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12" r:id="rId4"/>
    <p:sldMasterId id="2147483726" r:id="rId5"/>
    <p:sldMasterId id="2147483774" r:id="rId6"/>
    <p:sldMasterId id="2147483789" r:id="rId7"/>
    <p:sldMasterId id="2147483813" r:id="rId8"/>
    <p:sldMasterId id="2147483815" r:id="rId9"/>
    <p:sldMasterId id="2147483831" r:id="rId10"/>
    <p:sldMasterId id="2147483843" r:id="rId11"/>
    <p:sldMasterId id="2147483855" r:id="rId12"/>
    <p:sldMasterId id="2147483867" r:id="rId13"/>
    <p:sldMasterId id="2147483881" r:id="rId14"/>
  </p:sldMasterIdLst>
  <p:notesMasterIdLst>
    <p:notesMasterId r:id="rId64"/>
  </p:notesMasterIdLst>
  <p:sldIdLst>
    <p:sldId id="435" r:id="rId15"/>
    <p:sldId id="434" r:id="rId16"/>
    <p:sldId id="469" r:id="rId17"/>
    <p:sldId id="499" r:id="rId18"/>
    <p:sldId id="442" r:id="rId19"/>
    <p:sldId id="471" r:id="rId20"/>
    <p:sldId id="472" r:id="rId21"/>
    <p:sldId id="473" r:id="rId22"/>
    <p:sldId id="474" r:id="rId23"/>
    <p:sldId id="443" r:id="rId24"/>
    <p:sldId id="412" r:id="rId25"/>
    <p:sldId id="498" r:id="rId26"/>
    <p:sldId id="432" r:id="rId27"/>
    <p:sldId id="475" r:id="rId28"/>
    <p:sldId id="433" r:id="rId29"/>
    <p:sldId id="497" r:id="rId30"/>
    <p:sldId id="480" r:id="rId31"/>
    <p:sldId id="481" r:id="rId32"/>
    <p:sldId id="482" r:id="rId33"/>
    <p:sldId id="483" r:id="rId34"/>
    <p:sldId id="484" r:id="rId35"/>
    <p:sldId id="485" r:id="rId36"/>
    <p:sldId id="486" r:id="rId37"/>
    <p:sldId id="487" r:id="rId38"/>
    <p:sldId id="490" r:id="rId39"/>
    <p:sldId id="489" r:id="rId40"/>
    <p:sldId id="488" r:id="rId41"/>
    <p:sldId id="449" r:id="rId42"/>
    <p:sldId id="450" r:id="rId43"/>
    <p:sldId id="491" r:id="rId44"/>
    <p:sldId id="492" r:id="rId45"/>
    <p:sldId id="493" r:id="rId46"/>
    <p:sldId id="455" r:id="rId47"/>
    <p:sldId id="456" r:id="rId48"/>
    <p:sldId id="440" r:id="rId49"/>
    <p:sldId id="476" r:id="rId50"/>
    <p:sldId id="415" r:id="rId51"/>
    <p:sldId id="438" r:id="rId52"/>
    <p:sldId id="439" r:id="rId53"/>
    <p:sldId id="495" r:id="rId54"/>
    <p:sldId id="496" r:id="rId55"/>
    <p:sldId id="479" r:id="rId56"/>
    <p:sldId id="431" r:id="rId57"/>
    <p:sldId id="416" r:id="rId58"/>
    <p:sldId id="428" r:id="rId59"/>
    <p:sldId id="429" r:id="rId60"/>
    <p:sldId id="430" r:id="rId61"/>
    <p:sldId id="320" r:id="rId62"/>
    <p:sldId id="494"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9D9"/>
    <a:srgbClr val="D89F52"/>
    <a:srgbClr val="FEBA14"/>
    <a:srgbClr val="FEAC45"/>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4260" autoAdjust="0"/>
  </p:normalViewPr>
  <p:slideViewPr>
    <p:cSldViewPr snapToGrid="0" snapToObjects="1">
      <p:cViewPr varScale="1">
        <p:scale>
          <a:sx n="108" d="100"/>
          <a:sy n="108" d="100"/>
        </p:scale>
        <p:origin x="69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6952"/>
    </p:cViewPr>
  </p:notesTextViewPr>
  <p:sorterViewPr>
    <p:cViewPr varScale="1">
      <p:scale>
        <a:sx n="100" d="100"/>
        <a:sy n="100" d="100"/>
      </p:scale>
      <p:origin x="0" y="36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2/7/19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dirty="0"/>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dirty="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85590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0249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65134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pPr>
            <a:fld id="{FF76529C-62EA-004D-99CB-306C14B41B21}" type="slidenum">
              <a:rPr lang="en-US" sz="1200">
                <a:solidFill>
                  <a:prstClr val="black"/>
                </a:solidFill>
              </a:rPr>
              <a:pPr algn="r" defTabSz="914400" fontAlgn="base">
                <a:spcBef>
                  <a:spcPct val="0"/>
                </a:spcBef>
                <a:spcAft>
                  <a:spcPct val="0"/>
                </a:spcAft>
              </a:pPr>
              <a:t>12</a:t>
            </a:fld>
            <a:endParaRPr lang="en-US" sz="1200" dirty="0">
              <a:solidFill>
                <a:prstClr val="black"/>
              </a:solidFill>
            </a:endParaRPr>
          </a:p>
        </p:txBody>
      </p:sp>
      <p:sp>
        <p:nvSpPr>
          <p:cNvPr id="928770" name="Rectangle 2"/>
          <p:cNvSpPr>
            <a:spLocks noGrp="1" noRot="1" noChangeAspect="1" noChangeArrowheads="1" noTextEdit="1"/>
          </p:cNvSpPr>
          <p:nvPr>
            <p:ph type="sldImg"/>
          </p:nvPr>
        </p:nvSpPr>
        <p:spPr>
          <a:solidFill>
            <a:srgbClr val="FFFFFF"/>
          </a:solidFill>
          <a:ln/>
        </p:spPr>
      </p:sp>
      <p:sp>
        <p:nvSpPr>
          <p:cNvPr id="92877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619483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p>
          <a:p>
            <a:r>
              <a:rPr lang="en-US" sz="1200" kern="1200" dirty="0">
                <a:solidFill>
                  <a:schemeClr val="tx1"/>
                </a:solidFill>
                <a:effectLst/>
                <a:latin typeface="+mn-lt"/>
                <a:ea typeface="+mn-ea"/>
                <a:cs typeface="+mn-cs"/>
              </a:rPr>
              <a:t>____________</a:t>
            </a:r>
            <a:endParaRPr lang="en-SG" sz="1200" kern="1200" dirty="0">
              <a:solidFill>
                <a:schemeClr val="tx1"/>
              </a:solidFill>
              <a:effectLst/>
              <a:latin typeface="+mn-lt"/>
              <a:ea typeface="+mn-ea"/>
              <a:cs typeface="+mn-cs"/>
            </a:endParaRPr>
          </a:p>
          <a:p>
            <a:endParaRPr lang="en-US" dirty="0">
              <a:cs typeface="ＭＳ Ｐゴシック" charset="0"/>
            </a:endParaRPr>
          </a:p>
          <a:p>
            <a:r>
              <a:rPr lang="en-US">
                <a:cs typeface="ＭＳ Ｐゴシック" charset="0"/>
              </a:rPr>
              <a:t>OS-04-Numbers-243</a:t>
            </a:r>
          </a:p>
          <a:p>
            <a:r>
              <a:rPr lang="en-US" dirty="0">
                <a:cs typeface="ＭＳ Ｐゴシック" charset="0"/>
              </a:rPr>
              <a:t>SA-15-Inheritance-13</a:t>
            </a:r>
          </a:p>
          <a:p>
            <a:endParaRPr lang="en-US" dirty="0">
              <a:cs typeface="ＭＳ Ｐゴシック" charset="0"/>
            </a:endParaRPr>
          </a:p>
        </p:txBody>
      </p:sp>
    </p:spTree>
    <p:extLst>
      <p:ext uri="{BB962C8B-B14F-4D97-AF65-F5344CB8AC3E}">
        <p14:creationId xmlns:p14="http://schemas.microsoft.com/office/powerpoint/2010/main" val="578135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14</a:t>
            </a:fld>
            <a:endParaRPr lang="en-GB" sz="1200" dirty="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12556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93694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16</a:t>
            </a:fld>
            <a:endParaRPr lang="en-GB" sz="1200" dirty="0">
              <a:solidFill>
                <a:prstClr val="white"/>
              </a:solidFill>
            </a:endParaRPr>
          </a:p>
        </p:txBody>
      </p:sp>
    </p:spTree>
    <p:extLst>
      <p:ext uri="{BB962C8B-B14F-4D97-AF65-F5344CB8AC3E}">
        <p14:creationId xmlns:p14="http://schemas.microsoft.com/office/powerpoint/2010/main" val="618006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17</a:t>
            </a:fld>
            <a:endParaRPr lang="en-GB" sz="1200" dirty="0">
              <a:solidFill>
                <a:prstClr val="white"/>
              </a:solidFill>
            </a:endParaRPr>
          </a:p>
        </p:txBody>
      </p:sp>
    </p:spTree>
    <p:extLst>
      <p:ext uri="{BB962C8B-B14F-4D97-AF65-F5344CB8AC3E}">
        <p14:creationId xmlns:p14="http://schemas.microsoft.com/office/powerpoint/2010/main" val="3950539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18</a:t>
            </a:fld>
            <a:endParaRPr lang="en-GB" sz="1200" dirty="0">
              <a:solidFill>
                <a:prstClr val="white"/>
              </a:solidFill>
            </a:endParaRPr>
          </a:p>
        </p:txBody>
      </p:sp>
    </p:spTree>
    <p:extLst>
      <p:ext uri="{BB962C8B-B14F-4D97-AF65-F5344CB8AC3E}">
        <p14:creationId xmlns:p14="http://schemas.microsoft.com/office/powerpoint/2010/main" val="4061839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19</a:t>
            </a:fld>
            <a:endParaRPr lang="en-GB" sz="1200" dirty="0">
              <a:solidFill>
                <a:prstClr val="white"/>
              </a:solidFill>
            </a:endParaRPr>
          </a:p>
        </p:txBody>
      </p:sp>
    </p:spTree>
    <p:extLst>
      <p:ext uri="{BB962C8B-B14F-4D97-AF65-F5344CB8AC3E}">
        <p14:creationId xmlns:p14="http://schemas.microsoft.com/office/powerpoint/2010/main" val="1530994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75580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20</a:t>
            </a:fld>
            <a:endParaRPr lang="en-GB" sz="1200" dirty="0">
              <a:solidFill>
                <a:prstClr val="white"/>
              </a:solidFill>
            </a:endParaRPr>
          </a:p>
        </p:txBody>
      </p:sp>
    </p:spTree>
    <p:extLst>
      <p:ext uri="{BB962C8B-B14F-4D97-AF65-F5344CB8AC3E}">
        <p14:creationId xmlns:p14="http://schemas.microsoft.com/office/powerpoint/2010/main" val="754117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21</a:t>
            </a:fld>
            <a:endParaRPr lang="en-GB" sz="1200" dirty="0">
              <a:solidFill>
                <a:prstClr val="white"/>
              </a:solidFill>
            </a:endParaRPr>
          </a:p>
        </p:txBody>
      </p:sp>
    </p:spTree>
    <p:extLst>
      <p:ext uri="{BB962C8B-B14F-4D97-AF65-F5344CB8AC3E}">
        <p14:creationId xmlns:p14="http://schemas.microsoft.com/office/powerpoint/2010/main" val="3529839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22</a:t>
            </a:fld>
            <a:endParaRPr lang="en-GB" sz="1200" dirty="0">
              <a:solidFill>
                <a:prstClr val="white"/>
              </a:solidFill>
            </a:endParaRPr>
          </a:p>
        </p:txBody>
      </p:sp>
    </p:spTree>
    <p:extLst>
      <p:ext uri="{BB962C8B-B14F-4D97-AF65-F5344CB8AC3E}">
        <p14:creationId xmlns:p14="http://schemas.microsoft.com/office/powerpoint/2010/main" val="3955600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23</a:t>
            </a:fld>
            <a:endParaRPr lang="en-GB" sz="1200" dirty="0">
              <a:solidFill>
                <a:prstClr val="white"/>
              </a:solidFill>
            </a:endParaRPr>
          </a:p>
        </p:txBody>
      </p:sp>
    </p:spTree>
    <p:extLst>
      <p:ext uri="{BB962C8B-B14F-4D97-AF65-F5344CB8AC3E}">
        <p14:creationId xmlns:p14="http://schemas.microsoft.com/office/powerpoint/2010/main" val="3106786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24</a:t>
            </a:fld>
            <a:endParaRPr lang="en-GB" sz="1200" dirty="0">
              <a:solidFill>
                <a:prstClr val="white"/>
              </a:solidFill>
            </a:endParaRPr>
          </a:p>
        </p:txBody>
      </p:sp>
    </p:spTree>
    <p:extLst>
      <p:ext uri="{BB962C8B-B14F-4D97-AF65-F5344CB8AC3E}">
        <p14:creationId xmlns:p14="http://schemas.microsoft.com/office/powerpoint/2010/main" val="2974058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26</a:t>
            </a:fld>
            <a:endParaRPr lang="en-GB" sz="1200" dirty="0">
              <a:solidFill>
                <a:prstClr val="white"/>
              </a:solidFill>
            </a:endParaRPr>
          </a:p>
        </p:txBody>
      </p:sp>
    </p:spTree>
    <p:extLst>
      <p:ext uri="{BB962C8B-B14F-4D97-AF65-F5344CB8AC3E}">
        <p14:creationId xmlns:p14="http://schemas.microsoft.com/office/powerpoint/2010/main" val="2996903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27</a:t>
            </a:fld>
            <a:endParaRPr lang="en-GB" sz="1200" dirty="0">
              <a:solidFill>
                <a:prstClr val="white"/>
              </a:solidFill>
            </a:endParaRPr>
          </a:p>
        </p:txBody>
      </p:sp>
    </p:spTree>
    <p:extLst>
      <p:ext uri="{BB962C8B-B14F-4D97-AF65-F5344CB8AC3E}">
        <p14:creationId xmlns:p14="http://schemas.microsoft.com/office/powerpoint/2010/main" val="129865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28</a:t>
            </a:fld>
            <a:endParaRPr lang="en-GB" sz="1200" dirty="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2870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93246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A96112C-853B-4DFE-A1C0-46F659702466}" type="slidenum">
              <a:rPr lang="en-GB" sz="1200">
                <a:solidFill>
                  <a:prstClr val="white"/>
                </a:solidFill>
              </a:rPr>
              <a:pPr/>
              <a:t>30</a:t>
            </a:fld>
            <a:endParaRPr lang="en-GB" sz="1200" dirty="0">
              <a:solidFill>
                <a:prstClr val="white"/>
              </a:solidFill>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Times New Roman" pitchFamily="-112" charset="0"/>
                <a:ea typeface="ＭＳ Ｐゴシック" pitchFamily="-108" charset="-128"/>
                <a:cs typeface="ＭＳ Ｐゴシック" pitchFamily="-108" charset="-128"/>
              </a:rPr>
              <a:t>These 2 slides translated into Chinese using Google translator: 36, 149</a:t>
            </a:r>
            <a:endParaRPr lang="zh-CN" altLang="en-US" dirty="0">
              <a:ea typeface="SimSun" pitchFamily="2" charset="-122"/>
            </a:endParaRPr>
          </a:p>
        </p:txBody>
      </p:sp>
    </p:spTree>
    <p:extLst>
      <p:ext uri="{BB962C8B-B14F-4D97-AF65-F5344CB8AC3E}">
        <p14:creationId xmlns:p14="http://schemas.microsoft.com/office/powerpoint/2010/main" val="379635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72079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1026"/>
          <p:cNvSpPr>
            <a:spLocks noGrp="1" noRot="1" noChangeAspect="1" noChangeArrowheads="1" noTextEdit="1"/>
          </p:cNvSpPr>
          <p:nvPr>
            <p:ph type="sldImg"/>
          </p:nvPr>
        </p:nvSpPr>
        <p:spPr>
          <a:solidFill>
            <a:srgbClr val="FFFFFF"/>
          </a:solidFill>
          <a:ln/>
        </p:spPr>
      </p:sp>
      <p:sp>
        <p:nvSpPr>
          <p:cNvPr id="782338"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3426272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33</a:t>
            </a:fld>
            <a:endParaRPr lang="en-GB" sz="1200" dirty="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9350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34</a:t>
            </a:fld>
            <a:endParaRPr lang="en-GB" sz="1200" dirty="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244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42036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36</a:t>
            </a:fld>
            <a:endParaRPr lang="en-US" sz="1200" dirty="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7928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61079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38</a:t>
            </a:fld>
            <a:endParaRPr lang="en-GB" sz="1200" dirty="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771377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39</a:t>
            </a:fld>
            <a:endParaRPr lang="en-GB" sz="1200" dirty="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21655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63C2CB-4B9F-F045-93C8-CBA2D7CC971C}" type="slidenum">
              <a:rPr lang="en-US" sz="1200">
                <a:solidFill>
                  <a:prstClr val="black"/>
                </a:solidFill>
              </a:rPr>
              <a:pPr/>
              <a:t>40</a:t>
            </a:fld>
            <a:endParaRPr lang="en-US" sz="1200" dirty="0">
              <a:solidFill>
                <a:prstClr val="black"/>
              </a:solidFill>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0B530766-A2C4-6041-9665-5A616800F0B0}" type="slidenum">
              <a:rPr lang="en-US" sz="1200" smtClean="0">
                <a:solidFill>
                  <a:prstClr val="black"/>
                </a:solidFill>
              </a:rPr>
              <a:pPr algn="r" defTabSz="914400" eaLnBrk="0" fontAlgn="base" hangingPunct="0">
                <a:spcBef>
                  <a:spcPct val="0"/>
                </a:spcBef>
                <a:spcAft>
                  <a:spcPct val="0"/>
                </a:spcAft>
              </a:pPr>
              <a:t>40</a:t>
            </a:fld>
            <a:endParaRPr lang="en-US" sz="1200" dirty="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35781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C838F7-7BB9-EE46-8426-03269C77E5C5}" type="slidenum">
              <a:rPr lang="en-US" sz="1200">
                <a:solidFill>
                  <a:prstClr val="black"/>
                </a:solidFill>
              </a:rPr>
              <a:pPr/>
              <a:t>41</a:t>
            </a:fld>
            <a:endParaRPr lang="en-US" sz="1200" dirty="0">
              <a:solidFill>
                <a:prstClr val="black"/>
              </a:solidFill>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16D4D169-871D-534A-ABB5-01047FD1F639}" type="slidenum">
              <a:rPr lang="en-US" sz="1200" smtClean="0">
                <a:solidFill>
                  <a:prstClr val="black"/>
                </a:solidFill>
              </a:rPr>
              <a:pPr algn="r" defTabSz="914400" eaLnBrk="0" fontAlgn="base" hangingPunct="0">
                <a:spcBef>
                  <a:spcPct val="0"/>
                </a:spcBef>
                <a:spcAft>
                  <a:spcPct val="0"/>
                </a:spcAft>
              </a:pPr>
              <a:t>41</a:t>
            </a:fld>
            <a:endParaRPr lang="en-US" sz="1200" dirty="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39764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a:t>
            </a:fld>
            <a:endParaRPr lang="en-GB" sz="1200" dirty="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55292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42</a:t>
            </a:fld>
            <a:endParaRPr lang="en-US" sz="1200" dirty="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2389668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95152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18863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027890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86125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2455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49</a:t>
            </a:fld>
            <a:endParaRPr lang="en-US" sz="1200" dirty="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3293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18304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06052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31350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9941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0709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dirty="0"/>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dirty="0"/>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2/7/19</a:t>
            </a:fld>
            <a:endParaRPr lang="en-US" dirty="0"/>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dirty="0"/>
          </a:p>
        </p:txBody>
      </p:sp>
    </p:spTree>
    <p:extLst>
      <p:ext uri="{BB962C8B-B14F-4D97-AF65-F5344CB8AC3E}">
        <p14:creationId xmlns:p14="http://schemas.microsoft.com/office/powerpoint/2010/main" val="18036302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2/7/19</a:t>
            </a:fld>
            <a:endParaRPr lang="en-US" dirty="0"/>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dirty="0"/>
          </a:p>
        </p:txBody>
      </p:sp>
    </p:spTree>
    <p:extLst>
      <p:ext uri="{BB962C8B-B14F-4D97-AF65-F5344CB8AC3E}">
        <p14:creationId xmlns:p14="http://schemas.microsoft.com/office/powerpoint/2010/main" val="12337643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67"/>
            <a:ext cx="6400354" cy="1752451"/>
          </a:xfrm>
        </p:spPr>
        <p:txBody>
          <a:bodyPr/>
          <a:lstStyle>
            <a:lvl1pPr marL="0" indent="0" algn="ctr">
              <a:buNone/>
              <a:defRPr/>
            </a:lvl1pPr>
            <a:lvl2pPr marL="321125" indent="0" algn="ctr">
              <a:buNone/>
              <a:defRPr/>
            </a:lvl2pPr>
            <a:lvl3pPr marL="642255" indent="0" algn="ctr">
              <a:buNone/>
              <a:defRPr/>
            </a:lvl3pPr>
            <a:lvl4pPr marL="963382" indent="0" algn="ctr">
              <a:buNone/>
              <a:defRPr/>
            </a:lvl4pPr>
            <a:lvl5pPr marL="1284513" indent="0" algn="ctr">
              <a:buNone/>
              <a:defRPr/>
            </a:lvl5pPr>
            <a:lvl6pPr marL="1605642" indent="0" algn="ctr">
              <a:buNone/>
              <a:defRPr/>
            </a:lvl6pPr>
            <a:lvl7pPr marL="1926770" indent="0" algn="ctr">
              <a:buNone/>
              <a:defRPr/>
            </a:lvl7pPr>
            <a:lvl8pPr marL="2247901" indent="0" algn="ctr">
              <a:buNone/>
              <a:defRPr/>
            </a:lvl8pPr>
            <a:lvl9pPr marL="2569028"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FB78CAD-CB95-3C46-A618-3E8433626A71}"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62351107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FBD7103-40CA-E44B-ACC1-BE479DFF78C5}"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59134015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125" indent="0">
              <a:buNone/>
              <a:defRPr sz="1300"/>
            </a:lvl2pPr>
            <a:lvl3pPr marL="642255" indent="0">
              <a:buNone/>
              <a:defRPr sz="1100"/>
            </a:lvl3pPr>
            <a:lvl4pPr marL="963382" indent="0">
              <a:buNone/>
              <a:defRPr sz="1000"/>
            </a:lvl4pPr>
            <a:lvl5pPr marL="1284513" indent="0">
              <a:buNone/>
              <a:defRPr sz="1000"/>
            </a:lvl5pPr>
            <a:lvl6pPr marL="1605642" indent="0">
              <a:buNone/>
              <a:defRPr sz="1000"/>
            </a:lvl6pPr>
            <a:lvl7pPr marL="1926770" indent="0">
              <a:buNone/>
              <a:defRPr sz="1000"/>
            </a:lvl7pPr>
            <a:lvl8pPr marL="2247901" indent="0">
              <a:buNone/>
              <a:defRPr sz="1000"/>
            </a:lvl8pPr>
            <a:lvl9pPr marL="2569028" indent="0">
              <a:buNone/>
              <a:defRPr sz="10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CCDA838-5BF6-4647-8A61-1F6CF93D33F1}"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09877394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7586" y="1982411"/>
            <a:ext cx="3830836" cy="48756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1982411"/>
            <a:ext cx="3830836" cy="48756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C2C1DA15-7AD0-AD4E-8B7F-22209168A640}"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6838563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B67D7E8-1C5F-0A48-A110-C04203D8688B}"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57470880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BAF020C2-7D6A-7447-9FF1-4013839A889F}"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43132436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CB1B58E-C4E0-D742-B8A4-A48D7CC4E76A}"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98244610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7" y="273493"/>
            <a:ext cx="3008189" cy="1161975"/>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67" y="1435448"/>
            <a:ext cx="3008189" cy="469031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818B7F0-22F1-374C-B2FE-3DD024BD77BE}"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70759568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dirty="0"/>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5" y="4800824"/>
            <a:ext cx="5486177" cy="567035"/>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55" y="612800"/>
            <a:ext cx="5486177" cy="4114354"/>
          </a:xfrm>
        </p:spPr>
        <p:txBody>
          <a:bodyPr/>
          <a:lstStyle>
            <a:lvl1pPr marL="0" indent="0">
              <a:buNone/>
              <a:defRPr sz="2200"/>
            </a:lvl1pPr>
            <a:lvl2pPr marL="321125" indent="0">
              <a:buNone/>
              <a:defRPr sz="2000"/>
            </a:lvl2pPr>
            <a:lvl3pPr marL="642255" indent="0">
              <a:buNone/>
              <a:defRPr sz="1700"/>
            </a:lvl3pPr>
            <a:lvl4pPr marL="963382" indent="0">
              <a:buNone/>
              <a:defRPr sz="1400"/>
            </a:lvl4pPr>
            <a:lvl5pPr marL="1284513" indent="0">
              <a:buNone/>
              <a:defRPr sz="1400"/>
            </a:lvl5pPr>
            <a:lvl6pPr marL="1605642" indent="0">
              <a:buNone/>
              <a:defRPr sz="1400"/>
            </a:lvl6pPr>
            <a:lvl7pPr marL="1926770" indent="0">
              <a:buNone/>
              <a:defRPr sz="1400"/>
            </a:lvl7pPr>
            <a:lvl8pPr marL="2247901" indent="0">
              <a:buNone/>
              <a:defRPr sz="1400"/>
            </a:lvl8pPr>
            <a:lvl9pPr marL="2569028" indent="0">
              <a:buNone/>
              <a:defRPr sz="1400"/>
            </a:lvl9pPr>
          </a:lstStyle>
          <a:p>
            <a:pPr lvl="0"/>
            <a:endParaRPr lang="en-US" noProof="0">
              <a:sym typeface="Tahoma" charset="0"/>
            </a:endParaRPr>
          </a:p>
        </p:txBody>
      </p:sp>
      <p:sp>
        <p:nvSpPr>
          <p:cNvPr id="4" name="Text Placeholder 3"/>
          <p:cNvSpPr>
            <a:spLocks noGrp="1"/>
          </p:cNvSpPr>
          <p:nvPr>
            <p:ph type="body" sz="half" idx="2"/>
          </p:nvPr>
        </p:nvSpPr>
        <p:spPr>
          <a:xfrm>
            <a:off x="1792655" y="5367860"/>
            <a:ext cx="5486177" cy="80478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601A875-3662-E44D-B23D-B313CB8E3F4B}"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6215539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58D36A-97C8-E24C-81A2-02040A2A8DAF}"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71662842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4208" y="383997"/>
            <a:ext cx="1942207" cy="64740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7587" y="383997"/>
            <a:ext cx="5719465" cy="64740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5DE9B79-797A-644C-B0B5-43063B97EFE7}"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64886126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6731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93186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72127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73129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73068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99863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4982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dirty="0"/>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93718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083633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36565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58630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65164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29422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67371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13874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64485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5552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dirty="0"/>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944026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32238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48795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97948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59625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74859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86746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F09A87F4-7725-BB4B-813C-AD4D239E16CE}"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767122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44B7BC1-BB8E-5A41-BAA1-ABE8F6D8F598}"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589486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E609B68-EB52-0840-8035-E36B40017247}"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069776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2/7/19</a:t>
            </a:fld>
            <a:endParaRPr lang="en-US" dirty="0">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113189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34038A4-EDE0-FF40-8FC7-B9CCEC2473F2}"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2495123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678E16-086E-1C48-BDFA-E5EBF38B8D8D}"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7442894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BA822889-695F-4F4B-A8B6-8D86E3BA997E}"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3540643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56D85B4-2B66-8348-906C-F2F46D91C768}"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3746051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611238C-39A0-BC47-9968-F6CEC96EC06E}"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5277205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97AF483-4FED-F84D-BA1F-BCB6747EA3B2}"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8843852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67C26D1-BB15-3B4C-82C8-74F1F829C620}"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713470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6FE3438-9015-2341-83A9-51E23DF27BAC}"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8453743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F936AA9-D610-494D-8A4F-C1A539849897}"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43384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2/7/19</a:t>
            </a:fld>
            <a:endParaRPr lang="en-US" dirty="0">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4104865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2/7/19</a:t>
            </a:fld>
            <a:endParaRPr lang="en-US" dirty="0">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46400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2/7/19</a:t>
            </a:fld>
            <a:endParaRPr lang="en-US" dirty="0">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940365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2/7/19</a:t>
            </a:fld>
            <a:endParaRPr lang="en-US" dirty="0">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410979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2/7/19</a:t>
            </a:fld>
            <a:endParaRPr lang="en-US" dirty="0">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61006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dirty="0"/>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2/7/19</a:t>
            </a:fld>
            <a:endParaRPr lang="en-US" dirty="0">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588046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2/7/19</a:t>
            </a:fld>
            <a:endParaRPr lang="en-US" dirty="0">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532439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2/7/19</a:t>
            </a:fld>
            <a:endParaRPr lang="en-US" dirty="0">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674254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2/7/19</a:t>
            </a:fld>
            <a:endParaRPr lang="en-US" dirty="0">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644215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2/7/19</a:t>
            </a:fld>
            <a:endParaRPr lang="en-US" dirty="0">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249959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1598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89457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5046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6086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640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dirty="0"/>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0700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188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5300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1591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5463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8577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2918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5868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576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650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dirty="0"/>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1991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4809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9362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1441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74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86970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5583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8485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9179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124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dirty="0"/>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67744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2/7/19</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343056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2/7/19</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76977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2/7/19</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660917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2/7/19</a:t>
            </a:fld>
            <a:endParaRPr lang="en-US" dirty="0">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374252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2/7/19</a:t>
            </a:fld>
            <a:endParaRPr lang="en-US" dirty="0">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795924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2/7/19</a:t>
            </a:fld>
            <a:endParaRPr lang="en-US" dirty="0">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5710602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2/7/19</a:t>
            </a:fld>
            <a:endParaRPr lang="en-US" dirty="0">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505289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2/7/19</a:t>
            </a:fld>
            <a:endParaRPr lang="en-US" dirty="0">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675037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2/7/19</a:t>
            </a:fld>
            <a:endParaRPr lang="en-US" dirty="0">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78649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dirty="0"/>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2/7/19</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862971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2/7/19</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173158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dirty="0">
              <a:latin typeface="Arial"/>
            </a:endParaRPr>
          </a:p>
        </p:txBody>
      </p:sp>
    </p:spTree>
    <p:extLst>
      <p:ext uri="{BB962C8B-B14F-4D97-AF65-F5344CB8AC3E}">
        <p14:creationId xmlns:p14="http://schemas.microsoft.com/office/powerpoint/2010/main" val="9142654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dirty="0">
              <a:latin typeface="Arial"/>
            </a:endParaRPr>
          </a:p>
        </p:txBody>
      </p:sp>
    </p:spTree>
    <p:extLst>
      <p:ext uri="{BB962C8B-B14F-4D97-AF65-F5344CB8AC3E}">
        <p14:creationId xmlns:p14="http://schemas.microsoft.com/office/powerpoint/2010/main" val="29474530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2439953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6887761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3963943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2454558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3140824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644207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dirty="0"/>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19664081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2813681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8955215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1857132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4027660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dirty="0"/>
          </a:p>
        </p:txBody>
      </p:sp>
    </p:spTree>
    <p:extLst>
      <p:ext uri="{BB962C8B-B14F-4D97-AF65-F5344CB8AC3E}">
        <p14:creationId xmlns:p14="http://schemas.microsoft.com/office/powerpoint/2010/main" val="3702709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1063462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39866403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3401571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2456231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dirty="0"/>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29987412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32568540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6610171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1919050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545001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40111697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20248067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4002342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dirty="0">
              <a:solidFill>
                <a:srgbClr val="000000"/>
              </a:solidFill>
            </a:endParaRPr>
          </a:p>
        </p:txBody>
      </p:sp>
    </p:spTree>
    <p:extLst>
      <p:ext uri="{BB962C8B-B14F-4D97-AF65-F5344CB8AC3E}">
        <p14:creationId xmlns:p14="http://schemas.microsoft.com/office/powerpoint/2010/main" val="33728489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92264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dirty="0"/>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dirty="0">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906811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2/7/19</a:t>
            </a:fld>
            <a:endParaRPr lang="en-US" dirty="0"/>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a:ex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dirty="0"/>
          </a:p>
        </p:txBody>
      </p:sp>
    </p:spTree>
    <p:extLst>
      <p:ext uri="{BB962C8B-B14F-4D97-AF65-F5344CB8AC3E}">
        <p14:creationId xmlns:p14="http://schemas.microsoft.com/office/powerpoint/2010/main" val="24435688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2/7/19</a:t>
            </a:fld>
            <a:endParaRPr lang="en-US" dirty="0"/>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dirty="0"/>
          </a:p>
        </p:txBody>
      </p:sp>
    </p:spTree>
    <p:extLst>
      <p:ext uri="{BB962C8B-B14F-4D97-AF65-F5344CB8AC3E}">
        <p14:creationId xmlns:p14="http://schemas.microsoft.com/office/powerpoint/2010/main" val="5205923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2/7/19</a:t>
            </a:fld>
            <a:endParaRPr lang="en-US" dirty="0"/>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dirty="0"/>
          </a:p>
        </p:txBody>
      </p:sp>
    </p:spTree>
    <p:extLst>
      <p:ext uri="{BB962C8B-B14F-4D97-AF65-F5344CB8AC3E}">
        <p14:creationId xmlns:p14="http://schemas.microsoft.com/office/powerpoint/2010/main" val="2774993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2/7/19</a:t>
            </a:fld>
            <a:endParaRPr lang="en-US" dirty="0"/>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dirty="0"/>
          </a:p>
        </p:txBody>
      </p:sp>
    </p:spTree>
    <p:extLst>
      <p:ext uri="{BB962C8B-B14F-4D97-AF65-F5344CB8AC3E}">
        <p14:creationId xmlns:p14="http://schemas.microsoft.com/office/powerpoint/2010/main" val="18825705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2/7/19</a:t>
            </a:fld>
            <a:endParaRPr lang="en-US" dirty="0"/>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dirty="0"/>
          </a:p>
        </p:txBody>
      </p:sp>
    </p:spTree>
    <p:extLst>
      <p:ext uri="{BB962C8B-B14F-4D97-AF65-F5344CB8AC3E}">
        <p14:creationId xmlns:p14="http://schemas.microsoft.com/office/powerpoint/2010/main" val="21838036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2/7/19</a:t>
            </a:fld>
            <a:endParaRPr lang="en-US" dirty="0"/>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dirty="0"/>
          </a:p>
        </p:txBody>
      </p:sp>
    </p:spTree>
    <p:extLst>
      <p:ext uri="{BB962C8B-B14F-4D97-AF65-F5344CB8AC3E}">
        <p14:creationId xmlns:p14="http://schemas.microsoft.com/office/powerpoint/2010/main" val="12219578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2/7/19</a:t>
            </a:fld>
            <a:endParaRPr lang="en-US" dirty="0"/>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dirty="0"/>
          </a:p>
        </p:txBody>
      </p:sp>
    </p:spTree>
    <p:extLst>
      <p:ext uri="{BB962C8B-B14F-4D97-AF65-F5344CB8AC3E}">
        <p14:creationId xmlns:p14="http://schemas.microsoft.com/office/powerpoint/2010/main" val="3480299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2/7/19</a:t>
            </a:fld>
            <a:endParaRPr lang="en-US" dirty="0"/>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dirty="0"/>
          </a:p>
        </p:txBody>
      </p:sp>
    </p:spTree>
    <p:extLst>
      <p:ext uri="{BB962C8B-B14F-4D97-AF65-F5344CB8AC3E}">
        <p14:creationId xmlns:p14="http://schemas.microsoft.com/office/powerpoint/2010/main" val="33045455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2/7/19</a:t>
            </a:fld>
            <a:endParaRPr lang="en-US" dirty="0"/>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dirty="0"/>
          </a:p>
        </p:txBody>
      </p:sp>
    </p:spTree>
    <p:extLst>
      <p:ext uri="{BB962C8B-B14F-4D97-AF65-F5344CB8AC3E}">
        <p14:creationId xmlns:p14="http://schemas.microsoft.com/office/powerpoint/2010/main" val="131654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3.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9.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pPr defTabSz="914400" fontAlgn="base">
              <a:spcAft>
                <a:spcPct val="0"/>
              </a:spcAft>
            </a:pPr>
            <a:fld id="{2C5C20A8-0D41-43FB-8A62-4332C89EF097}" type="datetime1">
              <a:rPr lang="en-US">
                <a:ea typeface="MS PGothic" pitchFamily="34" charset="-128"/>
              </a:rPr>
              <a:pPr defTabSz="914400" fontAlgn="base">
                <a:spcAft>
                  <a:spcPct val="0"/>
                </a:spcAft>
              </a:pPr>
              <a:t>2/7/19</a:t>
            </a:fld>
            <a:endParaRPr lang="en-US" dirty="0">
              <a:ea typeface="MS PGothic" pitchFamily="34" charset="-128"/>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pPr defTabSz="914400" fontAlgn="base">
              <a:spcAft>
                <a:spcPct val="0"/>
              </a:spcAft>
            </a:pPr>
            <a:endParaRPr lang="en-US">
              <a:ea typeface="MS PGothic" pitchFamily="34" charset="-128"/>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pPr defTabSz="914400" fontAlgn="base">
              <a:spcAft>
                <a:spcPct val="0"/>
              </a:spcAft>
            </a:pPr>
            <a:fld id="{F5C51488-C8C6-4926-A9F1-245B237D26E7}" type="slidenum">
              <a:rPr lang="en-US">
                <a:ea typeface="MS PGothic" pitchFamily="34" charset="-128"/>
              </a:rPr>
              <a:pPr defTabSz="914400" fontAlgn="base">
                <a:spcAft>
                  <a:spcPct val="0"/>
                </a:spcAft>
              </a:pPr>
              <a:t>‹#›</a:t>
            </a:fld>
            <a:endParaRPr lang="en-US" dirty="0">
              <a:ea typeface="MS PGothic" pitchFamily="34" charset="-128"/>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1576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687586" y="383977"/>
            <a:ext cx="7768828" cy="1598414"/>
          </a:xfrm>
          <a:prstGeom prst="rect">
            <a:avLst/>
          </a:prstGeom>
          <a:noFill/>
          <a:ln>
            <a:noFill/>
          </a:ln>
          <a:effectLst>
            <a:outerShdw blurRad="63500" dist="25399" dir="162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35678" tIns="35678" rIns="76276" bIns="35678" numCol="1" anchor="ctr" anchorCtr="0" compatLnSpc="1">
            <a:prstTxWarp prst="textNoShape">
              <a:avLst/>
            </a:prstTxWarp>
          </a:bodyPr>
          <a:lstStyle/>
          <a:p>
            <a:pPr lvl="0"/>
            <a:r>
              <a:rPr lang="en-US" altLang="zh-CN">
                <a:sym typeface="Tahoma" charset="0"/>
              </a:rPr>
              <a:t>Click to edit Master title style</a:t>
            </a:r>
          </a:p>
        </p:txBody>
      </p:sp>
      <p:sp>
        <p:nvSpPr>
          <p:cNvPr id="16386" name="Rectangle 2"/>
          <p:cNvSpPr>
            <a:spLocks noGrp="1" noChangeArrowheads="1"/>
          </p:cNvSpPr>
          <p:nvPr>
            <p:ph type="body" idx="1"/>
          </p:nvPr>
        </p:nvSpPr>
        <p:spPr bwMode="auto">
          <a:xfrm>
            <a:off x="687586" y="1982395"/>
            <a:ext cx="7768828" cy="4875609"/>
          </a:xfrm>
          <a:prstGeom prst="rect">
            <a:avLst/>
          </a:prstGeom>
          <a:noFill/>
          <a:ln>
            <a:noFill/>
          </a:ln>
          <a:effectLst>
            <a:outerShdw blurRad="63500" dist="25399" dir="162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35678" tIns="35678" rIns="76276" bIns="35678" numCol="1" anchor="t" anchorCtr="0" compatLnSpc="1">
            <a:prstTxWarp prst="textNoShape">
              <a:avLst/>
            </a:prstTxWarp>
          </a:bodyPr>
          <a:lstStyle/>
          <a:p>
            <a:pPr lvl="0"/>
            <a:r>
              <a:rPr lang="en-US" altLang="zh-CN">
                <a:sym typeface="Tahoma" charset="0"/>
              </a:rPr>
              <a:t>Click to edit Master text styles</a:t>
            </a:r>
          </a:p>
          <a:p>
            <a:pPr lvl="1"/>
            <a:r>
              <a:rPr lang="en-US" altLang="zh-CN">
                <a:sym typeface="Tahoma" charset="0"/>
              </a:rPr>
              <a:t>Second level</a:t>
            </a:r>
          </a:p>
          <a:p>
            <a:pPr lvl="2"/>
            <a:r>
              <a:rPr lang="en-US" altLang="zh-CN">
                <a:sym typeface="Tahoma" charset="0"/>
              </a:rPr>
              <a:t>Third level</a:t>
            </a:r>
          </a:p>
          <a:p>
            <a:pPr lvl="3"/>
            <a:r>
              <a:rPr lang="en-US" altLang="zh-CN">
                <a:sym typeface="Tahoma" charset="0"/>
              </a:rPr>
              <a:t>Fourth level</a:t>
            </a:r>
          </a:p>
          <a:p>
            <a:pPr lvl="4"/>
            <a:r>
              <a:rPr lang="en-US" altLang="zh-CN">
                <a:sym typeface="Tahoma" charset="0"/>
              </a:rPr>
              <a:t>Fifth level</a:t>
            </a:r>
          </a:p>
        </p:txBody>
      </p:sp>
      <p:sp>
        <p:nvSpPr>
          <p:cNvPr id="16387" name="Text Box 3"/>
          <p:cNvSpPr txBox="1">
            <a:spLocks noGrp="1" noChangeArrowheads="1"/>
          </p:cNvSpPr>
          <p:nvPr>
            <p:ph type="sldNum" sz="quarter" idx="4"/>
          </p:nvPr>
        </p:nvSpPr>
        <p:spPr bwMode="auto">
          <a:xfrm>
            <a:off x="7362528" y="6250785"/>
            <a:ext cx="284634" cy="2678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64225" tIns="32111" rIns="64225" bIns="32111" numCol="1" anchor="t" anchorCtr="0" compatLnSpc="1">
            <a:prstTxWarp prst="textNoShape">
              <a:avLst/>
            </a:prstTxWarp>
          </a:bodyPr>
          <a:lstStyle>
            <a:lvl1pPr algn="ctr" eaLnBrk="1" hangingPunct="1">
              <a:defRPr sz="1300" b="1">
                <a:solidFill>
                  <a:schemeClr val="tx1"/>
                </a:solidFill>
                <a:latin typeface="Tahoma" charset="0"/>
                <a:ea typeface="宋体" charset="0"/>
                <a:cs typeface="宋体" charset="0"/>
                <a:sym typeface="Tahoma" charset="0"/>
              </a:defRPr>
            </a:lvl1pPr>
            <a:lvl2pPr marL="522261" indent="-200870" eaLnBrk="0" hangingPunct="0">
              <a:defRPr sz="2400">
                <a:solidFill>
                  <a:srgbClr val="000000"/>
                </a:solidFill>
                <a:latin typeface="Times New Roman" charset="0"/>
                <a:ea typeface="ＭＳ Ｐゴシック" charset="0"/>
                <a:sym typeface="Times New Roman" charset="0"/>
              </a:defRPr>
            </a:lvl2pPr>
            <a:lvl3pPr marL="803479" indent="-160696" eaLnBrk="0" hangingPunct="0">
              <a:defRPr sz="2400">
                <a:solidFill>
                  <a:srgbClr val="000000"/>
                </a:solidFill>
                <a:latin typeface="Times New Roman" charset="0"/>
                <a:ea typeface="ＭＳ Ｐゴシック" charset="0"/>
                <a:sym typeface="Times New Roman" charset="0"/>
              </a:defRPr>
            </a:lvl3pPr>
            <a:lvl4pPr marL="1124872" indent="-160696" eaLnBrk="0" hangingPunct="0">
              <a:defRPr sz="2400">
                <a:solidFill>
                  <a:srgbClr val="000000"/>
                </a:solidFill>
                <a:latin typeface="Times New Roman" charset="0"/>
                <a:ea typeface="ＭＳ Ｐゴシック" charset="0"/>
                <a:sym typeface="Times New Roman" charset="0"/>
              </a:defRPr>
            </a:lvl4pPr>
            <a:lvl5pPr marL="1446262" indent="-160696" eaLnBrk="0" hangingPunct="0">
              <a:defRPr sz="2400">
                <a:solidFill>
                  <a:srgbClr val="000000"/>
                </a:solidFill>
                <a:latin typeface="Times New Roman" charset="0"/>
                <a:ea typeface="ＭＳ Ｐゴシック" charset="0"/>
                <a:sym typeface="Times New Roman" charset="0"/>
              </a:defRPr>
            </a:lvl5pPr>
            <a:lvl6pPr marL="1767655" indent="-160696" eaLnBrk="0" fontAlgn="base" hangingPunct="0">
              <a:spcBef>
                <a:spcPct val="0"/>
              </a:spcBef>
              <a:spcAft>
                <a:spcPct val="0"/>
              </a:spcAft>
              <a:defRPr sz="2400">
                <a:solidFill>
                  <a:srgbClr val="000000"/>
                </a:solidFill>
                <a:latin typeface="Times New Roman" charset="0"/>
                <a:ea typeface="ＭＳ Ｐゴシック" charset="0"/>
                <a:sym typeface="Times New Roman" charset="0"/>
              </a:defRPr>
            </a:lvl6pPr>
            <a:lvl7pPr marL="2089045" indent="-160696" eaLnBrk="0" fontAlgn="base" hangingPunct="0">
              <a:spcBef>
                <a:spcPct val="0"/>
              </a:spcBef>
              <a:spcAft>
                <a:spcPct val="0"/>
              </a:spcAft>
              <a:defRPr sz="2400">
                <a:solidFill>
                  <a:srgbClr val="000000"/>
                </a:solidFill>
                <a:latin typeface="Times New Roman" charset="0"/>
                <a:ea typeface="ＭＳ Ｐゴシック" charset="0"/>
                <a:sym typeface="Times New Roman" charset="0"/>
              </a:defRPr>
            </a:lvl7pPr>
            <a:lvl8pPr marL="2410438" indent="-160696" eaLnBrk="0" fontAlgn="base" hangingPunct="0">
              <a:spcBef>
                <a:spcPct val="0"/>
              </a:spcBef>
              <a:spcAft>
                <a:spcPct val="0"/>
              </a:spcAft>
              <a:defRPr sz="2400">
                <a:solidFill>
                  <a:srgbClr val="000000"/>
                </a:solidFill>
                <a:latin typeface="Times New Roman" charset="0"/>
                <a:ea typeface="ＭＳ Ｐゴシック" charset="0"/>
                <a:sym typeface="Times New Roman" charset="0"/>
              </a:defRPr>
            </a:lvl8pPr>
            <a:lvl9pPr marL="2731827" indent="-160696" eaLnBrk="0" fontAlgn="base" hangingPunct="0">
              <a:spcBef>
                <a:spcPct val="0"/>
              </a:spcBef>
              <a:spcAft>
                <a:spcPct val="0"/>
              </a:spcAft>
              <a:defRPr sz="2400">
                <a:solidFill>
                  <a:srgbClr val="000000"/>
                </a:solidFill>
                <a:latin typeface="Times New Roman" charset="0"/>
                <a:ea typeface="ＭＳ Ｐゴシック" charset="0"/>
                <a:sym typeface="Times New Roman" charset="0"/>
              </a:defRPr>
            </a:lvl9pPr>
          </a:lstStyle>
          <a:p>
            <a:pPr defTabSz="914400" fontAlgn="base">
              <a:spcBef>
                <a:spcPct val="0"/>
              </a:spcBef>
              <a:spcAft>
                <a:spcPct val="0"/>
              </a:spcAft>
              <a:defRPr/>
            </a:pPr>
            <a:fld id="{EF04B525-B50E-8949-86F3-2A6B267B29EE}" type="slidenum">
              <a:rPr lang="zh-CN" altLang="en-US">
                <a:solidFill>
                  <a:srgbClr val="000000"/>
                </a:solidFill>
              </a:rPr>
              <a:pPr defTabSz="914400" fontAlgn="base">
                <a:spcBef>
                  <a:spcPct val="0"/>
                </a:spcBef>
                <a:spcAft>
                  <a:spcPct val="0"/>
                </a:spcAft>
                <a:defRPr/>
              </a:pPr>
              <a:t>‹#›</a:t>
            </a:fld>
            <a:endParaRPr lang="en-US" altLang="zh-CN" dirty="0">
              <a:solidFill>
                <a:srgbClr val="000000"/>
              </a:solidFill>
            </a:endParaRPr>
          </a:p>
        </p:txBody>
      </p:sp>
    </p:spTree>
    <p:extLst>
      <p:ext uri="{BB962C8B-B14F-4D97-AF65-F5344CB8AC3E}">
        <p14:creationId xmlns:p14="http://schemas.microsoft.com/office/powerpoint/2010/main" val="155435245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hf hdr="0" ftr="0" dt="0"/>
  <p:txStyles>
    <p:titleStyle>
      <a:lvl1pPr marL="4465" indent="-4465" algn="r" rtl="0" eaLnBrk="0" fontAlgn="base" hangingPunct="0">
        <a:spcBef>
          <a:spcPct val="0"/>
        </a:spcBef>
        <a:spcAft>
          <a:spcPct val="0"/>
        </a:spcAft>
        <a:defRPr sz="4400">
          <a:solidFill>
            <a:schemeClr val="tx1"/>
          </a:solidFill>
          <a:latin typeface="+mj-lt"/>
          <a:ea typeface="+mj-ea"/>
          <a:cs typeface="ＭＳ Ｐゴシック" charset="0"/>
          <a:sym typeface="Tahoma" charset="0"/>
        </a:defRPr>
      </a:lvl1pPr>
      <a:lvl2pPr marL="4465" indent="-4465" algn="r" rtl="0" eaLnBrk="0" fontAlgn="base" hangingPunct="0">
        <a:spcBef>
          <a:spcPct val="0"/>
        </a:spcBef>
        <a:spcAft>
          <a:spcPct val="0"/>
        </a:spcAft>
        <a:defRPr sz="4400">
          <a:solidFill>
            <a:schemeClr val="tx1"/>
          </a:solidFill>
          <a:latin typeface="Tahoma" charset="0"/>
          <a:ea typeface="ＭＳ Ｐゴシック" charset="0"/>
          <a:cs typeface="ＭＳ Ｐゴシック" charset="0"/>
          <a:sym typeface="Tahoma" charset="0"/>
        </a:defRPr>
      </a:lvl2pPr>
      <a:lvl3pPr marL="4465" indent="-4465" algn="r" rtl="0" eaLnBrk="0" fontAlgn="base" hangingPunct="0">
        <a:spcBef>
          <a:spcPct val="0"/>
        </a:spcBef>
        <a:spcAft>
          <a:spcPct val="0"/>
        </a:spcAft>
        <a:defRPr sz="4400">
          <a:solidFill>
            <a:schemeClr val="tx1"/>
          </a:solidFill>
          <a:latin typeface="Tahoma" charset="0"/>
          <a:ea typeface="ＭＳ Ｐゴシック" charset="0"/>
          <a:cs typeface="ＭＳ Ｐゴシック" charset="0"/>
          <a:sym typeface="Tahoma" charset="0"/>
        </a:defRPr>
      </a:lvl3pPr>
      <a:lvl4pPr marL="4465" indent="-4465" algn="r" rtl="0" eaLnBrk="0" fontAlgn="base" hangingPunct="0">
        <a:spcBef>
          <a:spcPct val="0"/>
        </a:spcBef>
        <a:spcAft>
          <a:spcPct val="0"/>
        </a:spcAft>
        <a:defRPr sz="4400">
          <a:solidFill>
            <a:schemeClr val="tx1"/>
          </a:solidFill>
          <a:latin typeface="Tahoma" charset="0"/>
          <a:ea typeface="ＭＳ Ｐゴシック" charset="0"/>
          <a:cs typeface="ＭＳ Ｐゴシック" charset="0"/>
          <a:sym typeface="Tahoma" charset="0"/>
        </a:defRPr>
      </a:lvl4pPr>
      <a:lvl5pPr marL="4465" indent="-4465" algn="r" rtl="0" eaLnBrk="0" fontAlgn="base" hangingPunct="0">
        <a:spcBef>
          <a:spcPct val="0"/>
        </a:spcBef>
        <a:spcAft>
          <a:spcPct val="0"/>
        </a:spcAft>
        <a:defRPr sz="4400">
          <a:solidFill>
            <a:schemeClr val="tx1"/>
          </a:solidFill>
          <a:latin typeface="Tahoma" charset="0"/>
          <a:ea typeface="ＭＳ Ｐゴシック" charset="0"/>
          <a:cs typeface="ＭＳ Ｐゴシック" charset="0"/>
          <a:sym typeface="Tahoma" charset="0"/>
        </a:defRPr>
      </a:lvl5pPr>
      <a:lvl6pPr marL="325589" algn="r" rtl="0" fontAlgn="base">
        <a:spcBef>
          <a:spcPct val="0"/>
        </a:spcBef>
        <a:spcAft>
          <a:spcPct val="0"/>
        </a:spcAft>
        <a:defRPr sz="4400">
          <a:solidFill>
            <a:schemeClr val="tx1"/>
          </a:solidFill>
          <a:latin typeface="Tahoma" charset="0"/>
          <a:ea typeface="ＭＳ Ｐゴシック" charset="0"/>
          <a:sym typeface="Tahoma" charset="0"/>
        </a:defRPr>
      </a:lvl6pPr>
      <a:lvl7pPr marL="646719" algn="r" rtl="0" fontAlgn="base">
        <a:spcBef>
          <a:spcPct val="0"/>
        </a:spcBef>
        <a:spcAft>
          <a:spcPct val="0"/>
        </a:spcAft>
        <a:defRPr sz="4400">
          <a:solidFill>
            <a:schemeClr val="tx1"/>
          </a:solidFill>
          <a:latin typeface="Tahoma" charset="0"/>
          <a:ea typeface="ＭＳ Ｐゴシック" charset="0"/>
          <a:sym typeface="Tahoma" charset="0"/>
        </a:defRPr>
      </a:lvl7pPr>
      <a:lvl8pPr marL="967842" algn="r" rtl="0" fontAlgn="base">
        <a:spcBef>
          <a:spcPct val="0"/>
        </a:spcBef>
        <a:spcAft>
          <a:spcPct val="0"/>
        </a:spcAft>
        <a:defRPr sz="4400">
          <a:solidFill>
            <a:schemeClr val="tx1"/>
          </a:solidFill>
          <a:latin typeface="Tahoma" charset="0"/>
          <a:ea typeface="ＭＳ Ｐゴシック" charset="0"/>
          <a:sym typeface="Tahoma" charset="0"/>
        </a:defRPr>
      </a:lvl8pPr>
      <a:lvl9pPr marL="1288974" algn="r" rtl="0" fontAlgn="base">
        <a:spcBef>
          <a:spcPct val="0"/>
        </a:spcBef>
        <a:spcAft>
          <a:spcPct val="0"/>
        </a:spcAft>
        <a:defRPr sz="4400">
          <a:solidFill>
            <a:schemeClr val="tx1"/>
          </a:solidFill>
          <a:latin typeface="Tahoma" charset="0"/>
          <a:ea typeface="ＭＳ Ｐゴシック" charset="0"/>
          <a:sym typeface="Tahoma" charset="0"/>
        </a:defRPr>
      </a:lvl9pPr>
    </p:titleStyle>
    <p:bodyStyle>
      <a:lvl1pPr marL="267826" indent="-239929" algn="l" rtl="0" eaLnBrk="0" fontAlgn="base" hangingPunct="0">
        <a:spcBef>
          <a:spcPts val="773"/>
        </a:spcBef>
        <a:spcAft>
          <a:spcPct val="0"/>
        </a:spcAft>
        <a:buClr>
          <a:srgbClr val="800040"/>
        </a:buClr>
        <a:buSzPct val="100000"/>
        <a:buFont typeface="Wingdings" charset="0"/>
        <a:buChar char="³"/>
        <a:defRPr sz="3100">
          <a:solidFill>
            <a:schemeClr val="tx1"/>
          </a:solidFill>
          <a:latin typeface="+mn-lt"/>
          <a:ea typeface="+mn-ea"/>
          <a:cs typeface="ＭＳ Ｐゴシック" charset="0"/>
          <a:sym typeface="Tahoma" charset="0"/>
        </a:defRPr>
      </a:lvl1pPr>
      <a:lvl2pPr marL="513335" indent="-199754" algn="l" rtl="0" eaLnBrk="0" fontAlgn="base" hangingPunct="0">
        <a:spcBef>
          <a:spcPts val="703"/>
        </a:spcBef>
        <a:spcAft>
          <a:spcPct val="0"/>
        </a:spcAft>
        <a:buClr>
          <a:srgbClr val="800040"/>
        </a:buClr>
        <a:buSzPct val="100000"/>
        <a:buFont typeface="Wingdings" charset="0"/>
        <a:buChar char="³"/>
        <a:defRPr sz="2700">
          <a:solidFill>
            <a:schemeClr val="tx1"/>
          </a:solidFill>
          <a:latin typeface="+mn-lt"/>
          <a:ea typeface="+mn-ea"/>
          <a:sym typeface="Tahoma" charset="0"/>
        </a:defRPr>
      </a:lvl2pPr>
      <a:lvl3pPr marL="794552" indent="-159580" algn="l" rtl="0" eaLnBrk="0" fontAlgn="base" hangingPunct="0">
        <a:spcBef>
          <a:spcPts val="562"/>
        </a:spcBef>
        <a:spcAft>
          <a:spcPct val="0"/>
        </a:spcAft>
        <a:buClr>
          <a:srgbClr val="800040"/>
        </a:buClr>
        <a:buSzPct val="100000"/>
        <a:buFont typeface="Wingdings" charset="0"/>
        <a:buChar char="³"/>
        <a:defRPr sz="2400">
          <a:solidFill>
            <a:schemeClr val="tx1"/>
          </a:solidFill>
          <a:latin typeface="+mn-lt"/>
          <a:ea typeface="+mn-ea"/>
          <a:sym typeface="Tahoma" charset="0"/>
        </a:defRPr>
      </a:lvl3pPr>
      <a:lvl4pPr marL="1115943" indent="-159580" algn="l" rtl="0" eaLnBrk="0" fontAlgn="base" hangingPunct="0">
        <a:spcBef>
          <a:spcPts val="492"/>
        </a:spcBef>
        <a:spcAft>
          <a:spcPct val="0"/>
        </a:spcAft>
        <a:buClr>
          <a:srgbClr val="800040"/>
        </a:buClr>
        <a:buSzPct val="100000"/>
        <a:buFont typeface="Wingdings" charset="0"/>
        <a:buChar char="³"/>
        <a:defRPr sz="2000">
          <a:solidFill>
            <a:schemeClr val="tx1"/>
          </a:solidFill>
          <a:latin typeface="+mn-lt"/>
          <a:ea typeface="+mn-ea"/>
          <a:sym typeface="Tahoma" charset="0"/>
        </a:defRPr>
      </a:lvl4pPr>
      <a:lvl5pPr marL="1436220" indent="-159580" algn="l" rtl="0" eaLnBrk="0" fontAlgn="base" hangingPunct="0">
        <a:spcBef>
          <a:spcPts val="492"/>
        </a:spcBef>
        <a:spcAft>
          <a:spcPct val="0"/>
        </a:spcAft>
        <a:buClr>
          <a:srgbClr val="800040"/>
        </a:buClr>
        <a:buSzPct val="100000"/>
        <a:buFont typeface="Wingdings" charset="0"/>
        <a:buChar char="³"/>
        <a:defRPr sz="2000">
          <a:solidFill>
            <a:schemeClr val="tx1"/>
          </a:solidFill>
          <a:latin typeface="+mn-lt"/>
          <a:ea typeface="+mn-ea"/>
          <a:sym typeface="Tahoma" charset="0"/>
        </a:defRPr>
      </a:lvl5pPr>
      <a:lvl6pPr marL="1758402" indent="-160565" algn="l" rtl="0" fontAlgn="base">
        <a:spcBef>
          <a:spcPts val="492"/>
        </a:spcBef>
        <a:spcAft>
          <a:spcPct val="0"/>
        </a:spcAft>
        <a:buClr>
          <a:srgbClr val="800040"/>
        </a:buClr>
        <a:buSzPct val="100000"/>
        <a:buFont typeface="Wingdings" charset="0"/>
        <a:buChar char="³"/>
        <a:defRPr sz="2000">
          <a:solidFill>
            <a:schemeClr val="tx1"/>
          </a:solidFill>
          <a:latin typeface="+mn-lt"/>
          <a:ea typeface="+mn-ea"/>
          <a:sym typeface="Tahoma" charset="0"/>
        </a:defRPr>
      </a:lvl6pPr>
      <a:lvl7pPr marL="2079529" indent="-160565" algn="l" rtl="0" fontAlgn="base">
        <a:spcBef>
          <a:spcPts val="492"/>
        </a:spcBef>
        <a:spcAft>
          <a:spcPct val="0"/>
        </a:spcAft>
        <a:buClr>
          <a:srgbClr val="800040"/>
        </a:buClr>
        <a:buSzPct val="100000"/>
        <a:buFont typeface="Wingdings" charset="0"/>
        <a:buChar char="³"/>
        <a:defRPr sz="2000">
          <a:solidFill>
            <a:schemeClr val="tx1"/>
          </a:solidFill>
          <a:latin typeface="+mn-lt"/>
          <a:ea typeface="+mn-ea"/>
          <a:sym typeface="Tahoma" charset="0"/>
        </a:defRPr>
      </a:lvl7pPr>
      <a:lvl8pPr marL="2400657" indent="-160565" algn="l" rtl="0" fontAlgn="base">
        <a:spcBef>
          <a:spcPts val="492"/>
        </a:spcBef>
        <a:spcAft>
          <a:spcPct val="0"/>
        </a:spcAft>
        <a:buClr>
          <a:srgbClr val="800040"/>
        </a:buClr>
        <a:buSzPct val="100000"/>
        <a:buFont typeface="Wingdings" charset="0"/>
        <a:buChar char="³"/>
        <a:defRPr sz="2000">
          <a:solidFill>
            <a:schemeClr val="tx1"/>
          </a:solidFill>
          <a:latin typeface="+mn-lt"/>
          <a:ea typeface="+mn-ea"/>
          <a:sym typeface="Tahoma" charset="0"/>
        </a:defRPr>
      </a:lvl8pPr>
      <a:lvl9pPr marL="2721782" indent="-160565" algn="l" rtl="0" fontAlgn="base">
        <a:spcBef>
          <a:spcPts val="492"/>
        </a:spcBef>
        <a:spcAft>
          <a:spcPct val="0"/>
        </a:spcAft>
        <a:buClr>
          <a:srgbClr val="800040"/>
        </a:buClr>
        <a:buSzPct val="100000"/>
        <a:buFont typeface="Wingdings" charset="0"/>
        <a:buChar char="³"/>
        <a:defRPr sz="2000">
          <a:solidFill>
            <a:schemeClr val="tx1"/>
          </a:solidFill>
          <a:latin typeface="+mn-lt"/>
          <a:ea typeface="+mn-ea"/>
          <a:sym typeface="Tahoma" charset="0"/>
        </a:defRPr>
      </a:lvl9pPr>
    </p:bodyStyle>
    <p:otherStyle>
      <a:defPPr>
        <a:defRPr lang="en-US"/>
      </a:defPPr>
      <a:lvl1pPr marL="0" algn="l" defTabSz="321125" rtl="0" eaLnBrk="1" latinLnBrk="0" hangingPunct="1">
        <a:defRPr sz="1300" kern="1200">
          <a:solidFill>
            <a:schemeClr val="tx1"/>
          </a:solidFill>
          <a:latin typeface="+mn-lt"/>
          <a:ea typeface="+mn-ea"/>
          <a:cs typeface="+mn-cs"/>
        </a:defRPr>
      </a:lvl1pPr>
      <a:lvl2pPr marL="321125" algn="l" defTabSz="321125" rtl="0" eaLnBrk="1" latinLnBrk="0" hangingPunct="1">
        <a:defRPr sz="1300" kern="1200">
          <a:solidFill>
            <a:schemeClr val="tx1"/>
          </a:solidFill>
          <a:latin typeface="+mn-lt"/>
          <a:ea typeface="+mn-ea"/>
          <a:cs typeface="+mn-cs"/>
        </a:defRPr>
      </a:lvl2pPr>
      <a:lvl3pPr marL="642255" algn="l" defTabSz="321125" rtl="0" eaLnBrk="1" latinLnBrk="0" hangingPunct="1">
        <a:defRPr sz="1300" kern="1200">
          <a:solidFill>
            <a:schemeClr val="tx1"/>
          </a:solidFill>
          <a:latin typeface="+mn-lt"/>
          <a:ea typeface="+mn-ea"/>
          <a:cs typeface="+mn-cs"/>
        </a:defRPr>
      </a:lvl3pPr>
      <a:lvl4pPr marL="963382" algn="l" defTabSz="321125" rtl="0" eaLnBrk="1" latinLnBrk="0" hangingPunct="1">
        <a:defRPr sz="1300" kern="1200">
          <a:solidFill>
            <a:schemeClr val="tx1"/>
          </a:solidFill>
          <a:latin typeface="+mn-lt"/>
          <a:ea typeface="+mn-ea"/>
          <a:cs typeface="+mn-cs"/>
        </a:defRPr>
      </a:lvl4pPr>
      <a:lvl5pPr marL="1284513" algn="l" defTabSz="321125" rtl="0" eaLnBrk="1" latinLnBrk="0" hangingPunct="1">
        <a:defRPr sz="1300" kern="1200">
          <a:solidFill>
            <a:schemeClr val="tx1"/>
          </a:solidFill>
          <a:latin typeface="+mn-lt"/>
          <a:ea typeface="+mn-ea"/>
          <a:cs typeface="+mn-cs"/>
        </a:defRPr>
      </a:lvl5pPr>
      <a:lvl6pPr marL="1605642" algn="l" defTabSz="321125" rtl="0" eaLnBrk="1" latinLnBrk="0" hangingPunct="1">
        <a:defRPr sz="1300" kern="1200">
          <a:solidFill>
            <a:schemeClr val="tx1"/>
          </a:solidFill>
          <a:latin typeface="+mn-lt"/>
          <a:ea typeface="+mn-ea"/>
          <a:cs typeface="+mn-cs"/>
        </a:defRPr>
      </a:lvl6pPr>
      <a:lvl7pPr marL="1926770" algn="l" defTabSz="321125" rtl="0" eaLnBrk="1" latinLnBrk="0" hangingPunct="1">
        <a:defRPr sz="1300" kern="1200">
          <a:solidFill>
            <a:schemeClr val="tx1"/>
          </a:solidFill>
          <a:latin typeface="+mn-lt"/>
          <a:ea typeface="+mn-ea"/>
          <a:cs typeface="+mn-cs"/>
        </a:defRPr>
      </a:lvl7pPr>
      <a:lvl8pPr marL="2247901" algn="l" defTabSz="321125" rtl="0" eaLnBrk="1" latinLnBrk="0" hangingPunct="1">
        <a:defRPr sz="1300" kern="1200">
          <a:solidFill>
            <a:schemeClr val="tx1"/>
          </a:solidFill>
          <a:latin typeface="+mn-lt"/>
          <a:ea typeface="+mn-ea"/>
          <a:cs typeface="+mn-cs"/>
        </a:defRPr>
      </a:lvl8pPr>
      <a:lvl9pPr marL="2569028" algn="l" defTabSz="321125"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93" tIns="45647" rIns="91293" bIns="45647"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93" tIns="45647" rIns="91293" bIns="45647"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93" tIns="45647" rIns="91293" bIns="45647"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76732AD-70A6-7E45-A486-BEE1C3E32EC5}" type="slidenum">
              <a:rPr lang="en-US">
                <a:solidFill>
                  <a:srgbClr val="000000"/>
                </a:solidFill>
              </a:rPr>
              <a:pPr defTabSz="914400"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403399686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467"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2947"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6943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5903"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363" indent="-342363" algn="l" rtl="0" eaLnBrk="0" fontAlgn="base" hangingPunct="0">
        <a:spcBef>
          <a:spcPct val="20000"/>
        </a:spcBef>
        <a:spcAft>
          <a:spcPct val="0"/>
        </a:spcAft>
        <a:buChar char="•"/>
        <a:defRPr sz="3200">
          <a:solidFill>
            <a:schemeClr val="tx1"/>
          </a:solidFill>
          <a:latin typeface="+mn-lt"/>
          <a:ea typeface="+mn-ea"/>
          <a:cs typeface="+mn-cs"/>
        </a:defRPr>
      </a:lvl1pPr>
      <a:lvl2pPr marL="741772" indent="-285305" algn="l" rtl="0" eaLnBrk="0" fontAlgn="base" hangingPunct="0">
        <a:spcBef>
          <a:spcPct val="20000"/>
        </a:spcBef>
        <a:spcAft>
          <a:spcPct val="0"/>
        </a:spcAft>
        <a:buChar char="–"/>
        <a:defRPr sz="2800">
          <a:solidFill>
            <a:schemeClr val="tx1"/>
          </a:solidFill>
          <a:latin typeface="+mn-lt"/>
          <a:ea typeface="+mn-ea"/>
        </a:defRPr>
      </a:lvl2pPr>
      <a:lvl3pPr marL="1141185" indent="-228233" algn="l" rtl="0" eaLnBrk="0" fontAlgn="base" hangingPunct="0">
        <a:spcBef>
          <a:spcPct val="20000"/>
        </a:spcBef>
        <a:spcAft>
          <a:spcPct val="0"/>
        </a:spcAft>
        <a:buChar char="•"/>
        <a:defRPr sz="2400">
          <a:solidFill>
            <a:schemeClr val="tx1"/>
          </a:solidFill>
          <a:latin typeface="+mn-lt"/>
          <a:ea typeface="+mn-ea"/>
        </a:defRPr>
      </a:lvl3pPr>
      <a:lvl4pPr marL="1597659" indent="-228233" algn="l" rtl="0" eaLnBrk="0" fontAlgn="base" hangingPunct="0">
        <a:spcBef>
          <a:spcPct val="20000"/>
        </a:spcBef>
        <a:spcAft>
          <a:spcPct val="0"/>
        </a:spcAft>
        <a:buChar char="–"/>
        <a:defRPr sz="2000">
          <a:solidFill>
            <a:schemeClr val="tx1"/>
          </a:solidFill>
          <a:latin typeface="+mn-lt"/>
          <a:ea typeface="+mn-ea"/>
        </a:defRPr>
      </a:lvl4pPr>
      <a:lvl5pPr marL="2054145" indent="-228233" algn="l" rtl="0" eaLnBrk="0" fontAlgn="base" hangingPunct="0">
        <a:spcBef>
          <a:spcPct val="20000"/>
        </a:spcBef>
        <a:spcAft>
          <a:spcPct val="0"/>
        </a:spcAft>
        <a:buChar char="»"/>
        <a:defRPr sz="2000">
          <a:solidFill>
            <a:schemeClr val="tx1"/>
          </a:solidFill>
          <a:latin typeface="+mn-lt"/>
          <a:ea typeface="+mn-ea"/>
        </a:defRPr>
      </a:lvl5pPr>
      <a:lvl6pPr marL="2510617" indent="-228233" algn="l" rtl="0" fontAlgn="base">
        <a:spcBef>
          <a:spcPct val="20000"/>
        </a:spcBef>
        <a:spcAft>
          <a:spcPct val="0"/>
        </a:spcAft>
        <a:buChar char="»"/>
        <a:defRPr sz="2000">
          <a:solidFill>
            <a:schemeClr val="tx1"/>
          </a:solidFill>
          <a:latin typeface="+mn-lt"/>
          <a:ea typeface="+mn-ea"/>
        </a:defRPr>
      </a:lvl6pPr>
      <a:lvl7pPr marL="2967088" indent="-228233" algn="l" rtl="0" fontAlgn="base">
        <a:spcBef>
          <a:spcPct val="20000"/>
        </a:spcBef>
        <a:spcAft>
          <a:spcPct val="0"/>
        </a:spcAft>
        <a:buChar char="»"/>
        <a:defRPr sz="2000">
          <a:solidFill>
            <a:schemeClr val="tx1"/>
          </a:solidFill>
          <a:latin typeface="+mn-lt"/>
          <a:ea typeface="+mn-ea"/>
        </a:defRPr>
      </a:lvl7pPr>
      <a:lvl8pPr marL="3423568" indent="-228233" algn="l" rtl="0" fontAlgn="base">
        <a:spcBef>
          <a:spcPct val="20000"/>
        </a:spcBef>
        <a:spcAft>
          <a:spcPct val="0"/>
        </a:spcAft>
        <a:buChar char="»"/>
        <a:defRPr sz="2000">
          <a:solidFill>
            <a:schemeClr val="tx1"/>
          </a:solidFill>
          <a:latin typeface="+mn-lt"/>
          <a:ea typeface="+mn-ea"/>
        </a:defRPr>
      </a:lvl8pPr>
      <a:lvl9pPr marL="3880033" indent="-22823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400206280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3394" name="Group 2"/>
          <p:cNvGrpSpPr>
            <a:grpSpLocks/>
          </p:cNvGrpSpPr>
          <p:nvPr/>
        </p:nvGrpSpPr>
        <p:grpSpPr bwMode="auto">
          <a:xfrm>
            <a:off x="457200" y="992188"/>
            <a:ext cx="8153400" cy="1600200"/>
            <a:chOff x="288" y="625"/>
            <a:chExt cx="5136" cy="1008"/>
          </a:xfrm>
        </p:grpSpPr>
        <p:sp>
          <p:nvSpPr>
            <p:cNvPr id="443400"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443401"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443402"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4434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endParaRPr>
            </a:p>
          </p:txBody>
        </p:sp>
      </p:grpSp>
      <p:sp>
        <p:nvSpPr>
          <p:cNvPr id="4433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433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cs typeface="Arial" charset="0"/>
              </a:defRPr>
            </a:lvl1pPr>
          </a:lstStyle>
          <a:p>
            <a:pPr defTabSz="914400" fontAlgn="base">
              <a:spcBef>
                <a:spcPct val="0"/>
              </a:spcBef>
              <a:spcAft>
                <a:spcPct val="0"/>
              </a:spcAft>
              <a:defRPr/>
            </a:pPr>
            <a:endParaRPr lang="en-US">
              <a:solidFill>
                <a:srgbClr val="FFFFCC"/>
              </a:solidFill>
              <a:ea typeface="ＭＳ Ｐゴシック" charset="0"/>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cs typeface="Arial" charset="0"/>
              </a:defRPr>
            </a:lvl1pPr>
          </a:lstStyle>
          <a:p>
            <a:pPr defTabSz="914400" fontAlgn="base">
              <a:spcBef>
                <a:spcPct val="0"/>
              </a:spcBef>
              <a:spcAft>
                <a:spcPct val="0"/>
              </a:spcAft>
              <a:defRPr/>
            </a:pPr>
            <a:endParaRPr lang="en-US">
              <a:solidFill>
                <a:srgbClr val="FFFFCC"/>
              </a:solidFill>
              <a:ea typeface="ＭＳ Ｐゴシック" charset="0"/>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cs typeface="Arial" charset="0"/>
              </a:defRPr>
            </a:lvl1pPr>
          </a:lstStyle>
          <a:p>
            <a:pPr defTabSz="914400" fontAlgn="base">
              <a:spcBef>
                <a:spcPct val="0"/>
              </a:spcBef>
              <a:spcAft>
                <a:spcPct val="0"/>
              </a:spcAft>
              <a:defRPr/>
            </a:pPr>
            <a:fld id="{DE84610D-2F1B-5845-B485-661A3293B94F}" type="slidenum">
              <a:rPr lang="en-US">
                <a:solidFill>
                  <a:srgbClr val="FFFFCC"/>
                </a:solidFill>
                <a:ea typeface="ＭＳ Ｐゴシック" charset="0"/>
              </a:rPr>
              <a:pPr defTabSz="914400" fontAlgn="base">
                <a:spcBef>
                  <a:spcPct val="0"/>
                </a:spcBef>
                <a:spcAft>
                  <a:spcPct val="0"/>
                </a:spcAft>
                <a:defRPr/>
              </a:pPr>
              <a:t>‹#›</a:t>
            </a:fld>
            <a:endParaRPr lang="en-US" dirty="0">
              <a:solidFill>
                <a:srgbClr val="FFFFCC"/>
              </a:solidFill>
              <a:ea typeface="ＭＳ Ｐゴシック" charset="0"/>
            </a:endParaRPr>
          </a:p>
        </p:txBody>
      </p:sp>
    </p:spTree>
    <p:extLst>
      <p:ext uri="{BB962C8B-B14F-4D97-AF65-F5344CB8AC3E}">
        <p14:creationId xmlns:p14="http://schemas.microsoft.com/office/powerpoint/2010/main" val="1236751302"/>
      </p:ext>
    </p:extLst>
  </p:cSld>
  <p:clrMap bg1="dk2" tx1="lt1" bg2="dk1"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ＭＳ Ｐゴシック" charset="0"/>
        </a:defRPr>
      </a:lvl1pPr>
      <a:lvl2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pitchFamily="8" charset="0"/>
        </a:defRPr>
      </a:lvl6pPr>
      <a:lvl7pPr marL="914400" algn="r" rtl="0" fontAlgn="base">
        <a:spcBef>
          <a:spcPct val="0"/>
        </a:spcBef>
        <a:spcAft>
          <a:spcPct val="0"/>
        </a:spcAft>
        <a:defRPr sz="4400" i="1">
          <a:solidFill>
            <a:schemeClr val="tx2"/>
          </a:solidFill>
          <a:latin typeface="Times New Roman" pitchFamily="8" charset="0"/>
        </a:defRPr>
      </a:lvl7pPr>
      <a:lvl8pPr marL="1371600" algn="r" rtl="0" fontAlgn="base">
        <a:spcBef>
          <a:spcPct val="0"/>
        </a:spcBef>
        <a:spcAft>
          <a:spcPct val="0"/>
        </a:spcAft>
        <a:defRPr sz="4400" i="1">
          <a:solidFill>
            <a:schemeClr val="tx2"/>
          </a:solidFill>
          <a:latin typeface="Times New Roman" pitchFamily="8" charset="0"/>
        </a:defRPr>
      </a:lvl8pPr>
      <a:lvl9pPr marL="1828800" algn="r" rtl="0" fontAlgn="base">
        <a:spcBef>
          <a:spcPct val="0"/>
        </a:spcBef>
        <a:spcAft>
          <a:spcPct val="0"/>
        </a:spcAft>
        <a:defRPr sz="4400" i="1">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4006754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34013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2730468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2/7/19</a:t>
            </a:fld>
            <a:endParaRPr lang="en-US" dirty="0">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423426516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dirty="0">
              <a:latin typeface="Arial" charset="0"/>
            </a:endParaRPr>
          </a:p>
        </p:txBody>
      </p:sp>
    </p:spTree>
    <p:extLst>
      <p:ext uri="{BB962C8B-B14F-4D97-AF65-F5344CB8AC3E}">
        <p14:creationId xmlns:p14="http://schemas.microsoft.com/office/powerpoint/2010/main" val="435205137"/>
      </p:ext>
    </p:extLst>
  </p:cSld>
  <p:clrMap bg1="lt1" tx1="dk1" bg2="lt2" tx2="dk2" accent1="accent1" accent2="accent2" accent3="accent3" accent4="accent4" accent5="accent5" accent6="accent6" hlink="hlink" folHlink="folHlink"/>
  <p:sldLayoutIdLst>
    <p:sldLayoutId id="2147483775" r:id="rId1"/>
    <p:sldLayoutId id="214748377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994847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216761"/>
      </p:ext>
    </p:extLst>
  </p:cSld>
  <p:clrMap bg1="lt1" tx1="dk1" bg2="lt2" tx2="dk2" accent1="accent1" accent2="accent2" accent3="accent3" accent4="accent4" accent5="accent5" accent6="accent6" hlink="hlink" folHlink="folHlink"/>
  <p:sldLayoutIdLst>
    <p:sldLayoutId id="21474838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pPr defTabSz="914400" eaLnBrk="0" fontAlgn="base" hangingPunct="0">
              <a:spcBef>
                <a:spcPct val="0"/>
              </a:spcBef>
              <a:spcAft>
                <a:spcPct val="0"/>
              </a:spcAft>
            </a:pPr>
            <a:fld id="{D4F5E788-C1A5-4026-BB5E-DACD1872547B}" type="slidenum">
              <a:rPr lang="en-US" altLang="zh-CN">
                <a:solidFill>
                  <a:srgbClr val="000000"/>
                </a:solidFill>
              </a:rPr>
              <a:pPr defTabSz="914400" eaLnBrk="0" fontAlgn="base" hangingPunct="0">
                <a:spcBef>
                  <a:spcPct val="0"/>
                </a:spcBef>
                <a:spcAft>
                  <a:spcPct val="0"/>
                </a:spcAft>
              </a:pPr>
              <a:t>‹#›</a:t>
            </a:fld>
            <a:endParaRPr lang="en-US" altLang="zh-CN" dirty="0">
              <a:solidFill>
                <a:srgbClr val="000000"/>
              </a:solidFill>
            </a:endParaRPr>
          </a:p>
        </p:txBody>
      </p:sp>
    </p:spTree>
    <p:extLst>
      <p:ext uri="{BB962C8B-B14F-4D97-AF65-F5344CB8AC3E}">
        <p14:creationId xmlns:p14="http://schemas.microsoft.com/office/powerpoint/2010/main" val="232119604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2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themeOverride" Target="../theme/themeOverride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7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64.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hemeOverride" Target="../theme/themeOverride3.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a:extLst/>
        </p:spPr>
        <p:txBody>
          <a:bodyPr/>
          <a:lstStyle/>
          <a:p>
            <a:pPr>
              <a:defRPr/>
            </a:pPr>
            <a:r>
              <a:rPr lang="zh-TW" altLang="en-US" b="1" dirty="0">
                <a:effectLst>
                  <a:glow rad="127000">
                    <a:schemeClr val="tx1"/>
                  </a:glow>
                </a:effectLst>
                <a:latin typeface="Arial" charset="0"/>
                <a:ea typeface="ＭＳ Ｐゴシック" charset="0"/>
                <a:cs typeface="ＭＳ Ｐゴシック" charset="0"/>
              </a:rPr>
              <a:t>圣徒的产业</a:t>
            </a:r>
            <a:endParaRPr lang="en-US"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6" name="Rectangle 2"/>
          <p:cNvSpPr txBox="1">
            <a:spLocks noChangeArrowheads="1"/>
          </p:cNvSpPr>
          <p:nvPr/>
        </p:nvSpPr>
        <p:spPr bwMode="auto">
          <a:xfrm>
            <a:off x="0" y="5232413"/>
            <a:ext cx="9144000" cy="724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4400" i="1" dirty="0"/>
              <a:t>救恩论：上帝的救赎计划</a:t>
            </a:r>
            <a:endParaRPr lang="en-US" sz="4400" i="1" dirty="0"/>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57600"/>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新约中的产业</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530806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3333CC"/>
          </a:solidFill>
          <a:effectLst>
            <a:outerShdw blurRad="63500" dist="35921" dir="2700000" algn="ctr" rotWithShape="0">
              <a:schemeClr val="tx2">
                <a:alpha val="74998"/>
              </a:schemeClr>
            </a:outerShdw>
          </a:effectLst>
          <a:extLst/>
        </p:spPr>
        <p:txBody>
          <a:bodyPr anchor="ctr"/>
          <a:lstStyle/>
          <a:p>
            <a:pPr>
              <a:defRPr/>
            </a:pPr>
            <a:r>
              <a:rPr lang="zh-CN" altLang="en-US" sz="6600" b="1" dirty="0">
                <a:effectLst>
                  <a:glow rad="127000">
                    <a:schemeClr val="tx1"/>
                  </a:glow>
                </a:effectLst>
                <a:latin typeface="Arial" charset="0"/>
                <a:ea typeface="ＭＳ Ｐゴシック" charset="0"/>
                <a:cs typeface="ＭＳ Ｐゴシック" charset="0"/>
              </a:rPr>
              <a:t>两种类型的产业</a:t>
            </a:r>
            <a:endParaRPr lang="en-US" sz="6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620498"/>
            <a:ext cx="9144000" cy="43719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dirty="0">
                <a:latin typeface="MS PGothic" panose="020B0600070205080204" pitchFamily="34" charset="-128"/>
                <a:ea typeface="MS PGothic" panose="020B0600070205080204" pitchFamily="34" charset="-128"/>
              </a:rPr>
              <a:t>“即是儿女，就是继承人 </a:t>
            </a:r>
            <a:r>
              <a:rPr lang="mr-IN" altLang="zh-CN" sz="4800" dirty="0">
                <a:latin typeface="MS PGothic" panose="020B0600070205080204" pitchFamily="34" charset="-128"/>
                <a:ea typeface="MS PGothic" panose="020B0600070205080204" pitchFamily="34" charset="-128"/>
              </a:rPr>
              <a:t>–</a:t>
            </a:r>
            <a:r>
              <a:rPr lang="en-US" altLang="zh-CN" sz="4800" dirty="0">
                <a:latin typeface="MS PGothic" panose="020B0600070205080204" pitchFamily="34" charset="-128"/>
                <a:ea typeface="MS PGothic" panose="020B0600070205080204" pitchFamily="34" charset="-128"/>
              </a:rPr>
              <a:t> </a:t>
            </a:r>
            <a:r>
              <a:rPr lang="zh-CN" altLang="en-US" sz="4800" dirty="0">
                <a:latin typeface="MS PGothic" panose="020B0600070205080204" pitchFamily="34" charset="-128"/>
                <a:ea typeface="MS PGothic" panose="020B0600070205080204" pitchFamily="34" charset="-128"/>
              </a:rPr>
              <a:t>是</a:t>
            </a:r>
            <a:r>
              <a:rPr lang="zh-CN" altLang="en-US" sz="4800" dirty="0">
                <a:solidFill>
                  <a:srgbClr val="FFFF00"/>
                </a:solidFill>
                <a:latin typeface="MS PGothic" panose="020B0600070205080204" pitchFamily="34" charset="-128"/>
                <a:ea typeface="MS PGothic" panose="020B0600070205080204" pitchFamily="34" charset="-128"/>
              </a:rPr>
              <a:t>上帝的继承人</a:t>
            </a:r>
            <a:r>
              <a:rPr lang="zh-CN" altLang="en-US" sz="4800" dirty="0">
                <a:latin typeface="MS PGothic" panose="020B0600070205080204" pitchFamily="34" charset="-128"/>
                <a:ea typeface="MS PGothic" panose="020B0600070205080204" pitchFamily="34" charset="-128"/>
              </a:rPr>
              <a:t>和</a:t>
            </a:r>
            <a:r>
              <a:rPr lang="zh-CN" altLang="en-US" sz="4800" dirty="0">
                <a:solidFill>
                  <a:srgbClr val="FFFF00"/>
                </a:solidFill>
                <a:latin typeface="MS PGothic" panose="020B0600070205080204" pitchFamily="34" charset="-128"/>
                <a:ea typeface="MS PGothic" panose="020B0600070205080204" pitchFamily="34" charset="-128"/>
              </a:rPr>
              <a:t>基督的联合继承者</a:t>
            </a:r>
            <a:r>
              <a:rPr lang="zh-CN" altLang="en-US" sz="4800" dirty="0">
                <a:latin typeface="MS PGothic" panose="020B0600070205080204" pitchFamily="34" charset="-128"/>
                <a:ea typeface="MS PGothic" panose="020B0600070205080204" pitchFamily="34" charset="-128"/>
              </a:rPr>
              <a:t>，如果我们真的分享他的痛苦，我们也必分享他的荣耀”（罗</a:t>
            </a:r>
            <a:r>
              <a:rPr lang="en-US" altLang="zh-CN" sz="4800" dirty="0">
                <a:latin typeface="MS PGothic" panose="020B0600070205080204" pitchFamily="34" charset="-128"/>
                <a:ea typeface="MS PGothic" panose="020B0600070205080204" pitchFamily="34" charset="-128"/>
              </a:rPr>
              <a:t>8:17</a:t>
            </a:r>
            <a:r>
              <a:rPr lang="zh-CN" altLang="en-US" sz="4800" dirty="0">
                <a:latin typeface="MS PGothic" panose="020B0600070205080204" pitchFamily="34" charset="-128"/>
                <a:ea typeface="MS PGothic" panose="020B0600070205080204" pitchFamily="34" charset="-128"/>
              </a:rPr>
              <a:t>）。</a:t>
            </a:r>
            <a:endParaRPr lang="en-US" sz="4800" b="1" dirty="0">
              <a:effectLst>
                <a:glow rad="127000">
                  <a:schemeClr val="tx1"/>
                </a:glow>
              </a:effectLst>
              <a:latin typeface="MS PGothic" panose="020B0600070205080204" pitchFamily="34" charset="-128"/>
              <a:ea typeface="MS PGothic" panose="020B0600070205080204" pitchFamily="34" charset="-128"/>
              <a:cs typeface="ＭＳ Ｐゴシック" charset="0"/>
            </a:endParaRPr>
          </a:p>
        </p:txBody>
      </p:sp>
      <p:sp>
        <p:nvSpPr>
          <p:cNvPr id="5" name="Rectangle 2"/>
          <p:cNvSpPr txBox="1">
            <a:spLocks noChangeArrowheads="1"/>
          </p:cNvSpPr>
          <p:nvPr/>
        </p:nvSpPr>
        <p:spPr bwMode="auto">
          <a:xfrm>
            <a:off x="198907"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救恩</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2582"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奖赏</a:t>
            </a:r>
            <a:endParaRPr lang="en-US" sz="3600" b="1" dirty="0">
              <a:effectLst>
                <a:glow rad="127000">
                  <a:schemeClr val="tx1"/>
                </a:glow>
              </a:effectLst>
              <a:latin typeface="Arial" charset="0"/>
              <a:ea typeface="ＭＳ Ｐゴシック" charset="0"/>
              <a:cs typeface="ＭＳ Ｐゴシック" charset="0"/>
            </a:endParaRPr>
          </a:p>
        </p:txBody>
      </p:sp>
      <p:sp>
        <p:nvSpPr>
          <p:cNvPr id="7" name="Down Arrow 1"/>
          <p:cNvSpPr/>
          <p:nvPr/>
        </p:nvSpPr>
        <p:spPr bwMode="auto">
          <a:xfrm>
            <a:off x="1728961" y="320320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Down Arrow 7"/>
          <p:cNvSpPr/>
          <p:nvPr/>
        </p:nvSpPr>
        <p:spPr bwMode="auto">
          <a:xfrm>
            <a:off x="6028420" y="320320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a:xfrm>
            <a:off x="-71438" y="857250"/>
            <a:ext cx="9144001" cy="1143000"/>
          </a:xfrm>
        </p:spPr>
        <p:txBody>
          <a:bodyPr/>
          <a:lstStyle/>
          <a:p>
            <a:pPr eaLnBrk="1" hangingPunct="1"/>
            <a:r>
              <a:rPr lang="zh-CN" altLang="en-US" sz="3800" b="1" dirty="0">
                <a:latin typeface="Times New Roman" charset="0"/>
                <a:ea typeface="宋体" charset="0"/>
                <a:cs typeface="宋体" charset="0"/>
              </a:rPr>
              <a:t>问题第十一：十二节里所说</a:t>
            </a:r>
            <a:r>
              <a:rPr lang="zh-CN" altLang="en-US" sz="3800" b="1" dirty="0">
                <a:latin typeface="Arial" charset="0"/>
                <a:ea typeface="宋体" charset="0"/>
                <a:cs typeface="宋体" charset="0"/>
              </a:rPr>
              <a:t>“</a:t>
            </a:r>
            <a:r>
              <a:rPr lang="zh-CN" altLang="en-US" sz="3800" b="1" dirty="0">
                <a:latin typeface="Times New Roman" charset="0"/>
                <a:ea typeface="宋体" charset="0"/>
                <a:cs typeface="宋体" charset="0"/>
              </a:rPr>
              <a:t>生命的冠冕</a:t>
            </a:r>
            <a:r>
              <a:rPr lang="zh-CN" altLang="en-US" sz="3800" b="1" dirty="0">
                <a:latin typeface="Arial" charset="0"/>
                <a:ea typeface="宋体" charset="0"/>
                <a:cs typeface="宋体" charset="0"/>
              </a:rPr>
              <a:t>”</a:t>
            </a:r>
            <a:r>
              <a:rPr lang="zh-CN" altLang="en-US" sz="3800" b="1" dirty="0">
                <a:latin typeface="Times New Roman" charset="0"/>
                <a:ea typeface="宋体" charset="0"/>
                <a:cs typeface="宋体" charset="0"/>
              </a:rPr>
              <a:t>是什么？需履行什么条件才能得</a:t>
            </a:r>
            <a:br>
              <a:rPr lang="en-US" altLang="zh-CN" sz="3800" b="1" dirty="0">
                <a:latin typeface="Times New Roman" charset="0"/>
              </a:rPr>
            </a:br>
            <a:r>
              <a:rPr lang="zh-CN" altLang="en-US" sz="3800" b="1" dirty="0">
                <a:latin typeface="Times New Roman" charset="0"/>
                <a:ea typeface="宋体" charset="0"/>
                <a:cs typeface="宋体" charset="0"/>
              </a:rPr>
              <a:t> </a:t>
            </a:r>
            <a:r>
              <a:rPr lang="zh-CN" altLang="en-US" sz="3800" b="1" dirty="0">
                <a:latin typeface="Arial" charset="0"/>
                <a:ea typeface="宋体" charset="0"/>
                <a:cs typeface="宋体" charset="0"/>
              </a:rPr>
              <a:t>“</a:t>
            </a:r>
            <a:r>
              <a:rPr lang="zh-CN" altLang="en-US" sz="3800" b="1" dirty="0">
                <a:latin typeface="Times New Roman" charset="0"/>
                <a:ea typeface="宋体" charset="0"/>
                <a:cs typeface="宋体" charset="0"/>
              </a:rPr>
              <a:t>生命的冠冕</a:t>
            </a:r>
            <a:r>
              <a:rPr lang="zh-CN" altLang="en-US" sz="3800" b="1" dirty="0">
                <a:latin typeface="Arial" charset="0"/>
                <a:ea typeface="宋体" charset="0"/>
                <a:cs typeface="宋体" charset="0"/>
              </a:rPr>
              <a:t>”</a:t>
            </a:r>
            <a:r>
              <a:rPr lang="zh-CN" altLang="en-US" sz="3800" b="1" dirty="0">
                <a:latin typeface="Times New Roman" charset="0"/>
                <a:ea typeface="宋体" charset="0"/>
                <a:cs typeface="宋体" charset="0"/>
              </a:rPr>
              <a:t>？ </a:t>
            </a:r>
            <a:r>
              <a:rPr lang="en-GB" altLang="ja-JP" sz="3800" dirty="0">
                <a:latin typeface="Times New Roman" charset="0"/>
              </a:rPr>
              <a:t> </a:t>
            </a:r>
            <a:endParaRPr lang="en-US" sz="3800" dirty="0">
              <a:latin typeface="Times New Roman" charset="0"/>
            </a:endParaRPr>
          </a:p>
        </p:txBody>
      </p:sp>
      <p:sp>
        <p:nvSpPr>
          <p:cNvPr id="203779" name="Rectangle 3"/>
          <p:cNvSpPr>
            <a:spLocks noGrp="1" noChangeArrowheads="1"/>
          </p:cNvSpPr>
          <p:nvPr>
            <p:ph type="body" idx="4294967295"/>
          </p:nvPr>
        </p:nvSpPr>
        <p:spPr/>
        <p:txBody>
          <a:bodyPr/>
          <a:lstStyle/>
          <a:p>
            <a:pPr eaLnBrk="1" hangingPunct="1"/>
            <a:r>
              <a:rPr lang="zh-CN" altLang="en-US" sz="2400" b="1" dirty="0">
                <a:latin typeface="Times New Roman" charset="0"/>
                <a:ea typeface="宋体" charset="0"/>
                <a:cs typeface="宋体" charset="0"/>
              </a:rPr>
              <a:t>回答问题第十一：把当跑的路已经跑尽了的人，神将把公义的冠冕赐给他们；（提摩太后书 </a:t>
            </a:r>
            <a:r>
              <a:rPr lang="en-GB" sz="2400" b="1" dirty="0">
                <a:latin typeface="Times New Roman" charset="0"/>
              </a:rPr>
              <a:t>4</a:t>
            </a:r>
            <a:r>
              <a:rPr lang="zh-CN" altLang="en-US" sz="2400" b="1" dirty="0">
                <a:latin typeface="Times New Roman" charset="0"/>
                <a:ea typeface="宋体" charset="0"/>
                <a:cs typeface="宋体" charset="0"/>
              </a:rPr>
              <a:t>章</a:t>
            </a:r>
            <a:r>
              <a:rPr lang="en-GB" altLang="ja-JP" sz="2400" b="1" dirty="0">
                <a:latin typeface="Times New Roman" charset="0"/>
              </a:rPr>
              <a:t>:8</a:t>
            </a:r>
            <a:r>
              <a:rPr lang="zh-CN" altLang="en-US" sz="2400" b="1" dirty="0">
                <a:latin typeface="Times New Roman" charset="0"/>
                <a:ea typeface="宋体" charset="0"/>
                <a:cs typeface="宋体" charset="0"/>
              </a:rPr>
              <a:t>节）</a:t>
            </a:r>
            <a:endParaRPr lang="en-US" altLang="zh-CN" sz="2400" b="1" dirty="0">
              <a:latin typeface="Times New Roman" charset="0"/>
            </a:endParaRPr>
          </a:p>
          <a:p>
            <a:pPr eaLnBrk="1" hangingPunct="1"/>
            <a:r>
              <a:rPr lang="zh-CN" altLang="en-US" sz="2400" b="1" dirty="0">
                <a:latin typeface="Times New Roman" charset="0"/>
                <a:ea typeface="宋体" charset="0"/>
                <a:cs typeface="宋体" charset="0"/>
              </a:rPr>
              <a:t>特别是奖赏那些受患难至死忠心的人。（启示录 </a:t>
            </a:r>
            <a:r>
              <a:rPr lang="en-GB" sz="2400" b="1" dirty="0">
                <a:latin typeface="Times New Roman" charset="0"/>
              </a:rPr>
              <a:t>2</a:t>
            </a:r>
            <a:r>
              <a:rPr lang="zh-CN" altLang="en-US" sz="2400" b="1" dirty="0">
                <a:latin typeface="Times New Roman" charset="0"/>
                <a:ea typeface="宋体" charset="0"/>
                <a:cs typeface="宋体" charset="0"/>
              </a:rPr>
              <a:t>章</a:t>
            </a:r>
            <a:r>
              <a:rPr lang="en-GB" altLang="ja-JP" sz="2400" b="1" dirty="0">
                <a:latin typeface="Times New Roman" charset="0"/>
              </a:rPr>
              <a:t>:10</a:t>
            </a:r>
            <a:r>
              <a:rPr lang="zh-CN" altLang="en-US" sz="2400" b="1" dirty="0">
                <a:latin typeface="Times New Roman" charset="0"/>
                <a:ea typeface="宋体" charset="0"/>
                <a:cs typeface="宋体" charset="0"/>
              </a:rPr>
              <a:t>节）</a:t>
            </a:r>
          </a:p>
          <a:p>
            <a:pPr eaLnBrk="1" hangingPunct="1"/>
            <a:r>
              <a:rPr lang="zh-CN" altLang="en-US" sz="2400" b="1" dirty="0">
                <a:latin typeface="Times New Roman" charset="0"/>
                <a:ea typeface="宋体" charset="0"/>
                <a:cs typeface="宋体" charset="0"/>
              </a:rPr>
              <a:t>需履行的条件就是爱神的心因为能够在百般试炼中产生忍耐，并经受信心的考验。</a:t>
            </a:r>
            <a:endParaRPr lang="en-GB" altLang="ja-JP" sz="2400" b="1" dirty="0">
              <a:latin typeface="Times New Roman" charset="0"/>
            </a:endParaRPr>
          </a:p>
          <a:p>
            <a:pPr eaLnBrk="1" hangingPunct="1"/>
            <a:endParaRPr lang="en-US" sz="2400" b="1" dirty="0">
              <a:latin typeface="Times New Roman" charset="0"/>
            </a:endParaRPr>
          </a:p>
        </p:txBody>
      </p:sp>
      <p:sp>
        <p:nvSpPr>
          <p:cNvPr id="203780" name="Text Box 4"/>
          <p:cNvSpPr txBox="1">
            <a:spLocks noChangeArrowheads="1"/>
          </p:cNvSpPr>
          <p:nvPr/>
        </p:nvSpPr>
        <p:spPr bwMode="auto">
          <a:xfrm>
            <a:off x="304800" y="5410200"/>
            <a:ext cx="815340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1" fontAlgn="base" hangingPunct="1">
              <a:spcBef>
                <a:spcPct val="50000"/>
              </a:spcBef>
              <a:spcAft>
                <a:spcPct val="0"/>
              </a:spcAft>
            </a:pPr>
            <a:r>
              <a:rPr lang="zh-CN" altLang="en-US" i="1" dirty="0">
                <a:solidFill>
                  <a:srgbClr val="FFFFCC"/>
                </a:solidFill>
                <a:ea typeface="宋体" charset="0"/>
                <a:cs typeface="宋体" charset="0"/>
              </a:rPr>
              <a:t>问题</a:t>
            </a:r>
            <a:r>
              <a:rPr lang="en-GB" altLang="ja-JP" i="1" dirty="0">
                <a:solidFill>
                  <a:srgbClr val="FFFFCC"/>
                </a:solidFill>
              </a:rPr>
              <a:t>: </a:t>
            </a:r>
            <a:r>
              <a:rPr lang="zh-CN" altLang="en-US" i="1" dirty="0">
                <a:solidFill>
                  <a:srgbClr val="FFFFCC"/>
                </a:solidFill>
                <a:ea typeface="宋体" charset="0"/>
                <a:cs typeface="宋体" charset="0"/>
              </a:rPr>
              <a:t>你能想到那一些普通的情况以至将来的奖赏使目前所面对的扎挣显得有价值？这样的想法对你忍耐试炼有帮助吗？</a:t>
            </a:r>
            <a:endParaRPr lang="en-GB" altLang="ja-JP" i="1" dirty="0">
              <a:solidFill>
                <a:srgbClr val="FFFFCC"/>
              </a:solidFill>
            </a:endParaRPr>
          </a:p>
          <a:p>
            <a:pPr defTabSz="914400" eaLnBrk="1" fontAlgn="base" hangingPunct="1">
              <a:spcBef>
                <a:spcPct val="50000"/>
              </a:spcBef>
              <a:spcAft>
                <a:spcPct val="0"/>
              </a:spcAft>
            </a:pPr>
            <a:endParaRPr lang="en-US" dirty="0">
              <a:solidFill>
                <a:srgbClr val="FFFFCC"/>
              </a:solidFill>
            </a:endParaRPr>
          </a:p>
        </p:txBody>
      </p:sp>
    </p:spTree>
    <p:extLst>
      <p:ext uri="{BB962C8B-B14F-4D97-AF65-F5344CB8AC3E}">
        <p14:creationId xmlns:p14="http://schemas.microsoft.com/office/powerpoint/2010/main" val="4078386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 calcmode="lin" valueType="num">
                                      <p:cBhvr additive="base">
                                        <p:cTn id="7" dur="500" fill="hold"/>
                                        <p:tgtEl>
                                          <p:spTgt spid="203778"/>
                                        </p:tgtEl>
                                        <p:attrNameLst>
                                          <p:attrName>ppt_x</p:attrName>
                                        </p:attrNameLst>
                                      </p:cBhvr>
                                      <p:tavLst>
                                        <p:tav tm="0">
                                          <p:val>
                                            <p:strVal val="0-#ppt_w/2"/>
                                          </p:val>
                                        </p:tav>
                                        <p:tav tm="100000">
                                          <p:val>
                                            <p:strVal val="#ppt_x"/>
                                          </p:val>
                                        </p:tav>
                                      </p:tavLst>
                                    </p:anim>
                                    <p:anim calcmode="lin" valueType="num">
                                      <p:cBhvr additive="base">
                                        <p:cTn id="8" dur="500" fill="hold"/>
                                        <p:tgtEl>
                                          <p:spTgt spid="2037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3779">
                                            <p:txEl>
                                              <p:pRg st="0" end="0"/>
                                            </p:txEl>
                                          </p:spTgt>
                                        </p:tgtEl>
                                        <p:attrNameLst>
                                          <p:attrName>style.visibility</p:attrName>
                                        </p:attrNameLst>
                                      </p:cBhvr>
                                      <p:to>
                                        <p:strVal val="visible"/>
                                      </p:to>
                                    </p:set>
                                    <p:anim calcmode="lin" valueType="num">
                                      <p:cBhvr additive="base">
                                        <p:cTn id="13" dur="500" fill="hold"/>
                                        <p:tgtEl>
                                          <p:spTgt spid="20377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3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3779">
                                            <p:txEl>
                                              <p:pRg st="1" end="1"/>
                                            </p:txEl>
                                          </p:spTgt>
                                        </p:tgtEl>
                                        <p:attrNameLst>
                                          <p:attrName>style.visibility</p:attrName>
                                        </p:attrNameLst>
                                      </p:cBhvr>
                                      <p:to>
                                        <p:strVal val="visible"/>
                                      </p:to>
                                    </p:set>
                                    <p:anim calcmode="lin" valueType="num">
                                      <p:cBhvr additive="base">
                                        <p:cTn id="19" dur="500" fill="hold"/>
                                        <p:tgtEl>
                                          <p:spTgt spid="20377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3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3779">
                                            <p:txEl>
                                              <p:pRg st="2" end="2"/>
                                            </p:txEl>
                                          </p:spTgt>
                                        </p:tgtEl>
                                        <p:attrNameLst>
                                          <p:attrName>style.visibility</p:attrName>
                                        </p:attrNameLst>
                                      </p:cBhvr>
                                      <p:to>
                                        <p:strVal val="visible"/>
                                      </p:to>
                                    </p:set>
                                    <p:anim calcmode="lin" valueType="num">
                                      <p:cBhvr additive="base">
                                        <p:cTn id="25" dur="500" fill="hold"/>
                                        <p:tgtEl>
                                          <p:spTgt spid="20377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3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3780"/>
                                        </p:tgtEl>
                                        <p:attrNameLst>
                                          <p:attrName>style.visibility</p:attrName>
                                        </p:attrNameLst>
                                      </p:cBhvr>
                                      <p:to>
                                        <p:strVal val="visible"/>
                                      </p:to>
                                    </p:set>
                                    <p:anim calcmode="lin" valueType="num">
                                      <p:cBhvr additive="base">
                                        <p:cTn id="31" dur="500" fill="hold"/>
                                        <p:tgtEl>
                                          <p:spTgt spid="203780"/>
                                        </p:tgtEl>
                                        <p:attrNameLst>
                                          <p:attrName>ppt_x</p:attrName>
                                        </p:attrNameLst>
                                      </p:cBhvr>
                                      <p:tavLst>
                                        <p:tav tm="0">
                                          <p:val>
                                            <p:strVal val="0-#ppt_w/2"/>
                                          </p:val>
                                        </p:tav>
                                        <p:tav tm="100000">
                                          <p:val>
                                            <p:strVal val="#ppt_x"/>
                                          </p:val>
                                        </p:tav>
                                      </p:tavLst>
                                    </p:anim>
                                    <p:anim calcmode="lin" valueType="num">
                                      <p:cBhvr additive="base">
                                        <p:cTn id="32"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autoUpdateAnimBg="0"/>
      <p:bldP spid="203779" grpId="0" build="p" autoUpdateAnimBg="0"/>
      <p:bldP spid="20378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6897855" y="5535323"/>
            <a:ext cx="2405211" cy="1283848"/>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solidFill>
                  <a:schemeClr val="tx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荣耀</a:t>
            </a:r>
            <a:endParaRPr lang="en-US" altLang="zh-CN" sz="2800" b="1" dirty="0">
              <a:solidFill>
                <a:schemeClr val="tx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a:defRPr/>
            </a:pPr>
            <a:r>
              <a:rPr lang="zh-CN" altLang="en-US" sz="2800" b="1" dirty="0">
                <a:solidFill>
                  <a:schemeClr val="tx1"/>
                </a:solidFill>
                <a:effectLst>
                  <a:glow rad="127000">
                    <a:schemeClr val="bg1"/>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彼得前书</a:t>
            </a:r>
            <a:r>
              <a:rPr lang="en-US" sz="2800" b="1" dirty="0">
                <a:solidFill>
                  <a:schemeClr val="tx1"/>
                </a:solidFill>
                <a:effectLst>
                  <a:glow rad="127000">
                    <a:schemeClr val="bg1"/>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5:4</a:t>
            </a:r>
          </a:p>
        </p:txBody>
      </p:sp>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在新约里的皇冠</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0" y="823421"/>
            <a:ext cx="2769833"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solidFill>
                  <a:schemeClr val="tx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不可朽坏</a:t>
            </a:r>
            <a:endParaRPr lang="en-US" altLang="zh-CN" sz="2800" b="1" dirty="0">
              <a:solidFill>
                <a:schemeClr val="tx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a:defRPr/>
            </a:pPr>
            <a:r>
              <a:rPr lang="zh-CN" altLang="en-US" sz="2800" b="1" dirty="0">
                <a:solidFill>
                  <a:schemeClr val="tx1"/>
                </a:solidFill>
                <a:effectLst>
                  <a:glow rad="127000">
                    <a:schemeClr val="bg1"/>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历代志上</a:t>
            </a:r>
            <a:r>
              <a:rPr lang="en-US" sz="2800" b="1" dirty="0">
                <a:solidFill>
                  <a:schemeClr val="tx1"/>
                </a:solidFill>
                <a:effectLst>
                  <a:glow rad="127000">
                    <a:schemeClr val="bg1"/>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 9:25</a:t>
            </a:r>
          </a:p>
        </p:txBody>
      </p:sp>
      <p:sp>
        <p:nvSpPr>
          <p:cNvPr id="5" name="Rectangle 2"/>
          <p:cNvSpPr txBox="1">
            <a:spLocks noChangeArrowheads="1"/>
          </p:cNvSpPr>
          <p:nvPr/>
        </p:nvSpPr>
        <p:spPr bwMode="auto">
          <a:xfrm>
            <a:off x="5642395" y="2489704"/>
            <a:ext cx="350160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dirty="0">
                <a:solidFill>
                  <a:schemeClr val="tx1"/>
                </a:solidFill>
                <a:effectLst>
                  <a:glow rad="127000">
                    <a:schemeClr val="bg1"/>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希望</a:t>
            </a:r>
            <a:endParaRPr lang="en-US" sz="3200" dirty="0">
              <a:solidFill>
                <a:schemeClr val="tx1"/>
              </a:solidFill>
              <a:effectLst>
                <a:glow rad="127000">
                  <a:schemeClr val="bg1"/>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a:p>
            <a:pPr>
              <a:defRPr/>
            </a:pPr>
            <a:r>
              <a:rPr lang="zh-CN" altLang="en-US" sz="3200" dirty="0">
                <a:solidFill>
                  <a:schemeClr val="tx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帖撒罗尼迦书</a:t>
            </a:r>
            <a:r>
              <a:rPr lang="en-US" sz="3200" dirty="0">
                <a:solidFill>
                  <a:schemeClr val="tx1"/>
                </a:solidFill>
                <a:effectLst>
                  <a:glow rad="127000">
                    <a:schemeClr val="bg1"/>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308194"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solidFill>
                  <a:schemeClr val="tx2"/>
                </a:solidFill>
                <a:effectLst>
                  <a:glow rad="127000">
                    <a:schemeClr val="bg1"/>
                  </a:glow>
                </a:effectLst>
                <a:latin typeface="MS PGothic" panose="020B0600070205080204" pitchFamily="34" charset="-128"/>
                <a:ea typeface="MS PGothic" panose="020B0600070205080204" pitchFamily="34" charset="-128"/>
                <a:cs typeface="ＭＳ Ｐゴシック" charset="0"/>
              </a:rPr>
              <a:t>生命</a:t>
            </a:r>
            <a:endParaRPr lang="en-US" sz="2800" b="1" dirty="0">
              <a:solidFill>
                <a:schemeClr val="tx2"/>
              </a:solidFill>
              <a:effectLst>
                <a:glow rad="127000">
                  <a:schemeClr val="bg1"/>
                </a:glow>
              </a:effectLst>
              <a:latin typeface="MS PGothic" panose="020B0600070205080204" pitchFamily="34" charset="-128"/>
              <a:ea typeface="MS PGothic" panose="020B0600070205080204" pitchFamily="34" charset="-128"/>
              <a:cs typeface="ＭＳ Ｐゴシック" charset="0"/>
            </a:endParaRPr>
          </a:p>
          <a:p>
            <a:pPr>
              <a:defRPr/>
            </a:pPr>
            <a:r>
              <a:rPr lang="zh-CN" altLang="en-US" sz="2800" b="1" dirty="0">
                <a:solidFill>
                  <a:schemeClr val="tx2"/>
                </a:solidFill>
                <a:effectLst>
                  <a:glow rad="127000">
                    <a:schemeClr val="bg1"/>
                  </a:glow>
                </a:effectLst>
                <a:latin typeface="MS PGothic" panose="020B0600070205080204" pitchFamily="34" charset="-128"/>
                <a:ea typeface="MS PGothic" panose="020B0600070205080204" pitchFamily="34" charset="-128"/>
                <a:cs typeface="ＭＳ Ｐゴシック" charset="0"/>
              </a:rPr>
              <a:t>雅各书</a:t>
            </a:r>
            <a:r>
              <a:rPr lang="en-US" sz="2800" b="1" dirty="0">
                <a:solidFill>
                  <a:schemeClr val="tx2"/>
                </a:solidFill>
                <a:effectLst>
                  <a:glow rad="127000">
                    <a:schemeClr val="bg1"/>
                  </a:glow>
                </a:effectLst>
                <a:latin typeface="MS PGothic" panose="020B0600070205080204" pitchFamily="34" charset="-128"/>
                <a:ea typeface="MS PGothic" panose="020B0600070205080204" pitchFamily="34" charset="-128"/>
                <a:cs typeface="ＭＳ Ｐゴシック" charset="0"/>
              </a:rPr>
              <a:t> 1:12; </a:t>
            </a:r>
            <a:br>
              <a:rPr lang="en-US" sz="2800" b="1" dirty="0">
                <a:solidFill>
                  <a:schemeClr val="tx2"/>
                </a:solidFill>
                <a:effectLst>
                  <a:glow rad="127000">
                    <a:schemeClr val="bg1"/>
                  </a:glow>
                </a:effectLst>
                <a:latin typeface="MS PGothic" panose="020B0600070205080204" pitchFamily="34" charset="-128"/>
                <a:ea typeface="MS PGothic" panose="020B0600070205080204" pitchFamily="34" charset="-128"/>
                <a:cs typeface="ＭＳ Ｐゴシック" charset="0"/>
              </a:rPr>
            </a:br>
            <a:r>
              <a:rPr lang="zh-CN" altLang="en-US" sz="2800" b="1" dirty="0">
                <a:solidFill>
                  <a:schemeClr val="tx2"/>
                </a:solidFill>
                <a:effectLst>
                  <a:glow rad="127000">
                    <a:schemeClr val="bg1"/>
                  </a:glow>
                </a:effectLst>
                <a:latin typeface="MS PGothic" panose="020B0600070205080204" pitchFamily="34" charset="-128"/>
                <a:ea typeface="MS PGothic" panose="020B0600070205080204" pitchFamily="34" charset="-128"/>
                <a:cs typeface="ＭＳ Ｐゴシック" charset="0"/>
              </a:rPr>
              <a:t>启示录</a:t>
            </a:r>
            <a:r>
              <a:rPr lang="en-US" sz="2800" b="1" dirty="0">
                <a:solidFill>
                  <a:schemeClr val="tx2"/>
                </a:solidFill>
                <a:effectLst>
                  <a:glow rad="127000">
                    <a:schemeClr val="bg1"/>
                  </a:glow>
                </a:effectLst>
                <a:latin typeface="MS PGothic" panose="020B0600070205080204" pitchFamily="34" charset="-128"/>
                <a:ea typeface="MS PGothic" panose="020B0600070205080204" pitchFamily="34" charset="-128"/>
                <a:cs typeface="ＭＳ Ｐゴシック" charset="0"/>
              </a:rPr>
              <a:t> 2:10</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dirty="0">
                <a:solidFill>
                  <a:schemeClr val="tx1"/>
                </a:solidFill>
                <a:effectLst>
                  <a:glow rad="127000">
                    <a:schemeClr val="bg1"/>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公义</a:t>
            </a:r>
            <a:endParaRPr lang="en-US" altLang="zh-CN" sz="3200" dirty="0">
              <a:solidFill>
                <a:schemeClr val="tx1"/>
              </a:solidFill>
              <a:effectLst>
                <a:glow rad="127000">
                  <a:schemeClr val="bg1"/>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endParaRPr>
          </a:p>
          <a:p>
            <a:pPr>
              <a:defRPr/>
            </a:pPr>
            <a:r>
              <a:rPr lang="zh-CN" altLang="en-US" sz="3200" dirty="0">
                <a:solidFill>
                  <a:schemeClr val="tx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提摩太后书</a:t>
            </a:r>
            <a:r>
              <a:rPr lang="en-US" sz="3200" dirty="0">
                <a:solidFill>
                  <a:schemeClr val="tx1"/>
                </a:solidFill>
                <a:effectLst>
                  <a:glow rad="127000">
                    <a:schemeClr val="bg1"/>
                  </a:glow>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ＭＳ Ｐゴシック" charset="0"/>
              </a:rPr>
              <a:t>. 4:8</a:t>
            </a:r>
          </a:p>
        </p:txBody>
      </p:sp>
    </p:spTree>
    <p:extLst>
      <p:ext uri="{BB962C8B-B14F-4D97-AF65-F5344CB8AC3E}">
        <p14:creationId xmlns:p14="http://schemas.microsoft.com/office/powerpoint/2010/main" val="39285495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en-US"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不再有黑夜了，他们也不需要灯光或日光了，因为主　神要光照他们。他们要作王，直到永永远远。</a:t>
            </a:r>
            <a:r>
              <a:rPr lang="en-US" sz="3200" b="1" dirty="0">
                <a:effectLst>
                  <a:glow rad="177800">
                    <a:schemeClr val="tx1"/>
                  </a:glow>
                </a:effectLst>
                <a:latin typeface="Arial" charset="0"/>
                <a:ea typeface="ＭＳ Ｐゴシック" charset="0"/>
              </a:rPr>
              <a:t>" (22:5 </a:t>
            </a:r>
            <a:r>
              <a:rPr lang="en-US" altLang="zh-CN" sz="3200" b="1" dirty="0">
                <a:effectLst>
                  <a:glow rad="177800">
                    <a:schemeClr val="tx1"/>
                  </a:glow>
                </a:effectLst>
                <a:latin typeface="Arial" charset="0"/>
                <a:ea typeface="ＭＳ Ｐゴシック" charset="0"/>
              </a:rPr>
              <a:t>CNV</a:t>
            </a:r>
            <a:r>
              <a:rPr lang="en-US" sz="3200" b="1" dirty="0">
                <a:effectLst>
                  <a:glow rad="177800">
                    <a:schemeClr val="tx1"/>
                  </a:glow>
                </a:effectLst>
                <a:latin typeface="Arial" charset="0"/>
                <a:ea typeface="ＭＳ Ｐゴシック" charset="0"/>
              </a:rPr>
              <a:t>).</a:t>
            </a:r>
            <a:endParaRPr lang="en-US" sz="48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804715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53591"/>
          </a:xfrm>
          <a:effectLst>
            <a:outerShdw blurRad="63500" dist="35921" dir="2700000" algn="ctr" rotWithShape="0">
              <a:schemeClr val="tx2">
                <a:alpha val="74998"/>
              </a:schemeClr>
            </a:outerShdw>
          </a:effectLst>
          <a:extLst/>
        </p:spPr>
        <p:txBody>
          <a:bodyPr/>
          <a:lstStyle/>
          <a:p>
            <a:pPr>
              <a:defRPr/>
            </a:pPr>
            <a:r>
              <a:rPr lang="zh-CN" altLang="en-US" sz="5400" b="1" dirty="0">
                <a:solidFill>
                  <a:srgbClr val="FFFF00"/>
                </a:solidFill>
                <a:effectLst>
                  <a:glow rad="127000">
                    <a:schemeClr val="tx1"/>
                  </a:glow>
                </a:effectLst>
                <a:latin typeface="MS PGothic" panose="020B0600070205080204" pitchFamily="34" charset="-128"/>
                <a:ea typeface="MS PGothic" panose="020B0600070205080204" pitchFamily="34" charset="-128"/>
                <a:cs typeface="ＭＳ Ｐゴシック" charset="0"/>
              </a:rPr>
              <a:t>启示录里的得胜者</a:t>
            </a:r>
            <a:br>
              <a:rPr lang="en-US" altLang="zh-CN" sz="5400" b="1" dirty="0">
                <a:solidFill>
                  <a:srgbClr val="FFFF00"/>
                </a:solidFill>
                <a:effectLst>
                  <a:glow rad="127000">
                    <a:schemeClr val="tx1"/>
                  </a:glow>
                </a:effectLst>
                <a:latin typeface="MS PGothic" panose="020B0600070205080204" pitchFamily="34" charset="-128"/>
                <a:ea typeface="MS PGothic" panose="020B0600070205080204" pitchFamily="34" charset="-128"/>
                <a:cs typeface="ＭＳ Ｐゴシック" charset="0"/>
              </a:rPr>
            </a:br>
            <a:r>
              <a:rPr lang="en-US"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（启示录</a:t>
            </a:r>
            <a:r>
              <a:rPr lang="en-US" sz="5400" b="1" dirty="0">
                <a:effectLst>
                  <a:glow rad="127000">
                    <a:schemeClr val="tx1"/>
                  </a:glow>
                </a:effectLst>
                <a:latin typeface="Arial" charset="0"/>
                <a:ea typeface="ＭＳ Ｐゴシック" charset="0"/>
                <a:cs typeface="ＭＳ Ｐゴシック" charset="0"/>
              </a:rPr>
              <a:t> 2–3</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Trailes</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Nysa</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zh-SG"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以 弗 所</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zh-SG"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 底 嘉</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zh-SG"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非 拉 铁 非</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zh-SG"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 狄</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16" name="TextBox 15"/>
          <p:cNvSpPr txBox="1"/>
          <p:nvPr/>
        </p:nvSpPr>
        <p:spPr>
          <a:xfrm>
            <a:off x="4284663" y="2533346"/>
            <a:ext cx="2087562" cy="400110"/>
          </a:xfrm>
          <a:prstGeom prst="rect">
            <a:avLst/>
          </a:prstGeom>
          <a:noFill/>
        </p:spPr>
        <p:txBody>
          <a:bodyPr wrap="square">
            <a:spAutoFit/>
          </a:bodyPr>
          <a:lstStyle/>
          <a:p>
            <a:pPr defTabSz="914400" eaLnBrk="0" fontAlgn="base" hangingPunct="0">
              <a:spcBef>
                <a:spcPct val="0"/>
              </a:spcBef>
              <a:spcAft>
                <a:spcPct val="0"/>
              </a:spcAft>
              <a:defRPr/>
            </a:pPr>
            <a:r>
              <a:rPr lang="zh-SG" altLang="en-US" sz="2000" b="1" dirty="0">
                <a:solidFill>
                  <a:srgbClr val="FFFFFF"/>
                </a:solidFill>
                <a:effectLst>
                  <a:outerShdw blurRad="38100" dist="38100" dir="2700000" algn="tl">
                    <a:srgbClr val="000000">
                      <a:alpha val="43137"/>
                    </a:srgbClr>
                  </a:outerShdw>
                </a:effectLst>
                <a:latin typeface="Arial"/>
                <a:ea typeface="ＭＳ Ｐゴシック" charset="0"/>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zh-SG"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 迦 摩</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zh-SG"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 每 拿</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Erythrae</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Aphrodisias</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Eumenia</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Aezani</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Alabanda</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Lebedus</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Adramyttium</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zh-SG"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335</a:t>
            </a:r>
          </a:p>
        </p:txBody>
      </p:sp>
    </p:spTree>
    <p:extLst>
      <p:ext uri="{BB962C8B-B14F-4D97-AF65-F5344CB8AC3E}">
        <p14:creationId xmlns:p14="http://schemas.microsoft.com/office/powerpoint/2010/main" val="3487221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得胜者</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 name="5-Point Star 2"/>
          <p:cNvSpPr>
            <a:spLocks/>
          </p:cNvSpPr>
          <p:nvPr/>
        </p:nvSpPr>
        <p:spPr bwMode="auto">
          <a:xfrm>
            <a:off x="796616" y="68275"/>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endParaRPr>
          </a:p>
        </p:txBody>
      </p:sp>
      <p:sp>
        <p:nvSpPr>
          <p:cNvPr id="5" name="TextBox 4"/>
          <p:cNvSpPr txBox="1">
            <a:spLocks noChangeArrowheads="1"/>
          </p:cNvSpPr>
          <p:nvPr/>
        </p:nvSpPr>
        <p:spPr bwMode="auto">
          <a:xfrm>
            <a:off x="3132138" y="2944785"/>
            <a:ext cx="310673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a:solidFill>
                  <a:srgbClr val="FF0000"/>
                </a:solidFill>
              </a:rPr>
              <a:t>"</a:t>
            </a:r>
            <a:r>
              <a:rPr lang="zh-CN" altLang="en-US" dirty="0">
                <a:solidFill>
                  <a:srgbClr val="FF0000"/>
                </a:solidFill>
              </a:rPr>
              <a:t>得胜者</a:t>
            </a:r>
            <a:r>
              <a:rPr lang="en-US" altLang="zh-CN" dirty="0">
                <a:solidFill>
                  <a:srgbClr val="FF0000"/>
                </a:solidFill>
              </a:rPr>
              <a:t>"</a:t>
            </a:r>
            <a:r>
              <a:rPr lang="zh-CN" altLang="en-US" dirty="0">
                <a:solidFill>
                  <a:srgbClr val="000000"/>
                </a:solidFill>
              </a:rPr>
              <a:t>在每间教会的身上都有被提起；</a:t>
            </a:r>
            <a:endParaRPr lang="en-US" altLang="zh-CN" dirty="0">
              <a:solidFill>
                <a:srgbClr val="000000"/>
              </a:solidFill>
            </a:endParaRPr>
          </a:p>
          <a:p>
            <a:pPr algn="ctr" defTabSz="914400" eaLnBrk="0" fontAlgn="base" hangingPunct="0">
              <a:spcBef>
                <a:spcPct val="0"/>
              </a:spcBef>
              <a:spcAft>
                <a:spcPct val="0"/>
              </a:spcAft>
            </a:pPr>
            <a:r>
              <a:rPr lang="zh-CN" altLang="en-US" dirty="0">
                <a:solidFill>
                  <a:srgbClr val="000000"/>
                </a:solidFill>
              </a:rPr>
              <a:t>加上</a:t>
            </a:r>
            <a:r>
              <a:rPr lang="en-US" altLang="zh-CN" dirty="0">
                <a:solidFill>
                  <a:srgbClr val="000000"/>
                </a:solidFill>
              </a:rPr>
              <a:t>21:7</a:t>
            </a:r>
            <a:r>
              <a:rPr lang="zh-CN" altLang="en-US" dirty="0">
                <a:solidFill>
                  <a:srgbClr val="000000"/>
                </a:solidFill>
              </a:rPr>
              <a:t>一共出现了八次</a:t>
            </a:r>
            <a:endParaRPr lang="en-US" dirty="0">
              <a:solidFill>
                <a:srgbClr val="000000"/>
              </a:solidFill>
            </a:endParaRPr>
          </a:p>
        </p:txBody>
      </p:sp>
      <p:sp>
        <p:nvSpPr>
          <p:cNvPr id="13" name="TextBox 12"/>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15" name="TextBox 14"/>
          <p:cNvSpPr txBox="1"/>
          <p:nvPr/>
        </p:nvSpPr>
        <p:spPr>
          <a:xfrm>
            <a:off x="6996435" y="5144293"/>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17" name="TextBox 16"/>
          <p:cNvSpPr txBox="1"/>
          <p:nvPr/>
        </p:nvSpPr>
        <p:spPr>
          <a:xfrm>
            <a:off x="7401229" y="2895600"/>
            <a:ext cx="1563384" cy="461963"/>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19" name="TextBox 18"/>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21" name="TextBox 20"/>
          <p:cNvSpPr txBox="1"/>
          <p:nvPr/>
        </p:nvSpPr>
        <p:spPr>
          <a:xfrm>
            <a:off x="518905" y="962667"/>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22" name="TextBox 21"/>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2493425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2:7</a:t>
              </a:r>
            </a:p>
          </p:txBody>
        </p:sp>
      </p:grpSp>
      <p:sp>
        <p:nvSpPr>
          <p:cNvPr id="5" name="TextBox 4"/>
          <p:cNvSpPr txBox="1">
            <a:spLocks noChangeArrowheads="1"/>
          </p:cNvSpPr>
          <p:nvPr/>
        </p:nvSpPr>
        <p:spPr bwMode="auto">
          <a:xfrm>
            <a:off x="3132138" y="2705100"/>
            <a:ext cx="3106737"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zh-CN" altLang="en-US" dirty="0">
                <a:solidFill>
                  <a:srgbClr val="000000"/>
                </a:solidFill>
              </a:rPr>
              <a:t>得胜的，我必将</a:t>
            </a:r>
            <a:r>
              <a:rPr lang="zh-CN" altLang="en-US" dirty="0">
                <a:solidFill>
                  <a:srgbClr val="FF0000"/>
                </a:solidFill>
              </a:rPr>
              <a:t>神乐园生命树的果子</a:t>
            </a:r>
            <a:r>
              <a:rPr lang="zh-CN" altLang="en-US" dirty="0">
                <a:solidFill>
                  <a:srgbClr val="000000"/>
                </a:solidFill>
              </a:rPr>
              <a:t>赐给他吃。</a:t>
            </a:r>
            <a:r>
              <a:rPr lang="en-US" dirty="0">
                <a:solidFill>
                  <a:srgbClr val="000000"/>
                </a:solidFill>
              </a:rPr>
              <a:t> (2:7)</a:t>
            </a:r>
          </a:p>
        </p:txBody>
      </p:sp>
      <p:sp>
        <p:nvSpPr>
          <p:cNvPr id="806925"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324</a:t>
            </a:r>
          </a:p>
        </p:txBody>
      </p:sp>
      <p:sp>
        <p:nvSpPr>
          <p:cNvPr id="17" name="Title 16"/>
          <p:cNvSpPr>
            <a:spLocks noGrp="1"/>
          </p:cNvSpPr>
          <p:nvPr>
            <p:ph type="title"/>
          </p:nvPr>
        </p:nvSpPr>
        <p:spPr/>
        <p:txBody>
          <a:bodyPr/>
          <a:lstStyle/>
          <a:p>
            <a:endParaRPr lang="en-US"/>
          </a:p>
        </p:txBody>
      </p:sp>
      <p:sp>
        <p:nvSpPr>
          <p:cNvPr id="19"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21" name="TextBox 20"/>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 name="TextBox 21"/>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23" name="TextBox 22"/>
          <p:cNvSpPr txBox="1"/>
          <p:nvPr/>
        </p:nvSpPr>
        <p:spPr>
          <a:xfrm>
            <a:off x="6996435" y="5144293"/>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24" name="TextBox 23"/>
          <p:cNvSpPr txBox="1"/>
          <p:nvPr/>
        </p:nvSpPr>
        <p:spPr>
          <a:xfrm>
            <a:off x="7401229" y="2895600"/>
            <a:ext cx="1563384" cy="461963"/>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25" name="TextBox 24"/>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26" name="TextBox 25"/>
          <p:cNvSpPr txBox="1"/>
          <p:nvPr/>
        </p:nvSpPr>
        <p:spPr>
          <a:xfrm>
            <a:off x="518905" y="962667"/>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27" name="TextBox 26"/>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3776131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2:11</a:t>
              </a:r>
            </a:p>
          </p:txBody>
        </p:sp>
      </p:grpSp>
      <p:sp>
        <p:nvSpPr>
          <p:cNvPr id="5" name="TextBox 4"/>
          <p:cNvSpPr txBox="1">
            <a:spLocks noChangeArrowheads="1"/>
          </p:cNvSpPr>
          <p:nvPr/>
        </p:nvSpPr>
        <p:spPr bwMode="auto">
          <a:xfrm>
            <a:off x="3132138" y="2705100"/>
            <a:ext cx="310673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zh-CN" altLang="en-US" dirty="0">
                <a:solidFill>
                  <a:srgbClr val="000000"/>
                </a:solidFill>
              </a:rPr>
              <a:t>得胜的，</a:t>
            </a:r>
            <a:r>
              <a:rPr lang="zh-CN" altLang="en-US" dirty="0">
                <a:solidFill>
                  <a:srgbClr val="FF0000"/>
                </a:solidFill>
              </a:rPr>
              <a:t>必不受第二次死的害</a:t>
            </a:r>
            <a:r>
              <a:rPr lang="zh-CN" altLang="en-US" dirty="0">
                <a:solidFill>
                  <a:srgbClr val="000000"/>
                </a:solidFill>
              </a:rPr>
              <a:t>。</a:t>
            </a:r>
            <a:r>
              <a:rPr lang="en-US" dirty="0">
                <a:solidFill>
                  <a:srgbClr val="000000"/>
                </a:solidFill>
              </a:rPr>
              <a:t> (2:11)</a:t>
            </a:r>
          </a:p>
        </p:txBody>
      </p:sp>
      <p:sp>
        <p:nvSpPr>
          <p:cNvPr id="80897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324</a:t>
            </a:r>
          </a:p>
        </p:txBody>
      </p:sp>
      <p:sp>
        <p:nvSpPr>
          <p:cNvPr id="21" name="Title 20"/>
          <p:cNvSpPr>
            <a:spLocks noGrp="1"/>
          </p:cNvSpPr>
          <p:nvPr>
            <p:ph type="title"/>
          </p:nvPr>
        </p:nvSpPr>
        <p:spPr/>
        <p:txBody>
          <a:bodyPr/>
          <a:lstStyle/>
          <a:p>
            <a:endParaRPr lang="en-US"/>
          </a:p>
        </p:txBody>
      </p:sp>
      <p:sp>
        <p:nvSpPr>
          <p:cNvPr id="22"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23" name="TextBox 22"/>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25" name="TextBox 24"/>
          <p:cNvSpPr txBox="1"/>
          <p:nvPr/>
        </p:nvSpPr>
        <p:spPr>
          <a:xfrm>
            <a:off x="6996435" y="5144293"/>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26" name="TextBox 25"/>
          <p:cNvSpPr txBox="1"/>
          <p:nvPr/>
        </p:nvSpPr>
        <p:spPr>
          <a:xfrm>
            <a:off x="7401229" y="2895600"/>
            <a:ext cx="1563384" cy="461963"/>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27" name="TextBox 26"/>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28" name="TextBox 27"/>
          <p:cNvSpPr txBox="1"/>
          <p:nvPr/>
        </p:nvSpPr>
        <p:spPr>
          <a:xfrm>
            <a:off x="518905" y="962667"/>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29" name="TextBox 28"/>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32328440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330200"/>
            <a:ext cx="9144000" cy="769349"/>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今日的产业</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rPr>
                <a:t>2:17</a:t>
              </a:r>
            </a:p>
          </p:txBody>
        </p:sp>
      </p:grpSp>
      <p:sp>
        <p:nvSpPr>
          <p:cNvPr id="5" name="TextBox 4"/>
          <p:cNvSpPr txBox="1">
            <a:spLocks noChangeArrowheads="1"/>
          </p:cNvSpPr>
          <p:nvPr/>
        </p:nvSpPr>
        <p:spPr bwMode="auto">
          <a:xfrm>
            <a:off x="2771775" y="1125538"/>
            <a:ext cx="3971925"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br>
              <a:rPr lang="en-US" altLang="zh-CN" dirty="0">
                <a:solidFill>
                  <a:srgbClr val="000000"/>
                </a:solidFill>
                <a:latin typeface="ＭＳ ゴシック"/>
                <a:ea typeface="ＭＳ ゴシック"/>
                <a:cs typeface="ＭＳ ゴシック"/>
              </a:rPr>
            </a:br>
            <a:r>
              <a:rPr lang="en-US" altLang="zh-CN" dirty="0">
                <a:solidFill>
                  <a:srgbClr val="000000"/>
                </a:solidFill>
                <a:latin typeface="ＭＳ ゴシック"/>
                <a:ea typeface="ＭＳ ゴシック"/>
                <a:cs typeface="ＭＳ ゴシック"/>
              </a:rPr>
              <a:t> </a:t>
            </a:r>
            <a:r>
              <a:rPr lang="zh-CN" altLang="en-US" dirty="0">
                <a:solidFill>
                  <a:srgbClr val="000000"/>
                </a:solidFill>
                <a:latin typeface="ＭＳ ゴシック"/>
                <a:ea typeface="ＭＳ ゴシック"/>
                <a:cs typeface="ＭＳ ゴシック"/>
              </a:rPr>
              <a:t>得胜的，</a:t>
            </a:r>
            <a:endParaRPr lang="en-US" altLang="zh-CN" dirty="0">
              <a:solidFill>
                <a:srgbClr val="000000"/>
              </a:solidFill>
              <a:latin typeface="ＭＳ ゴシック"/>
              <a:ea typeface="ＭＳ ゴシック"/>
              <a:cs typeface="ＭＳ ゴシック"/>
            </a:endParaRPr>
          </a:p>
          <a:p>
            <a:pPr algn="ctr" defTabSz="914400" eaLnBrk="0" fontAlgn="base" hangingPunct="0">
              <a:spcBef>
                <a:spcPct val="0"/>
              </a:spcBef>
              <a:spcAft>
                <a:spcPct val="0"/>
              </a:spcAft>
            </a:pPr>
            <a:r>
              <a:rPr lang="en-US" dirty="0">
                <a:solidFill>
                  <a:srgbClr val="000000"/>
                </a:solidFill>
                <a:latin typeface="ＭＳ ゴシック"/>
                <a:ea typeface="ＭＳ ゴシック"/>
                <a:cs typeface="ＭＳ ゴシック"/>
              </a:rPr>
              <a:t>我必将 </a:t>
            </a:r>
          </a:p>
          <a:p>
            <a:pPr algn="ctr" defTabSz="914400" eaLnBrk="0" fontAlgn="base" hangingPunct="0">
              <a:spcBef>
                <a:spcPct val="0"/>
              </a:spcBef>
              <a:spcAft>
                <a:spcPct val="0"/>
              </a:spcAft>
            </a:pPr>
            <a:r>
              <a:rPr lang="en-US" dirty="0">
                <a:solidFill>
                  <a:srgbClr val="000000"/>
                </a:solidFill>
                <a:latin typeface="ＭＳ ゴシック"/>
                <a:ea typeface="ＭＳ ゴシック"/>
                <a:cs typeface="ＭＳ ゴシック"/>
              </a:rPr>
              <a:t>那</a:t>
            </a:r>
            <a:r>
              <a:rPr lang="en-US" dirty="0">
                <a:solidFill>
                  <a:srgbClr val="FF0000"/>
                </a:solidFill>
                <a:latin typeface="ＭＳ ゴシック"/>
                <a:ea typeface="ＭＳ ゴシック"/>
                <a:cs typeface="ＭＳ ゴシック"/>
              </a:rPr>
              <a:t>隐藏的 </a:t>
            </a:r>
          </a:p>
          <a:p>
            <a:pPr algn="ctr" defTabSz="914400" eaLnBrk="0" fontAlgn="base" hangingPunct="0">
              <a:spcBef>
                <a:spcPct val="0"/>
              </a:spcBef>
              <a:spcAft>
                <a:spcPct val="0"/>
              </a:spcAft>
            </a:pPr>
            <a:r>
              <a:rPr lang="en-US" dirty="0">
                <a:solidFill>
                  <a:srgbClr val="FF0000"/>
                </a:solidFill>
                <a:latin typeface="ＭＳ ゴシック"/>
                <a:ea typeface="ＭＳ ゴシック"/>
                <a:cs typeface="ＭＳ ゴシック"/>
              </a:rPr>
              <a:t>吗哪</a:t>
            </a:r>
            <a:r>
              <a:rPr lang="en-US" dirty="0">
                <a:solidFill>
                  <a:srgbClr val="000000"/>
                </a:solidFill>
                <a:latin typeface="ＭＳ ゴシック"/>
                <a:ea typeface="ＭＳ ゴシック"/>
                <a:cs typeface="ＭＳ ゴシック"/>
              </a:rPr>
              <a:t>赐给他</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并赐</a:t>
            </a:r>
          </a:p>
          <a:p>
            <a:pPr algn="ctr" defTabSz="914400" eaLnBrk="0" fontAlgn="base" hangingPunct="0">
              <a:spcBef>
                <a:spcPct val="0"/>
              </a:spcBef>
              <a:spcAft>
                <a:spcPct val="0"/>
              </a:spcAft>
            </a:pPr>
            <a:r>
              <a:rPr lang="en-US" dirty="0">
                <a:solidFill>
                  <a:srgbClr val="000000"/>
                </a:solidFill>
                <a:latin typeface="ＭＳ ゴシック"/>
                <a:ea typeface="ＭＳ ゴシック"/>
                <a:cs typeface="ＭＳ ゴシック"/>
              </a:rPr>
              <a:t>他</a:t>
            </a:r>
            <a:r>
              <a:rPr lang="en-US" dirty="0">
                <a:solidFill>
                  <a:srgbClr val="FF0000"/>
                </a:solidFill>
                <a:latin typeface="ＭＳ ゴシック"/>
                <a:ea typeface="ＭＳ ゴシック"/>
                <a:cs typeface="ＭＳ ゴシック"/>
              </a:rPr>
              <a:t>一块白石</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石上写着</a:t>
            </a:r>
          </a:p>
          <a:p>
            <a:pPr algn="ctr" defTabSz="914400" eaLnBrk="0" fontAlgn="base" hangingPunct="0">
              <a:spcBef>
                <a:spcPct val="0"/>
              </a:spcBef>
              <a:spcAft>
                <a:spcPct val="0"/>
              </a:spcAft>
            </a:pPr>
            <a:r>
              <a:rPr lang="en-US" dirty="0">
                <a:solidFill>
                  <a:srgbClr val="000000"/>
                </a:solidFill>
                <a:latin typeface="ＭＳ ゴシック"/>
                <a:ea typeface="ＭＳ ゴシック"/>
                <a:cs typeface="ＭＳ ゴシック"/>
              </a:rPr>
              <a:t>新名；除了那领受的以外，没有人能认识  </a:t>
            </a:r>
            <a:br>
              <a:rPr lang="en-US" dirty="0">
                <a:solidFill>
                  <a:srgbClr val="000000"/>
                </a:solidFill>
                <a:latin typeface="ＭＳ ゴシック"/>
                <a:ea typeface="ＭＳ ゴシック"/>
                <a:cs typeface="ＭＳ ゴシック"/>
              </a:rPr>
            </a:br>
            <a:r>
              <a:rPr lang="en-US" dirty="0">
                <a:solidFill>
                  <a:srgbClr val="000000"/>
                </a:solidFill>
                <a:latin typeface="ＭＳ ゴシック"/>
                <a:ea typeface="ＭＳ ゴシック"/>
                <a:cs typeface="ＭＳ ゴシック"/>
              </a:rPr>
              <a:t> (2:17)</a:t>
            </a:r>
          </a:p>
        </p:txBody>
      </p:sp>
      <p:sp>
        <p:nvSpPr>
          <p:cNvPr id="81102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325</a:t>
            </a:r>
          </a:p>
        </p:txBody>
      </p:sp>
      <p:sp>
        <p:nvSpPr>
          <p:cNvPr id="25" name="Title 24"/>
          <p:cNvSpPr>
            <a:spLocks noGrp="1"/>
          </p:cNvSpPr>
          <p:nvPr>
            <p:ph type="title"/>
          </p:nvPr>
        </p:nvSpPr>
        <p:spPr/>
        <p:txBody>
          <a:bodyPr/>
          <a:lstStyle/>
          <a:p>
            <a:endParaRPr lang="en-US"/>
          </a:p>
        </p:txBody>
      </p:sp>
      <p:sp>
        <p:nvSpPr>
          <p:cNvPr id="26"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27" name="TextBox 26"/>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8" name="TextBox 2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29" name="TextBox 28"/>
          <p:cNvSpPr txBox="1"/>
          <p:nvPr/>
        </p:nvSpPr>
        <p:spPr>
          <a:xfrm>
            <a:off x="6996435" y="5144293"/>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30" name="TextBox 29"/>
          <p:cNvSpPr txBox="1"/>
          <p:nvPr/>
        </p:nvSpPr>
        <p:spPr>
          <a:xfrm>
            <a:off x="7401229" y="2895600"/>
            <a:ext cx="1563384" cy="461963"/>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31" name="TextBox 30"/>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32" name="TextBox 31"/>
          <p:cNvSpPr txBox="1"/>
          <p:nvPr/>
        </p:nvSpPr>
        <p:spPr>
          <a:xfrm>
            <a:off x="518905" y="962667"/>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33" name="TextBox 32"/>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2644355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2:26</a:t>
              </a:r>
            </a:p>
          </p:txBody>
        </p:sp>
      </p:grpSp>
      <p:sp>
        <p:nvSpPr>
          <p:cNvPr id="5" name="TextBox 4"/>
          <p:cNvSpPr txBox="1">
            <a:spLocks noChangeArrowheads="1"/>
          </p:cNvSpPr>
          <p:nvPr/>
        </p:nvSpPr>
        <p:spPr bwMode="auto">
          <a:xfrm>
            <a:off x="2976563" y="2636838"/>
            <a:ext cx="34671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a:solidFill>
                  <a:srgbClr val="000000"/>
                </a:solidFill>
              </a:rPr>
              <a:t> </a:t>
            </a:r>
            <a:r>
              <a:rPr lang="en-US" dirty="0">
                <a:solidFill>
                  <a:srgbClr val="000000"/>
                </a:solidFill>
                <a:latin typeface="ＭＳ Ｐゴシック"/>
                <a:ea typeface="ＭＳ Ｐゴシック"/>
                <a:cs typeface="ＭＳ Ｐゴシック"/>
              </a:rPr>
              <a:t>那得胜又遵守我命令到底的，我要赐给他权柄</a:t>
            </a:r>
          </a:p>
          <a:p>
            <a:pPr algn="ctr" defTabSz="914400" eaLnBrk="0" fontAlgn="base" hangingPunct="0">
              <a:spcBef>
                <a:spcPct val="0"/>
              </a:spcBef>
              <a:spcAft>
                <a:spcPct val="0"/>
              </a:spcAft>
            </a:pPr>
            <a:r>
              <a:rPr lang="en-US" dirty="0">
                <a:solidFill>
                  <a:srgbClr val="FF0000"/>
                </a:solidFill>
                <a:latin typeface="ＭＳ Ｐゴシック"/>
                <a:ea typeface="ＭＳ Ｐゴシック"/>
                <a:cs typeface="ＭＳ Ｐゴシック"/>
              </a:rPr>
              <a:t>制伏列国</a:t>
            </a:r>
          </a:p>
          <a:p>
            <a:pPr algn="ctr" defTabSz="914400" eaLnBrk="0" fontAlgn="base" hangingPunct="0">
              <a:spcBef>
                <a:spcPct val="0"/>
              </a:spcBef>
              <a:spcAft>
                <a:spcPct val="0"/>
              </a:spcAft>
            </a:pPr>
            <a:r>
              <a:rPr lang="en-US" dirty="0">
                <a:solidFill>
                  <a:srgbClr val="000000"/>
                </a:solidFill>
              </a:rPr>
              <a:t>(2:26)</a:t>
            </a:r>
          </a:p>
        </p:txBody>
      </p:sp>
      <p:sp>
        <p:nvSpPr>
          <p:cNvPr id="81307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325</a:t>
            </a:r>
          </a:p>
        </p:txBody>
      </p:sp>
      <p:sp>
        <p:nvSpPr>
          <p:cNvPr id="27" name="Title 26"/>
          <p:cNvSpPr>
            <a:spLocks noGrp="1"/>
          </p:cNvSpPr>
          <p:nvPr>
            <p:ph type="title"/>
          </p:nvPr>
        </p:nvSpPr>
        <p:spPr/>
        <p:txBody>
          <a:bodyPr/>
          <a:lstStyle/>
          <a:p>
            <a:endParaRPr lang="en-US"/>
          </a:p>
        </p:txBody>
      </p:sp>
      <p:sp>
        <p:nvSpPr>
          <p:cNvPr id="28"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29" name="TextBox 28"/>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0" name="TextBox 29"/>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31" name="TextBox 30"/>
          <p:cNvSpPr txBox="1"/>
          <p:nvPr/>
        </p:nvSpPr>
        <p:spPr>
          <a:xfrm>
            <a:off x="6996435" y="5144293"/>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32" name="TextBox 31"/>
          <p:cNvSpPr txBox="1"/>
          <p:nvPr/>
        </p:nvSpPr>
        <p:spPr>
          <a:xfrm>
            <a:off x="7401229" y="2895600"/>
            <a:ext cx="1563384" cy="461963"/>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33" name="TextBox 32"/>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34" name="TextBox 33"/>
          <p:cNvSpPr txBox="1"/>
          <p:nvPr/>
        </p:nvSpPr>
        <p:spPr>
          <a:xfrm>
            <a:off x="518905" y="962667"/>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35" name="TextBox 34"/>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2066017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3:5</a:t>
              </a:r>
            </a:p>
          </p:txBody>
        </p:sp>
      </p:grpSp>
      <p:sp>
        <p:nvSpPr>
          <p:cNvPr id="5" name="TextBox 4"/>
          <p:cNvSpPr txBox="1">
            <a:spLocks noChangeArrowheads="1"/>
          </p:cNvSpPr>
          <p:nvPr/>
        </p:nvSpPr>
        <p:spPr bwMode="auto">
          <a:xfrm>
            <a:off x="2555875" y="2041898"/>
            <a:ext cx="4332288"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a:solidFill>
                  <a:srgbClr val="000000"/>
                </a:solidFill>
                <a:latin typeface="ＭＳ ゴシック"/>
                <a:ea typeface="ＭＳ ゴシック"/>
                <a:cs typeface="ＭＳ ゴシック"/>
              </a:rPr>
              <a:t>凡得胜</a:t>
            </a:r>
          </a:p>
          <a:p>
            <a:pPr algn="ctr" defTabSz="914400" eaLnBrk="0" fontAlgn="base" hangingPunct="0">
              <a:spcBef>
                <a:spcPct val="0"/>
              </a:spcBef>
              <a:spcAft>
                <a:spcPct val="0"/>
              </a:spcAft>
            </a:pPr>
            <a:r>
              <a:rPr lang="en-US" dirty="0">
                <a:solidFill>
                  <a:srgbClr val="000000"/>
                </a:solidFill>
                <a:latin typeface="ＭＳ ゴシック"/>
                <a:ea typeface="ＭＳ ゴシック"/>
                <a:cs typeface="ＭＳ ゴシック"/>
              </a:rPr>
              <a:t>的必这样</a:t>
            </a:r>
          </a:p>
          <a:p>
            <a:pPr algn="ctr" defTabSz="914400" eaLnBrk="0" fontAlgn="base" hangingPunct="0">
              <a:spcBef>
                <a:spcPct val="0"/>
              </a:spcBef>
              <a:spcAft>
                <a:spcPct val="0"/>
              </a:spcAft>
            </a:pPr>
            <a:r>
              <a:rPr lang="en-US" dirty="0">
                <a:solidFill>
                  <a:srgbClr val="FF0000"/>
                </a:solidFill>
                <a:latin typeface="ＭＳ ゴシック"/>
                <a:ea typeface="ＭＳ ゴシック"/>
                <a:cs typeface="ＭＳ ゴシック"/>
              </a:rPr>
              <a:t>穿白衣</a:t>
            </a:r>
            <a:r>
              <a:rPr lang="en-US" dirty="0">
                <a:solidFill>
                  <a:srgbClr val="000000"/>
                </a:solidFill>
                <a:latin typeface="ＭＳ ゴシック"/>
                <a:ea typeface="ＭＳ ゴシック"/>
                <a:cs typeface="ＭＳ ゴシック"/>
              </a:rPr>
              <a:t>，我也必不从生命册上涂抹他的名；且要在我父</a:t>
            </a:r>
          </a:p>
          <a:p>
            <a:pPr algn="ctr" defTabSz="914400" eaLnBrk="0" fontAlgn="base" hangingPunct="0">
              <a:spcBef>
                <a:spcPct val="0"/>
              </a:spcBef>
              <a:spcAft>
                <a:spcPct val="0"/>
              </a:spcAft>
            </a:pPr>
            <a:r>
              <a:rPr lang="en-US" dirty="0">
                <a:solidFill>
                  <a:srgbClr val="000000"/>
                </a:solidFill>
                <a:latin typeface="ＭＳ ゴシック"/>
                <a:ea typeface="ＭＳ ゴシック"/>
                <a:cs typeface="ＭＳ ゴシック"/>
              </a:rPr>
              <a:t>面前，和我父众使者面前 ，</a:t>
            </a:r>
          </a:p>
          <a:p>
            <a:pPr algn="ctr" defTabSz="914400" eaLnBrk="0" fontAlgn="base" hangingPunct="0">
              <a:spcBef>
                <a:spcPct val="0"/>
              </a:spcBef>
              <a:spcAft>
                <a:spcPct val="0"/>
              </a:spcAft>
            </a:pPr>
            <a:r>
              <a:rPr lang="en-US" dirty="0">
                <a:solidFill>
                  <a:srgbClr val="FF0000"/>
                </a:solidFill>
                <a:latin typeface="ＭＳ ゴシック"/>
                <a:ea typeface="ＭＳ ゴシック"/>
                <a:cs typeface="ＭＳ ゴシック"/>
              </a:rPr>
              <a:t>认他的名</a:t>
            </a:r>
          </a:p>
          <a:p>
            <a:pPr algn="ctr" defTabSz="914400" eaLnBrk="0" fontAlgn="base" hangingPunct="0">
              <a:spcBef>
                <a:spcPct val="0"/>
              </a:spcBef>
              <a:spcAft>
                <a:spcPct val="0"/>
              </a:spcAft>
            </a:pPr>
            <a:r>
              <a:rPr lang="zh-CN" altLang="en-US" dirty="0">
                <a:solidFill>
                  <a:srgbClr val="000000"/>
                </a:solidFill>
                <a:latin typeface="ＭＳ ゴシック"/>
                <a:ea typeface="ＭＳ ゴシック"/>
                <a:cs typeface="ＭＳ ゴシック"/>
              </a:rPr>
              <a:t>（</a:t>
            </a:r>
            <a:r>
              <a:rPr lang="en-US" altLang="zh-CN" dirty="0">
                <a:solidFill>
                  <a:srgbClr val="000000"/>
                </a:solidFill>
                <a:latin typeface="ＭＳ ゴシック"/>
                <a:ea typeface="ＭＳ ゴシック"/>
                <a:cs typeface="ＭＳ ゴシック"/>
              </a:rPr>
              <a:t>3:5</a:t>
            </a:r>
            <a:r>
              <a:rPr lang="zh-CN" altLang="en-US" dirty="0">
                <a:solidFill>
                  <a:srgbClr val="000000"/>
                </a:solidFill>
                <a:latin typeface="ＭＳ ゴシック"/>
                <a:ea typeface="ＭＳ ゴシック"/>
                <a:cs typeface="ＭＳ ゴシック"/>
              </a:rPr>
              <a:t>）</a:t>
            </a:r>
            <a:endParaRPr lang="en-US" dirty="0">
              <a:solidFill>
                <a:srgbClr val="000000"/>
              </a:solidFill>
              <a:latin typeface="ＭＳ ゴシック"/>
              <a:ea typeface="ＭＳ ゴシック"/>
              <a:cs typeface="ＭＳ ゴシック"/>
            </a:endParaRPr>
          </a:p>
        </p:txBody>
      </p:sp>
      <p:sp>
        <p:nvSpPr>
          <p:cNvPr id="81512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325</a:t>
            </a:r>
          </a:p>
        </p:txBody>
      </p:sp>
      <p:sp>
        <p:nvSpPr>
          <p:cNvPr id="30" name="Title 29"/>
          <p:cNvSpPr>
            <a:spLocks noGrp="1"/>
          </p:cNvSpPr>
          <p:nvPr>
            <p:ph type="title"/>
          </p:nvPr>
        </p:nvSpPr>
        <p:spPr/>
        <p:txBody>
          <a:bodyPr/>
          <a:lstStyle/>
          <a:p>
            <a:endParaRPr lang="en-US"/>
          </a:p>
        </p:txBody>
      </p:sp>
      <p:sp>
        <p:nvSpPr>
          <p:cNvPr id="31"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32" name="TextBox 31"/>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3" name="TextBox 32"/>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34" name="TextBox 33"/>
          <p:cNvSpPr txBox="1"/>
          <p:nvPr/>
        </p:nvSpPr>
        <p:spPr>
          <a:xfrm>
            <a:off x="6996435" y="5144293"/>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35" name="TextBox 34"/>
          <p:cNvSpPr txBox="1"/>
          <p:nvPr/>
        </p:nvSpPr>
        <p:spPr>
          <a:xfrm>
            <a:off x="7401229" y="2895600"/>
            <a:ext cx="1563384" cy="461963"/>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36" name="TextBox 3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37" name="TextBox 36"/>
          <p:cNvSpPr txBox="1"/>
          <p:nvPr/>
        </p:nvSpPr>
        <p:spPr>
          <a:xfrm>
            <a:off x="518905" y="962667"/>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38" name="TextBox 37"/>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15549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3:12</a:t>
              </a:r>
            </a:p>
          </p:txBody>
        </p:sp>
      </p:grpSp>
      <p:sp>
        <p:nvSpPr>
          <p:cNvPr id="5" name="TextBox 4"/>
          <p:cNvSpPr txBox="1">
            <a:spLocks noChangeArrowheads="1"/>
          </p:cNvSpPr>
          <p:nvPr/>
        </p:nvSpPr>
        <p:spPr bwMode="auto">
          <a:xfrm>
            <a:off x="2627313" y="2326345"/>
            <a:ext cx="424815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dirty="0">
                <a:solidFill>
                  <a:srgbClr val="000000"/>
                </a:solidFill>
                <a:latin typeface="ＭＳ Ｐゴシック"/>
                <a:ea typeface="ＭＳ Ｐゴシック"/>
                <a:cs typeface="ＭＳ Ｐゴシック"/>
              </a:rPr>
              <a:t>得胜的，</a:t>
            </a:r>
          </a:p>
          <a:p>
            <a:pPr algn="ctr" defTabSz="914400" eaLnBrk="0" fontAlgn="base" hangingPunct="0">
              <a:spcBef>
                <a:spcPct val="0"/>
              </a:spcBef>
              <a:spcAft>
                <a:spcPct val="0"/>
              </a:spcAft>
            </a:pPr>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defTabSz="914400" eaLnBrk="0" fontAlgn="base" hangingPunct="0">
              <a:spcBef>
                <a:spcPct val="0"/>
              </a:spcBef>
              <a:spcAft>
                <a:spcPct val="0"/>
              </a:spcAft>
            </a:pPr>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326</a:t>
            </a:r>
          </a:p>
        </p:txBody>
      </p:sp>
      <p:sp>
        <p:nvSpPr>
          <p:cNvPr id="33" name="Title 32"/>
          <p:cNvSpPr>
            <a:spLocks noGrp="1"/>
          </p:cNvSpPr>
          <p:nvPr>
            <p:ph type="title"/>
          </p:nvPr>
        </p:nvSpPr>
        <p:spPr/>
        <p:txBody>
          <a:bodyPr/>
          <a:lstStyle/>
          <a:p>
            <a:endParaRPr lang="en-US"/>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2811802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3:21</a:t>
              </a:r>
            </a:p>
          </p:txBody>
        </p:sp>
      </p:grpSp>
      <p:sp>
        <p:nvSpPr>
          <p:cNvPr id="5" name="TextBox 4"/>
          <p:cNvSpPr txBox="1">
            <a:spLocks noChangeArrowheads="1"/>
          </p:cNvSpPr>
          <p:nvPr/>
        </p:nvSpPr>
        <p:spPr bwMode="auto">
          <a:xfrm>
            <a:off x="3059113" y="2742915"/>
            <a:ext cx="3313112"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a:solidFill>
                  <a:srgbClr val="000000"/>
                </a:solidFill>
                <a:latin typeface="ＭＳ ゴシック"/>
                <a:ea typeface="ＭＳ ゴシック"/>
                <a:cs typeface="ＭＳ ゴシック"/>
              </a:rPr>
              <a:t>得胜的，我要赐他</a:t>
            </a:r>
            <a:r>
              <a:rPr lang="en-US" dirty="0">
                <a:solidFill>
                  <a:srgbClr val="FF0000"/>
                </a:solidFill>
                <a:latin typeface="ＭＳ ゴシック"/>
                <a:ea typeface="ＭＳ ゴシック"/>
                <a:cs typeface="ＭＳ ゴシック"/>
              </a:rPr>
              <a:t>在我宝座上与我同坐</a:t>
            </a:r>
            <a:r>
              <a:rPr lang="en-US" dirty="0">
                <a:solidFill>
                  <a:srgbClr val="000000"/>
                </a:solidFill>
                <a:latin typeface="ＭＳ ゴシック"/>
                <a:ea typeface="ＭＳ ゴシック"/>
                <a:cs typeface="ＭＳ ゴシック"/>
              </a:rPr>
              <a:t>，就如我得了胜，在我父的宝座上与他同坐一般.</a:t>
            </a:r>
          </a:p>
          <a:p>
            <a:pPr algn="ctr" defTabSz="914400" eaLnBrk="0" fontAlgn="base" hangingPunct="0">
              <a:spcBef>
                <a:spcPct val="0"/>
              </a:spcBef>
              <a:spcAft>
                <a:spcPct val="0"/>
              </a:spcAft>
            </a:pPr>
            <a:r>
              <a:rPr lang="en-US" dirty="0">
                <a:solidFill>
                  <a:srgbClr val="000000"/>
                </a:solidFill>
              </a:rPr>
              <a:t>(3:21)</a:t>
            </a:r>
          </a:p>
        </p:txBody>
      </p:sp>
      <p:sp>
        <p:nvSpPr>
          <p:cNvPr id="8192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326</a:t>
            </a:r>
          </a:p>
        </p:txBody>
      </p:sp>
      <p:sp>
        <p:nvSpPr>
          <p:cNvPr id="36" name="Title 35"/>
          <p:cNvSpPr>
            <a:spLocks noGrp="1"/>
          </p:cNvSpPr>
          <p:nvPr>
            <p:ph type="title"/>
          </p:nvPr>
        </p:nvSpPr>
        <p:spPr/>
        <p:txBody>
          <a:bodyPr/>
          <a:lstStyle/>
          <a:p>
            <a:endParaRPr lang="en-US"/>
          </a:p>
        </p:txBody>
      </p:sp>
      <p:sp>
        <p:nvSpPr>
          <p:cNvPr id="37"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38" name="TextBox 37"/>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9" name="TextBox 38"/>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40" name="TextBox 39"/>
          <p:cNvSpPr txBox="1"/>
          <p:nvPr/>
        </p:nvSpPr>
        <p:spPr>
          <a:xfrm>
            <a:off x="6996435" y="5144293"/>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41" name="TextBox 40"/>
          <p:cNvSpPr txBox="1"/>
          <p:nvPr/>
        </p:nvSpPr>
        <p:spPr>
          <a:xfrm>
            <a:off x="7401229" y="2895600"/>
            <a:ext cx="1563384" cy="461963"/>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42" name="TextBox 41"/>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43" name="TextBox 42"/>
          <p:cNvSpPr txBox="1"/>
          <p:nvPr/>
        </p:nvSpPr>
        <p:spPr>
          <a:xfrm>
            <a:off x="518905" y="962667"/>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44" name="TextBox 43"/>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3827186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zh-CN" altLang="en-US" sz="4800" i="1" dirty="0">
                <a:solidFill>
                  <a:schemeClr val="tx1"/>
                </a:solidFill>
                <a:latin typeface="ＭＳ Ｐゴシック"/>
                <a:ea typeface="ＭＳ Ｐゴシック"/>
                <a:cs typeface="ＭＳ Ｐゴシック"/>
              </a:rPr>
              <a:t>我们会与主一同作王！</a:t>
            </a:r>
            <a:endParaRPr lang="en-US" sz="4800" i="1"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3483909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基督：</a:t>
              </a:r>
              <a:br>
                <a:rPr lang="en-US" altLang="zh-CN" sz="2400" b="1" dirty="0">
                  <a:solidFill>
                    <a:srgbClr val="FFFFFF"/>
                  </a:solidFill>
                  <a:effectLst>
                    <a:outerShdw blurRad="38100" dist="38100" dir="2700000" algn="tl">
                      <a:srgbClr val="000000">
                        <a:alpha val="43137"/>
                      </a:srgbClr>
                    </a:outerShdw>
                  </a:effectLst>
                  <a:latin typeface="Arial"/>
                  <a:ea typeface="ＭＳ Ｐゴシック" charset="0"/>
                  <a:cs typeface="Arial"/>
                </a:rPr>
              </a:br>
              <a:endParaRPr lang="en-US" altLang="zh-CN"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err="1">
                  <a:solidFill>
                    <a:srgbClr val="FFFFFF"/>
                  </a:solidFill>
                  <a:latin typeface="ＭＳ ゴシック"/>
                  <a:ea typeface="ＭＳ ゴシック"/>
                  <a:cs typeface="ＭＳ ゴシック"/>
                </a:rPr>
                <a:t>那为阿们的,为诚信真实见证</a:t>
              </a:r>
              <a:r>
                <a:rPr lang="en-US" sz="2400" b="1" dirty="0">
                  <a:solidFill>
                    <a:srgbClr val="FFFFFF"/>
                  </a:solidFill>
                  <a:latin typeface="ＭＳ ゴシック"/>
                  <a:ea typeface="ＭＳ ゴシック"/>
                  <a:cs typeface="ＭＳ ゴシック"/>
                </a:rPr>
                <a:t> </a:t>
              </a:r>
              <a:r>
                <a:rPr lang="en-US" sz="2400" b="1" dirty="0" err="1">
                  <a:solidFill>
                    <a:srgbClr val="FFFFFF"/>
                  </a:solidFill>
                  <a:latin typeface="ＭＳ ゴシック"/>
                  <a:ea typeface="ＭＳ ゴシック"/>
                  <a:cs typeface="ＭＳ ゴシック"/>
                </a:rPr>
                <a:t>的,在神创造万物之上为元首的</a:t>
              </a:r>
              <a:endParaRPr lang="en-US" sz="2400"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25" name="TextBox 24"/>
            <p:cNvSpPr txBox="1"/>
            <p:nvPr/>
          </p:nvSpPr>
          <p:spPr>
            <a:xfrm>
              <a:off x="2999918" y="2428272"/>
              <a:ext cx="2963986" cy="1200362"/>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称赞</a:t>
              </a: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p>
            <a:p>
              <a:pPr algn="ctr" defTabSz="914400" eaLnBrk="0" fontAlgn="base" hangingPunct="0">
                <a:spcBef>
                  <a:spcPct val="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没有</a:t>
              </a: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23" name="TextBox 22"/>
            <p:cNvSpPr txBox="1"/>
            <p:nvPr/>
          </p:nvSpPr>
          <p:spPr>
            <a:xfrm>
              <a:off x="2923257" y="1481765"/>
              <a:ext cx="3009454" cy="2678035"/>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指责</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defTabSz="914400" eaLnBrk="0" fontAlgn="base" hangingPunct="0">
                <a:spcBef>
                  <a:spcPct val="0"/>
                </a:spcBef>
                <a:spcAft>
                  <a:spcPct val="0"/>
                </a:spcAft>
              </a:pPr>
              <a:r>
                <a:rPr lang="en-US" sz="2400" b="1" dirty="0">
                  <a:solidFill>
                    <a:srgbClr val="FFFFFF"/>
                  </a:solidFill>
                  <a:latin typeface="ＭＳ ゴシック"/>
                  <a:ea typeface="ＭＳ ゴシック"/>
                  <a:cs typeface="ＭＳ ゴシック"/>
                </a:rPr>
                <a:t>既如温水,</a:t>
              </a:r>
            </a:p>
            <a:p>
              <a:pPr algn="ctr" defTabSz="914400" eaLnBrk="0" fontAlgn="base" hangingPunct="0">
                <a:spcBef>
                  <a:spcPct val="0"/>
                </a:spcBef>
                <a:spcAft>
                  <a:spcPct val="0"/>
                </a:spcAft>
              </a:pPr>
              <a:r>
                <a:rPr lang="en-US" sz="2400" b="1" dirty="0">
                  <a:solidFill>
                    <a:srgbClr val="FFFFFF"/>
                  </a:solidFill>
                  <a:latin typeface="ＭＳ ゴシック"/>
                  <a:ea typeface="ＭＳ ゴシック"/>
                  <a:cs typeface="ＭＳ ゴシック"/>
                </a:rPr>
                <a:t>也不冷也不热</a:t>
              </a:r>
              <a:r>
                <a:rPr lang="en-US" sz="2400" dirty="0">
                  <a:solidFill>
                    <a:srgbClr val="FFFFFF"/>
                  </a:solidFill>
                  <a:latin typeface="ＭＳ ゴシック"/>
                  <a:ea typeface="ＭＳ ゴシック"/>
                  <a:cs typeface="ＭＳ ゴシック"/>
                </a:rPr>
                <a:t> </a:t>
              </a:r>
            </a:p>
            <a:p>
              <a:pPr algn="ctr" defTabSz="914400" eaLnBrk="0" fontAlgn="base" hangingPunct="0">
                <a:spcBef>
                  <a:spcPct val="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困苦</a:t>
              </a:r>
              <a:r>
                <a:rPr lang="zh-CN" altLang="zh-CN" sz="24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可怜，贫穷，瞎眼，赤身</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11" name="Group 10"/>
          <p:cNvGrpSpPr>
            <a:grpSpLocks/>
          </p:cNvGrpSpPr>
          <p:nvPr/>
        </p:nvGrpSpPr>
        <p:grpSpPr bwMode="auto">
          <a:xfrm>
            <a:off x="2215268" y="77470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箴言</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向主买火炼的金子，买白衣穿上，买眼药。</a:t>
              </a:r>
              <a:endParaRPr lang="en-US" altLang="zh-CN"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要发热心，</a:t>
              </a:r>
              <a:endParaRPr lang="en-US" altLang="zh-CN"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要悔改。</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28" name="Group 27"/>
          <p:cNvGrpSpPr>
            <a:grpSpLocks noChangeAspect="1"/>
          </p:cNvGrpSpPr>
          <p:nvPr/>
        </p:nvGrpSpPr>
        <p:grpSpPr bwMode="auto">
          <a:xfrm>
            <a:off x="1758598" y="739069"/>
            <a:ext cx="5688013" cy="5688012"/>
            <a:chOff x="1768628" y="739157"/>
            <a:chExt cx="5904656" cy="5688632"/>
          </a:xfrm>
        </p:grpSpPr>
        <p:sp>
          <p:nvSpPr>
            <p:cNvPr id="802835" name="Oval 4"/>
            <p:cNvSpPr>
              <a:spLocks noChangeArrowheads="1"/>
            </p:cNvSpPr>
            <p:nvPr/>
          </p:nvSpPr>
          <p:spPr bwMode="auto">
            <a:xfrm>
              <a:off x="1768628" y="739157"/>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30" name="TextBox 29"/>
            <p:cNvSpPr txBox="1"/>
            <p:nvPr/>
          </p:nvSpPr>
          <p:spPr>
            <a:xfrm>
              <a:off x="2216875" y="739157"/>
              <a:ext cx="5008164" cy="1200459"/>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警告</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zh-CN" alt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没有</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a:t>
              </a: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grpSp>
        <p:nvGrpSpPr>
          <p:cNvPr id="13" name="Group 12"/>
          <p:cNvGrpSpPr>
            <a:grpSpLocks noChangeAspect="1"/>
          </p:cNvGrpSpPr>
          <p:nvPr/>
        </p:nvGrpSpPr>
        <p:grpSpPr bwMode="auto">
          <a:xfrm>
            <a:off x="1584325" y="710207"/>
            <a:ext cx="6319154" cy="6317656"/>
            <a:chOff x="1612532" y="1119997"/>
            <a:chExt cx="5904656" cy="5688632"/>
          </a:xfrm>
        </p:grpSpPr>
        <p:sp>
          <p:nvSpPr>
            <p:cNvPr id="802833" name="Oval 4"/>
            <p:cNvSpPr>
              <a:spLocks noChangeArrowheads="1"/>
            </p:cNvSpPr>
            <p:nvPr/>
          </p:nvSpPr>
          <p:spPr bwMode="auto">
            <a:xfrm>
              <a:off x="1612532" y="1119997"/>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15" name="TextBox 14"/>
            <p:cNvSpPr txBox="1"/>
            <p:nvPr/>
          </p:nvSpPr>
          <p:spPr>
            <a:xfrm>
              <a:off x="3197186" y="1119997"/>
              <a:ext cx="2743747" cy="1647656"/>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承诺</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dirty="0">
                  <a:solidFill>
                    <a:srgbClr val="000000"/>
                  </a:solidFill>
                  <a:latin typeface="Comic Sans MS" charset="0"/>
                  <a:ea typeface="ＭＳ Ｐゴシック" charset="0"/>
                </a:rPr>
                <a:t> </a:t>
              </a:r>
              <a:r>
                <a:rPr lang="en-US" sz="2400" b="1" dirty="0" err="1">
                  <a:solidFill>
                    <a:srgbClr val="FFFFFF"/>
                  </a:solidFill>
                  <a:latin typeface="ＭＳ ゴシック"/>
                  <a:ea typeface="ＭＳ ゴシック"/>
                  <a:cs typeface="ＭＳ ゴシック"/>
                </a:rPr>
                <a:t>得胜的,我必将神乐园中生命树的果子赐</a:t>
              </a:r>
              <a:r>
                <a:rPr lang="en-US" sz="2400" b="1" dirty="0">
                  <a:solidFill>
                    <a:srgbClr val="FFFFFF"/>
                  </a:solidFill>
                  <a:latin typeface="ＭＳ ゴシック"/>
                  <a:ea typeface="ＭＳ ゴシック"/>
                  <a:cs typeface="ＭＳ ゴシック"/>
                </a:rPr>
                <a:t> 给他吃</a:t>
              </a:r>
              <a:r>
                <a:rPr lang="zh-CN" altLang="en-US" sz="2400" b="1" dirty="0">
                  <a:solidFill>
                    <a:srgbClr val="FFFFFF"/>
                  </a:solidFill>
                  <a:latin typeface="ＭＳ ゴシック"/>
                  <a:ea typeface="ＭＳ ゴシック"/>
                  <a:cs typeface="ＭＳ ゴシック"/>
                </a:rPr>
                <a:t>。</a:t>
              </a:r>
              <a:endParaRPr lang="en-US" sz="2400" b="1" dirty="0">
                <a:solidFill>
                  <a:srgbClr val="FFFFFF"/>
                </a:solidFill>
                <a:latin typeface="ＭＳ ゴシック"/>
                <a:ea typeface="ＭＳ ゴシック"/>
                <a:cs typeface="ＭＳ ゴシック"/>
              </a:endParaRPr>
            </a:p>
          </p:txBody>
        </p:sp>
      </p:gr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pPr defTabSz="914400" eaLnBrk="0" fontAlgn="base" hangingPunct="0">
              <a:spcBef>
                <a:spcPct val="0"/>
              </a:spcBef>
              <a:spcAft>
                <a:spcPct val="0"/>
              </a:spcAft>
            </a:pPr>
            <a:endParaRPr lang="en-US" sz="2400" dirty="0">
              <a:solidFill>
                <a:srgbClr val="000000"/>
              </a:solidFill>
              <a:latin typeface="Comic Sans MS" charset="0"/>
              <a:ea typeface="ＭＳ Ｐゴシック" charset="0"/>
            </a:endParaRPr>
          </a:p>
        </p:txBody>
      </p:sp>
    </p:spTree>
    <p:extLst>
      <p:ext uri="{BB962C8B-B14F-4D97-AF65-F5344CB8AC3E}">
        <p14:creationId xmlns:p14="http://schemas.microsoft.com/office/powerpoint/2010/main" val="3477467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3:21</a:t>
              </a:r>
            </a:p>
          </p:txBody>
        </p:sp>
      </p:grpSp>
      <p:sp>
        <p:nvSpPr>
          <p:cNvPr id="5" name="TextBox 4"/>
          <p:cNvSpPr txBox="1">
            <a:spLocks noChangeArrowheads="1"/>
          </p:cNvSpPr>
          <p:nvPr/>
        </p:nvSpPr>
        <p:spPr bwMode="auto">
          <a:xfrm>
            <a:off x="3059113" y="2620603"/>
            <a:ext cx="331311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a:solidFill>
                  <a:srgbClr val="000000"/>
                </a:solidFill>
                <a:latin typeface="ＭＳ Ｐゴシック"/>
                <a:ea typeface="ＭＳ Ｐゴシック"/>
                <a:cs typeface="ＭＳ Ｐゴシック"/>
              </a:rPr>
              <a:t>得胜的，</a:t>
            </a:r>
            <a:r>
              <a:rPr lang="en-US" dirty="0">
                <a:solidFill>
                  <a:srgbClr val="FF0000"/>
                </a:solidFill>
                <a:latin typeface="ＭＳ Ｐゴシック"/>
                <a:ea typeface="ＭＳ Ｐゴシック"/>
                <a:cs typeface="ＭＳ Ｐゴシック"/>
              </a:rPr>
              <a:t>必承受这些为业：我要作他的神，他要作我的儿子</a:t>
            </a:r>
            <a:r>
              <a:rPr lang="en-US" dirty="0">
                <a:solidFill>
                  <a:srgbClr val="000000"/>
                </a:solidFill>
                <a:latin typeface="ＭＳ Ｐゴシック"/>
                <a:ea typeface="ＭＳ Ｐゴシック"/>
                <a:cs typeface="ＭＳ Ｐゴシック"/>
              </a:rPr>
              <a:t>。</a:t>
            </a:r>
          </a:p>
          <a:p>
            <a:pPr algn="ctr" defTabSz="914400" eaLnBrk="0" fontAlgn="base" hangingPunct="0">
              <a:spcBef>
                <a:spcPct val="0"/>
              </a:spcBef>
              <a:spcAft>
                <a:spcPct val="0"/>
              </a:spcAft>
            </a:pPr>
            <a:r>
              <a:rPr lang="en-US" dirty="0">
                <a:solidFill>
                  <a:srgbClr val="000000"/>
                </a:solidFill>
                <a:latin typeface="ＭＳ Ｐゴシック"/>
                <a:ea typeface="ＭＳ Ｐゴシック"/>
                <a:cs typeface="ＭＳ Ｐゴシック"/>
              </a:rPr>
              <a:t>(21:7)</a:t>
            </a:r>
          </a:p>
        </p:txBody>
      </p:sp>
      <p:sp>
        <p:nvSpPr>
          <p:cNvPr id="34" name="Title 33"/>
          <p:cNvSpPr>
            <a:spLocks noGrp="1"/>
          </p:cNvSpPr>
          <p:nvPr>
            <p:ph type="title"/>
          </p:nvPr>
        </p:nvSpPr>
        <p:spPr/>
        <p:txBody>
          <a:bodyPr/>
          <a:lstStyle/>
          <a:p>
            <a:endParaRPr lang="en-US"/>
          </a:p>
        </p:txBody>
      </p:sp>
      <p:sp>
        <p:nvSpPr>
          <p:cNvPr id="36"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37" name="TextBox 36"/>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8" name="TextBox 3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39" name="TextBox 38"/>
          <p:cNvSpPr txBox="1"/>
          <p:nvPr/>
        </p:nvSpPr>
        <p:spPr>
          <a:xfrm>
            <a:off x="6996435" y="5144293"/>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40" name="TextBox 39"/>
          <p:cNvSpPr txBox="1"/>
          <p:nvPr/>
        </p:nvSpPr>
        <p:spPr>
          <a:xfrm>
            <a:off x="7401229" y="2895600"/>
            <a:ext cx="1563384" cy="461963"/>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41" name="TextBox 40"/>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42" name="TextBox 41"/>
          <p:cNvSpPr txBox="1"/>
          <p:nvPr/>
        </p:nvSpPr>
        <p:spPr>
          <a:xfrm>
            <a:off x="518905" y="962667"/>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43" name="TextBox 42"/>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802186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28" y="317500"/>
            <a:ext cx="9144000" cy="6217920"/>
          </a:xfrm>
          <a:prstGeom prst="rect">
            <a:avLst/>
          </a:prstGeom>
        </p:spPr>
      </p:pic>
      <p:sp>
        <p:nvSpPr>
          <p:cNvPr id="111618" name="Rectangle 2"/>
          <p:cNvSpPr>
            <a:spLocks noGrp="1" noChangeArrowheads="1"/>
          </p:cNvSpPr>
          <p:nvPr>
            <p:ph type="ctrTitle"/>
          </p:nvPr>
        </p:nvSpPr>
        <p:spPr>
          <a:xfrm>
            <a:off x="-170234" y="296403"/>
            <a:ext cx="9440694" cy="2818284"/>
          </a:xfrm>
        </p:spPr>
        <p:txBody>
          <a:bodyPr/>
          <a:lstStyle/>
          <a:p>
            <a:r>
              <a:rPr lang="zh-CN" altLang="en-US" sz="6000" b="1" dirty="0">
                <a:effectLst>
                  <a:glow rad="177800">
                    <a:schemeClr val="tx1"/>
                  </a:glow>
                </a:effectLst>
                <a:latin typeface="Arial" charset="0"/>
                <a:ea typeface="ＭＳ Ｐゴシック" charset="0"/>
              </a:rPr>
              <a:t>你准备好统治世界了吗？</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8713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88777" y="213804"/>
            <a:ext cx="8763000" cy="838200"/>
          </a:xfrm>
        </p:spPr>
        <p:txBody>
          <a:bodyPr/>
          <a:lstStyle/>
          <a:p>
            <a:r>
              <a:rPr lang="zh-CN" altLang="en-US" sz="96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基督的通知</a:t>
            </a:r>
            <a:endParaRPr lang="en-US" sz="96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indent="-461963" algn="ctr" defTabSz="914400" fontAlgn="base">
              <a:spcBef>
                <a:spcPct val="20000"/>
              </a:spcBef>
              <a:spcAft>
                <a:spcPct val="0"/>
              </a:spcAft>
            </a:pPr>
            <a:r>
              <a:rPr lang="zh-CN" altLang="en-US" sz="4400" b="1" i="1" dirty="0">
                <a:solidFill>
                  <a:srgbClr val="000000"/>
                </a:solidFill>
                <a:effectLst>
                  <a:outerShdw blurRad="38100" dist="38100" dir="2700000" algn="tl">
                    <a:srgbClr val="DDDDDD"/>
                  </a:outerShdw>
                </a:effectLst>
                <a:latin typeface="Arial" charset="0"/>
                <a:ea typeface="ＭＳ Ｐゴシック" charset="0"/>
                <a:cs typeface="ＭＳ Ｐゴシック" charset="0"/>
              </a:rPr>
              <a:t>诗篇</a:t>
            </a:r>
            <a:r>
              <a:rPr lang="en-US" sz="4400" b="1" i="1" dirty="0">
                <a:solidFill>
                  <a:srgbClr val="000000"/>
                </a:solidFill>
                <a:effectLst>
                  <a:outerShdw blurRad="38100" dist="38100" dir="2700000" algn="tl">
                    <a:srgbClr val="DDDDDD"/>
                  </a:outerShdw>
                </a:effectLst>
                <a:latin typeface="Arial" charset="0"/>
                <a:ea typeface="ＭＳ Ｐゴシック" charset="0"/>
                <a:cs typeface="ＭＳ Ｐゴシック" charset="0"/>
              </a:rPr>
              <a:t> 2:8-9 </a:t>
            </a:r>
            <a:r>
              <a:rPr lang="zh-CN" altLang="en-US" sz="4400" b="1" i="1" dirty="0">
                <a:solidFill>
                  <a:srgbClr val="000000"/>
                </a:solidFill>
                <a:effectLst>
                  <a:outerShdw blurRad="38100" dist="38100" dir="2700000" algn="tl">
                    <a:srgbClr val="DDDDDD"/>
                  </a:outerShdw>
                </a:effectLst>
                <a:latin typeface="Arial" charset="0"/>
                <a:ea typeface="ＭＳ Ｐゴシック" charset="0"/>
                <a:cs typeface="ＭＳ Ｐゴシック" charset="0"/>
              </a:rPr>
              <a:t>被引用在 启示录</a:t>
            </a:r>
            <a:r>
              <a:rPr lang="en-US" sz="4400" b="1" i="1" dirty="0">
                <a:solidFill>
                  <a:srgbClr val="000000"/>
                </a:solidFill>
                <a:effectLst>
                  <a:outerShdw blurRad="38100" dist="38100" dir="2700000" algn="tl">
                    <a:srgbClr val="DDDDDD"/>
                  </a:outerShdw>
                </a:effectLst>
                <a:latin typeface="Arial" charset="0"/>
                <a:ea typeface="ＭＳ Ｐゴシック" charset="0"/>
                <a:cs typeface="ＭＳ Ｐゴシック" charset="0"/>
              </a:rPr>
              <a:t> 2:27</a:t>
            </a:r>
          </a:p>
        </p:txBody>
      </p:sp>
    </p:spTree>
    <p:extLst>
      <p:ext uri="{BB962C8B-B14F-4D97-AF65-F5344CB8AC3E}">
        <p14:creationId xmlns:p14="http://schemas.microsoft.com/office/powerpoint/2010/main" val="1779257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在基督里得着的产业</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68659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457200" y="228600"/>
            <a:ext cx="8229600" cy="1700213"/>
          </a:xfrm>
          <a:gradFill rotWithShape="0">
            <a:gsLst>
              <a:gs pos="0">
                <a:srgbClr val="AC1D73"/>
              </a:gs>
              <a:gs pos="100000">
                <a:srgbClr val="500D35"/>
              </a:gs>
            </a:gsLst>
            <a:path path="shape">
              <a:fillToRect l="50000" t="50000" r="50000" b="50000"/>
            </a:path>
          </a:gradFill>
          <a:effectLst>
            <a:outerShdw dist="107763" dir="13500000" algn="ctr" rotWithShape="0">
              <a:schemeClr val="tx2">
                <a:alpha val="74997"/>
              </a:schemeClr>
            </a:outerShdw>
          </a:effectLst>
        </p:spPr>
        <p:txBody>
          <a:bodyPr/>
          <a:lstStyle/>
          <a:p>
            <a:r>
              <a:rPr lang="zh-CN" altLang="en-US" sz="4800" b="1" dirty="0">
                <a:solidFill>
                  <a:schemeClr val="bg1"/>
                </a:solidFill>
                <a:effectLst>
                  <a:outerShdw blurRad="38100" dist="38100" dir="2700000" algn="tl">
                    <a:srgbClr val="000000"/>
                  </a:outerShdw>
                </a:effectLst>
                <a:latin typeface="Arial"/>
                <a:ea typeface="SimSun" pitchFamily="2" charset="-122"/>
                <a:cs typeface="Arial"/>
              </a:rPr>
              <a:t>将 来 的 恩 惠 </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(19-20</a:t>
            </a:r>
            <a:r>
              <a:rPr lang="zh-CN" altLang="en-US" sz="4800" b="1" dirty="0">
                <a:solidFill>
                  <a:schemeClr val="bg1"/>
                </a:solidFill>
                <a:latin typeface="Arial"/>
                <a:ea typeface="SimSun" pitchFamily="2" charset="-122"/>
                <a:cs typeface="Arial"/>
              </a:rPr>
              <a:t>章</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a:t>
            </a:r>
          </a:p>
        </p:txBody>
      </p:sp>
      <p:grpSp>
        <p:nvGrpSpPr>
          <p:cNvPr id="2" name="Group 3"/>
          <p:cNvGrpSpPr>
            <a:grpSpLocks/>
          </p:cNvGrpSpPr>
          <p:nvPr/>
        </p:nvGrpSpPr>
        <p:grpSpPr bwMode="auto">
          <a:xfrm>
            <a:off x="5943604" y="2133600"/>
            <a:ext cx="3398838" cy="4724400"/>
            <a:chOff x="3744" y="1344"/>
            <a:chExt cx="2141" cy="2976"/>
          </a:xfrm>
        </p:grpSpPr>
        <p:pic>
          <p:nvPicPr>
            <p:cNvPr id="765962"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43" name="Rectangle 5"/>
            <p:cNvSpPr>
              <a:spLocks noChangeArrowheads="1"/>
            </p:cNvSpPr>
            <p:nvPr/>
          </p:nvSpPr>
          <p:spPr bwMode="auto">
            <a:xfrm>
              <a:off x="3753" y="1854"/>
              <a:ext cx="2132" cy="1071"/>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defTabSz="914400" eaLnBrk="0" fontAlgn="base" hangingPunct="0">
                <a:spcBef>
                  <a:spcPct val="0"/>
                </a:spcBef>
                <a:spcAft>
                  <a:spcPct val="0"/>
                </a:spcAft>
              </a:pPr>
              <a:r>
                <a:rPr lang="zh-CN" altLang="en-US" sz="4400" b="1" dirty="0">
                  <a:solidFill>
                    <a:srgbClr val="FFFFFF"/>
                  </a:solidFill>
                  <a:latin typeface="Arial"/>
                  <a:ea typeface="SimSun" pitchFamily="2" charset="-122"/>
                  <a:cs typeface="Arial"/>
                </a:rPr>
                <a:t>天 堂 </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(21-22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3" name="Group 15"/>
          <p:cNvGrpSpPr>
            <a:grpSpLocks/>
          </p:cNvGrpSpPr>
          <p:nvPr/>
        </p:nvGrpSpPr>
        <p:grpSpPr bwMode="auto">
          <a:xfrm>
            <a:off x="-152400" y="2971800"/>
            <a:ext cx="3097213" cy="3886200"/>
            <a:chOff x="-96" y="1872"/>
            <a:chExt cx="1951" cy="2448"/>
          </a:xfrm>
        </p:grpSpPr>
        <p:pic>
          <p:nvPicPr>
            <p:cNvPr id="765960" name="Picture 13"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41" name="Rectangle 8"/>
            <p:cNvSpPr>
              <a:spLocks noChangeArrowheads="1"/>
            </p:cNvSpPr>
            <p:nvPr/>
          </p:nvSpPr>
          <p:spPr bwMode="auto">
            <a:xfrm>
              <a:off x="-96" y="3148"/>
              <a:ext cx="1951" cy="90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defTabSz="914400" eaLnBrk="0" fontAlgn="base" hangingPunct="0">
                <a:spcBef>
                  <a:spcPct val="0"/>
                </a:spcBef>
                <a:spcAft>
                  <a:spcPct val="0"/>
                </a:spcAft>
              </a:pPr>
              <a:r>
                <a:rPr lang="zh-TW" altLang="en-US" sz="4400" b="1" dirty="0">
                  <a:solidFill>
                    <a:srgbClr val="FFFFFF"/>
                  </a:solidFill>
                  <a:latin typeface="Arial"/>
                  <a:ea typeface="SimSun" pitchFamily="2" charset="-122"/>
                  <a:cs typeface="Arial"/>
                </a:rPr>
                <a:t>再 来</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(19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4" name="Group 9"/>
          <p:cNvGrpSpPr>
            <a:grpSpLocks/>
          </p:cNvGrpSpPr>
          <p:nvPr/>
        </p:nvGrpSpPr>
        <p:grpSpPr bwMode="auto">
          <a:xfrm>
            <a:off x="2667000" y="2514600"/>
            <a:ext cx="3460750" cy="4343400"/>
            <a:chOff x="1680" y="1584"/>
            <a:chExt cx="2180" cy="2736"/>
          </a:xfrm>
        </p:grpSpPr>
        <p:pic>
          <p:nvPicPr>
            <p:cNvPr id="765958"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9" name="Rectangle 11"/>
            <p:cNvSpPr>
              <a:spLocks noChangeArrowheads="1"/>
            </p:cNvSpPr>
            <p:nvPr/>
          </p:nvSpPr>
          <p:spPr bwMode="auto">
            <a:xfrm>
              <a:off x="1680" y="2640"/>
              <a:ext cx="2180" cy="1071"/>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algn="ctr" defTabSz="914400" eaLnBrk="0" fontAlgn="base" hangingPunct="0">
                <a:spcBef>
                  <a:spcPct val="0"/>
                </a:spcBef>
                <a:spcAft>
                  <a:spcPct val="0"/>
                </a:spcAft>
              </a:pPr>
              <a:r>
                <a:rPr lang="zh-TW" altLang="en-US" sz="4400" b="1" dirty="0">
                  <a:solidFill>
                    <a:srgbClr val="000000"/>
                  </a:solidFill>
                  <a:latin typeface="Arial"/>
                  <a:ea typeface="SimSun" pitchFamily="2" charset="-122"/>
                  <a:cs typeface="Arial"/>
                </a:rPr>
                <a:t>千 </a:t>
              </a:r>
              <a:r>
                <a:rPr lang="zh-CN" altLang="en-US" sz="4400" b="1" dirty="0">
                  <a:solidFill>
                    <a:srgbClr val="000000"/>
                  </a:solidFill>
                  <a:latin typeface="Arial"/>
                  <a:ea typeface="SimSun" pitchFamily="2" charset="-122"/>
                  <a:cs typeface="Arial"/>
                </a:rPr>
                <a:t>禧</a:t>
              </a:r>
              <a:r>
                <a:rPr lang="zh-TW" altLang="en-US" sz="4400" b="1" dirty="0">
                  <a:solidFill>
                    <a:srgbClr val="000000"/>
                  </a:solidFill>
                  <a:latin typeface="Arial"/>
                  <a:ea typeface="SimSun" pitchFamily="2" charset="-122"/>
                  <a:cs typeface="Arial"/>
                </a:rPr>
                <a:t> 年</a:t>
              </a:r>
              <a:r>
                <a:rPr lang="zh-CN" altLang="en-US" sz="4400" b="1" dirty="0">
                  <a:solidFill>
                    <a:srgbClr val="000000"/>
                  </a:solidFill>
                  <a:latin typeface="Arial"/>
                  <a:ea typeface="SimSun" pitchFamily="2" charset="-122"/>
                  <a:cs typeface="Arial"/>
                </a:rPr>
                <a:t> </a:t>
              </a:r>
              <a:br>
                <a:rPr lang="zh-CN" altLang="en-US" sz="4400" b="1" dirty="0">
                  <a:solidFill>
                    <a:srgbClr val="000000"/>
                  </a:solidFill>
                  <a:latin typeface="Arial"/>
                  <a:ea typeface="SimSun" pitchFamily="2" charset="-122"/>
                  <a:cs typeface="Arial"/>
                </a:rPr>
              </a:br>
              <a:r>
                <a:rPr lang="en-US" altLang="zh-CN" sz="3600" b="1" dirty="0">
                  <a:solidFill>
                    <a:srgbClr val="000000"/>
                  </a:solidFill>
                  <a:latin typeface="Arial"/>
                  <a:ea typeface="SimSun" pitchFamily="2" charset="-122"/>
                  <a:cs typeface="Arial"/>
                </a:rPr>
                <a:t>(20 </a:t>
              </a:r>
              <a:r>
                <a:rPr lang="zh-CN" altLang="en-US" sz="3600" b="1" dirty="0">
                  <a:solidFill>
                    <a:srgbClr val="000000"/>
                  </a:solidFill>
                  <a:latin typeface="Arial"/>
                  <a:ea typeface="SimSun" pitchFamily="2" charset="-122"/>
                  <a:cs typeface="Arial"/>
                </a:rPr>
                <a:t>章</a:t>
              </a:r>
              <a:r>
                <a:rPr lang="en-US" altLang="zh-CN" sz="3600" b="1" dirty="0">
                  <a:solidFill>
                    <a:srgbClr val="000000"/>
                  </a:solidFill>
                  <a:latin typeface="Arial"/>
                  <a:ea typeface="SimSun" pitchFamily="2" charset="-122"/>
                  <a:cs typeface="Arial"/>
                </a:rPr>
                <a:t>)</a:t>
              </a:r>
            </a:p>
          </p:txBody>
        </p:sp>
      </p:grpSp>
    </p:spTree>
    <p:extLst>
      <p:ext uri="{BB962C8B-B14F-4D97-AF65-F5344CB8AC3E}">
        <p14:creationId xmlns:p14="http://schemas.microsoft.com/office/powerpoint/2010/main" val="4236847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1026"/>
          <p:cNvSpPr>
            <a:spLocks noGrp="1" noChangeArrowheads="1"/>
          </p:cNvSpPr>
          <p:nvPr>
            <p:ph type="ctrTitle"/>
          </p:nvPr>
        </p:nvSpPr>
        <p:spPr>
          <a:xfrm>
            <a:off x="457200" y="304800"/>
            <a:ext cx="7772400" cy="1219200"/>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altLang="zh-TW" sz="6000" dirty="0">
                <a:solidFill>
                  <a:srgbClr val="FFFFFF"/>
                </a:solidFill>
                <a:latin typeface="NSimSun" pitchFamily="49" charset="-122"/>
                <a:ea typeface="NSimSun" pitchFamily="49" charset="-122"/>
              </a:rPr>
              <a:t>20:4</a:t>
            </a:r>
            <a:endParaRPr lang="en-US" sz="6000" dirty="0">
              <a:solidFill>
                <a:srgbClr val="FFFFFF"/>
              </a:solidFill>
              <a:latin typeface="NSimSun" pitchFamily="49" charset="-122"/>
              <a:ea typeface="NSimSun" pitchFamily="49" charset="-122"/>
            </a:endParaRPr>
          </a:p>
        </p:txBody>
      </p:sp>
      <p:sp>
        <p:nvSpPr>
          <p:cNvPr id="781314" name="Rectangle 1027"/>
          <p:cNvSpPr>
            <a:spLocks noChangeArrowheads="1"/>
          </p:cNvSpPr>
          <p:nvPr/>
        </p:nvSpPr>
        <p:spPr bwMode="auto">
          <a:xfrm>
            <a:off x="685800" y="1828800"/>
            <a:ext cx="80772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pitchFamily="2" charset="2"/>
              <a:buNone/>
            </a:pPr>
            <a:r>
              <a:rPr lang="en-US" altLang="zh-CN" sz="2400" b="1" dirty="0">
                <a:solidFill>
                  <a:srgbClr val="000000"/>
                </a:solidFill>
                <a:latin typeface="Comic Sans MS" pitchFamily="66" charset="0"/>
                <a:ea typeface="SimSun" pitchFamily="2" charset="-122"/>
              </a:rPr>
              <a:t>4</a:t>
            </a:r>
            <a:r>
              <a:rPr lang="en-US" altLang="zh-CN" sz="2400" dirty="0">
                <a:solidFill>
                  <a:srgbClr val="000000"/>
                </a:solidFill>
                <a:latin typeface="Comic Sans MS" pitchFamily="66" charset="0"/>
                <a:ea typeface="SimSun" pitchFamily="2" charset="-122"/>
              </a:rPr>
              <a:t> </a:t>
            </a:r>
            <a:r>
              <a:rPr lang="zh-CN" altLang="en-US" sz="4000" b="1" dirty="0">
                <a:solidFill>
                  <a:srgbClr val="000000"/>
                </a:solidFill>
                <a:latin typeface="Comic Sans MS" pitchFamily="66" charset="0"/>
                <a:ea typeface="SimSun" pitchFamily="2" charset="-122"/>
              </a:rPr>
              <a:t>我又看见几个宝座、也有坐在上面的、并有审判的权柄赐给他们．我又看见那些因为给耶稣作见证、并为　神之道被斩者的灵魂、和那没有拜过兽与兽像、也没有在额上和手上受过他印记之人的灵魂．他们都复活了、与基督一同作王一千年。  </a:t>
            </a:r>
            <a:endParaRPr lang="en-US" sz="4000" b="1" dirty="0">
              <a:solidFill>
                <a:srgbClr val="000000"/>
              </a:solidFill>
              <a:ea typeface="MS PGothic" pitchFamily="34" charset="-128"/>
            </a:endParaRPr>
          </a:p>
        </p:txBody>
      </p:sp>
    </p:spTree>
    <p:extLst>
      <p:ext uri="{BB962C8B-B14F-4D97-AF65-F5344CB8AC3E}">
        <p14:creationId xmlns:p14="http://schemas.microsoft.com/office/powerpoint/2010/main" val="1661724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141730" y="1598414"/>
            <a:ext cx="5518738" cy="4116586"/>
          </a:xfrm>
        </p:spPr>
        <p:txBody>
          <a:bodyPr rIns="116868"/>
          <a:lstStyle/>
          <a:p>
            <a:pPr marL="39056" indent="0" eaLnBrk="1" hangingPunct="1">
              <a:defRPr/>
            </a:pPr>
            <a:r>
              <a:rPr lang="zh-CN" altLang="en-US" sz="5600" b="1" dirty="0">
                <a:latin typeface="Times New Roman" charset="0"/>
                <a:ea typeface="宋体" charset="0"/>
                <a:cs typeface="宋体" charset="0"/>
              </a:rPr>
              <a:t>“</a:t>
            </a:r>
            <a:r>
              <a:rPr lang="zh-CN" altLang="en-US" sz="5600" b="1" dirty="0">
                <a:latin typeface="Arial Bold" charset="0"/>
                <a:ea typeface="宋体" charset="0"/>
                <a:cs typeface="宋体" charset="0"/>
                <a:sym typeface="Arial Bold" charset="0"/>
              </a:rPr>
              <a:t>岂不知圣徒要审判世界么</a:t>
            </a:r>
            <a:r>
              <a:rPr lang="en-US" altLang="zh-CN" sz="5600" b="1" dirty="0">
                <a:latin typeface="Tahoma" charset="0"/>
                <a:ea typeface="宋体" charset="0"/>
                <a:cs typeface="宋体" charset="0"/>
              </a:rPr>
              <a:t>?</a:t>
            </a:r>
            <a:r>
              <a:rPr lang="en-US" altLang="zh-CN" sz="5600" b="1" dirty="0">
                <a:latin typeface="Times New Roman" charset="0"/>
                <a:ea typeface="宋体" charset="0"/>
                <a:cs typeface="宋体" charset="0"/>
              </a:rPr>
              <a:t>”</a:t>
            </a:r>
            <a:br>
              <a:rPr lang="en-US" altLang="zh-CN" sz="5600" b="1" dirty="0">
                <a:latin typeface="ＭＳ Ｐゴシック" charset="0"/>
                <a:ea typeface="宋体" charset="0"/>
                <a:cs typeface="宋体" charset="0"/>
                <a:sym typeface="ＭＳ Ｐゴシック" charset="0"/>
              </a:rPr>
            </a:br>
            <a:r>
              <a:rPr lang="en-US" altLang="zh-CN" sz="5600" b="1" dirty="0">
                <a:latin typeface="Tahoma" charset="0"/>
                <a:ea typeface="宋体" charset="0"/>
                <a:cs typeface="宋体" charset="0"/>
              </a:rPr>
              <a:t>(</a:t>
            </a:r>
            <a:r>
              <a:rPr lang="zh-CN" altLang="en-US" sz="5600" b="1" dirty="0">
                <a:latin typeface="Tahoma" charset="0"/>
                <a:ea typeface="宋体" charset="0"/>
                <a:cs typeface="宋体" charset="0"/>
              </a:rPr>
              <a:t>林前六</a:t>
            </a:r>
            <a:r>
              <a:rPr lang="en-US" altLang="zh-CN" sz="5600" b="1" dirty="0">
                <a:latin typeface="Tahoma" charset="0"/>
                <a:ea typeface="宋体" charset="0"/>
                <a:cs typeface="宋体" charset="0"/>
              </a:rPr>
              <a:t>2</a:t>
            </a:r>
            <a:r>
              <a:rPr lang="zh-CN" altLang="en-US" sz="5600" b="1" dirty="0">
                <a:latin typeface="Tahoma" charset="0"/>
                <a:ea typeface="宋体" charset="0"/>
                <a:cs typeface="宋体" charset="0"/>
              </a:rPr>
              <a:t>上</a:t>
            </a:r>
            <a:r>
              <a:rPr lang="en-US" altLang="zh-CN" sz="5600" b="1" dirty="0">
                <a:latin typeface="Tahoma" charset="0"/>
                <a:ea typeface="宋体" charset="0"/>
                <a:cs typeface="宋体" charset="0"/>
              </a:rPr>
              <a:t>)</a:t>
            </a:r>
          </a:p>
        </p:txBody>
      </p:sp>
    </p:spTree>
    <p:extLst>
      <p:ext uri="{BB962C8B-B14F-4D97-AF65-F5344CB8AC3E}">
        <p14:creationId xmlns:p14="http://schemas.microsoft.com/office/powerpoint/2010/main" val="2564898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en-US" b="1" dirty="0">
                <a:effectLst>
                  <a:glow rad="177800">
                    <a:schemeClr val="tx1"/>
                  </a:glow>
                </a:effectLst>
                <a:latin typeface="Arial" charset="0"/>
                <a:ea typeface="ＭＳ Ｐゴシック" charset="0"/>
              </a:rPr>
              <a:t>“</a:t>
            </a:r>
            <a:r>
              <a:rPr lang="zh-CN" altLang="en-US" b="1" dirty="0">
                <a:effectLst>
                  <a:glow rad="177800">
                    <a:schemeClr val="tx1"/>
                  </a:glow>
                </a:effectLst>
                <a:latin typeface="Arial" charset="0"/>
                <a:ea typeface="ＭＳ Ｐゴシック" charset="0"/>
              </a:rPr>
              <a:t>我们若能坚忍</a:t>
            </a:r>
            <a:r>
              <a:rPr lang="en-US" b="1" dirty="0">
                <a:effectLst>
                  <a:glow rad="177800">
                    <a:schemeClr val="tx1"/>
                  </a:glow>
                </a:effectLst>
                <a:latin typeface="Arial" charset="0"/>
                <a:ea typeface="ＭＳ Ｐゴシック" charset="0"/>
              </a:rPr>
              <a:t>, </a:t>
            </a:r>
            <a:br>
              <a:rPr lang="en-US" b="1" dirty="0">
                <a:effectLst>
                  <a:glow rad="177800">
                    <a:schemeClr val="tx1"/>
                  </a:glow>
                </a:effectLst>
                <a:latin typeface="Arial" charset="0"/>
                <a:ea typeface="ＭＳ Ｐゴシック" charset="0"/>
              </a:rPr>
            </a:br>
            <a:r>
              <a:rPr lang="zh-CN" altLang="en-US" sz="6000" b="1" dirty="0">
                <a:solidFill>
                  <a:srgbClr val="FFFF00"/>
                </a:solidFill>
                <a:effectLst>
                  <a:glow rad="177800">
                    <a:schemeClr val="tx1"/>
                  </a:glow>
                </a:effectLst>
                <a:latin typeface="Arial" charset="0"/>
                <a:ea typeface="ＭＳ Ｐゴシック" charset="0"/>
              </a:rPr>
              <a:t>就必与他一同作王</a:t>
            </a:r>
            <a:r>
              <a:rPr lang="en-US" sz="6000" b="1" dirty="0">
                <a:solidFill>
                  <a:srgbClr val="FFFF00"/>
                </a:solidFill>
                <a:effectLst>
                  <a:glow rad="177800">
                    <a:schemeClr val="tx1"/>
                  </a:glow>
                </a:effectLst>
                <a:latin typeface="Arial" charset="0"/>
                <a:ea typeface="ＭＳ Ｐゴシック" charset="0"/>
              </a:rPr>
              <a:t>”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zh-CN" altLang="en-US" b="1" dirty="0">
                <a:effectLst>
                  <a:glow rad="177800">
                    <a:schemeClr val="tx1"/>
                  </a:glow>
                </a:effectLst>
                <a:latin typeface="Arial" charset="0"/>
                <a:ea typeface="ＭＳ Ｐゴシック" charset="0"/>
              </a:rPr>
              <a:t>提摩太后 </a:t>
            </a:r>
            <a:r>
              <a:rPr lang="en-US" b="1" dirty="0">
                <a:effectLst>
                  <a:glow rad="177800">
                    <a:schemeClr val="tx1"/>
                  </a:glow>
                </a:effectLst>
                <a:latin typeface="Arial" charset="0"/>
                <a:ea typeface="ＭＳ Ｐゴシック" charset="0"/>
              </a:rPr>
              <a:t>2:12 </a:t>
            </a:r>
            <a:r>
              <a:rPr lang="en-US" altLang="zh-CN" b="1" dirty="0">
                <a:effectLst>
                  <a:glow rad="177800">
                    <a:schemeClr val="tx1"/>
                  </a:glow>
                </a:effectLst>
                <a:latin typeface="Arial" charset="0"/>
                <a:ea typeface="ＭＳ Ｐゴシック" charset="0"/>
              </a:rPr>
              <a:t>CNV</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903636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en-US" sz="3600" b="1" dirty="0">
                <a:effectLst>
                  <a:glow rad="177800">
                    <a:schemeClr val="tx1"/>
                  </a:glow>
                </a:effectLst>
                <a:latin typeface="Arial" charset="0"/>
                <a:ea typeface="ＭＳ Ｐゴシック" charset="0"/>
              </a:rPr>
              <a:t>“</a:t>
            </a:r>
            <a:r>
              <a:rPr lang="zh-CN" altLang="en-US" sz="3600" b="1" dirty="0">
                <a:solidFill>
                  <a:srgbClr val="FFFF00"/>
                </a:solidFill>
                <a:effectLst>
                  <a:glow rad="177800">
                    <a:schemeClr val="tx1"/>
                  </a:glow>
                </a:effectLst>
                <a:latin typeface="Arial" charset="0"/>
                <a:ea typeface="ＭＳ Ｐゴシック" charset="0"/>
              </a:rPr>
              <a:t>得胜的，我必定赐他和我一同坐在我的宝</a:t>
            </a:r>
            <a:br>
              <a:rPr lang="en-US" altLang="zh-CN" sz="3600" b="1" dirty="0">
                <a:solidFill>
                  <a:srgbClr val="FFFF00"/>
                </a:solidFill>
                <a:effectLst>
                  <a:glow rad="177800">
                    <a:schemeClr val="tx1"/>
                  </a:glow>
                </a:effectLst>
                <a:latin typeface="Arial" charset="0"/>
                <a:ea typeface="ＭＳ Ｐゴシック" charset="0"/>
              </a:rPr>
            </a:br>
            <a:r>
              <a:rPr lang="zh-CN" altLang="en-US" sz="3600" b="1" dirty="0">
                <a:solidFill>
                  <a:srgbClr val="FFFF00"/>
                </a:solidFill>
                <a:effectLst>
                  <a:glow rad="177800">
                    <a:schemeClr val="tx1"/>
                  </a:glow>
                </a:effectLst>
                <a:latin typeface="Arial" charset="0"/>
                <a:ea typeface="ＭＳ Ｐゴシック" charset="0"/>
              </a:rPr>
              <a:t>座上</a:t>
            </a:r>
            <a:r>
              <a:rPr lang="en-US" sz="3600" b="1" dirty="0">
                <a:effectLst>
                  <a:glow rad="177800">
                    <a:schemeClr val="tx1"/>
                  </a:glow>
                </a:effectLst>
                <a:latin typeface="Arial" charset="0"/>
                <a:ea typeface="ＭＳ Ｐゴシック" charset="0"/>
              </a:rPr>
              <a:t>, </a:t>
            </a:r>
            <a:r>
              <a:rPr lang="zh-CN" altLang="en-US" sz="3600" b="1" dirty="0">
                <a:effectLst>
                  <a:glow rad="177800">
                    <a:schemeClr val="tx1"/>
                  </a:glow>
                </a:effectLst>
                <a:latin typeface="Arial" charset="0"/>
                <a:ea typeface="ＭＳ Ｐゴシック" charset="0"/>
              </a:rPr>
              <a:t>正像我得了胜和我父一同坐在他的宝座上一样。</a:t>
            </a:r>
            <a:r>
              <a:rPr lang="en-US" sz="3600" b="1" dirty="0">
                <a:effectLst>
                  <a:glow rad="177800">
                    <a:schemeClr val="tx1"/>
                  </a:glow>
                </a:effectLst>
                <a:latin typeface="Arial" charset="0"/>
                <a:ea typeface="ＭＳ Ｐゴシック" charset="0"/>
              </a:rPr>
              <a:t>”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a:t>
            </a:r>
            <a:r>
              <a:rPr lang="zh-CN" altLang="en-US" sz="3600" b="1" dirty="0">
                <a:effectLst>
                  <a:glow rad="177800">
                    <a:schemeClr val="tx1"/>
                  </a:glow>
                </a:effectLst>
                <a:latin typeface="Arial" charset="0"/>
                <a:ea typeface="ＭＳ Ｐゴシック" charset="0"/>
              </a:rPr>
              <a:t>启示</a:t>
            </a:r>
            <a:r>
              <a:rPr lang="en-US" sz="3600" b="1" dirty="0">
                <a:effectLst>
                  <a:glow rad="177800">
                    <a:schemeClr val="tx1"/>
                  </a:glow>
                </a:effectLst>
                <a:latin typeface="Arial" charset="0"/>
                <a:ea typeface="ＭＳ Ｐゴシック" charset="0"/>
              </a:rPr>
              <a:t> 3:21 </a:t>
            </a:r>
            <a:r>
              <a:rPr lang="en-US" altLang="zh-CN" sz="3600" b="1" dirty="0">
                <a:effectLst>
                  <a:glow rad="177800">
                    <a:schemeClr val="tx1"/>
                  </a:glow>
                </a:effectLst>
                <a:latin typeface="Arial" charset="0"/>
                <a:ea typeface="ＭＳ Ｐゴシック" charset="0"/>
              </a:rPr>
              <a:t>CNV</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203727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a:extLst/>
        </p:spPr>
        <p:txBody>
          <a:bodyPr/>
          <a:lstStyle/>
          <a:p>
            <a:pPr>
              <a:defRPr/>
            </a:pPr>
            <a:r>
              <a:rPr lang="zh-CN" altLang="en-US" sz="5400" dirty="0">
                <a:latin typeface="MS PGothic" panose="020B0600070205080204" pitchFamily="34" charset="-128"/>
                <a:ea typeface="MS PGothic" panose="020B0600070205080204" pitchFamily="34" charset="-128"/>
              </a:rPr>
              <a:t>然而，仍然有神的管教。。。</a:t>
            </a:r>
            <a:endParaRPr lang="en-US" sz="5400" b="1" dirty="0">
              <a:effectLst>
                <a:glow rad="127000">
                  <a:schemeClr val="tx1"/>
                </a:glow>
              </a:effectLst>
              <a:latin typeface="MS PGothic" panose="020B0600070205080204" pitchFamily="34" charset="-128"/>
              <a:ea typeface="MS PGothic" panose="020B0600070205080204" pitchFamily="34" charset="-128"/>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1299518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eaLnBrk="1" hangingPunct="1">
              <a:defRPr/>
            </a:pPr>
            <a:r>
              <a:rPr lang="zh-CN" altLang="en-US" sz="3600" b="1" dirty="0">
                <a:ea typeface="ＭＳ Ｐゴシック" charset="0"/>
              </a:rPr>
              <a:t>亚拿尼亚和撒非拉</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zh-CN" altLang="en-US" sz="3600" b="1" dirty="0">
                <a:solidFill>
                  <a:srgbClr val="FFFFFF"/>
                </a:solidFill>
                <a:effectLst>
                  <a:outerShdw blurRad="38100" dist="38100" dir="2700000" algn="tl">
                    <a:srgbClr val="000000"/>
                  </a:outerShdw>
                </a:effectLst>
                <a:latin typeface="Arial"/>
                <a:ea typeface="ＭＳ Ｐゴシック" charset="0"/>
                <a:cs typeface="Arial"/>
              </a:rPr>
              <a:t>使徒行传 </a:t>
            </a:r>
            <a:r>
              <a:rPr lang="en-US" sz="3600" b="1" dirty="0">
                <a:solidFill>
                  <a:srgbClr val="FFFFFF"/>
                </a:solidFill>
                <a:effectLst>
                  <a:outerShdw blurRad="38100" dist="38100" dir="2700000" algn="tl">
                    <a:srgbClr val="000000"/>
                  </a:outerShdw>
                </a:effectLst>
                <a:latin typeface="Arial"/>
                <a:ea typeface="ＭＳ Ｐゴシック" charset="0"/>
                <a:cs typeface="Arial"/>
              </a:rPr>
              <a:t>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2081443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a:extLst/>
        </p:spPr>
        <p:txBody>
          <a:bodyPr anchor="t"/>
          <a:lstStyle/>
          <a:p>
            <a:pPr>
              <a:defRPr/>
            </a:pPr>
            <a:r>
              <a:rPr lang="zh-CN" altLang="en-US" sz="4800" b="1" dirty="0">
                <a:effectLst>
                  <a:outerShdw blurRad="38100" dist="38100" dir="2700000" algn="tl">
                    <a:srgbClr val="000000">
                      <a:alpha val="43137"/>
                    </a:srgbClr>
                  </a:outerShdw>
                </a:effectLst>
              </a:rPr>
              <a:t>信徒可以被“取消资格”</a:t>
            </a:r>
            <a:endParaRPr lang="en-US" sz="4800"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763" y="812376"/>
            <a:ext cx="613508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难道你们不知道，在场上赛跑的人，虽然大家都跑，但得奖的只有一个人吗？你们都应当这样跑，好叫你们可以得奖。 </a:t>
            </a:r>
            <a:r>
              <a:rPr lang="en-US" altLang="zh-CN" sz="2800" b="1" baseline="30000" dirty="0">
                <a:effectLst>
                  <a:glow rad="127000">
                    <a:schemeClr val="tx1"/>
                  </a:glow>
                </a:effectLst>
                <a:latin typeface="Arial" charset="0"/>
                <a:ea typeface="ＭＳ Ｐゴシック" charset="0"/>
                <a:cs typeface="ＭＳ Ｐゴシック" charset="0"/>
              </a:rPr>
              <a:t>25</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凡参加运动比赛的，在一切事上都有节制；他们这样作，不过要得到能坏的冠冕，我们却是要得不朽的冠冕。 </a:t>
            </a:r>
            <a:endParaRPr lang="en-US" altLang="zh-CN" sz="2800" b="1" dirty="0">
              <a:effectLst>
                <a:glow rad="127000">
                  <a:schemeClr val="tx1"/>
                </a:glow>
              </a:effectLst>
              <a:latin typeface="Arial" charset="0"/>
              <a:ea typeface="ＭＳ Ｐゴシック" charset="0"/>
              <a:cs typeface="ＭＳ Ｐゴシック" charset="0"/>
            </a:endParaRPr>
          </a:p>
          <a:p>
            <a:pPr>
              <a:defRPr/>
            </a:pPr>
            <a:r>
              <a:rPr lang="en-US" altLang="zh-CN" sz="2800" b="1" baseline="30000" dirty="0">
                <a:effectLst>
                  <a:glow rad="127000">
                    <a:schemeClr val="tx1"/>
                  </a:glow>
                </a:effectLst>
                <a:latin typeface="Arial" charset="0"/>
                <a:ea typeface="ＭＳ Ｐゴシック" charset="0"/>
                <a:cs typeface="ＭＳ Ｐゴシック" charset="0"/>
              </a:rPr>
              <a:t>26</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所以我奔跑，不是没有目标的；我斗拳，不是打空气的。</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27 </a:t>
            </a:r>
            <a:r>
              <a:rPr lang="zh-CN" altLang="en-US" sz="2800" b="1" dirty="0">
                <a:effectLst>
                  <a:glow rad="127000">
                    <a:schemeClr val="tx1"/>
                  </a:glow>
                </a:effectLst>
                <a:latin typeface="Arial" charset="0"/>
                <a:ea typeface="ＭＳ Ｐゴシック" charset="0"/>
                <a:cs typeface="ＭＳ Ｐゴシック" charset="0"/>
              </a:rPr>
              <a:t>我要克制自己的身体，叫身体服我，免得我传了给别人，自己反而落选了。</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林前 </a:t>
            </a:r>
            <a:r>
              <a:rPr lang="en-US" sz="2800" b="1" dirty="0">
                <a:effectLst>
                  <a:glow rad="127000">
                    <a:schemeClr val="tx1"/>
                  </a:glow>
                </a:effectLst>
                <a:latin typeface="Arial" charset="0"/>
                <a:ea typeface="ＭＳ Ｐゴシック" charset="0"/>
                <a:cs typeface="ＭＳ Ｐゴシック" charset="0"/>
              </a:rPr>
              <a:t>9:24-27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6712861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a:extLst/>
        </p:spPr>
        <p:txBody>
          <a:bodyPr rtlCol="0">
            <a:normAutofit/>
          </a:bodyPr>
          <a:lstStyle/>
          <a:p>
            <a:pPr eaLnBrk="1" fontAlgn="auto" hangingPunct="1">
              <a:spcAft>
                <a:spcPts val="0"/>
              </a:spcAft>
              <a:defRPr/>
            </a:pPr>
            <a:r>
              <a:rPr lang="zh-CN" altLang="en-US" sz="4800" dirty="0">
                <a:latin typeface="MS PGothic" panose="020B0600070205080204" pitchFamily="34" charset="-128"/>
                <a:ea typeface="MS PGothic" panose="020B0600070205080204" pitchFamily="34" charset="-128"/>
              </a:rPr>
              <a:t>基督承诺坚持的回报（启</a:t>
            </a:r>
            <a:r>
              <a:rPr lang="en-US" altLang="zh-CN" sz="4800" dirty="0">
                <a:latin typeface="MS PGothic" panose="020B0600070205080204" pitchFamily="34" charset="-128"/>
                <a:ea typeface="MS PGothic" panose="020B0600070205080204" pitchFamily="34" charset="-128"/>
              </a:rPr>
              <a:t>3</a:t>
            </a:r>
            <a:r>
              <a:rPr lang="zh-CN" altLang="en-US" sz="4800" dirty="0">
                <a:latin typeface="MS PGothic" panose="020B0600070205080204" pitchFamily="34" charset="-128"/>
                <a:ea typeface="MS PGothic" panose="020B0600070205080204" pitchFamily="34" charset="-128"/>
              </a:rPr>
              <a:t>：</a:t>
            </a:r>
            <a:r>
              <a:rPr lang="en-US" altLang="zh-CN" sz="4800" dirty="0">
                <a:latin typeface="MS PGothic" panose="020B0600070205080204" pitchFamily="34" charset="-128"/>
                <a:ea typeface="MS PGothic" panose="020B0600070205080204" pitchFamily="34" charset="-128"/>
              </a:rPr>
              <a:t>11b</a:t>
            </a:r>
            <a:r>
              <a:rPr lang="zh-CN" altLang="en-US" sz="4800" dirty="0">
                <a:latin typeface="MS PGothic" panose="020B0600070205080204" pitchFamily="34" charset="-128"/>
                <a:ea typeface="MS PGothic" panose="020B0600070205080204" pitchFamily="34" charset="-128"/>
              </a:rPr>
              <a:t>）。</a:t>
            </a:r>
            <a:endParaRPr lang="en-US" sz="4800" b="1" dirty="0">
              <a:effectLst>
                <a:glow rad="165100">
                  <a:schemeClr val="tx1"/>
                </a:glow>
              </a:effectLst>
              <a:latin typeface="MS PGothic" panose="020B0600070205080204" pitchFamily="34" charset="-128"/>
              <a:ea typeface="MS PGothic" panose="020B0600070205080204" pitchFamily="34" charset="-128"/>
            </a:endParaRPr>
          </a:p>
        </p:txBody>
      </p:sp>
      <p:sp>
        <p:nvSpPr>
          <p:cNvPr id="5" name="Rectangle 2"/>
          <p:cNvSpPr txBox="1">
            <a:spLocks noChangeArrowheads="1"/>
          </p:cNvSpPr>
          <p:nvPr/>
        </p:nvSpPr>
        <p:spPr bwMode="auto">
          <a:xfrm>
            <a:off x="5756722" y="1558819"/>
            <a:ext cx="3553734"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4000" b="1" dirty="0">
                <a:solidFill>
                  <a:prstClr val="white"/>
                </a:solidFill>
                <a:effectLst>
                  <a:glow rad="165100">
                    <a:prstClr val="black"/>
                  </a:glow>
                </a:effectLst>
                <a:latin typeface="MS PGothic" panose="020B0600070205080204" pitchFamily="34" charset="-128"/>
                <a:ea typeface="MS PGothic" panose="020B0600070205080204" pitchFamily="34" charset="-128"/>
              </a:rPr>
              <a:t>“</a:t>
            </a:r>
            <a:r>
              <a:rPr lang="zh-CN" altLang="en-US" sz="4000" b="1" dirty="0">
                <a:solidFill>
                  <a:prstClr val="white"/>
                </a:solidFill>
                <a:effectLst>
                  <a:glow rad="165100">
                    <a:prstClr val="black"/>
                  </a:glow>
                </a:effectLst>
                <a:latin typeface="MS PGothic" panose="020B0600070205080204" pitchFamily="34" charset="-128"/>
                <a:ea typeface="MS PGothic" panose="020B0600070205080204" pitchFamily="34" charset="-128"/>
              </a:rPr>
              <a:t>我即将来临，持守你所拥有的，所以没有人会夺走你的冠冕</a:t>
            </a:r>
            <a:r>
              <a:rPr lang="ru-RU" sz="4000" b="1" dirty="0">
                <a:solidFill>
                  <a:prstClr val="white"/>
                </a:solidFill>
                <a:effectLst>
                  <a:glow rad="165100">
                    <a:prstClr val="black"/>
                  </a:glow>
                </a:effectLst>
                <a:latin typeface="MS PGothic" panose="020B0600070205080204" pitchFamily="34" charset="-128"/>
                <a:ea typeface="MS PGothic" panose="020B0600070205080204" pitchFamily="34" charset="-128"/>
              </a:rPr>
              <a:t>"</a:t>
            </a:r>
            <a:r>
              <a:rPr lang="en-US" sz="4000" b="1" dirty="0">
                <a:solidFill>
                  <a:prstClr val="white"/>
                </a:solidFill>
                <a:effectLst>
                  <a:glow rad="165100">
                    <a:prstClr val="black"/>
                  </a:glow>
                </a:effectLst>
                <a:latin typeface="MS PGothic" panose="020B0600070205080204" pitchFamily="34" charset="-128"/>
                <a:ea typeface="MS PGothic" panose="020B0600070205080204" pitchFamily="34" charset="-128"/>
              </a:rPr>
              <a:t> (NLT).</a:t>
            </a:r>
          </a:p>
        </p:txBody>
      </p:sp>
      <p:sp>
        <p:nvSpPr>
          <p:cNvPr id="3" name="Rectangle 2"/>
          <p:cNvSpPr/>
          <p:nvPr/>
        </p:nvSpPr>
        <p:spPr>
          <a:xfrm>
            <a:off x="4319849" y="2436466"/>
            <a:ext cx="1467068" cy="400110"/>
          </a:xfrm>
          <a:prstGeom prst="rect">
            <a:avLst/>
          </a:prstGeom>
        </p:spPr>
        <p:txBody>
          <a:bodyPr wrap="none">
            <a:spAutoFit/>
          </a:bodyPr>
          <a:lstStyle/>
          <a:p>
            <a:r>
              <a:rPr lang="zh-CN" altLang="en-US" sz="20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天上的冠冕</a:t>
            </a:r>
            <a:endParaRPr lang="en-SG" sz="20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092239375"/>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xtLst/>
        </p:spPr>
        <p:txBody>
          <a:bodyPr rtlCol="0" anchor="t">
            <a:normAutofit/>
          </a:bodyPr>
          <a:lstStyle/>
          <a:p>
            <a:pPr eaLnBrk="1" fontAlgn="auto" hangingPunct="1">
              <a:spcAft>
                <a:spcPts val="0"/>
              </a:spcAft>
              <a:defRPr/>
            </a:pPr>
            <a:r>
              <a:rPr lang="zh-CN" altLang="en-US" dirty="0"/>
              <a:t>奖励可以丢失！</a:t>
            </a:r>
            <a:endParaRPr lang="en-US" b="1" dirty="0">
              <a:effectLst>
                <a:glow rad="165100">
                  <a:schemeClr val="tx1"/>
                </a:glow>
              </a:effectLst>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zh-CN" altLang="en-US" sz="3200" dirty="0">
                <a:latin typeface="MS PGothic" panose="020B0600070205080204" pitchFamily="34" charset="-128"/>
                <a:ea typeface="MS PGothic" panose="020B0600070205080204" pitchFamily="34" charset="-128"/>
              </a:rPr>
              <a:t>“请注意，你不要失去我们所努力的工，要勤奋，使你收到满足的赏赐。”（约翰二书第</a:t>
            </a:r>
            <a:r>
              <a:rPr lang="en-US" altLang="zh-CN" sz="3200" dirty="0">
                <a:latin typeface="MS PGothic" panose="020B0600070205080204" pitchFamily="34" charset="-128"/>
                <a:ea typeface="MS PGothic" panose="020B0600070205080204" pitchFamily="34" charset="-128"/>
              </a:rPr>
              <a:t>8</a:t>
            </a:r>
            <a:r>
              <a:rPr lang="zh-CN" altLang="en-US" sz="3200" dirty="0">
                <a:latin typeface="MS PGothic" panose="020B0600070205080204" pitchFamily="34" charset="-128"/>
                <a:ea typeface="MS PGothic" panose="020B0600070205080204" pitchFamily="34" charset="-128"/>
              </a:rPr>
              <a:t>节</a:t>
            </a:r>
            <a:r>
              <a:rPr lang="en-US" altLang="zh-CN" sz="3200" dirty="0">
                <a:latin typeface="MS PGothic" panose="020B0600070205080204" pitchFamily="34" charset="-128"/>
                <a:ea typeface="MS PGothic" panose="020B0600070205080204" pitchFamily="34" charset="-128"/>
              </a:rPr>
              <a:t>NLT</a:t>
            </a:r>
            <a:r>
              <a:rPr lang="zh-CN" altLang="en-US" sz="3200" dirty="0">
                <a:latin typeface="MS PGothic" panose="020B0600070205080204" pitchFamily="34" charset="-128"/>
                <a:ea typeface="MS PGothic" panose="020B0600070205080204" pitchFamily="34" charset="-128"/>
              </a:rPr>
              <a:t>）</a:t>
            </a:r>
            <a:endParaRPr lang="en-US" sz="3200" b="1" dirty="0">
              <a:effectLst>
                <a:glow rad="165100">
                  <a:prstClr val="black"/>
                </a:glow>
              </a:effectLst>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516225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zh-CN" altLang="en-US" sz="7200" b="1" i="1" dirty="0">
                <a:effectLst>
                  <a:glow rad="177800">
                    <a:schemeClr val="tx1"/>
                  </a:glow>
                </a:effectLst>
                <a:latin typeface="Arial" charset="0"/>
                <a:ea typeface="ＭＳ Ｐゴシック" charset="0"/>
              </a:rPr>
              <a:t>君尊义仆的末后统治</a:t>
            </a:r>
            <a:endParaRPr lang="en-US" sz="7200" b="1" i="1" dirty="0">
              <a:effectLst>
                <a:glow rad="177800">
                  <a:schemeClr val="tx1"/>
                </a:glow>
              </a:effectLst>
              <a:latin typeface="Arial" charset="0"/>
              <a:ea typeface="ＭＳ Ｐゴシック" charset="0"/>
            </a:endParaRPr>
          </a:p>
        </p:txBody>
      </p:sp>
      <p:grpSp>
        <p:nvGrpSpPr>
          <p:cNvPr id="4" name="Group 3"/>
          <p:cNvGrpSpPr/>
          <p:nvPr/>
        </p:nvGrpSpPr>
        <p:grpSpPr>
          <a:xfrm>
            <a:off x="0" y="0"/>
            <a:ext cx="4860517" cy="7092247"/>
            <a:chOff x="-4295696" y="-73480"/>
            <a:chExt cx="4860517" cy="7092247"/>
          </a:xfrm>
        </p:grpSpPr>
        <p:pic>
          <p:nvPicPr>
            <p:cNvPr id="3" name="Picture 2"/>
            <p:cNvPicPr>
              <a:picLocks noChangeAspect="1"/>
            </p:cNvPicPr>
            <p:nvPr/>
          </p:nvPicPr>
          <p:blipFill>
            <a:blip r:embed="rId4"/>
            <a:stretch>
              <a:fillRect/>
            </a:stretch>
          </p:blipFill>
          <p:spPr>
            <a:xfrm>
              <a:off x="-4295696" y="-73480"/>
              <a:ext cx="4860517" cy="7092247"/>
            </a:xfrm>
            <a:prstGeom prst="rect">
              <a:avLst/>
            </a:prstGeom>
          </p:spPr>
        </p:pic>
        <p:sp>
          <p:nvSpPr>
            <p:cNvPr id="7" name="Rectangle 2"/>
            <p:cNvSpPr txBox="1">
              <a:spLocks noChangeArrowheads="1"/>
            </p:cNvSpPr>
            <p:nvPr/>
          </p:nvSpPr>
          <p:spPr bwMode="auto">
            <a:xfrm>
              <a:off x="-4295696" y="289568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zh-CN" altLang="en-US" sz="4800" b="1" dirty="0">
                  <a:solidFill>
                    <a:srgbClr val="FFFFFF"/>
                  </a:solidFill>
                  <a:effectLst>
                    <a:glow rad="177800">
                      <a:srgbClr val="000000"/>
                    </a:glow>
                  </a:effectLst>
                  <a:latin typeface="Lucida Bright"/>
                  <a:ea typeface="ＭＳ Ｐゴシック" charset="0"/>
                  <a:cs typeface="Lucida Bright"/>
                </a:rPr>
                <a:t>最终的命运</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4295696" y="5642378"/>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zh-CN" altLang="en-US" sz="3200" b="1" i="1" dirty="0">
                  <a:solidFill>
                    <a:srgbClr val="FFFFFF"/>
                  </a:solidFill>
                  <a:effectLst>
                    <a:glow rad="177800">
                      <a:srgbClr val="000000"/>
                    </a:glow>
                  </a:effectLst>
                  <a:latin typeface="Arial" charset="0"/>
                  <a:ea typeface="ＭＳ Ｐゴシック" charset="0"/>
                </a:rPr>
                <a:t>约瑟</a:t>
              </a:r>
              <a:r>
                <a:rPr lang="zh-CN" altLang="en-US" sz="3200" b="1" i="1" dirty="0">
                  <a:solidFill>
                    <a:srgbClr val="FFFFFF"/>
                  </a:solidFill>
                  <a:effectLst>
                    <a:glow rad="177800">
                      <a:srgbClr val="000000"/>
                    </a:glow>
                  </a:effectLst>
                  <a:latin typeface="Wingdings"/>
                  <a:ea typeface="Wingdings"/>
                  <a:cs typeface="Wingdings"/>
                  <a:sym typeface="Wingdings"/>
                </a:rPr>
                <a:t>迪洛</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295696" y="3955267"/>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zh-CN" altLang="en-US" sz="2800" b="1" i="1" dirty="0">
                  <a:solidFill>
                    <a:srgbClr val="FFFFFF"/>
                  </a:solidFill>
                  <a:effectLst>
                    <a:glow rad="177800">
                      <a:srgbClr val="000000"/>
                    </a:glow>
                  </a:effectLst>
                  <a:latin typeface="Arial" charset="0"/>
                  <a:ea typeface="ＭＳ Ｐゴシック" charset="0"/>
                </a:rPr>
                <a:t>君尊义仆的末后统治</a:t>
              </a:r>
              <a:endParaRPr lang="en-US" sz="2800" b="1" i="1" dirty="0">
                <a:solidFill>
                  <a:srgbClr val="FFFFFF"/>
                </a:solidFill>
                <a:effectLst>
                  <a:glow rad="177800">
                    <a:srgbClr val="000000"/>
                  </a:glow>
                </a:effectLst>
                <a:latin typeface="Arial" charset="0"/>
                <a:ea typeface="ＭＳ Ｐゴシック" charset="0"/>
              </a:endParaRPr>
            </a:p>
          </p:txBody>
        </p:sp>
      </p:grpSp>
    </p:spTree>
    <p:extLst>
      <p:ext uri="{BB962C8B-B14F-4D97-AF65-F5344CB8AC3E}">
        <p14:creationId xmlns:p14="http://schemas.microsoft.com/office/powerpoint/2010/main" val="8248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zh-CN" altLang="en-US" u="sng" dirty="0">
                <a:solidFill>
                  <a:schemeClr val="bg1"/>
                </a:solidFill>
                <a:latin typeface="Arial" charset="0"/>
                <a:ea typeface="ＭＳ Ｐゴシック" charset="0"/>
                <a:cs typeface="ＭＳ Ｐゴシック" charset="0"/>
              </a:rPr>
              <a:t>哥林多前</a:t>
            </a:r>
            <a:r>
              <a:rPr lang="en-US" u="sng" dirty="0">
                <a:solidFill>
                  <a:schemeClr val="bg1"/>
                </a:solidFill>
                <a:latin typeface="Arial" charset="0"/>
                <a:ea typeface="ＭＳ Ｐゴシック" charset="0"/>
                <a:cs typeface="ＭＳ Ｐゴシック" charset="0"/>
              </a:rPr>
              <a:t>11:27-29</a:t>
            </a:r>
            <a:r>
              <a:rPr lang="en-US" sz="3600" u="sng" dirty="0">
                <a:solidFill>
                  <a:schemeClr val="bg1"/>
                </a:solidFill>
                <a:latin typeface="Arial" charset="0"/>
                <a:ea typeface="ＭＳ Ｐゴシック" charset="0"/>
                <a:cs typeface="ＭＳ Ｐゴシック" charset="0"/>
              </a:rPr>
              <a:t> (</a:t>
            </a:r>
            <a:r>
              <a:rPr lang="en-US" altLang="zh-CN" sz="3600" u="sng" dirty="0">
                <a:solidFill>
                  <a:schemeClr val="bg1"/>
                </a:solidFill>
                <a:latin typeface="Arial" charset="0"/>
                <a:ea typeface="ＭＳ Ｐゴシック" charset="0"/>
                <a:cs typeface="ＭＳ Ｐゴシック" charset="0"/>
              </a:rPr>
              <a:t>CNV</a:t>
            </a:r>
            <a:r>
              <a:rPr lang="en-US" sz="3600" u="sng" dirty="0">
                <a:solidFill>
                  <a:schemeClr val="bg1"/>
                </a:solidFill>
                <a:latin typeface="Arial" charset="0"/>
                <a:ea typeface="ＭＳ Ｐゴシック" charset="0"/>
                <a:cs typeface="ＭＳ Ｐゴシック" charset="0"/>
              </a:rPr>
              <a:t>)</a:t>
            </a:r>
          </a:p>
        </p:txBody>
      </p:sp>
      <p:sp>
        <p:nvSpPr>
          <p:cNvPr id="316420" name="Text Box 4"/>
          <p:cNvSpPr txBox="1">
            <a:spLocks noChangeArrowheads="1"/>
          </p:cNvSpPr>
          <p:nvPr/>
        </p:nvSpPr>
        <p:spPr bwMode="auto">
          <a:xfrm>
            <a:off x="365126"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93" tIns="45647" rIns="91293" bIns="45647"/>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3600" b="1" baseline="30000" dirty="0">
                <a:solidFill>
                  <a:srgbClr val="FFFFFF"/>
                </a:solidFill>
              </a:rPr>
              <a:t>27</a:t>
            </a:r>
            <a:r>
              <a:rPr lang="zh-CN" altLang="en-US" sz="3600" b="1" dirty="0">
                <a:solidFill>
                  <a:srgbClr val="FFFFFF"/>
                </a:solidFill>
              </a:rPr>
              <a:t>因此，无论甚么人若用不合适的态度吃主的饼，喝主的杯，就是得罪主的身体、主的血了。 </a:t>
            </a:r>
            <a:r>
              <a:rPr lang="en-US" altLang="zh-CN" sz="3600" b="1" baseline="30000" dirty="0">
                <a:solidFill>
                  <a:srgbClr val="FFFFFF"/>
                </a:solidFill>
              </a:rPr>
              <a:t>28</a:t>
            </a:r>
            <a:r>
              <a:rPr lang="en-US" altLang="zh-CN" sz="3600" b="1" dirty="0">
                <a:solidFill>
                  <a:srgbClr val="FFFFFF"/>
                </a:solidFill>
              </a:rPr>
              <a:t> </a:t>
            </a:r>
            <a:r>
              <a:rPr lang="zh-CN" altLang="en-US" sz="3600" b="1" dirty="0">
                <a:solidFill>
                  <a:srgbClr val="FFFFFF"/>
                </a:solidFill>
              </a:rPr>
              <a:t>所以人应当省察自己，然后才吃这饼，喝这杯。 </a:t>
            </a:r>
            <a:r>
              <a:rPr lang="en-US" altLang="zh-CN" sz="3600" b="1" baseline="30000" dirty="0">
                <a:solidFill>
                  <a:srgbClr val="FFFFFF"/>
                </a:solidFill>
              </a:rPr>
              <a:t>29</a:t>
            </a:r>
            <a:r>
              <a:rPr lang="en-US" altLang="zh-CN" sz="3600" b="1" dirty="0">
                <a:solidFill>
                  <a:srgbClr val="FFFFFF"/>
                </a:solidFill>
              </a:rPr>
              <a:t> </a:t>
            </a:r>
            <a:r>
              <a:rPr lang="zh-CN" altLang="en-US" sz="3600" b="1" dirty="0">
                <a:solidFill>
                  <a:srgbClr val="FFFFFF"/>
                </a:solidFill>
              </a:rPr>
              <a:t>因为那吃喝的人，如果不辨明是主的身体，就是吃喝定在自己的身上的罪了。</a:t>
            </a:r>
            <a:endParaRPr lang="en-US" sz="3200" dirty="0">
              <a:solidFill>
                <a:srgbClr val="000000"/>
              </a:solidFill>
            </a:endParaRPr>
          </a:p>
        </p:txBody>
      </p:sp>
    </p:spTree>
    <p:extLst>
      <p:ext uri="{BB962C8B-B14F-4D97-AF65-F5344CB8AC3E}">
        <p14:creationId xmlns:p14="http://schemas.microsoft.com/office/powerpoint/2010/main" val="249639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zh-CN" altLang="en-US" u="sng" dirty="0">
                <a:solidFill>
                  <a:schemeClr val="bg1"/>
                </a:solidFill>
                <a:latin typeface="Arial" charset="0"/>
                <a:ea typeface="ＭＳ Ｐゴシック" charset="0"/>
                <a:cs typeface="ＭＳ Ｐゴシック" charset="0"/>
              </a:rPr>
              <a:t>格林多前</a:t>
            </a:r>
            <a:r>
              <a:rPr lang="en-US" u="sng" dirty="0">
                <a:solidFill>
                  <a:schemeClr val="bg1"/>
                </a:solidFill>
                <a:latin typeface="Arial" charset="0"/>
                <a:ea typeface="ＭＳ Ｐゴシック" charset="0"/>
                <a:cs typeface="ＭＳ Ｐゴシック" charset="0"/>
              </a:rPr>
              <a:t>11:30-32</a:t>
            </a:r>
            <a:r>
              <a:rPr lang="en-US" sz="3600" u="sng" dirty="0">
                <a:solidFill>
                  <a:schemeClr val="bg1"/>
                </a:solidFill>
                <a:latin typeface="Arial" charset="0"/>
                <a:ea typeface="ＭＳ Ｐゴシック" charset="0"/>
                <a:cs typeface="ＭＳ Ｐゴシック" charset="0"/>
              </a:rPr>
              <a:t> (</a:t>
            </a:r>
            <a:r>
              <a:rPr lang="en-US" altLang="zh-CN" sz="3600" u="sng" dirty="0">
                <a:solidFill>
                  <a:schemeClr val="bg1"/>
                </a:solidFill>
                <a:latin typeface="Arial" charset="0"/>
                <a:ea typeface="ＭＳ Ｐゴシック" charset="0"/>
                <a:cs typeface="ＭＳ Ｐゴシック" charset="0"/>
              </a:rPr>
              <a:t>CNV</a:t>
            </a:r>
            <a:r>
              <a:rPr lang="en-US" sz="3600" u="sng" dirty="0">
                <a:solidFill>
                  <a:schemeClr val="bg1"/>
                </a:solidFill>
                <a:latin typeface="Arial" charset="0"/>
                <a:ea typeface="ＭＳ Ｐゴシック" charset="0"/>
                <a:cs typeface="ＭＳ Ｐゴシック" charset="0"/>
              </a:rPr>
              <a:t>)</a:t>
            </a:r>
          </a:p>
        </p:txBody>
      </p:sp>
      <p:sp>
        <p:nvSpPr>
          <p:cNvPr id="318468" name="Text Box 4"/>
          <p:cNvSpPr txBox="1">
            <a:spLocks noChangeArrowheads="1"/>
          </p:cNvSpPr>
          <p:nvPr/>
        </p:nvSpPr>
        <p:spPr bwMode="auto">
          <a:xfrm>
            <a:off x="212756"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93" tIns="45647" rIns="91293" bIns="45647"/>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3200" b="1" baseline="30000" dirty="0">
                <a:solidFill>
                  <a:srgbClr val="FFFFFF"/>
                </a:solidFill>
              </a:rPr>
              <a:t>30 </a:t>
            </a:r>
            <a:r>
              <a:rPr lang="zh-CN" altLang="en-US" sz="3200" b="1" dirty="0">
                <a:solidFill>
                  <a:srgbClr val="FFFFFF"/>
                </a:solidFill>
              </a:rPr>
              <a:t>因此，你们中间有许多人是软弱的，患病的，而且死了（“死了”直译作“睡了”）的也不少。 </a:t>
            </a:r>
            <a:r>
              <a:rPr lang="en-US" altLang="zh-CN" sz="3200" b="1" baseline="30000" dirty="0">
                <a:solidFill>
                  <a:srgbClr val="FFFFFF"/>
                </a:solidFill>
              </a:rPr>
              <a:t>31</a:t>
            </a:r>
            <a:r>
              <a:rPr lang="en-US" altLang="zh-CN" sz="3200" b="1" dirty="0">
                <a:solidFill>
                  <a:srgbClr val="FFFFFF"/>
                </a:solidFill>
              </a:rPr>
              <a:t> </a:t>
            </a:r>
            <a:r>
              <a:rPr lang="zh-CN" altLang="en-US" sz="3200" b="1" dirty="0">
                <a:solidFill>
                  <a:srgbClr val="FFFFFF"/>
                </a:solidFill>
              </a:rPr>
              <a:t>我们若仔细省察自己，就不会受审判了。 </a:t>
            </a:r>
            <a:r>
              <a:rPr lang="en-US" altLang="zh-CN" sz="3200" b="1" baseline="30000" dirty="0">
                <a:solidFill>
                  <a:srgbClr val="FFFFFF"/>
                </a:solidFill>
              </a:rPr>
              <a:t>32</a:t>
            </a:r>
            <a:r>
              <a:rPr lang="en-US" altLang="zh-CN" sz="3200" b="1" dirty="0">
                <a:solidFill>
                  <a:srgbClr val="FFFFFF"/>
                </a:solidFill>
              </a:rPr>
              <a:t> </a:t>
            </a:r>
            <a:r>
              <a:rPr lang="zh-CN" altLang="en-US" sz="3200" b="1" dirty="0">
                <a:solidFill>
                  <a:srgbClr val="FFFFFF"/>
                </a:solidFill>
              </a:rPr>
              <a:t>然而我们被主审判的时候，是受他的管教，免得和世人一同被定罪。</a:t>
            </a:r>
            <a:endParaRPr lang="en-US" sz="3200" b="1" dirty="0">
              <a:solidFill>
                <a:srgbClr val="FFFFFF"/>
              </a:solidFill>
            </a:endParaRPr>
          </a:p>
        </p:txBody>
      </p:sp>
    </p:spTree>
    <p:extLst>
      <p:ext uri="{BB962C8B-B14F-4D97-AF65-F5344CB8AC3E}">
        <p14:creationId xmlns:p14="http://schemas.microsoft.com/office/powerpoint/2010/main" val="1806933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3749457"/>
            <a:ext cx="4896669" cy="3108543"/>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fontAlgn="base">
              <a:spcAft>
                <a:spcPct val="0"/>
              </a:spcAft>
            </a:pPr>
            <a:r>
              <a:rPr lang="en-US" sz="2800" dirty="0">
                <a:solidFill>
                  <a:srgbClr val="000000"/>
                </a:solidFill>
                <a:effectLst>
                  <a:glow rad="228600">
                    <a:srgbClr val="FFFFFF"/>
                  </a:glow>
                </a:effectLst>
                <a:ea typeface="ＭＳ Ｐゴシック" charset="0"/>
              </a:rPr>
              <a:t>“</a:t>
            </a:r>
            <a:r>
              <a:rPr lang="zh-CN" altLang="en-US" sz="2800" dirty="0">
                <a:solidFill>
                  <a:srgbClr val="000000"/>
                </a:solidFill>
                <a:effectLst>
                  <a:glow rad="228600">
                    <a:srgbClr val="FFFFFF"/>
                  </a:glow>
                </a:effectLst>
                <a:ea typeface="ＭＳ Ｐゴシック" charset="0"/>
              </a:rPr>
              <a:t>如果有人看见弟兄犯了不至于死的罪，他就要祈求，　神必因他的缘故，把生命赐给那些犯了不至于死的罪的人；</a:t>
            </a:r>
            <a:r>
              <a:rPr lang="zh-CN" altLang="en-US" sz="2800" dirty="0">
                <a:solidFill>
                  <a:srgbClr val="C00000"/>
                </a:solidFill>
                <a:effectLst>
                  <a:glow rad="228600">
                    <a:srgbClr val="FFFFFF"/>
                  </a:glow>
                </a:effectLst>
                <a:ea typeface="ＭＳ Ｐゴシック" charset="0"/>
              </a:rPr>
              <a:t>有至于死的罪，我不说他应当为那罪祈求。</a:t>
            </a:r>
            <a:r>
              <a:rPr lang="zh-CN" altLang="en-US" sz="2800" dirty="0">
                <a:solidFill>
                  <a:srgbClr val="000000"/>
                </a:solidFill>
                <a:effectLst>
                  <a:glow rad="228600">
                    <a:srgbClr val="FFFFFF"/>
                  </a:glow>
                </a:effectLst>
                <a:ea typeface="ＭＳ Ｐゴシック" charset="0"/>
              </a:rPr>
              <a:t> </a:t>
            </a:r>
            <a:r>
              <a:rPr lang="en-US" altLang="zh-CN" sz="2800" baseline="30000" dirty="0">
                <a:solidFill>
                  <a:srgbClr val="000000"/>
                </a:solidFill>
                <a:effectLst>
                  <a:glow rad="228600">
                    <a:srgbClr val="FFFFFF"/>
                  </a:glow>
                </a:effectLst>
                <a:ea typeface="ＭＳ Ｐゴシック" charset="0"/>
              </a:rPr>
              <a:t>17</a:t>
            </a:r>
            <a:r>
              <a:rPr lang="en-US" altLang="zh-CN" sz="2800" dirty="0">
                <a:solidFill>
                  <a:srgbClr val="000000"/>
                </a:solidFill>
                <a:effectLst>
                  <a:glow rad="228600">
                    <a:srgbClr val="FFFFFF"/>
                  </a:glow>
                </a:effectLst>
                <a:ea typeface="ＭＳ Ｐゴシック" charset="0"/>
              </a:rPr>
              <a:t> </a:t>
            </a:r>
            <a:r>
              <a:rPr lang="zh-CN" altLang="en-US" sz="2800" dirty="0">
                <a:solidFill>
                  <a:srgbClr val="000000"/>
                </a:solidFill>
                <a:effectLst>
                  <a:glow rad="228600">
                    <a:srgbClr val="FFFFFF"/>
                  </a:glow>
                </a:effectLst>
                <a:ea typeface="ＭＳ Ｐゴシック" charset="0"/>
              </a:rPr>
              <a:t>一切不义都是罪，但也有不至于死的罪。</a:t>
            </a:r>
            <a:r>
              <a:rPr lang="en-US" sz="2800" dirty="0">
                <a:solidFill>
                  <a:srgbClr val="000000"/>
                </a:solidFill>
                <a:effectLst>
                  <a:glow rad="228600">
                    <a:srgbClr val="FFFFFF"/>
                  </a:glow>
                </a:effectLst>
                <a:ea typeface="ＭＳ Ｐゴシック" charset="0"/>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有至于死的罪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约翰一</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5:16-17 </a:t>
            </a:r>
            <a:r>
              <a:rPr lang="en-US" altLang="zh-CN"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CNV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4053461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a:extLst/>
        </p:spPr>
        <p:txBody>
          <a:bodyPr/>
          <a:lstStyle/>
          <a:p>
            <a:pPr>
              <a:defRPr/>
            </a:pPr>
            <a:r>
              <a:rPr lang="zh-CN" altLang="en-US" sz="4800" dirty="0"/>
              <a:t>所有的信徒都要穿上基督的公义。</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1552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tx1"/>
          </a:solidFill>
          <a:effectLst>
            <a:outerShdw blurRad="63500" dist="35921" dir="2700000" algn="ctr" rotWithShape="0">
              <a:schemeClr val="tx2">
                <a:alpha val="74998"/>
              </a:schemeClr>
            </a:outerShdw>
          </a:effectLst>
          <a:extLst/>
        </p:spPr>
        <p:txBody>
          <a:bodyPr anchor="t"/>
          <a:lstStyle/>
          <a:p>
            <a:pPr>
              <a:defRPr/>
            </a:pPr>
            <a:r>
              <a:rPr lang="zh-CN" altLang="en-US" sz="5400" dirty="0"/>
              <a:t>所有的信徒都会享受天堂。</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544563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432787"/>
          </a:xfrm>
          <a:effectLst>
            <a:outerShdw blurRad="63500" dist="35921" dir="2700000" algn="ctr" rotWithShape="0">
              <a:schemeClr val="tx2">
                <a:alpha val="74998"/>
              </a:schemeClr>
            </a:outerShdw>
          </a:effectLst>
          <a:extLst/>
        </p:spPr>
        <p:txBody>
          <a:bodyPr anchor="t"/>
          <a:lstStyle/>
          <a:p>
            <a:pPr>
              <a:defRPr/>
            </a:pPr>
            <a:r>
              <a:rPr lang="zh-CN" altLang="en-US" sz="7200" b="1" dirty="0">
                <a:effectLst>
                  <a:glow rad="127000">
                    <a:schemeClr val="tx1"/>
                  </a:glow>
                </a:effectLst>
                <a:latin typeface="Arial" charset="0"/>
                <a:ea typeface="ＭＳ Ｐゴシック" charset="0"/>
                <a:cs typeface="ＭＳ Ｐゴシック" charset="0"/>
              </a:rPr>
              <a:t>耶稣会审判世界。</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2374923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zh-CN" altLang="en-US" sz="4800" dirty="0"/>
              <a:t>耶稣会奖励忠实的信徒。</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304235499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a:extLst/>
        </p:spPr>
        <p:txBody>
          <a:bodyPr anchor="ctr"/>
          <a:lstStyle/>
          <a:p>
            <a:pPr>
              <a:defRPr/>
            </a:pPr>
            <a:r>
              <a:rPr lang="zh-CN" altLang="en-US" sz="5400" dirty="0"/>
              <a:t>活出你的未来！</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035875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dirty="0">
                <a:solidFill>
                  <a:srgbClr val="FFFFFF"/>
                </a:solidFill>
                <a:latin typeface="Arial" charset="0"/>
                <a:ea typeface="ＭＳ Ｐゴシック" charset="0"/>
              </a:rPr>
              <a:t>救恩论链接地址 </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cs typeface="Arial" charset="0"/>
              </a:rPr>
              <a:t>免费获得该讲解</a:t>
            </a:r>
            <a:r>
              <a:rPr lang="en-US" altLang="zh-CN" sz="3200" b="1" dirty="0">
                <a:solidFill>
                  <a:srgbClr val="FFFFFF"/>
                </a:solidFill>
                <a:latin typeface="Arial"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1322781"/>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7121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44245"/>
            <a:ext cx="9144000" cy="769349"/>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旧约中的产业</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
        <p:nvSpPr>
          <p:cNvPr id="3" name="文本框 2"/>
          <p:cNvSpPr txBox="1"/>
          <p:nvPr/>
        </p:nvSpPr>
        <p:spPr>
          <a:xfrm>
            <a:off x="2576903" y="2162975"/>
            <a:ext cx="1060352" cy="523220"/>
          </a:xfrm>
          <a:prstGeom prst="rect">
            <a:avLst/>
          </a:prstGeom>
          <a:solidFill>
            <a:srgbClr val="D89F52"/>
          </a:solidFill>
        </p:spPr>
        <p:txBody>
          <a:bodyPr wrap="square" rtlCol="0">
            <a:spAutoFit/>
          </a:bodyPr>
          <a:lstStyle/>
          <a:p>
            <a:pPr algn="ct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非利士</a:t>
            </a:r>
            <a:endParaRPr kumimoji="1"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平原</a:t>
            </a:r>
          </a:p>
        </p:txBody>
      </p:sp>
      <p:sp>
        <p:nvSpPr>
          <p:cNvPr id="5" name="文本框 4"/>
          <p:cNvSpPr txBox="1"/>
          <p:nvPr/>
        </p:nvSpPr>
        <p:spPr>
          <a:xfrm>
            <a:off x="4640403" y="2053765"/>
            <a:ext cx="1191535" cy="307777"/>
          </a:xfrm>
          <a:prstGeom prst="rect">
            <a:avLst/>
          </a:prstGeom>
          <a:solidFill>
            <a:srgbClr val="D89F52"/>
          </a:solidFill>
        </p:spPr>
        <p:txBody>
          <a:bodyPr wrap="square" rtlCol="0">
            <a:spAutoFit/>
          </a:bodyPr>
          <a:lstStyle/>
          <a:p>
            <a:pPr algn="ct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耶路撒冷</a:t>
            </a:r>
          </a:p>
        </p:txBody>
      </p:sp>
      <p:sp>
        <p:nvSpPr>
          <p:cNvPr id="6" name="文本框 5"/>
          <p:cNvSpPr txBox="1"/>
          <p:nvPr/>
        </p:nvSpPr>
        <p:spPr>
          <a:xfrm>
            <a:off x="4640404" y="2810285"/>
            <a:ext cx="1302502" cy="307777"/>
          </a:xfrm>
          <a:prstGeom prst="rect">
            <a:avLst/>
          </a:prstGeom>
          <a:solidFill>
            <a:srgbClr val="D89F52"/>
          </a:solidFill>
        </p:spPr>
        <p:txBody>
          <a:bodyPr wrap="square" rtlCol="0">
            <a:spAutoFit/>
          </a:bodyPr>
          <a:lstStyle/>
          <a:p>
            <a:pPr algn="ct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伯利恒</a:t>
            </a:r>
          </a:p>
        </p:txBody>
      </p:sp>
      <p:sp>
        <p:nvSpPr>
          <p:cNvPr id="7" name="文本框 6"/>
          <p:cNvSpPr txBox="1"/>
          <p:nvPr/>
        </p:nvSpPr>
        <p:spPr>
          <a:xfrm>
            <a:off x="6321684" y="1565057"/>
            <a:ext cx="1060352" cy="307777"/>
          </a:xfrm>
          <a:prstGeom prst="rect">
            <a:avLst/>
          </a:prstGeom>
          <a:solidFill>
            <a:srgbClr val="D89F52"/>
          </a:solidFill>
        </p:spPr>
        <p:txBody>
          <a:bodyPr wrap="square" rtlCol="0">
            <a:spAutoFit/>
          </a:bodyPr>
          <a:lstStyle/>
          <a:p>
            <a:pPr algn="ct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耶利哥</a:t>
            </a:r>
          </a:p>
        </p:txBody>
      </p:sp>
      <p:sp>
        <p:nvSpPr>
          <p:cNvPr id="8" name="文本框 7"/>
          <p:cNvSpPr txBox="1"/>
          <p:nvPr/>
        </p:nvSpPr>
        <p:spPr>
          <a:xfrm>
            <a:off x="4262628" y="4240448"/>
            <a:ext cx="1060352" cy="307777"/>
          </a:xfrm>
          <a:prstGeom prst="rect">
            <a:avLst/>
          </a:prstGeom>
          <a:solidFill>
            <a:srgbClr val="D89F52"/>
          </a:solidFill>
        </p:spPr>
        <p:txBody>
          <a:bodyPr wrap="square" rtlCol="0">
            <a:spAutoFit/>
          </a:bodyPr>
          <a:lstStyle/>
          <a:p>
            <a:pPr algn="ct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希布伦</a:t>
            </a:r>
          </a:p>
        </p:txBody>
      </p:sp>
      <p:sp>
        <p:nvSpPr>
          <p:cNvPr id="9" name="文本框 8"/>
          <p:cNvSpPr txBox="1"/>
          <p:nvPr/>
        </p:nvSpPr>
        <p:spPr>
          <a:xfrm>
            <a:off x="2071386" y="5633624"/>
            <a:ext cx="1454903" cy="307777"/>
          </a:xfrm>
          <a:prstGeom prst="rect">
            <a:avLst/>
          </a:prstGeom>
          <a:solidFill>
            <a:srgbClr val="D89F52"/>
          </a:solidFill>
        </p:spPr>
        <p:txBody>
          <a:bodyPr wrap="square" rtlCol="0">
            <a:spAutoFit/>
          </a:bodyPr>
          <a:lstStyle/>
          <a:p>
            <a:pPr algn="ct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别士巴</a:t>
            </a:r>
          </a:p>
        </p:txBody>
      </p:sp>
      <p:sp>
        <p:nvSpPr>
          <p:cNvPr id="10" name="文本框 9"/>
          <p:cNvSpPr txBox="1"/>
          <p:nvPr/>
        </p:nvSpPr>
        <p:spPr>
          <a:xfrm>
            <a:off x="1287488" y="3850373"/>
            <a:ext cx="1072685" cy="307777"/>
          </a:xfrm>
          <a:prstGeom prst="rect">
            <a:avLst/>
          </a:prstGeom>
          <a:solidFill>
            <a:srgbClr val="D89F52"/>
          </a:solidFill>
        </p:spPr>
        <p:txBody>
          <a:bodyPr wrap="square" rtlCol="0">
            <a:spAutoFit/>
          </a:bodyPr>
          <a:lstStyle/>
          <a:p>
            <a:pPr algn="ct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加沙</a:t>
            </a:r>
          </a:p>
        </p:txBody>
      </p:sp>
      <p:sp>
        <p:nvSpPr>
          <p:cNvPr id="11" name="文本框 10"/>
          <p:cNvSpPr txBox="1"/>
          <p:nvPr/>
        </p:nvSpPr>
        <p:spPr>
          <a:xfrm>
            <a:off x="1849451" y="3195764"/>
            <a:ext cx="1454903" cy="307777"/>
          </a:xfrm>
          <a:prstGeom prst="rect">
            <a:avLst/>
          </a:prstGeom>
          <a:solidFill>
            <a:srgbClr val="D89F52"/>
          </a:solidFill>
        </p:spPr>
        <p:txBody>
          <a:bodyPr wrap="square" rtlCol="0">
            <a:spAutoFit/>
          </a:bodyPr>
          <a:lstStyle/>
          <a:p>
            <a:pPr algn="ct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阿士昆兰</a:t>
            </a:r>
          </a:p>
        </p:txBody>
      </p:sp>
      <p:sp>
        <p:nvSpPr>
          <p:cNvPr id="12" name="文本框 11"/>
          <p:cNvSpPr txBox="1"/>
          <p:nvPr/>
        </p:nvSpPr>
        <p:spPr>
          <a:xfrm>
            <a:off x="1004112" y="1492386"/>
            <a:ext cx="1400177" cy="584776"/>
          </a:xfrm>
          <a:prstGeom prst="rect">
            <a:avLst/>
          </a:prstGeom>
          <a:solidFill>
            <a:srgbClr val="5199D9"/>
          </a:solidFill>
        </p:spPr>
        <p:txBody>
          <a:bodyPr wrap="square" rtlCol="0">
            <a:spAutoFit/>
          </a:bodyPr>
          <a:lstStyle/>
          <a:p>
            <a:pPr algn="ctr"/>
            <a:r>
              <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t>地中海</a:t>
            </a:r>
            <a:endParaRPr kumimoji="1" lang="en-US" altLang="zh-CN"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文本框 12"/>
          <p:cNvSpPr txBox="1"/>
          <p:nvPr/>
        </p:nvSpPr>
        <p:spPr>
          <a:xfrm>
            <a:off x="6965082" y="3503541"/>
            <a:ext cx="1038171" cy="584776"/>
          </a:xfrm>
          <a:prstGeom prst="rect">
            <a:avLst/>
          </a:prstGeom>
          <a:solidFill>
            <a:srgbClr val="5199D9"/>
          </a:solidFill>
        </p:spPr>
        <p:txBody>
          <a:bodyPr wrap="square" rtlCol="0">
            <a:spAutoFit/>
          </a:bodyPr>
          <a:lstStyle/>
          <a:p>
            <a:pPr algn="ctr"/>
            <a:r>
              <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t>死海</a:t>
            </a:r>
            <a:endParaRPr kumimoji="1" lang="en-US" altLang="zh-CN"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文本框 13"/>
          <p:cNvSpPr txBox="1"/>
          <p:nvPr/>
        </p:nvSpPr>
        <p:spPr>
          <a:xfrm>
            <a:off x="4689723" y="3326429"/>
            <a:ext cx="1918986" cy="707886"/>
          </a:xfrm>
          <a:prstGeom prst="rect">
            <a:avLst/>
          </a:prstGeom>
          <a:solidFill>
            <a:srgbClr val="D89F52"/>
          </a:solidFill>
        </p:spPr>
        <p:txBody>
          <a:bodyPr wrap="square" rtlCol="0">
            <a:spAutoFit/>
          </a:bodyPr>
          <a:lstStyle/>
          <a:p>
            <a:pPr algn="ctr"/>
            <a:r>
              <a:rPr kumimoji="1"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犹大</a:t>
            </a:r>
            <a:endParaRPr kumimoji="1"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kumimoji="1"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山区</a:t>
            </a:r>
            <a:endParaRPr kumimoji="1"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08606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旧约中的产业</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378179"/>
            <a:ext cx="9144000" cy="3877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SG" altLang="zh-CN" sz="3600" dirty="0">
                <a:latin typeface="MS PGothic" panose="020B0600070205080204" pitchFamily="34" charset="-128"/>
                <a:ea typeface="MS PGothic" panose="020B0600070205080204" pitchFamily="34" charset="-128"/>
              </a:rPr>
              <a:t>1. </a:t>
            </a:r>
            <a:r>
              <a:rPr lang="zh-CN" altLang="en-US" sz="3600" dirty="0">
                <a:latin typeface="MS PGothic" panose="020B0600070205080204" pitchFamily="34" charset="-128"/>
                <a:ea typeface="MS PGothic" panose="020B0600070205080204" pitchFamily="34" charset="-128"/>
              </a:rPr>
              <a:t>继承迦南地和居住在那里之间存在差异。 </a:t>
            </a:r>
            <a:r>
              <a:rPr lang="en-SG" altLang="zh-CN" sz="3600" dirty="0">
                <a:latin typeface="MS PGothic" panose="020B0600070205080204" pitchFamily="34" charset="-128"/>
                <a:ea typeface="MS PGothic" panose="020B0600070205080204" pitchFamily="34" charset="-128"/>
              </a:rPr>
              <a:t>	</a:t>
            </a:r>
            <a:r>
              <a:rPr lang="zh-CN" altLang="en-US" sz="3600" dirty="0">
                <a:latin typeface="MS PGothic" panose="020B0600070205080204" pitchFamily="34" charset="-128"/>
                <a:ea typeface="MS PGothic" panose="020B0600070205080204" pitchFamily="34" charset="-128"/>
              </a:rPr>
              <a:t>前者是指所有权，后者则指居所。</a:t>
            </a:r>
            <a:endParaRPr lang="en-US" altLang="zh-CN" sz="3600" dirty="0">
              <a:latin typeface="MS PGothic" panose="020B0600070205080204" pitchFamily="34" charset="-128"/>
              <a:ea typeface="MS PGothic" panose="020B0600070205080204" pitchFamily="34" charset="-128"/>
            </a:endParaRPr>
          </a:p>
          <a:p>
            <a:pPr marL="742950" indent="-742950" algn="l">
              <a:buAutoNum type="arabicPeriod"/>
            </a:pPr>
            <a:endParaRPr lang="en-SG" sz="3600" b="1" dirty="0">
              <a:latin typeface="MS PGothic" panose="020B0600070205080204" pitchFamily="34" charset="-128"/>
              <a:ea typeface="MS PGothic" panose="020B0600070205080204" pitchFamily="34" charset="-128"/>
            </a:endParaRPr>
          </a:p>
          <a:p>
            <a:pPr marL="446088" indent="-446088" algn="l"/>
            <a:r>
              <a:rPr lang="en-US" sz="3600" b="1" dirty="0">
                <a:latin typeface="MS PGothic" panose="020B0600070205080204" pitchFamily="34" charset="-128"/>
                <a:ea typeface="MS PGothic" panose="020B0600070205080204" pitchFamily="34" charset="-128"/>
              </a:rPr>
              <a:t>2.	</a:t>
            </a:r>
            <a:r>
              <a:rPr lang="zh-CN" altLang="en-US" sz="3600" dirty="0">
                <a:latin typeface="MS PGothic" panose="020B0600070205080204" pitchFamily="34" charset="-128"/>
                <a:ea typeface="MS PGothic" panose="020B0600070205080204" pitchFamily="34" charset="-128"/>
              </a:rPr>
              <a:t>虽然以色列作为一个国家被应许了产业，然而维护他们对迦南地的继承权的条件是信心，顺服和完成任务。 应许虽然是给整个国家的，但是只适用于有信心和顺服的余数人。</a:t>
            </a:r>
            <a:endParaRPr lang="en-SG" sz="3600" b="1" dirty="0">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2860655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indent="-514350">
              <a:buAutoNum type="arabicPeriod" startAt="3"/>
            </a:pPr>
            <a:r>
              <a:rPr lang="zh-CN" altLang="en-US" sz="3600" dirty="0">
                <a:latin typeface="MS PGothic" panose="020B0600070205080204" pitchFamily="34" charset="-128"/>
                <a:ea typeface="MS PGothic" panose="020B0600070205080204" pitchFamily="34" charset="-128"/>
              </a:rPr>
              <a:t>产业不等同于天堂，而是天堂之外附加的东西，应许给那些忠实地顺服上帝的信徒。</a:t>
            </a:r>
            <a:endParaRPr lang="en-US" altLang="zh-CN" sz="3600" dirty="0">
              <a:latin typeface="MS PGothic" panose="020B0600070205080204" pitchFamily="34" charset="-128"/>
              <a:ea typeface="MS PGothic" panose="020B0600070205080204" pitchFamily="34" charset="-128"/>
            </a:endParaRPr>
          </a:p>
          <a:p>
            <a:pPr marL="514350" indent="-514350">
              <a:buAutoNum type="arabicPeriod" startAt="3"/>
            </a:pPr>
            <a:endParaRPr lang="en-US" sz="3600" dirty="0">
              <a:latin typeface="MS PGothic" panose="020B0600070205080204" pitchFamily="34" charset="-128"/>
              <a:ea typeface="MS PGothic" panose="020B0600070205080204" pitchFamily="34" charset="-128"/>
            </a:endParaRPr>
          </a:p>
          <a:p>
            <a:r>
              <a:rPr lang="en-US" sz="3600" dirty="0">
                <a:latin typeface="MS PGothic" panose="020B0600070205080204" pitchFamily="34" charset="-128"/>
                <a:ea typeface="MS PGothic" panose="020B0600070205080204" pitchFamily="34" charset="-128"/>
              </a:rPr>
              <a:t>4.	</a:t>
            </a:r>
            <a:r>
              <a:rPr lang="zh-CN" altLang="en-US" sz="3600" dirty="0">
                <a:latin typeface="MS PGothic" panose="020B0600070205080204" pitchFamily="34" charset="-128"/>
                <a:ea typeface="MS PGothic" panose="020B0600070205080204" pitchFamily="34" charset="-128"/>
              </a:rPr>
              <a:t>就如旧约里的信徒因为不顺服丧失了他们的地上的产业，我们也可能由于类似的原因丧失我们的未来的奖励（产业）。 但是，丧失产业并不意味着丧失拯救。</a:t>
            </a:r>
            <a:endParaRPr lang="en-SG" sz="3600" dirty="0">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28273"/>
            <a:ext cx="9144000" cy="769349"/>
          </a:xfrm>
          <a:prstGeom prst="rect">
            <a:avLst/>
          </a:prstGeom>
          <a:solidFill>
            <a:srgbClr val="800000"/>
          </a:solid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5400" b="1" kern="0" dirty="0">
                <a:effectLst>
                  <a:glow rad="127000">
                    <a:schemeClr val="tx1"/>
                  </a:glow>
                </a:effectLst>
                <a:latin typeface="Arial" charset="0"/>
                <a:ea typeface="ＭＳ Ｐゴシック" charset="0"/>
                <a:cs typeface="ＭＳ Ｐゴシック" charset="0"/>
              </a:rPr>
              <a:t>旧约中的产业</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96331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23813" y="1316036"/>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latin typeface="MS PGothic" panose="020B0600070205080204" pitchFamily="34" charset="-128"/>
                <a:ea typeface="MS PGothic" panose="020B0600070205080204" pitchFamily="34" charset="-128"/>
              </a:rPr>
              <a:t>5.	</a:t>
            </a:r>
            <a:r>
              <a:rPr lang="zh-CN" altLang="en-US" sz="3600" dirty="0">
                <a:latin typeface="MS PGothic" panose="020B0600070205080204" pitchFamily="34" charset="-128"/>
                <a:ea typeface="MS PGothic" panose="020B0600070205080204" pitchFamily="34" charset="-128"/>
              </a:rPr>
              <a:t>在旧约中两种产业可供享用。 所有相信的以色列人因信重生得了神作他们的产业，但不都继承土地。 这为一个概念铺平了道路，就是新约也教导两种产业的概念。 我们都是上帝的子嗣，但我们不是都与基督一同作联合继承人，除非我们坚忍到生命终了。 前者指的是我们的救恩，后者是对我们的奖赏。</a:t>
            </a:r>
            <a:endParaRPr lang="zh-CN" altLang="en-US" sz="3600" dirty="0">
              <a:effectLst/>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24832"/>
            <a:ext cx="9144000" cy="769349"/>
          </a:xfrm>
          <a:prstGeom prst="rect">
            <a:avLst/>
          </a:prstGeom>
          <a:solidFill>
            <a:srgbClr val="800000"/>
          </a:solid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5400" b="1" kern="0" dirty="0">
                <a:effectLst>
                  <a:glow rad="127000">
                    <a:schemeClr val="tx1"/>
                  </a:glow>
                </a:effectLst>
                <a:latin typeface="Arial" charset="0"/>
                <a:ea typeface="ＭＳ Ｐゴシック" charset="0"/>
                <a:cs typeface="ＭＳ Ｐゴシック" charset="0"/>
              </a:rPr>
              <a:t>旧约中的产业</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5261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857574"/>
            <a:ext cx="9144000" cy="29630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latin typeface="MS PGothic" panose="020B0600070205080204" pitchFamily="34" charset="-128"/>
                <a:ea typeface="MS PGothic" panose="020B0600070205080204" pitchFamily="34" charset="-128"/>
              </a:rPr>
              <a:t>6.	</a:t>
            </a:r>
            <a:r>
              <a:rPr lang="zh-CN" altLang="en-US" sz="3600" dirty="0">
                <a:latin typeface="MS PGothic" panose="020B0600070205080204" pitchFamily="34" charset="-128"/>
                <a:ea typeface="MS PGothic" panose="020B0600070205080204" pitchFamily="34" charset="-128"/>
              </a:rPr>
              <a:t>一个以色列孩子凭借对上帝的信心而重生，即是上帝的继承人，也是迦南地的继承人。 然而只有那些以色列中忠实的信徒才能保持自己长子的地位，得到应许给他们的产业。</a:t>
            </a:r>
            <a:endParaRPr lang="en-SG" sz="3600" dirty="0">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10839"/>
            <a:ext cx="9144000" cy="769349"/>
          </a:xfrm>
          <a:prstGeom prst="rect">
            <a:avLst/>
          </a:prstGeom>
          <a:solidFill>
            <a:srgbClr val="800000"/>
          </a:solid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5400" b="1" kern="0" dirty="0">
                <a:effectLst>
                  <a:glow rad="127000">
                    <a:schemeClr val="tx1"/>
                  </a:glow>
                </a:effectLst>
                <a:latin typeface="Arial" charset="0"/>
                <a:ea typeface="ＭＳ Ｐゴシック" charset="0"/>
                <a:cs typeface="ＭＳ Ｐゴシック" charset="0"/>
              </a:rPr>
              <a:t>旧约中的产业</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7615858"/>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Earth">
  <a:themeElements>
    <a:clrScheme name="">
      <a:dk1>
        <a:srgbClr val="000000"/>
      </a:dk1>
      <a:lt1>
        <a:srgbClr val="FFFFFF"/>
      </a:lt1>
      <a:dk2>
        <a:srgbClr val="000000"/>
      </a:dk2>
      <a:lt2>
        <a:srgbClr val="FFFFFF"/>
      </a:lt2>
      <a:accent1>
        <a:srgbClr val="99CCFF"/>
      </a:accent1>
      <a:accent2>
        <a:srgbClr val="333399"/>
      </a:accent2>
      <a:accent3>
        <a:srgbClr val="FFFFFF"/>
      </a:accent3>
      <a:accent4>
        <a:srgbClr val="000000"/>
      </a:accent4>
      <a:accent5>
        <a:srgbClr val="CAE2FF"/>
      </a:accent5>
      <a:accent6>
        <a:srgbClr val="2D2D8A"/>
      </a:accent6>
      <a:hlink>
        <a:srgbClr val="009999"/>
      </a:hlink>
      <a:folHlink>
        <a:srgbClr val="99CC00"/>
      </a:folHlink>
    </a:clrScheme>
    <a:fontScheme name="Earth">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2636</TotalTime>
  <Words>1669</Words>
  <Application>Microsoft Macintosh PowerPoint</Application>
  <PresentationFormat>On-screen Show (4:3)</PresentationFormat>
  <Paragraphs>405</Paragraphs>
  <Slides>49</Slides>
  <Notes>46</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49</vt:i4>
      </vt:variant>
    </vt:vector>
  </HeadingPairs>
  <TitlesOfParts>
    <vt:vector size="76" baseType="lpstr">
      <vt:lpstr>Arial Bold</vt:lpstr>
      <vt:lpstr>ＭＳ ゴシック</vt:lpstr>
      <vt:lpstr>MS PGothic</vt:lpstr>
      <vt:lpstr>MS PGothic</vt:lpstr>
      <vt:lpstr>NSimSun</vt:lpstr>
      <vt:lpstr>Arial</vt:lpstr>
      <vt:lpstr>Calibri</vt:lpstr>
      <vt:lpstr>Comic Sans MS</vt:lpstr>
      <vt:lpstr>Lucida Bright</vt:lpstr>
      <vt:lpstr>Tahoma</vt:lpstr>
      <vt:lpstr>Times New Roman</vt:lpstr>
      <vt:lpstr>Verdana</vt:lpstr>
      <vt:lpstr>Wingdings</vt:lpstr>
      <vt:lpstr>49_Blank Presentation</vt:lpstr>
      <vt:lpstr>4_Office Theme</vt:lpstr>
      <vt:lpstr>16_Blank Presentation</vt:lpstr>
      <vt:lpstr>21_Blank Presentation</vt:lpstr>
      <vt:lpstr>12_Default Design</vt:lpstr>
      <vt:lpstr>18_Blank Presentation</vt:lpstr>
      <vt:lpstr>5_Default Design</vt:lpstr>
      <vt:lpstr>Default Design</vt:lpstr>
      <vt:lpstr>117_Blank Presentation</vt:lpstr>
      <vt:lpstr>1_Glare</vt:lpstr>
      <vt:lpstr>1_Earth</vt:lpstr>
      <vt:lpstr>3_Blank Presentation</vt:lpstr>
      <vt:lpstr>Blank Presentation</vt:lpstr>
      <vt:lpstr>1_Fireball</vt:lpstr>
      <vt:lpstr>圣徒的产业</vt:lpstr>
      <vt:lpstr>今日的产业</vt:lpstr>
      <vt:lpstr>在基督里得着的产业</vt:lpstr>
      <vt:lpstr>君尊义仆的末后统治</vt:lpstr>
      <vt:lpstr>旧约中的产业</vt:lpstr>
      <vt:lpstr>旧约中的产业</vt:lpstr>
      <vt:lpstr>Inheritance in the OT</vt:lpstr>
      <vt:lpstr>Inheritance in the OT</vt:lpstr>
      <vt:lpstr>Inheritance in the OT</vt:lpstr>
      <vt:lpstr>新约中的产业</vt:lpstr>
      <vt:lpstr>两种类型的产业</vt:lpstr>
      <vt:lpstr>问题第十一：十二节里所说“生命的冠冕”是什么？需履行什么条件才能得  “生命的冠冕”？  </vt:lpstr>
      <vt:lpstr>在新约里的皇冠</vt:lpstr>
      <vt:lpstr>"不再有黑夜了，他们也不需要灯光或日光了，因为主　神要光照他们。他们要作王，直到永永远远。" (22:5 CNV).</vt:lpstr>
      <vt:lpstr>启示录里的得胜者  （启示录 2–3）</vt:lpstr>
      <vt:lpstr>七 个 教 会 (启示录 2–3)</vt:lpstr>
      <vt:lpstr>得胜者 (启示录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我们会与主一同作王！</vt:lpstr>
      <vt:lpstr>老底嘉(启示录. 3:14-22)</vt:lpstr>
      <vt:lpstr>PowerPoint Presentation</vt:lpstr>
      <vt:lpstr>你准备好统治世界了吗？</vt:lpstr>
      <vt:lpstr>基督的通知</vt:lpstr>
      <vt:lpstr>将 来 的 恩 惠 (19-20章)</vt:lpstr>
      <vt:lpstr>启 示 录 20:4</vt:lpstr>
      <vt:lpstr>“岂不知圣徒要审判世界么?” (林前六2上)</vt:lpstr>
      <vt:lpstr>“我们若能坚忍,  就必与他一同作王”  (提摩太后 2:12 CNV)</vt:lpstr>
      <vt:lpstr>“得胜的，我必定赐他和我一同坐在我的宝 座上, 正像我得了胜和我父一同坐在他的宝座上一样。”  (启示 3:21 CNV).</vt:lpstr>
      <vt:lpstr>然而，仍然有神的管教。。。</vt:lpstr>
      <vt:lpstr>亚拿尼亚和撒非拉</vt:lpstr>
      <vt:lpstr>信徒可以被“取消资格”</vt:lpstr>
      <vt:lpstr>基督承诺坚持的回报（启3：11b）。</vt:lpstr>
      <vt:lpstr>奖励可以丢失！</vt:lpstr>
      <vt:lpstr>哥林多前11:27-29 (CNV)</vt:lpstr>
      <vt:lpstr>格林多前11:30-32 (CNV)</vt:lpstr>
      <vt:lpstr>有至于死的罪 (约翰一5:16-17 CNV)</vt:lpstr>
      <vt:lpstr>所有的信徒都要穿上基督的公义。</vt:lpstr>
      <vt:lpstr>所有的信徒都会享受天堂。</vt:lpstr>
      <vt:lpstr>耶稣会审判世界。</vt:lpstr>
      <vt:lpstr>耶稣会奖励忠实的信徒。</vt:lpstr>
      <vt:lpstr>活出你的未来！</vt:lpstr>
      <vt:lpstr>Black</vt:lpstr>
      <vt:lpstr>救恩论链接地址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120</cp:revision>
  <dcterms:created xsi:type="dcterms:W3CDTF">2014-08-02T06:39:19Z</dcterms:created>
  <dcterms:modified xsi:type="dcterms:W3CDTF">2019-02-07T06:10:31Z</dcterms:modified>
</cp:coreProperties>
</file>