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23" r:id="rId3"/>
    <p:sldMasterId id="2147483821" r:id="rId4"/>
    <p:sldMasterId id="2147483833" r:id="rId5"/>
    <p:sldMasterId id="2147483845" r:id="rId6"/>
    <p:sldMasterId id="2147483848" r:id="rId7"/>
    <p:sldMasterId id="2147483860" r:id="rId8"/>
    <p:sldMasterId id="2147483872" r:id="rId9"/>
    <p:sldMasterId id="2147483906" r:id="rId10"/>
    <p:sldMasterId id="2147483918" r:id="rId11"/>
    <p:sldMasterId id="2147483930" r:id="rId12"/>
    <p:sldMasterId id="2147483942" r:id="rId13"/>
    <p:sldMasterId id="2147483954" r:id="rId14"/>
    <p:sldMasterId id="2147483959" r:id="rId15"/>
    <p:sldMasterId id="2147483975" r:id="rId16"/>
    <p:sldMasterId id="2147483987" r:id="rId17"/>
    <p:sldMasterId id="2147483992" r:id="rId18"/>
    <p:sldMasterId id="2147484008" r:id="rId19"/>
    <p:sldMasterId id="2147484010" r:id="rId20"/>
    <p:sldMasterId id="2147484012" r:id="rId21"/>
  </p:sldMasterIdLst>
  <p:notesMasterIdLst>
    <p:notesMasterId r:id="rId139"/>
  </p:notesMasterIdLst>
  <p:sldIdLst>
    <p:sldId id="435" r:id="rId22"/>
    <p:sldId id="433" r:id="rId23"/>
    <p:sldId id="625" r:id="rId24"/>
    <p:sldId id="459" r:id="rId25"/>
    <p:sldId id="455" r:id="rId26"/>
    <p:sldId id="627" r:id="rId27"/>
    <p:sldId id="626" r:id="rId28"/>
    <p:sldId id="412" r:id="rId29"/>
    <p:sldId id="460" r:id="rId30"/>
    <p:sldId id="461" r:id="rId31"/>
    <p:sldId id="462" r:id="rId32"/>
    <p:sldId id="463" r:id="rId33"/>
    <p:sldId id="449" r:id="rId34"/>
    <p:sldId id="457" r:id="rId35"/>
    <p:sldId id="552" r:id="rId36"/>
    <p:sldId id="553" r:id="rId37"/>
    <p:sldId id="554" r:id="rId38"/>
    <p:sldId id="555" r:id="rId39"/>
    <p:sldId id="556" r:id="rId40"/>
    <p:sldId id="557" r:id="rId41"/>
    <p:sldId id="558" r:id="rId42"/>
    <p:sldId id="559" r:id="rId43"/>
    <p:sldId id="560" r:id="rId44"/>
    <p:sldId id="561" r:id="rId45"/>
    <p:sldId id="458" r:id="rId46"/>
    <p:sldId id="432" r:id="rId47"/>
    <p:sldId id="545" r:id="rId48"/>
    <p:sldId id="550" r:id="rId49"/>
    <p:sldId id="548" r:id="rId50"/>
    <p:sldId id="549" r:id="rId51"/>
    <p:sldId id="551" r:id="rId52"/>
    <p:sldId id="563" r:id="rId53"/>
    <p:sldId id="564" r:id="rId54"/>
    <p:sldId id="565" r:id="rId55"/>
    <p:sldId id="566" r:id="rId56"/>
    <p:sldId id="567" r:id="rId57"/>
    <p:sldId id="568" r:id="rId58"/>
    <p:sldId id="569" r:id="rId59"/>
    <p:sldId id="570"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7" r:id="rId77"/>
    <p:sldId id="588" r:id="rId78"/>
    <p:sldId id="589" r:id="rId79"/>
    <p:sldId id="590" r:id="rId80"/>
    <p:sldId id="591" r:id="rId81"/>
    <p:sldId id="592" r:id="rId82"/>
    <p:sldId id="593" r:id="rId83"/>
    <p:sldId id="594" r:id="rId84"/>
    <p:sldId id="595" r:id="rId85"/>
    <p:sldId id="596" r:id="rId86"/>
    <p:sldId id="597" r:id="rId87"/>
    <p:sldId id="598" r:id="rId88"/>
    <p:sldId id="599" r:id="rId89"/>
    <p:sldId id="600" r:id="rId90"/>
    <p:sldId id="601" r:id="rId91"/>
    <p:sldId id="602" r:id="rId92"/>
    <p:sldId id="603" r:id="rId93"/>
    <p:sldId id="604" r:id="rId94"/>
    <p:sldId id="628" r:id="rId95"/>
    <p:sldId id="509" r:id="rId96"/>
    <p:sldId id="519" r:id="rId97"/>
    <p:sldId id="520" r:id="rId98"/>
    <p:sldId id="521" r:id="rId99"/>
    <p:sldId id="522" r:id="rId100"/>
    <p:sldId id="523" r:id="rId101"/>
    <p:sldId id="524" r:id="rId102"/>
    <p:sldId id="525" r:id="rId103"/>
    <p:sldId id="526" r:id="rId104"/>
    <p:sldId id="527" r:id="rId105"/>
    <p:sldId id="528" r:id="rId106"/>
    <p:sldId id="529" r:id="rId107"/>
    <p:sldId id="530" r:id="rId108"/>
    <p:sldId id="531" r:id="rId109"/>
    <p:sldId id="532" r:id="rId110"/>
    <p:sldId id="533" r:id="rId111"/>
    <p:sldId id="428" r:id="rId112"/>
    <p:sldId id="535" r:id="rId113"/>
    <p:sldId id="536" r:id="rId114"/>
    <p:sldId id="611" r:id="rId115"/>
    <p:sldId id="612" r:id="rId116"/>
    <p:sldId id="617" r:id="rId117"/>
    <p:sldId id="618" r:id="rId118"/>
    <p:sldId id="547" r:id="rId119"/>
    <p:sldId id="620" r:id="rId120"/>
    <p:sldId id="606" r:id="rId121"/>
    <p:sldId id="607" r:id="rId122"/>
    <p:sldId id="621" r:id="rId123"/>
    <p:sldId id="615" r:id="rId124"/>
    <p:sldId id="616" r:id="rId125"/>
    <p:sldId id="609" r:id="rId126"/>
    <p:sldId id="623" r:id="rId127"/>
    <p:sldId id="624" r:id="rId128"/>
    <p:sldId id="610" r:id="rId129"/>
    <p:sldId id="542" r:id="rId130"/>
    <p:sldId id="534" r:id="rId131"/>
    <p:sldId id="429" r:id="rId132"/>
    <p:sldId id="543" r:id="rId133"/>
    <p:sldId id="544" r:id="rId134"/>
    <p:sldId id="622" r:id="rId135"/>
    <p:sldId id="414" r:id="rId136"/>
    <p:sldId id="320" r:id="rId137"/>
    <p:sldId id="562"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808000"/>
    <a:srgbClr val="5D1600"/>
    <a:srgbClr val="5D0113"/>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75" autoAdjust="0"/>
    <p:restoredTop sz="86390" autoAdjust="0"/>
  </p:normalViewPr>
  <p:slideViewPr>
    <p:cSldViewPr snapToGrid="0" snapToObjects="1">
      <p:cViewPr varScale="1">
        <p:scale>
          <a:sx n="84" d="100"/>
          <a:sy n="84" d="100"/>
        </p:scale>
        <p:origin x="-104" y="-896"/>
      </p:cViewPr>
      <p:guideLst>
        <p:guide orient="horz" pos="2160"/>
        <p:guide pos="2880"/>
      </p:guideLst>
    </p:cSldViewPr>
  </p:slideViewPr>
  <p:outlineViewPr>
    <p:cViewPr>
      <p:scale>
        <a:sx n="33" d="100"/>
        <a:sy n="33" d="100"/>
      </p:scale>
      <p:origin x="0" y="-26763"/>
    </p:cViewPr>
  </p:outlineViewPr>
  <p:notesTextViewPr>
    <p:cViewPr>
      <p:scale>
        <a:sx n="100" d="100"/>
        <a:sy n="100" d="100"/>
      </p:scale>
      <p:origin x="0" y="0"/>
    </p:cViewPr>
  </p:notesTextViewPr>
  <p:sorterViewPr>
    <p:cViewPr>
      <p:scale>
        <a:sx n="76" d="100"/>
        <a:sy n="76" d="100"/>
      </p:scale>
      <p:origin x="0" y="2097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20" Type="http://schemas.openxmlformats.org/officeDocument/2006/relationships/slide" Target="slides/slide99.xml"/><Relationship Id="rId121" Type="http://schemas.openxmlformats.org/officeDocument/2006/relationships/slide" Target="slides/slide100.xml"/><Relationship Id="rId122" Type="http://schemas.openxmlformats.org/officeDocument/2006/relationships/slide" Target="slides/slide101.xml"/><Relationship Id="rId123" Type="http://schemas.openxmlformats.org/officeDocument/2006/relationships/slide" Target="slides/slide102.xml"/><Relationship Id="rId124" Type="http://schemas.openxmlformats.org/officeDocument/2006/relationships/slide" Target="slides/slide103.xml"/><Relationship Id="rId125" Type="http://schemas.openxmlformats.org/officeDocument/2006/relationships/slide" Target="slides/slide104.xml"/><Relationship Id="rId126" Type="http://schemas.openxmlformats.org/officeDocument/2006/relationships/slide" Target="slides/slide105.xml"/><Relationship Id="rId127" Type="http://schemas.openxmlformats.org/officeDocument/2006/relationships/slide" Target="slides/slide106.xml"/><Relationship Id="rId128" Type="http://schemas.openxmlformats.org/officeDocument/2006/relationships/slide" Target="slides/slide107.xml"/><Relationship Id="rId129" Type="http://schemas.openxmlformats.org/officeDocument/2006/relationships/slide" Target="slides/slide10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00" Type="http://schemas.openxmlformats.org/officeDocument/2006/relationships/slide" Target="slides/slide7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30" Type="http://schemas.openxmlformats.org/officeDocument/2006/relationships/slide" Target="slides/slide109.xml"/><Relationship Id="rId131" Type="http://schemas.openxmlformats.org/officeDocument/2006/relationships/slide" Target="slides/slide110.xml"/><Relationship Id="rId132" Type="http://schemas.openxmlformats.org/officeDocument/2006/relationships/slide" Target="slides/slide111.xml"/><Relationship Id="rId133" Type="http://schemas.openxmlformats.org/officeDocument/2006/relationships/slide" Target="slides/slide112.xml"/><Relationship Id="rId134" Type="http://schemas.openxmlformats.org/officeDocument/2006/relationships/slide" Target="slides/slide113.xml"/><Relationship Id="rId135" Type="http://schemas.openxmlformats.org/officeDocument/2006/relationships/slide" Target="slides/slide114.xml"/><Relationship Id="rId136" Type="http://schemas.openxmlformats.org/officeDocument/2006/relationships/slide" Target="slides/slide115.xml"/><Relationship Id="rId137" Type="http://schemas.openxmlformats.org/officeDocument/2006/relationships/slide" Target="slides/slide116.xml"/><Relationship Id="rId138" Type="http://schemas.openxmlformats.org/officeDocument/2006/relationships/slide" Target="slides/slide117.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 Id="rId145"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14/11/17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4" Type="http://schemas.openxmlformats.org/officeDocument/2006/relationships/hyperlink" Target="http://www.youtube.com/watch?v=ivwfqBNICf4"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4" Type="http://schemas.openxmlformats.org/officeDocument/2006/relationships/hyperlink" Target="http://www.youtube.com/watch?v=ivwfqBNICf4"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4" Type="http://schemas.openxmlformats.org/officeDocument/2006/relationships/hyperlink" Target="http://www.dallastelegraph.com/author/editorial"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latin typeface="Calibri"/>
              </a:rPr>
              <a:pPr/>
              <a:t>13</a:t>
            </a:fld>
            <a:endParaRPr lang="en-US">
              <a:solidFill>
                <a:prstClr val="black"/>
              </a:solidFill>
              <a:latin typeface="Calibri"/>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white"/>
                </a:solidFill>
              </a:rPr>
              <a:pPr/>
              <a:t>22</a:t>
            </a:fld>
            <a:endParaRPr lang="en-US">
              <a:solidFill>
                <a:prstClr val="white"/>
              </a:solidFill>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9202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rPr>
              <a:pPr/>
              <a:t>24</a:t>
            </a:fld>
            <a:endParaRPr lang="en-US">
              <a:solidFill>
                <a:prstClr val="black"/>
              </a:solidFill>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cs typeface="ＭＳ Ｐゴシック" charset="0"/>
              </a:rPr>
              <a:t>----- Meeting Notes (19/5/16 12:21) -----</a:t>
            </a:r>
          </a:p>
          <a:p>
            <a:r>
              <a:rPr lang="en-US">
                <a:cs typeface="ＭＳ Ｐゴシック" charset="0"/>
              </a:rPr>
              <a:t>Do you really want God to be fair?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BF97A-CE2F-EE48-BD3D-2CC3AB44F1CE}" type="slidenum">
              <a:rPr lang="en-US" sz="1200">
                <a:solidFill>
                  <a:prstClr val="black"/>
                </a:solidFill>
              </a:rPr>
              <a:pPr/>
              <a:t>76</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a:solidFill>
                  <a:srgbClr val="008000"/>
                </a:solidFill>
              </a:rPr>
              <a:t>tomstyle.com/ archive/hell.jpg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DBF0E5-F5FC-D042-9D18-4B739F606FFD}" type="slidenum">
              <a:rPr lang="en-US" sz="1200">
                <a:solidFill>
                  <a:prstClr val="black"/>
                </a:solidFill>
              </a:rPr>
              <a:pPr/>
              <a:t>77</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422C8-85EB-2D4B-A09E-FBE1F7F83F68}" type="slidenum">
              <a:rPr lang="en-US" sz="1200">
                <a:solidFill>
                  <a:prstClr val="black"/>
                </a:solidFill>
              </a:rPr>
              <a:pPr/>
              <a:t>78</a:t>
            </a:fld>
            <a:endParaRPr lang="en-US" sz="1200">
              <a:solidFill>
                <a:prstClr val="black"/>
              </a:solidFill>
            </a:endParaRPr>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544F33-7BC5-564D-B58B-86DEAAF79EB0}" type="slidenum">
              <a:rPr lang="en-US" sz="1200">
                <a:solidFill>
                  <a:prstClr val="black"/>
                </a:solidFill>
              </a:rPr>
              <a:pPr/>
              <a:t>79</a:t>
            </a:fld>
            <a:endParaRPr lang="en-US" sz="1200">
              <a:solidFill>
                <a:prstClr val="black"/>
              </a:solidFill>
            </a:endParaRPr>
          </a:p>
        </p:txBody>
      </p:sp>
      <p:sp>
        <p:nvSpPr>
          <p:cNvPr id="1433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1027"/>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42669-CE62-0844-93FA-77E5836754C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FEC32-8F8F-A54A-8173-D94AFB9423D7}"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C0D201-7475-3D48-AFEF-B15282610D57}"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AE6F1A-680C-FF42-9211-53D9DC7E6B18}" type="slidenum">
              <a:rPr lang="en-US" sz="1200">
                <a:solidFill>
                  <a:prstClr val="black"/>
                </a:solidFill>
              </a:rPr>
              <a:pPr/>
              <a:t>84</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DFA53A-07AC-8E47-A1A0-A4E1437E7320}" type="slidenum">
              <a:rPr lang="en-US" sz="1200">
                <a:solidFill>
                  <a:prstClr val="black"/>
                </a:solidFill>
              </a:rPr>
              <a:pPr/>
              <a:t>85</a:t>
            </a:fld>
            <a:endParaRPr lang="en-US" sz="1200">
              <a:solidFill>
                <a:prstClr val="black"/>
              </a:solidFill>
            </a:endParaRPr>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908C5C-9C4C-8349-9E16-CD7920437596}" type="slidenum">
              <a:rPr lang="en-US" sz="1200">
                <a:solidFill>
                  <a:prstClr val="black"/>
                </a:solidFill>
              </a:rPr>
              <a:pPr/>
              <a:t>86</a:t>
            </a:fld>
            <a:endParaRPr lang="en-US" sz="1200">
              <a:solidFill>
                <a:prstClr val="black"/>
              </a:solidFill>
            </a:endParaRPr>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409E-B94C-D042-9CD4-2314D308508E}" type="slidenum">
              <a:rPr lang="en-US" sz="1200">
                <a:solidFill>
                  <a:prstClr val="black"/>
                </a:solidFill>
              </a:rPr>
              <a:pPr/>
              <a:t>87</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891964-0162-9742-BD2C-9A5681B1C06A}" type="slidenum">
              <a:rPr lang="en-US" sz="1200">
                <a:solidFill>
                  <a:prstClr val="black"/>
                </a:solidFill>
              </a:rPr>
              <a:pPr/>
              <a:t>88</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EB5AD-E588-744E-B2D6-0D7427D02A3A}" type="slidenum">
              <a:rPr lang="en-US" sz="1200">
                <a:solidFill>
                  <a:prstClr val="black"/>
                </a:solidFill>
              </a:rPr>
              <a:pPr/>
              <a:t>89</a:t>
            </a:fld>
            <a:endParaRPr lang="en-US" sz="1200">
              <a:solidFill>
                <a:prstClr val="black"/>
              </a:solidFill>
            </a:endParaRPr>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E563FE-7A54-A448-A9A8-FD858E69FF9D}" type="slidenum">
              <a:rPr lang="en-US" sz="1200">
                <a:solidFill>
                  <a:prstClr val="black"/>
                </a:solidFill>
              </a:rPr>
              <a:pPr/>
              <a:t>90</a:t>
            </a:fld>
            <a:endParaRPr lang="en-US" sz="1200">
              <a:solidFill>
                <a:prstClr val="black"/>
              </a:solidFill>
            </a:endParaRPr>
          </a:p>
        </p:txBody>
      </p:sp>
      <p:sp>
        <p:nvSpPr>
          <p:cNvPr id="366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89DE4D6-0447-9F44-BEF7-8141CE814626}" type="slidenum">
              <a:rPr lang="zh-CN" altLang="en-US" sz="1200">
                <a:solidFill>
                  <a:prstClr val="black"/>
                </a:solidFill>
                <a:ea typeface="ＭＳ Ｐゴシック" charset="0"/>
                <a:cs typeface="ＭＳ Ｐゴシック" charset="0"/>
              </a:rPr>
              <a:pPr eaLnBrk="1" hangingPunct="1"/>
              <a:t>94</a:t>
            </a:fld>
            <a:endParaRPr lang="en-US" altLang="zh-CN" sz="1200">
              <a:solidFill>
                <a:prstClr val="black"/>
              </a:solidFill>
              <a:ea typeface="ＭＳ Ｐゴシック" charset="0"/>
              <a:cs typeface="ＭＳ Ｐゴシック" charset="0"/>
            </a:endParaRPr>
          </a:p>
        </p:txBody>
      </p:sp>
      <p:sp>
        <p:nvSpPr>
          <p:cNvPr id="435202" name="Rectangle 2"/>
          <p:cNvSpPr>
            <a:spLocks noGrp="1" noRot="1" noChangeAspect="1" noChangeArrowheads="1" noTextEdit="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84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solidFill>
                  <a:prstClr val="black"/>
                </a:solidFill>
              </a:rPr>
              <a:pPr/>
              <a:t>99</a:t>
            </a:fld>
            <a:endParaRPr lang="en-US">
              <a:solidFill>
                <a:prstClr val="black"/>
              </a:solidFill>
            </a:endParaRPr>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white"/>
                </a:solidFill>
              </a:rPr>
              <a:pPr>
                <a:defRPr/>
              </a:pPr>
              <a:t>101</a:t>
            </a:fld>
            <a:endParaRPr lang="en-US">
              <a:solidFill>
                <a:prstClr val="white"/>
              </a:solidFill>
            </a:endParaRPr>
          </a:p>
        </p:txBody>
      </p:sp>
    </p:spTree>
    <p:extLst>
      <p:ext uri="{BB962C8B-B14F-4D97-AF65-F5344CB8AC3E}">
        <p14:creationId xmlns:p14="http://schemas.microsoft.com/office/powerpoint/2010/main" val="3192939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solidFill>
                  <a:prstClr val="black"/>
                </a:solidFill>
              </a:rPr>
              <a:pPr/>
              <a:t>102</a:t>
            </a:fld>
            <a:endParaRPr lang="en-US">
              <a:solidFill>
                <a:prstClr val="black"/>
              </a:solidFill>
            </a:endParaRPr>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ln>
            <a:miter lim="800000"/>
            <a:headEnd/>
            <a:tailEnd/>
          </a:ln>
        </p:spPr>
        <p:txBody>
          <a:bodyPr/>
          <a:lstStyle/>
          <a:p>
            <a:fld id="{2766FCDC-FEA7-4321-925E-C89571CC6D61}" type="slidenum">
              <a:rPr lang="en-US" altLang="zh-CN">
                <a:solidFill>
                  <a:prstClr val="black"/>
                </a:solidFill>
              </a:rPr>
              <a:pPr/>
              <a:t>105</a:t>
            </a:fld>
            <a:endParaRPr lang="en-US" altLang="zh-CN">
              <a:solidFill>
                <a:prstClr val="black"/>
              </a:solidFill>
            </a:endParaRPr>
          </a:p>
        </p:txBody>
      </p:sp>
      <p:sp>
        <p:nvSpPr>
          <p:cNvPr id="1198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160B831-BF61-EE40-98BD-B3B69A421814}" type="slidenum">
              <a:rPr lang="en-US" altLang="zh-CN" sz="1200">
                <a:solidFill>
                  <a:srgbClr val="000000"/>
                </a:solidFill>
                <a:ea typeface="ＭＳ Ｐゴシック" charset="0"/>
                <a:cs typeface="ＭＳ Ｐゴシック" charset="0"/>
              </a:rPr>
              <a:pPr eaLnBrk="1" hangingPunct="1"/>
              <a:t>106</a:t>
            </a:fld>
            <a:endParaRPr lang="en-US" altLang="zh-CN" sz="1200">
              <a:solidFill>
                <a:srgbClr val="000000"/>
              </a:solidFill>
              <a:ea typeface="ＭＳ Ｐゴシック" charset="0"/>
              <a:cs typeface="ＭＳ Ｐゴシック" charset="0"/>
            </a:endParaRPr>
          </a:p>
        </p:txBody>
      </p:sp>
      <p:sp>
        <p:nvSpPr>
          <p:cNvPr id="815106" name="Rectangle 2"/>
          <p:cNvSpPr>
            <a:spLocks noGrp="1" noRot="1" noChangeAspect="1" noChangeArrowheads="1" noTextEdit="1"/>
          </p:cNvSpPr>
          <p:nvPr>
            <p:ph type="sldImg"/>
          </p:nvPr>
        </p:nvSpPr>
        <p:spPr>
          <a:solidFill>
            <a:srgbClr val="FFFFFF"/>
          </a:solidFill>
          <a:ln/>
        </p:spPr>
      </p:sp>
      <p:sp>
        <p:nvSpPr>
          <p:cNvPr id="8151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latin typeface="Calibri"/>
              </a:rPr>
              <a:pPr/>
              <a:t>108</a:t>
            </a:fld>
            <a:endParaRPr lang="en-US">
              <a:solidFill>
                <a:srgbClr val="000000"/>
              </a:solidFill>
              <a:latin typeface="Calibri"/>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08BDCF-6540-CD46-B8BA-6FBE44715A85}" type="slidenum">
              <a:rPr lang="en-US" sz="1200">
                <a:solidFill>
                  <a:prstClr val="black"/>
                </a:solidFill>
              </a:rPr>
              <a:pPr/>
              <a:t>110</a:t>
            </a:fld>
            <a:endParaRPr lang="en-US" sz="1200">
              <a:solidFill>
                <a:prstClr val="black"/>
              </a:solidFill>
            </a:endParaRPr>
          </a:p>
        </p:txBody>
      </p:sp>
      <p:sp>
        <p:nvSpPr>
          <p:cNvPr id="43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7115A83-05D0-644E-AF30-7C6BB6FA167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534808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A0EC88-2E12-3540-9445-40D7363E97EC}"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285985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D6090C-69E7-E746-87DF-96FCE35B5DF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0251335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3F1A31-6F37-4244-B016-FCCA13C2A65F}"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705275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935103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68141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03953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705944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39171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7929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663882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217134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64988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16495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759583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EF3C8E-AD5D-6B48-904F-F78E69A4979E}" type="slidenum">
              <a:rPr lang="zh-CN" altLang="en-US"/>
              <a:pPr>
                <a:defRPr/>
              </a:pPr>
              <a:t>‹#›</a:t>
            </a:fld>
            <a:endParaRPr lang="en-US" altLang="zh-CN"/>
          </a:p>
        </p:txBody>
      </p:sp>
    </p:spTree>
    <p:extLst>
      <p:ext uri="{BB962C8B-B14F-4D97-AF65-F5344CB8AC3E}">
        <p14:creationId xmlns:p14="http://schemas.microsoft.com/office/powerpoint/2010/main" val="288333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BE5C87-6DE9-194F-95CF-A383D51B20C5}" type="slidenum">
              <a:rPr lang="zh-CN" altLang="en-US"/>
              <a:pPr>
                <a:defRPr/>
              </a:pPr>
              <a:t>‹#›</a:t>
            </a:fld>
            <a:endParaRPr lang="en-US" altLang="zh-CN"/>
          </a:p>
        </p:txBody>
      </p:sp>
    </p:spTree>
    <p:extLst>
      <p:ext uri="{BB962C8B-B14F-4D97-AF65-F5344CB8AC3E}">
        <p14:creationId xmlns:p14="http://schemas.microsoft.com/office/powerpoint/2010/main" val="9642178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2844B5-61C7-1F44-A602-8A3C4C471786}" type="slidenum">
              <a:rPr lang="zh-CN" altLang="en-US"/>
              <a:pPr>
                <a:defRPr/>
              </a:pPr>
              <a:t>‹#›</a:t>
            </a:fld>
            <a:endParaRPr lang="en-US" altLang="zh-CN"/>
          </a:p>
        </p:txBody>
      </p:sp>
    </p:spTree>
    <p:extLst>
      <p:ext uri="{BB962C8B-B14F-4D97-AF65-F5344CB8AC3E}">
        <p14:creationId xmlns:p14="http://schemas.microsoft.com/office/powerpoint/2010/main" val="203704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FE3C2E9-C490-374F-B3A3-150868D07DCB}" type="slidenum">
              <a:rPr lang="zh-CN" altLang="en-US"/>
              <a:pPr>
                <a:defRPr/>
              </a:pPr>
              <a:t>‹#›</a:t>
            </a:fld>
            <a:endParaRPr lang="en-US" altLang="zh-CN"/>
          </a:p>
        </p:txBody>
      </p:sp>
    </p:spTree>
    <p:extLst>
      <p:ext uri="{BB962C8B-B14F-4D97-AF65-F5344CB8AC3E}">
        <p14:creationId xmlns:p14="http://schemas.microsoft.com/office/powerpoint/2010/main" val="1924542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F07A4A7-252A-0149-8E7B-A8EA9965CD5A}" type="slidenum">
              <a:rPr lang="zh-CN" altLang="en-US"/>
              <a:pPr>
                <a:defRPr/>
              </a:pPr>
              <a:t>‹#›</a:t>
            </a:fld>
            <a:endParaRPr lang="en-US" altLang="zh-CN"/>
          </a:p>
        </p:txBody>
      </p:sp>
    </p:spTree>
    <p:extLst>
      <p:ext uri="{BB962C8B-B14F-4D97-AF65-F5344CB8AC3E}">
        <p14:creationId xmlns:p14="http://schemas.microsoft.com/office/powerpoint/2010/main" val="7165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688376-EE33-3F48-8598-13B52622AF34}" type="slidenum">
              <a:rPr lang="zh-CN" altLang="en-US"/>
              <a:pPr>
                <a:defRPr/>
              </a:pPr>
              <a:t>‹#›</a:t>
            </a:fld>
            <a:endParaRPr lang="en-US" altLang="zh-CN"/>
          </a:p>
        </p:txBody>
      </p:sp>
    </p:spTree>
    <p:extLst>
      <p:ext uri="{BB962C8B-B14F-4D97-AF65-F5344CB8AC3E}">
        <p14:creationId xmlns:p14="http://schemas.microsoft.com/office/powerpoint/2010/main" val="3254236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EF1EC2E-E358-F248-B27E-99128C5BD791}" type="slidenum">
              <a:rPr lang="zh-CN" altLang="en-US"/>
              <a:pPr>
                <a:defRPr/>
              </a:pPr>
              <a:t>‹#›</a:t>
            </a:fld>
            <a:endParaRPr lang="en-US" altLang="zh-CN"/>
          </a:p>
        </p:txBody>
      </p:sp>
    </p:spTree>
    <p:extLst>
      <p:ext uri="{BB962C8B-B14F-4D97-AF65-F5344CB8AC3E}">
        <p14:creationId xmlns:p14="http://schemas.microsoft.com/office/powerpoint/2010/main" val="714495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675B40-A3DE-6044-A05A-2A2E54B71E5C}" type="slidenum">
              <a:rPr lang="zh-CN" altLang="en-US"/>
              <a:pPr>
                <a:defRPr/>
              </a:pPr>
              <a:t>‹#›</a:t>
            </a:fld>
            <a:endParaRPr lang="en-US" altLang="zh-CN"/>
          </a:p>
        </p:txBody>
      </p:sp>
    </p:spTree>
    <p:extLst>
      <p:ext uri="{BB962C8B-B14F-4D97-AF65-F5344CB8AC3E}">
        <p14:creationId xmlns:p14="http://schemas.microsoft.com/office/powerpoint/2010/main" val="25023698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309007-815F-D24A-93E6-9FAB783D796E}" type="slidenum">
              <a:rPr lang="zh-CN" altLang="en-US"/>
              <a:pPr>
                <a:defRPr/>
              </a:pPr>
              <a:t>‹#›</a:t>
            </a:fld>
            <a:endParaRPr lang="en-US" altLang="zh-CN"/>
          </a:p>
        </p:txBody>
      </p:sp>
    </p:spTree>
    <p:extLst>
      <p:ext uri="{BB962C8B-B14F-4D97-AF65-F5344CB8AC3E}">
        <p14:creationId xmlns:p14="http://schemas.microsoft.com/office/powerpoint/2010/main" val="30110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76CC0-10F7-9B42-B254-17476631F665}" type="slidenum">
              <a:rPr lang="zh-CN" altLang="en-US"/>
              <a:pPr>
                <a:defRPr/>
              </a:pPr>
              <a:t>‹#›</a:t>
            </a:fld>
            <a:endParaRPr lang="en-US" altLang="zh-CN"/>
          </a:p>
        </p:txBody>
      </p:sp>
    </p:spTree>
    <p:extLst>
      <p:ext uri="{BB962C8B-B14F-4D97-AF65-F5344CB8AC3E}">
        <p14:creationId xmlns:p14="http://schemas.microsoft.com/office/powerpoint/2010/main" val="8791539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021BAB-4818-0245-A49A-5980FF553C72}" type="slidenum">
              <a:rPr lang="zh-CN" altLang="en-US"/>
              <a:pPr>
                <a:defRPr/>
              </a:pPr>
              <a:t>‹#›</a:t>
            </a:fld>
            <a:endParaRPr lang="en-US" altLang="zh-CN"/>
          </a:p>
        </p:txBody>
      </p:sp>
    </p:spTree>
    <p:extLst>
      <p:ext uri="{BB962C8B-B14F-4D97-AF65-F5344CB8AC3E}">
        <p14:creationId xmlns:p14="http://schemas.microsoft.com/office/powerpoint/2010/main" val="2133090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54291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24376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66286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3811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1186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5344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410987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393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325126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940447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0237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6069E1-C352-4244-88A3-121FA3D9A4BF}" type="slidenum">
              <a:rPr lang="zh-CN" altLang="en-US"/>
              <a:pPr>
                <a:defRPr/>
              </a:pPr>
              <a:t>‹#›</a:t>
            </a:fld>
            <a:endParaRPr lang="en-US" altLang="zh-CN"/>
          </a:p>
        </p:txBody>
      </p:sp>
    </p:spTree>
    <p:extLst>
      <p:ext uri="{BB962C8B-B14F-4D97-AF65-F5344CB8AC3E}">
        <p14:creationId xmlns:p14="http://schemas.microsoft.com/office/powerpoint/2010/main" val="2847751937"/>
      </p:ext>
    </p:extLst>
  </p:cSld>
  <p:clrMapOvr>
    <a:masterClrMapping/>
  </p:clrMapOvr>
  <p:transition xmlns:p14="http://schemas.microsoft.com/office/powerpoint/2010/main" advTm="7000">
    <p:randomBa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95BDAD5-9657-D440-80FE-D1DD503682DD}" type="slidenum">
              <a:rPr lang="zh-CN" altLang="en-US"/>
              <a:pPr>
                <a:defRPr/>
              </a:pPr>
              <a:t>‹#›</a:t>
            </a:fld>
            <a:endParaRPr lang="en-US" altLang="zh-CN"/>
          </a:p>
        </p:txBody>
      </p:sp>
    </p:spTree>
    <p:extLst>
      <p:ext uri="{BB962C8B-B14F-4D97-AF65-F5344CB8AC3E}">
        <p14:creationId xmlns:p14="http://schemas.microsoft.com/office/powerpoint/2010/main" val="2147834453"/>
      </p:ext>
    </p:extLst>
  </p:cSld>
  <p:clrMapOvr>
    <a:masterClrMapping/>
  </p:clrMapOvr>
  <p:transition xmlns:p14="http://schemas.microsoft.com/office/powerpoint/2010/main" advTm="7000">
    <p:randomBa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645163A-6AB4-EB4B-8F2F-758CE1ADB6BE}" type="slidenum">
              <a:rPr lang="zh-CN" altLang="en-US"/>
              <a:pPr>
                <a:defRPr/>
              </a:pPr>
              <a:t>‹#›</a:t>
            </a:fld>
            <a:endParaRPr lang="en-US" altLang="zh-CN"/>
          </a:p>
        </p:txBody>
      </p:sp>
    </p:spTree>
    <p:extLst>
      <p:ext uri="{BB962C8B-B14F-4D97-AF65-F5344CB8AC3E}">
        <p14:creationId xmlns:p14="http://schemas.microsoft.com/office/powerpoint/2010/main" val="2375987426"/>
      </p:ext>
    </p:extLst>
  </p:cSld>
  <p:clrMapOvr>
    <a:masterClrMapping/>
  </p:clrMapOvr>
  <p:transition xmlns:p14="http://schemas.microsoft.com/office/powerpoint/2010/main" advTm="7000">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165055"/>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FAB5E9-5361-8641-9762-8D9BB2863C6A}" type="slidenum">
              <a:rPr lang="zh-CN" altLang="en-US"/>
              <a:pPr>
                <a:defRPr/>
              </a:pPr>
              <a:t>‹#›</a:t>
            </a:fld>
            <a:endParaRPr lang="en-US" altLang="zh-CN"/>
          </a:p>
        </p:txBody>
      </p:sp>
    </p:spTree>
    <p:extLst>
      <p:ext uri="{BB962C8B-B14F-4D97-AF65-F5344CB8AC3E}">
        <p14:creationId xmlns:p14="http://schemas.microsoft.com/office/powerpoint/2010/main" val="3577428936"/>
      </p:ext>
    </p:extLst>
  </p:cSld>
  <p:clrMapOvr>
    <a:masterClrMapping/>
  </p:clrMapOvr>
  <p:transition xmlns:p14="http://schemas.microsoft.com/office/powerpoint/2010/main" advTm="7000">
    <p:randomBa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7556099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304570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1336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3262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1023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2306049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80109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620298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388990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43665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705450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42051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42722651"/>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94819858"/>
      </p:ext>
    </p:extLst>
  </p:cSld>
  <p:clrMapOvr>
    <a:masterClrMapping/>
  </p:clrMapOvr>
  <p:transition xmlns:p14="http://schemas.microsoft.com/office/powerpoint/2010/mai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023223772"/>
      </p:ext>
    </p:extLst>
  </p:cSld>
  <p:clrMapOvr>
    <a:masterClrMapping/>
  </p:clrMapOvr>
  <p:transition xmlns:p14="http://schemas.microsoft.com/office/powerpoint/2010/mai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029906110"/>
      </p:ext>
    </p:extLst>
  </p:cSld>
  <p:clrMapOvr>
    <a:masterClrMapping/>
  </p:clrMapOvr>
  <p:transition xmlns:p14="http://schemas.microsoft.com/office/powerpoint/2010/mai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89D9AB-C208-47AA-8F5D-56E9DBC7D5B8}"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401587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F0BAE6-91F7-4032-8D6C-4B66A5D91E9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28145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0925E-E556-4A63-8E1E-9E7988444437}"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814464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E727F81-83D7-4227-BD7D-70FEB76B920B}"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66061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000802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056F088-D154-4E34-B2BE-86C7D2ED8976}"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25065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44A7D99-240D-4CAD-BF49-4AD46B0A314F}"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77452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03F11E9-F286-4DD6-81C2-F903AB1C266A}"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047655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AA913E-0E02-41C7-959B-0DB4783B5E3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429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CF8D323-52C0-4876-9D6B-75B9D95602C9}"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75262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FD05C8-8718-4D35-8D88-B163368FE6E2}"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224402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6723ED-A964-4C44-9478-3A4B3E502958}"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8616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128103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6688097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533221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15678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4989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5174279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7207856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1306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64539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526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790434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10618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2948835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340992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577807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94152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97431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337037"/>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373635384"/>
      </p:ext>
    </p:extLst>
  </p:cSld>
  <p:clrMapOvr>
    <a:masterClrMapping/>
  </p:clrMapOvr>
  <p:transition xmlns:p14="http://schemas.microsoft.com/office/powerpoint/2010/mai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302119021"/>
      </p:ext>
    </p:extLst>
  </p:cSld>
  <p:clrMapOvr>
    <a:masterClrMapping/>
  </p:clrMapOvr>
  <p:transition xmlns:p14="http://schemas.microsoft.com/office/powerpoint/2010/mai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14/11/17</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361360507"/>
      </p:ext>
    </p:extLst>
  </p:cSld>
  <p:clrMapOvr>
    <a:masterClrMapping/>
  </p:clrMapOvr>
  <p:transition xmlns:p14="http://schemas.microsoft.com/office/powerpoint/2010/mai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131"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72132" name="Rectangle 4"/>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D5DC06B-3FA8-E246-9889-B15CD19D1E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22425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1"/>
          <p:cNvSpPr>
            <a:spLocks noGrp="1" noChangeArrowheads="1"/>
          </p:cNvSpPr>
          <p:nvPr>
            <p:ph type="sldNum" sz="quarter" idx="12"/>
          </p:nvPr>
        </p:nvSpPr>
        <p:spPr/>
        <p:txBody>
          <a:bodyPr/>
          <a:lstStyle>
            <a:lvl1pPr>
              <a:defRPr/>
            </a:lvl1pPr>
          </a:lstStyle>
          <a:p>
            <a:pPr>
              <a:defRPr/>
            </a:pPr>
            <a:fld id="{7A30A336-B812-2B42-BF64-F057FA05CF0C}" type="slidenum">
              <a:rPr lang="zh-CN" altLang="en-US"/>
              <a:pPr>
                <a:defRPr/>
              </a:pPr>
              <a:t>‹#›</a:t>
            </a:fld>
            <a:endParaRPr lang="en-US" altLang="zh-CN"/>
          </a:p>
        </p:txBody>
      </p:sp>
    </p:spTree>
    <p:extLst>
      <p:ext uri="{BB962C8B-B14F-4D97-AF65-F5344CB8AC3E}">
        <p14:creationId xmlns:p14="http://schemas.microsoft.com/office/powerpoint/2010/main" val="1827109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zh-CN" altLang="en-US"/>
          </a:p>
        </p:txBody>
      </p:sp>
      <p:sp>
        <p:nvSpPr>
          <p:cNvPr id="10" name="Rectangle 10"/>
          <p:cNvSpPr>
            <a:spLocks noGrp="1" noChangeArrowheads="1"/>
          </p:cNvSpPr>
          <p:nvPr>
            <p:ph type="ftr" sz="quarter" idx="11"/>
          </p:nvPr>
        </p:nvSpPr>
        <p:spPr/>
        <p:txBody>
          <a:bodyPr/>
          <a:lstStyle>
            <a:lvl1pPr algn="l">
              <a:defRPr/>
            </a:lvl1pPr>
          </a:lstStyle>
          <a:p>
            <a:pPr>
              <a:defRPr/>
            </a:pPr>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31D5A9B1-DE86-A144-8B11-283B23D61DCD}" type="slidenum">
              <a:rPr lang="zh-CN" altLang="en-US"/>
              <a:pPr>
                <a:defRPr/>
              </a:pPr>
              <a:t>‹#›</a:t>
            </a:fld>
            <a:endParaRPr lang="en-US" altLang="zh-CN"/>
          </a:p>
        </p:txBody>
      </p:sp>
    </p:spTree>
    <p:extLst>
      <p:ext uri="{BB962C8B-B14F-4D97-AF65-F5344CB8AC3E}">
        <p14:creationId xmlns:p14="http://schemas.microsoft.com/office/powerpoint/2010/main" val="39299545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a:defRPr/>
            </a:lvl1pPr>
          </a:lstStyle>
          <a:p>
            <a:pPr>
              <a:defRPr/>
            </a:pPr>
            <a:fld id="{2ACA4520-21E5-9E45-B3CD-DE116A5259F6}" type="slidenum">
              <a:rPr lang="zh-CN" altLang="en-US"/>
              <a:pPr>
                <a:defRPr/>
              </a:pPr>
              <a:t>‹#›</a:t>
            </a:fld>
            <a:endParaRPr lang="en-US" altLang="zh-CN"/>
          </a:p>
        </p:txBody>
      </p:sp>
    </p:spTree>
    <p:extLst>
      <p:ext uri="{BB962C8B-B14F-4D97-AF65-F5344CB8AC3E}">
        <p14:creationId xmlns:p14="http://schemas.microsoft.com/office/powerpoint/2010/main" val="2135763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179118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97741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10489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2216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18682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88989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993977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3417266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6021630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1200984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369898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9690316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488510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727142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9800469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6517275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29642715"/>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530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206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858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1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481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737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26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250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90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969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0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0FCEE-56D3-6B43-871A-4D63EA2C6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37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D52F0-C367-A74D-9261-F3AB17B0D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185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A95AB-6496-3D47-AD8D-585292D1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56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CE2AF4-5D26-F042-8395-C076CB9C6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410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2075E4-1FB9-B54B-9CCA-262AD1E9DF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138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A7C669-6831-8F4B-A9CA-37B62A3B6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66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21FCBA-AE21-F747-8516-4C67236DF0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075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6F0BBE-F822-E74F-9E48-2B2114C7F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852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7B0C55-7800-7045-BE33-C076ED5EF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214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77790D-D5B3-364B-9992-F9DD563BC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704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5E956-E628-1D47-9FF5-083C713C6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485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6D91A1F6-9760-8E42-8DE3-15654AA7D4C5}" type="slidenum">
              <a:rPr lang="en-GB"/>
              <a:pPr>
                <a:defRPr/>
              </a:pPr>
              <a:t>‹#›</a:t>
            </a:fld>
            <a:endParaRPr lang="en-GB"/>
          </a:p>
        </p:txBody>
      </p:sp>
    </p:spTree>
    <p:extLst>
      <p:ext uri="{BB962C8B-B14F-4D97-AF65-F5344CB8AC3E}">
        <p14:creationId xmlns:p14="http://schemas.microsoft.com/office/powerpoint/2010/main" val="3977294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7E501C-631D-3944-8330-676DA1174717}" type="slidenum">
              <a:rPr lang="en-US"/>
              <a:pPr>
                <a:defRPr/>
              </a:pPr>
              <a:t>‹#›</a:t>
            </a:fld>
            <a:endParaRPr lang="en-US"/>
          </a:p>
        </p:txBody>
      </p:sp>
    </p:spTree>
    <p:extLst>
      <p:ext uri="{BB962C8B-B14F-4D97-AF65-F5344CB8AC3E}">
        <p14:creationId xmlns:p14="http://schemas.microsoft.com/office/powerpoint/2010/main" val="205620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68ECD-13B9-A445-9491-2183AFE85779}" type="slidenum">
              <a:rPr lang="en-US"/>
              <a:pPr>
                <a:defRPr/>
              </a:pPr>
              <a:t>‹#›</a:t>
            </a:fld>
            <a:endParaRPr lang="en-US"/>
          </a:p>
        </p:txBody>
      </p:sp>
    </p:spTree>
    <p:extLst>
      <p:ext uri="{BB962C8B-B14F-4D97-AF65-F5344CB8AC3E}">
        <p14:creationId xmlns:p14="http://schemas.microsoft.com/office/powerpoint/2010/main" val="830175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0C0C9-E586-A04B-97FC-AA36EDEE9950}" type="slidenum">
              <a:rPr lang="en-US"/>
              <a:pPr>
                <a:defRPr/>
              </a:pPr>
              <a:t>‹#›</a:t>
            </a:fld>
            <a:endParaRPr lang="en-US"/>
          </a:p>
        </p:txBody>
      </p:sp>
    </p:spTree>
    <p:extLst>
      <p:ext uri="{BB962C8B-B14F-4D97-AF65-F5344CB8AC3E}">
        <p14:creationId xmlns:p14="http://schemas.microsoft.com/office/powerpoint/2010/main" val="166075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1D468A-CA6C-B447-A71A-5E91FCBDFDDB}" type="slidenum">
              <a:rPr lang="en-US"/>
              <a:pPr>
                <a:defRPr/>
              </a:pPr>
              <a:t>‹#›</a:t>
            </a:fld>
            <a:endParaRPr lang="en-US"/>
          </a:p>
        </p:txBody>
      </p:sp>
    </p:spTree>
    <p:extLst>
      <p:ext uri="{BB962C8B-B14F-4D97-AF65-F5344CB8AC3E}">
        <p14:creationId xmlns:p14="http://schemas.microsoft.com/office/powerpoint/2010/main" val="359399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C92DC-B308-5B46-8CE8-CF4CDBF9C8F2}" type="slidenum">
              <a:rPr lang="en-US"/>
              <a:pPr>
                <a:defRPr/>
              </a:pPr>
              <a:t>‹#›</a:t>
            </a:fld>
            <a:endParaRPr lang="en-US"/>
          </a:p>
        </p:txBody>
      </p:sp>
    </p:spTree>
    <p:extLst>
      <p:ext uri="{BB962C8B-B14F-4D97-AF65-F5344CB8AC3E}">
        <p14:creationId xmlns:p14="http://schemas.microsoft.com/office/powerpoint/2010/main" val="1356952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82FA0C-CCB8-1C45-BE8D-83E0D88211B5}" type="slidenum">
              <a:rPr lang="en-US"/>
              <a:pPr>
                <a:defRPr/>
              </a:pPr>
              <a:t>‹#›</a:t>
            </a:fld>
            <a:endParaRPr lang="en-US"/>
          </a:p>
        </p:txBody>
      </p:sp>
    </p:spTree>
    <p:extLst>
      <p:ext uri="{BB962C8B-B14F-4D97-AF65-F5344CB8AC3E}">
        <p14:creationId xmlns:p14="http://schemas.microsoft.com/office/powerpoint/2010/main" val="281064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A5175A-FFAF-FC4C-9F2A-DDA1C93FED55}" type="slidenum">
              <a:rPr lang="en-US"/>
              <a:pPr>
                <a:defRPr/>
              </a:pPr>
              <a:t>‹#›</a:t>
            </a:fld>
            <a:endParaRPr lang="en-US"/>
          </a:p>
        </p:txBody>
      </p:sp>
    </p:spTree>
    <p:extLst>
      <p:ext uri="{BB962C8B-B14F-4D97-AF65-F5344CB8AC3E}">
        <p14:creationId xmlns:p14="http://schemas.microsoft.com/office/powerpoint/2010/main" val="800753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4B1580-970F-BB4E-8D39-7939225D1AF6}" type="slidenum">
              <a:rPr lang="en-US"/>
              <a:pPr>
                <a:defRPr/>
              </a:pPr>
              <a:t>‹#›</a:t>
            </a:fld>
            <a:endParaRPr lang="en-US"/>
          </a:p>
        </p:txBody>
      </p:sp>
    </p:spTree>
    <p:extLst>
      <p:ext uri="{BB962C8B-B14F-4D97-AF65-F5344CB8AC3E}">
        <p14:creationId xmlns:p14="http://schemas.microsoft.com/office/powerpoint/2010/main" val="468968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C124F-E164-E841-A25D-85FFA45A509C}" type="slidenum">
              <a:rPr lang="en-US"/>
              <a:pPr>
                <a:defRPr/>
              </a:pPr>
              <a:t>‹#›</a:t>
            </a:fld>
            <a:endParaRPr lang="en-US"/>
          </a:p>
        </p:txBody>
      </p:sp>
    </p:spTree>
    <p:extLst>
      <p:ext uri="{BB962C8B-B14F-4D97-AF65-F5344CB8AC3E}">
        <p14:creationId xmlns:p14="http://schemas.microsoft.com/office/powerpoint/2010/main" val="1159921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136-E028-CE41-82AF-247E6C91D76B}" type="slidenum">
              <a:rPr lang="en-US"/>
              <a:pPr>
                <a:defRPr/>
              </a:pPr>
              <a:t>‹#›</a:t>
            </a:fld>
            <a:endParaRPr lang="en-US"/>
          </a:p>
        </p:txBody>
      </p:sp>
    </p:spTree>
    <p:extLst>
      <p:ext uri="{BB962C8B-B14F-4D97-AF65-F5344CB8AC3E}">
        <p14:creationId xmlns:p14="http://schemas.microsoft.com/office/powerpoint/2010/main" val="232050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A5B-E739-6947-A423-DC531EB70947}" type="slidenum">
              <a:rPr lang="en-US"/>
              <a:pPr>
                <a:defRPr/>
              </a:pPr>
              <a:t>‹#›</a:t>
            </a:fld>
            <a:endParaRPr lang="en-US"/>
          </a:p>
        </p:txBody>
      </p:sp>
    </p:spTree>
    <p:extLst>
      <p:ext uri="{BB962C8B-B14F-4D97-AF65-F5344CB8AC3E}">
        <p14:creationId xmlns:p14="http://schemas.microsoft.com/office/powerpoint/2010/main" val="79549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68EA-0AD5-1F47-94BE-7985EB7CA5AE}" type="slidenum">
              <a:rPr lang="en-US"/>
              <a:pPr>
                <a:defRPr/>
              </a:pPr>
              <a:t>‹#›</a:t>
            </a:fld>
            <a:endParaRPr lang="en-US"/>
          </a:p>
        </p:txBody>
      </p:sp>
    </p:spTree>
    <p:extLst>
      <p:ext uri="{BB962C8B-B14F-4D97-AF65-F5344CB8AC3E}">
        <p14:creationId xmlns:p14="http://schemas.microsoft.com/office/powerpoint/2010/main" val="845667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kumimoji="1" lang="en-US" sz="2400">
              <a:solidFill>
                <a:srgbClr val="000000"/>
              </a:solidFill>
              <a:latin typeface="Helvetica" charset="0"/>
              <a:ea typeface="ＭＳ Ｐゴシック" charset="0"/>
              <a:cs typeface="ＭＳ Ｐゴシック" charset="0"/>
            </a:endParaRPr>
          </a:p>
        </p:txBody>
      </p:sp>
      <p:sp>
        <p:nvSpPr>
          <p:cNvPr id="275523" name="Rectangle 67"/>
          <p:cNvSpPr>
            <a:spLocks noGrp="1" noChangeArrowheads="1"/>
          </p:cNvSpPr>
          <p:nvPr>
            <p:ph type="ctrTitle" sz="quarter"/>
          </p:nvPr>
        </p:nvSpPr>
        <p:spPr>
          <a:xfrm>
            <a:off x="779463" y="1447800"/>
            <a:ext cx="7678737" cy="1081088"/>
          </a:xfrm>
        </p:spPr>
        <p:txBody>
          <a:bodyPr/>
          <a:lstStyle>
            <a:lvl1pPr algn="r">
              <a:defRPr/>
            </a:lvl1pPr>
          </a:lstStyle>
          <a:p>
            <a:pPr lvl="0"/>
            <a:r>
              <a:rPr lang="en-US" noProof="0"/>
              <a:t>Click to edit Master title style</a:t>
            </a:r>
          </a:p>
        </p:txBody>
      </p:sp>
      <p:sp>
        <p:nvSpPr>
          <p:cNvPr id="275524" name="Rectangle 68"/>
          <p:cNvSpPr>
            <a:spLocks noGrp="1" noChangeArrowheads="1"/>
          </p:cNvSpPr>
          <p:nvPr>
            <p:ph type="subTitle" sz="quarter" idx="1"/>
          </p:nvPr>
        </p:nvSpPr>
        <p:spPr>
          <a:xfrm>
            <a:off x="4021138" y="2860675"/>
            <a:ext cx="4437062" cy="3114675"/>
          </a:xfrm>
        </p:spPr>
        <p:txBody>
          <a:bodyPr/>
          <a:lstStyle>
            <a:lvl1pPr marL="0" indent="0">
              <a:buFont typeface="Wingdings" charset="0"/>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F17C0FDD-52D3-A745-A81F-5625CAF6BBA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0858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10C525E-3812-1644-B97B-BB4983905428}"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1802240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16CDE814-7E6F-824B-86D2-E3F60629A1EA}"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636143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712B119F-5894-C240-AD83-5A01587E417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9894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25A528CD-2AAE-1847-9A4F-92E2F9177C73}"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04778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99E578F5-26D3-904E-9268-6D24F9ABAEA7}"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954783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D8747BE1-B3EB-F741-8482-0CA2C95FC7BB}"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60139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D406377C-8C5F-4A4E-8DC8-7E7B8A479AB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396798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50E06B69-22CD-8142-A165-AE4B49A6A83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82139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09D71DF2-DBEE-5E4B-B946-EE1EADFE9A32}"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117333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4074F8D-DBCD-0142-88D4-4F7F5CF10730}"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8332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742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886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347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280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603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9214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630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71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46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6843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5391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zh-CN" alt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zh-CN" alt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CDAB0991-AD2F-E34E-A622-E5ACFAAA2500}"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958928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1815C19-E24C-E44E-93EB-FD9A1308ED0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6925506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D50E3BC-B721-2F41-A3B5-184C091A1FD6}"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999138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3CB8B37-5B0E-204C-B50F-6228AAF2B454}"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974814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8BC8996-5288-074F-9E7A-789A4BE6EDD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40845201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7A720B0-D8EF-ED49-AA98-B48CA66F2209}"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636236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BF4537E-ABA8-D84A-8C8D-AC00CBBE9A5B}"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7635973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theme" Target="../theme/theme14.xml"/><Relationship Id="rId1" Type="http://schemas.openxmlformats.org/officeDocument/2006/relationships/slideLayout" Target="../slideLayouts/slideLayout137.xml"/><Relationship Id="rId2"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slideLayout" Target="../slideLayouts/slideLayout154.xml"/><Relationship Id="rId15" Type="http://schemas.openxmlformats.org/officeDocument/2006/relationships/slideLayout" Target="../slideLayouts/slideLayout155.xml"/><Relationship Id="rId16" Type="http://schemas.openxmlformats.org/officeDocument/2006/relationships/theme" Target="../theme/theme15.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6.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theme" Target="../theme/theme17.xml"/><Relationship Id="rId1" Type="http://schemas.openxmlformats.org/officeDocument/2006/relationships/slideLayout" Target="../slideLayouts/slideLayout167.xml"/><Relationship Id="rId2"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slideLayout" Target="../slideLayouts/slideLayout184.xml"/><Relationship Id="rId15" Type="http://schemas.openxmlformats.org/officeDocument/2006/relationships/slideLayout" Target="../slideLayouts/slideLayout185.xml"/><Relationship Id="rId16" Type="http://schemas.openxmlformats.org/officeDocument/2006/relationships/theme" Target="../theme/theme18.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87.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9.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5"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9317"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D20DF38C-651C-7046-B735-0B6392086F6D}" type="slidenum">
              <a:rPr lang="zh-CN" altLang="en-US">
                <a:solidFill>
                  <a:srgbClr val="272776"/>
                </a:solidFill>
              </a:rPr>
              <a:pPr defTabSz="914400" fontAlgn="base">
                <a:spcBef>
                  <a:spcPct val="0"/>
                </a:spcBef>
                <a:spcAft>
                  <a:spcPct val="0"/>
                </a:spcAft>
                <a:defRPr/>
              </a:pPr>
              <a:t>‹#›</a:t>
            </a:fld>
            <a:endParaRPr lang="en-US" altLang="zh-CN">
              <a:solidFill>
                <a:srgbClr val="272776"/>
              </a:solidFill>
            </a:endParaRPr>
          </a:p>
        </p:txBody>
      </p:sp>
    </p:spTree>
    <p:extLst>
      <p:ext uri="{BB962C8B-B14F-4D97-AF65-F5344CB8AC3E}">
        <p14:creationId xmlns:p14="http://schemas.microsoft.com/office/powerpoint/2010/main" val="186839004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fld id="{F90E691A-1B90-1F4F-A0E7-B68E9F151C30}"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1536466268"/>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defTabSz="914400" fontAlgn="base">
              <a:spcBef>
                <a:spcPct val="0"/>
              </a:spcBef>
              <a:spcAft>
                <a:spcPct val="0"/>
              </a:spcAft>
              <a:defRPr/>
            </a:pPr>
            <a:endParaRPr lang="zh-CN" alt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defTabSz="914400" fontAlgn="base">
              <a:spcBef>
                <a:spcPct val="0"/>
              </a:spcBef>
              <a:spcAft>
                <a:spcPct val="0"/>
              </a:spcAft>
              <a:defRPr/>
            </a:pPr>
            <a:endParaRPr lang="zh-CN" alt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defTabSz="914400" fontAlgn="base">
              <a:spcBef>
                <a:spcPct val="0"/>
              </a:spcBef>
              <a:spcAft>
                <a:spcPct val="0"/>
              </a:spcAft>
              <a:defRPr/>
            </a:pPr>
            <a:fld id="{24FC245D-3203-354C-ADD6-83A591ABDD75}"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336054785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F76E6D6C-E939-BC4C-943E-46247B2DEFB1}"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12427793"/>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defTabSz="914400" fontAlgn="base">
              <a:spcBef>
                <a:spcPct val="0"/>
              </a:spcBef>
              <a:spcAft>
                <a:spcPct val="0"/>
              </a:spcAft>
              <a:defRPr/>
            </a:pPr>
            <a:fld id="{29AACF3F-A7AC-9A42-8835-D0A21251988D}"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426090481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p:transition xmlns:p14="http://schemas.microsoft.com/office/powerpoint/2010/main" advTm="7000">
    <p:randomBar/>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defTabSz="914400" fontAlgn="base">
                <a:spcBef>
                  <a:spcPct val="0"/>
                </a:spcBef>
                <a:spcAft>
                  <a:spcPct val="0"/>
                </a:spcAft>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110224388"/>
      </p:ext>
    </p:extLst>
  </p:cSld>
  <p:clrMap bg1="dk1" tx1="lt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pitchFamily="-112" charset="0"/>
                <a:ea typeface="+mn-ea"/>
                <a:cs typeface="+mn-cs"/>
              </a:defRPr>
            </a:lvl1pPr>
          </a:lstStyle>
          <a:p>
            <a:pPr defTabSz="914400" fontAlgn="base">
              <a:spcBef>
                <a:spcPct val="0"/>
              </a:spcBef>
              <a:spcAft>
                <a:spcPct val="0"/>
              </a:spcAft>
            </a:pPr>
            <a:endParaRPr lang="zh-CN" altLang="en-US">
              <a:solidFill>
                <a:srgbClr val="000000"/>
              </a:solidFill>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pPr>
            <a:endParaRPr lang="zh-CN" altLang="en-US">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pPr>
            <a:fld id="{97DA1CAF-EFFD-40F5-A7E9-D811A0C47F23}" type="slidenum">
              <a:rPr lang="zh-CN" altLang="en-US" smtClean="0">
                <a:solidFill>
                  <a:srgbClr val="000000"/>
                </a:solidFill>
                <a:ea typeface="SimSun" pitchFamily="2" charset="-122"/>
              </a:rPr>
              <a:pPr defTabSz="914400" fontAlgn="base">
                <a:spcBef>
                  <a:spcPct val="0"/>
                </a:spcBef>
                <a:spcAft>
                  <a:spcPct val="0"/>
                </a:spcAft>
              </a:pPr>
              <a:t>‹#›</a:t>
            </a:fld>
            <a:endParaRPr lang="en-US" altLang="zh-CN">
              <a:solidFill>
                <a:srgbClr val="000000"/>
              </a:solidFill>
              <a:ea typeface="SimSun" pitchFamily="2" charset="-122"/>
            </a:endParaRPr>
          </a:p>
        </p:txBody>
      </p:sp>
    </p:spTree>
    <p:extLst>
      <p:ext uri="{BB962C8B-B14F-4D97-AF65-F5344CB8AC3E}">
        <p14:creationId xmlns:p14="http://schemas.microsoft.com/office/powerpoint/2010/main" val="44702168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2E7D0350-0B31-444E-B8DA-9478985F8C74}" type="slidenum">
              <a:rPr lang="en-US">
                <a:ea typeface="ＭＳ Ｐゴシック" charset="-128"/>
              </a:rPr>
              <a:pPr defTabSz="914400" fontAlgn="base">
                <a:spcBef>
                  <a:spcPct val="0"/>
                </a:spcBef>
                <a:spcAft>
                  <a:spcPct val="0"/>
                </a:spcAft>
                <a:defRPr/>
              </a:pPr>
              <a:t>‹#›</a:t>
            </a:fld>
            <a:endParaRPr lang="en-US">
              <a:ea typeface="ＭＳ Ｐゴシック" charset="-128"/>
            </a:endParaRPr>
          </a:p>
        </p:txBody>
      </p:sp>
    </p:spTree>
    <p:extLst>
      <p:ext uri="{BB962C8B-B14F-4D97-AF65-F5344CB8AC3E}">
        <p14:creationId xmlns:p14="http://schemas.microsoft.com/office/powerpoint/2010/main" val="421191096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defTabSz="914400" fontAlgn="base">
                <a:spcBef>
                  <a:spcPct val="0"/>
                </a:spcBef>
                <a:spcAft>
                  <a:spcPct val="0"/>
                </a:spcAft>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615820069"/>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5699"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 name="Rectangle 5"/>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0" name="Rectangle 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1" name="Rectangle 7"/>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17CB5304-5B97-584C-9DA7-E41BA0893A2E}"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620504263"/>
      </p:ext>
    </p:extLst>
  </p:cSld>
  <p:clrMap bg1="lt1" tx1="dk1" bg2="lt2" tx2="dk2" accent1="accent1" accent2="accent2" accent3="accent3" accent4="accent4" accent5="accent5" accent6="accent6" hlink="hlink" folHlink="folHlink"/>
  <p:sldLayoutIdLst>
    <p:sldLayoutId id="2147484009" r:id="rId1"/>
  </p:sldLayoutIdLst>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Arial" pitchFamily="-111"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11"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11"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1378760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9490" name="Group 2"/>
          <p:cNvGrpSpPr>
            <a:grpSpLocks/>
          </p:cNvGrpSpPr>
          <p:nvPr/>
        </p:nvGrpSpPr>
        <p:grpSpPr bwMode="auto">
          <a:xfrm>
            <a:off x="0" y="0"/>
            <a:ext cx="9159875" cy="6870700"/>
            <a:chOff x="0" y="0"/>
            <a:chExt cx="5770" cy="4328"/>
          </a:xfrm>
        </p:grpSpPr>
        <p:sp>
          <p:nvSpPr>
            <p:cNvPr id="319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zh-CN" altLang="en-US">
                <a:solidFill>
                  <a:srgbClr val="2F1311"/>
                </a:solidFill>
                <a:latin typeface="Arial" charset="0"/>
                <a:ea typeface="ＭＳ Ｐゴシック" charset="0"/>
                <a:cs typeface="ＭＳ Ｐゴシック" charset="0"/>
              </a:endParaRPr>
            </a:p>
          </p:txBody>
        </p:sp>
        <p:sp>
          <p:nvSpPr>
            <p:cNvPr id="319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zh-CN" altLang="en-US">
                <a:solidFill>
                  <a:srgbClr val="2F1311"/>
                </a:solidFill>
                <a:latin typeface="Arial" charset="0"/>
                <a:ea typeface="ＭＳ Ｐゴシック" charset="0"/>
                <a:cs typeface="ＭＳ Ｐゴシック"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zh-CN" altLang="en-US">
                <a:solidFill>
                  <a:srgbClr val="2F1311"/>
                </a:solidFill>
                <a:latin typeface="Arial" charset="0"/>
                <a:ea typeface="ＭＳ Ｐゴシック" charset="-128"/>
                <a:cs typeface="ＭＳ Ｐゴシック" charset="-128"/>
              </a:endParaRPr>
            </a:p>
          </p:txBody>
        </p:sp>
        <p:grpSp>
          <p:nvGrpSpPr>
            <p:cNvPr id="319499" name="Group 6"/>
            <p:cNvGrpSpPr>
              <a:grpSpLocks/>
            </p:cNvGrpSpPr>
            <p:nvPr/>
          </p:nvGrpSpPr>
          <p:grpSpPr bwMode="auto">
            <a:xfrm>
              <a:off x="4944" y="1"/>
              <a:ext cx="816" cy="3974"/>
              <a:chOff x="4944" y="1"/>
              <a:chExt cx="816" cy="3974"/>
            </a:xfrm>
          </p:grpSpPr>
          <p:grpSp>
            <p:nvGrpSpPr>
              <p:cNvPr id="319511" name="Group 7"/>
              <p:cNvGrpSpPr>
                <a:grpSpLocks/>
              </p:cNvGrpSpPr>
              <p:nvPr userDrawn="1"/>
            </p:nvGrpSpPr>
            <p:grpSpPr bwMode="auto">
              <a:xfrm>
                <a:off x="5280" y="1"/>
                <a:ext cx="480" cy="1430"/>
                <a:chOff x="5280" y="1"/>
                <a:chExt cx="480" cy="1430"/>
              </a:xfrm>
            </p:grpSpPr>
            <p:grpSp>
              <p:nvGrpSpPr>
                <p:cNvPr id="319532" name="Group 8"/>
                <p:cNvGrpSpPr>
                  <a:grpSpLocks/>
                </p:cNvGrpSpPr>
                <p:nvPr userDrawn="1"/>
              </p:nvGrpSpPr>
              <p:grpSpPr bwMode="auto">
                <a:xfrm rot="-5400000">
                  <a:off x="5484" y="0"/>
                  <a:ext cx="174" cy="176"/>
                  <a:chOff x="1657" y="323"/>
                  <a:chExt cx="1691" cy="2560"/>
                </a:xfrm>
              </p:grpSpPr>
              <p:grpSp>
                <p:nvGrpSpPr>
                  <p:cNvPr id="319541" name="Group 9"/>
                  <p:cNvGrpSpPr>
                    <a:grpSpLocks/>
                  </p:cNvGrpSpPr>
                  <p:nvPr/>
                </p:nvGrpSpPr>
                <p:grpSpPr bwMode="auto">
                  <a:xfrm>
                    <a:off x="1657" y="323"/>
                    <a:ext cx="1691" cy="2560"/>
                    <a:chOff x="1657" y="323"/>
                    <a:chExt cx="1691" cy="2560"/>
                  </a:xfrm>
                </p:grpSpPr>
                <p:sp>
                  <p:nvSpPr>
                    <p:cNvPr id="319548" name="Freeform 10"/>
                    <p:cNvSpPr>
                      <a:spLocks/>
                    </p:cNvSpPr>
                    <p:nvPr/>
                  </p:nvSpPr>
                  <p:spPr bwMode="auto">
                    <a:xfrm>
                      <a:off x="2609"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49" name="Freeform 11"/>
                    <p:cNvSpPr>
                      <a:spLocks/>
                    </p:cNvSpPr>
                    <p:nvPr/>
                  </p:nvSpPr>
                  <p:spPr bwMode="auto">
                    <a:xfrm>
                      <a:off x="1958" y="90"/>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grpSp>
              <p:sp>
                <p:nvSpPr>
                  <p:cNvPr id="319542" name="Oval 12"/>
                  <p:cNvSpPr>
                    <a:spLocks noChangeArrowheads="1"/>
                  </p:cNvSpPr>
                  <p:nvPr/>
                </p:nvSpPr>
                <p:spPr bwMode="auto">
                  <a:xfrm>
                    <a:off x="2396" y="1138"/>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zh-CN" altLang="en-US" sz="2400">
                      <a:solidFill>
                        <a:srgbClr val="2F1311"/>
                      </a:solidFill>
                      <a:latin typeface="Times New Roman" charset="0"/>
                      <a:ea typeface="ＭＳ Ｐゴシック" charset="0"/>
                      <a:cs typeface="ＭＳ Ｐゴシック" charset="0"/>
                    </a:endParaRPr>
                  </a:p>
                </p:txBody>
              </p:sp>
              <p:sp>
                <p:nvSpPr>
                  <p:cNvPr id="319543" name="Freeform 13"/>
                  <p:cNvSpPr>
                    <a:spLocks/>
                  </p:cNvSpPr>
                  <p:nvPr/>
                </p:nvSpPr>
                <p:spPr bwMode="auto">
                  <a:xfrm>
                    <a:off x="3095" y="454"/>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44" name="Freeform 14"/>
                  <p:cNvSpPr>
                    <a:spLocks/>
                  </p:cNvSpPr>
                  <p:nvPr/>
                </p:nvSpPr>
                <p:spPr bwMode="auto">
                  <a:xfrm>
                    <a:off x="3163"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45" name="Freeform 15"/>
                  <p:cNvSpPr>
                    <a:spLocks/>
                  </p:cNvSpPr>
                  <p:nvPr/>
                </p:nvSpPr>
                <p:spPr bwMode="auto">
                  <a:xfrm>
                    <a:off x="2862"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46"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47" name="Freeform 17"/>
                  <p:cNvSpPr>
                    <a:spLocks/>
                  </p:cNvSpPr>
                  <p:nvPr/>
                </p:nvSpPr>
                <p:spPr bwMode="auto">
                  <a:xfrm>
                    <a:off x="2094" y="643"/>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grpSp>
            <p:pic>
              <p:nvPicPr>
                <p:cNvPr id="319533" name="Picture 18"/>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4" name="Picture 1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5" name="Picture 20"/>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6" name="Picture 2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7" name="Picture 2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8" name="Picture 2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9" name="Picture 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40" name="Picture 2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9512" name="Group 26"/>
              <p:cNvGrpSpPr>
                <a:grpSpLocks/>
              </p:cNvGrpSpPr>
              <p:nvPr userDrawn="1"/>
            </p:nvGrpSpPr>
            <p:grpSpPr bwMode="auto">
              <a:xfrm>
                <a:off x="4944" y="1008"/>
                <a:ext cx="522" cy="2967"/>
                <a:chOff x="4944" y="1008"/>
                <a:chExt cx="522" cy="2967"/>
              </a:xfrm>
            </p:grpSpPr>
            <p:pic>
              <p:nvPicPr>
                <p:cNvPr id="319513" name="Picture 2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4" name="Picture 28"/>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5" name="Picture 2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6" name="Picture 30"/>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7" name="Picture 3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8" name="Picture 3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19" name="Picture 3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0" name="Picture 3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1" name="Picture 3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2" name="Picture 36"/>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3" name="Picture 3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4" name="Picture 38"/>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5" name="Picture 3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6" name="Picture 40"/>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7" name="Picture 4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8" name="Picture 4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29" name="Picture 4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0" name="Picture 4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31" name="Picture 4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19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defTabSz="914400" fontAlgn="base">
                <a:spcBef>
                  <a:spcPct val="0"/>
                </a:spcBef>
                <a:spcAft>
                  <a:spcPct val="0"/>
                </a:spcAft>
                <a:defRPr/>
              </a:pPr>
              <a:endParaRPr lang="zh-CN" altLang="en-US" sz="2400">
                <a:solidFill>
                  <a:srgbClr val="2F1311"/>
                </a:solidFill>
                <a:latin typeface="Times New Roman" pitchFamily="18" charset="0"/>
                <a:ea typeface="ＭＳ Ｐゴシック" pitchFamily="34" charset="-128"/>
                <a:cs typeface="SimSun" charset="0"/>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defTabSz="914400" fontAlgn="base">
                <a:spcBef>
                  <a:spcPct val="0"/>
                </a:spcBef>
                <a:spcAft>
                  <a:spcPct val="0"/>
                </a:spcAft>
                <a:defRPr/>
              </a:pPr>
              <a:endParaRPr lang="zh-CN" altLang="en-US" sz="2400">
                <a:solidFill>
                  <a:srgbClr val="2F1311"/>
                </a:solidFill>
                <a:latin typeface="Times New Roman" pitchFamily="18" charset="0"/>
                <a:ea typeface="ＭＳ Ｐゴシック" pitchFamily="34" charset="-128"/>
                <a:cs typeface="SimSun" charset="0"/>
              </a:endParaRPr>
            </a:p>
          </p:txBody>
        </p:sp>
        <p:sp>
          <p:nvSpPr>
            <p:cNvPr id="319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319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defTabSz="914400" fontAlgn="base">
                <a:spcBef>
                  <a:spcPct val="0"/>
                </a:spcBef>
                <a:spcAft>
                  <a:spcPct val="0"/>
                </a:spcAft>
                <a:defRPr/>
              </a:pPr>
              <a:endParaRPr lang="zh-CN" altLang="en-US" sz="2400">
                <a:solidFill>
                  <a:srgbClr val="2F1311"/>
                </a:solidFill>
                <a:latin typeface="Times New Roman" pitchFamily="18" charset="0"/>
                <a:ea typeface="ＭＳ Ｐゴシック" pitchFamily="34" charset="-128"/>
                <a:cs typeface="SimSun" charset="0"/>
              </a:endParaRPr>
            </a:p>
          </p:txBody>
        </p:sp>
        <p:sp>
          <p:nvSpPr>
            <p:cNvPr id="319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zh-CN" altLang="en-US">
                <a:solidFill>
                  <a:srgbClr val="2F1311"/>
                </a:solidFill>
                <a:latin typeface="Arial" charset="0"/>
                <a:ea typeface="ＭＳ Ｐゴシック" charset="0"/>
                <a:cs typeface="ＭＳ Ｐゴシック"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defTabSz="914400" fontAlgn="base">
                <a:spcBef>
                  <a:spcPct val="0"/>
                </a:spcBef>
                <a:spcAft>
                  <a:spcPct val="0"/>
                </a:spcAft>
                <a:defRPr/>
              </a:pPr>
              <a:endParaRPr lang="zh-CN" altLang="en-US" sz="2400">
                <a:solidFill>
                  <a:srgbClr val="2F1311"/>
                </a:solidFill>
                <a:latin typeface="Times New Roman" pitchFamily="18" charset="0"/>
                <a:ea typeface="ＭＳ Ｐゴシック" pitchFamily="34" charset="-128"/>
                <a:cs typeface="SimSun" charset="0"/>
              </a:endParaRPr>
            </a:p>
          </p:txBody>
        </p:sp>
        <p:sp>
          <p:nvSpPr>
            <p:cNvPr id="319510"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defTabSz="914400" fontAlgn="base">
                <a:spcBef>
                  <a:spcPct val="0"/>
                </a:spcBef>
                <a:spcAft>
                  <a:spcPct val="0"/>
                </a:spcAft>
              </a:pPr>
              <a:endParaRPr lang="en-US" sz="3600">
                <a:solidFill>
                  <a:srgbClr val="C16059"/>
                </a:solidFill>
                <a:latin typeface="Times New Roman" charset="0"/>
                <a:ea typeface="SimSun" charset="0"/>
                <a:cs typeface="SimSun" charset="0"/>
              </a:endParaRPr>
            </a:p>
          </p:txBody>
        </p:sp>
      </p:grpSp>
      <p:sp>
        <p:nvSpPr>
          <p:cNvPr id="319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9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ea typeface="ＭＳ Ｐゴシック" charset="0"/>
                <a:cs typeface="ＭＳ Ｐゴシック" charset="0"/>
              </a:defRPr>
            </a:lvl1pPr>
          </a:lstStyle>
          <a:p>
            <a:pPr defTabSz="914400" fontAlgn="base">
              <a:spcBef>
                <a:spcPct val="0"/>
              </a:spcBef>
              <a:spcAft>
                <a:spcPct val="0"/>
              </a:spcAft>
              <a:defRPr/>
            </a:pPr>
            <a:fld id="{A0694BB0-A66E-9A40-9B11-628F3B4B691D}"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2748231647"/>
      </p:ext>
    </p:extLst>
  </p:cSld>
  <p:clrMap bg1="lt1" tx1="dk1" bg2="lt2" tx2="dk2" accent1="accent1" accent2="accent2" accent3="accent3" accent4="accent4" accent5="accent5" accent6="accent6" hlink="hlink" folHlink="folHlink"/>
  <p:sldLayoutIdLst>
    <p:sldLayoutId id="2147484011"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2322" name="Group 2"/>
          <p:cNvGrpSpPr>
            <a:grpSpLocks/>
          </p:cNvGrpSpPr>
          <p:nvPr/>
        </p:nvGrpSpPr>
        <p:grpSpPr bwMode="auto">
          <a:xfrm>
            <a:off x="0" y="0"/>
            <a:ext cx="8478838" cy="6173788"/>
            <a:chOff x="0" y="0"/>
            <a:chExt cx="5341" cy="3889"/>
          </a:xfrm>
        </p:grpSpPr>
        <p:sp>
          <p:nvSpPr>
            <p:cNvPr id="31232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31232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31233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sp>
          <p:nvSpPr>
            <p:cNvPr id="31233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3600">
                <a:solidFill>
                  <a:srgbClr val="0066FF"/>
                </a:solidFill>
                <a:latin typeface="Times New Roman" charset="0"/>
                <a:ea typeface="SimSun" charset="0"/>
                <a:cs typeface="SimSun"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defTabSz="914400" fontAlgn="base">
              <a:spcAft>
                <a:spcPct val="0"/>
              </a:spcAft>
              <a:defRPr/>
            </a:pPr>
            <a:endParaRPr lang="zh-CN" altLang="en-US">
              <a:latin typeface="Times New Roman" charset="0"/>
            </a:endParaRPr>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defTabSz="914400" fontAlgn="base">
              <a:spcAft>
                <a:spcPct val="0"/>
              </a:spcAft>
              <a:defRPr/>
            </a:pPr>
            <a:endParaRPr lang="zh-CN" altLang="en-US">
              <a:latin typeface="Times New Roman" charset="0"/>
            </a:endParaRPr>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defTabSz="914400" fontAlgn="base">
              <a:spcAft>
                <a:spcPct val="0"/>
              </a:spcAft>
              <a:defRPr/>
            </a:pPr>
            <a:fld id="{178D64CA-CE21-CF4C-A150-DCC7D6DA8108}" type="slidenum">
              <a:rPr lang="zh-CN" altLang="en-US">
                <a:latin typeface="Times New Roman" charset="0"/>
              </a:rPr>
              <a:pPr defTabSz="914400" fontAlgn="base">
                <a:spcAft>
                  <a:spcPct val="0"/>
                </a:spcAft>
                <a:defRPr/>
              </a:pPr>
              <a:t>‹#›</a:t>
            </a:fld>
            <a:endParaRPr lang="en-US" altLang="zh-CN">
              <a:latin typeface="Times New Roman" charset="0"/>
            </a:endParaRPr>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013187"/>
      </p:ext>
    </p:extLst>
  </p:cSld>
  <p:clrMap bg1="dk2" tx1="lt1" bg2="dk1" tx2="lt2" accent1="accent1" accent2="accent2" accent3="accent3" accent4="accent4" accent5="accent5" accent6="accent6" hlink="hlink" folHlink="folHlink"/>
  <p:sldLayoutIdLst>
    <p:sldLayoutId id="2147484013" r:id="rId1"/>
    <p:sldLayoutId id="214748401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95934050"/>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65B797-632F-0C41-950B-B3EE25A903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148559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2B4FA1CB-E357-2E4C-9894-9EADAB7F5775}"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39280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5857D317-B1EC-4946-B3B6-E6D15D242B76}"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41531815"/>
      </p:ext>
    </p:extLst>
  </p:cSld>
  <p:clrMap bg1="lt1" tx1="dk1" bg2="lt2" tx2="dk2" accent1="accent1" accent2="accent2" accent3="accent3" accent4="accent4" accent5="accent5" accent6="accent6" hlink="hlink" folHlink="folHlink"/>
  <p:sldLayoutIdLst>
    <p:sldLayoutId id="2147483846" r:id="rId1"/>
    <p:sldLayoutId id="214748384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defTabSz="914400" eaLnBrk="0" fontAlgn="base" hangingPunct="0">
              <a:spcBef>
                <a:spcPct val="0"/>
              </a:spcBef>
              <a:spcAft>
                <a:spcPct val="0"/>
              </a:spcAft>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defTabSz="914400" eaLnBrk="0" fontAlgn="base" hangingPunct="0">
              <a:spcBef>
                <a:spcPct val="0"/>
              </a:spcBef>
              <a:spcAft>
                <a:spcPct val="0"/>
              </a:spcAft>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36751A83-ED0D-1949-A2BB-C9823BFC2110}"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90846197"/>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1026"/>
          <p:cNvGrpSpPr>
            <a:grpSpLocks/>
          </p:cNvGrpSpPr>
          <p:nvPr/>
        </p:nvGrpSpPr>
        <p:grpSpPr bwMode="auto">
          <a:xfrm>
            <a:off x="0" y="0"/>
            <a:ext cx="9147175" cy="6867525"/>
            <a:chOff x="0" y="0"/>
            <a:chExt cx="5762" cy="4326"/>
          </a:xfrm>
        </p:grpSpPr>
        <p:sp>
          <p:nvSpPr>
            <p:cNvPr id="274435" name="Rectangle 1027"/>
            <p:cNvSpPr>
              <a:spLocks noChangeArrowheads="1"/>
            </p:cNvSpPr>
            <p:nvPr/>
          </p:nvSpPr>
          <p:spPr bwMode="hidden">
            <a:xfrm>
              <a:off x="0" y="0"/>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6" name="Rectangle 1028"/>
            <p:cNvSpPr>
              <a:spLocks noChangeArrowheads="1"/>
            </p:cNvSpPr>
            <p:nvPr/>
          </p:nvSpPr>
          <p:spPr bwMode="hidden">
            <a:xfrm>
              <a:off x="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7" name="Rectangle 1029"/>
            <p:cNvSpPr>
              <a:spLocks noChangeArrowheads="1"/>
            </p:cNvSpPr>
            <p:nvPr/>
          </p:nvSpPr>
          <p:spPr bwMode="hidden">
            <a:xfrm>
              <a:off x="1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8" name="Rectangle 1030"/>
            <p:cNvSpPr>
              <a:spLocks noChangeArrowheads="1"/>
            </p:cNvSpPr>
            <p:nvPr/>
          </p:nvSpPr>
          <p:spPr bwMode="hidden">
            <a:xfrm>
              <a:off x="2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9" name="Rectangle 1031"/>
            <p:cNvSpPr>
              <a:spLocks noChangeArrowheads="1"/>
            </p:cNvSpPr>
            <p:nvPr/>
          </p:nvSpPr>
          <p:spPr bwMode="hidden">
            <a:xfrm>
              <a:off x="3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0" name="Rectangle 1032"/>
            <p:cNvSpPr>
              <a:spLocks noChangeArrowheads="1"/>
            </p:cNvSpPr>
            <p:nvPr/>
          </p:nvSpPr>
          <p:spPr bwMode="hidden">
            <a:xfrm>
              <a:off x="4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1" name="Rectangle 1033"/>
            <p:cNvSpPr>
              <a:spLocks noChangeArrowheads="1"/>
            </p:cNvSpPr>
            <p:nvPr/>
          </p:nvSpPr>
          <p:spPr bwMode="hidden">
            <a:xfrm>
              <a:off x="5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2" name="Rectangle 1034"/>
            <p:cNvSpPr>
              <a:spLocks noChangeArrowheads="1"/>
            </p:cNvSpPr>
            <p:nvPr/>
          </p:nvSpPr>
          <p:spPr bwMode="hidden">
            <a:xfrm>
              <a:off x="6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3" name="Rectangle 1035"/>
            <p:cNvSpPr>
              <a:spLocks noChangeArrowheads="1"/>
            </p:cNvSpPr>
            <p:nvPr/>
          </p:nvSpPr>
          <p:spPr bwMode="hidden">
            <a:xfrm>
              <a:off x="7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4" name="Rectangle 1036"/>
            <p:cNvSpPr>
              <a:spLocks noChangeArrowheads="1"/>
            </p:cNvSpPr>
            <p:nvPr/>
          </p:nvSpPr>
          <p:spPr bwMode="hidden">
            <a:xfrm>
              <a:off x="8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5" name="Rectangle 1037"/>
            <p:cNvSpPr>
              <a:spLocks noChangeArrowheads="1"/>
            </p:cNvSpPr>
            <p:nvPr/>
          </p:nvSpPr>
          <p:spPr bwMode="hidden">
            <a:xfrm>
              <a:off x="96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6" name="Rectangle 1038"/>
            <p:cNvSpPr>
              <a:spLocks noChangeArrowheads="1"/>
            </p:cNvSpPr>
            <p:nvPr/>
          </p:nvSpPr>
          <p:spPr bwMode="hidden">
            <a:xfrm>
              <a:off x="105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7" name="Rectangle 1039"/>
            <p:cNvSpPr>
              <a:spLocks noChangeArrowheads="1"/>
            </p:cNvSpPr>
            <p:nvPr/>
          </p:nvSpPr>
          <p:spPr bwMode="hidden">
            <a:xfrm>
              <a:off x="115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8" name="Rectangle 1040"/>
            <p:cNvSpPr>
              <a:spLocks noChangeArrowheads="1"/>
            </p:cNvSpPr>
            <p:nvPr/>
          </p:nvSpPr>
          <p:spPr bwMode="hidden">
            <a:xfrm>
              <a:off x="124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9" name="Rectangle 1041"/>
            <p:cNvSpPr>
              <a:spLocks noChangeArrowheads="1"/>
            </p:cNvSpPr>
            <p:nvPr/>
          </p:nvSpPr>
          <p:spPr bwMode="hidden">
            <a:xfrm>
              <a:off x="134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0" name="Rectangle 1042"/>
            <p:cNvSpPr>
              <a:spLocks noChangeArrowheads="1"/>
            </p:cNvSpPr>
            <p:nvPr/>
          </p:nvSpPr>
          <p:spPr bwMode="hidden">
            <a:xfrm>
              <a:off x="144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1" name="Rectangle 1043"/>
            <p:cNvSpPr>
              <a:spLocks noChangeArrowheads="1"/>
            </p:cNvSpPr>
            <p:nvPr/>
          </p:nvSpPr>
          <p:spPr bwMode="hidden">
            <a:xfrm>
              <a:off x="153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2" name="Rectangle 1044"/>
            <p:cNvSpPr>
              <a:spLocks noChangeArrowheads="1"/>
            </p:cNvSpPr>
            <p:nvPr/>
          </p:nvSpPr>
          <p:spPr bwMode="hidden">
            <a:xfrm>
              <a:off x="163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3" name="Rectangle 1045"/>
            <p:cNvSpPr>
              <a:spLocks noChangeArrowheads="1"/>
            </p:cNvSpPr>
            <p:nvPr/>
          </p:nvSpPr>
          <p:spPr bwMode="hidden">
            <a:xfrm>
              <a:off x="172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4" name="Rectangle 1046"/>
            <p:cNvSpPr>
              <a:spLocks noChangeArrowheads="1"/>
            </p:cNvSpPr>
            <p:nvPr/>
          </p:nvSpPr>
          <p:spPr bwMode="hidden">
            <a:xfrm>
              <a:off x="182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5" name="Rectangle 1047"/>
            <p:cNvSpPr>
              <a:spLocks noChangeArrowheads="1"/>
            </p:cNvSpPr>
            <p:nvPr/>
          </p:nvSpPr>
          <p:spPr bwMode="hidden">
            <a:xfrm>
              <a:off x="192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6" name="Rectangle 1048"/>
            <p:cNvSpPr>
              <a:spLocks noChangeArrowheads="1"/>
            </p:cNvSpPr>
            <p:nvPr/>
          </p:nvSpPr>
          <p:spPr bwMode="hidden">
            <a:xfrm>
              <a:off x="201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7" name="Rectangle 1049"/>
            <p:cNvSpPr>
              <a:spLocks noChangeArrowheads="1"/>
            </p:cNvSpPr>
            <p:nvPr/>
          </p:nvSpPr>
          <p:spPr bwMode="hidden">
            <a:xfrm>
              <a:off x="211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8" name="Rectangle 1050"/>
            <p:cNvSpPr>
              <a:spLocks noChangeArrowheads="1"/>
            </p:cNvSpPr>
            <p:nvPr/>
          </p:nvSpPr>
          <p:spPr bwMode="hidden">
            <a:xfrm>
              <a:off x="220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9" name="Rectangle 1051"/>
            <p:cNvSpPr>
              <a:spLocks noChangeArrowheads="1"/>
            </p:cNvSpPr>
            <p:nvPr/>
          </p:nvSpPr>
          <p:spPr bwMode="hidden">
            <a:xfrm>
              <a:off x="230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0" name="Rectangle 1052"/>
            <p:cNvSpPr>
              <a:spLocks noChangeArrowheads="1"/>
            </p:cNvSpPr>
            <p:nvPr/>
          </p:nvSpPr>
          <p:spPr bwMode="hidden">
            <a:xfrm>
              <a:off x="240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1" name="Rectangle 1053"/>
            <p:cNvSpPr>
              <a:spLocks noChangeArrowheads="1"/>
            </p:cNvSpPr>
            <p:nvPr/>
          </p:nvSpPr>
          <p:spPr bwMode="hidden">
            <a:xfrm>
              <a:off x="24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2" name="Rectangle 1054"/>
            <p:cNvSpPr>
              <a:spLocks noChangeArrowheads="1"/>
            </p:cNvSpPr>
            <p:nvPr/>
          </p:nvSpPr>
          <p:spPr bwMode="hidden">
            <a:xfrm>
              <a:off x="25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3" name="Rectangle 1055"/>
            <p:cNvSpPr>
              <a:spLocks noChangeArrowheads="1"/>
            </p:cNvSpPr>
            <p:nvPr/>
          </p:nvSpPr>
          <p:spPr bwMode="hidden">
            <a:xfrm>
              <a:off x="26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4" name="Rectangle 1056"/>
            <p:cNvSpPr>
              <a:spLocks noChangeArrowheads="1"/>
            </p:cNvSpPr>
            <p:nvPr/>
          </p:nvSpPr>
          <p:spPr bwMode="hidden">
            <a:xfrm>
              <a:off x="27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5" name="Rectangle 1057"/>
            <p:cNvSpPr>
              <a:spLocks noChangeArrowheads="1"/>
            </p:cNvSpPr>
            <p:nvPr/>
          </p:nvSpPr>
          <p:spPr bwMode="hidden">
            <a:xfrm>
              <a:off x="28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6" name="Rectangle 1058"/>
            <p:cNvSpPr>
              <a:spLocks noChangeArrowheads="1"/>
            </p:cNvSpPr>
            <p:nvPr/>
          </p:nvSpPr>
          <p:spPr bwMode="hidden">
            <a:xfrm>
              <a:off x="29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7" name="Rectangle 1059"/>
            <p:cNvSpPr>
              <a:spLocks noChangeArrowheads="1"/>
            </p:cNvSpPr>
            <p:nvPr/>
          </p:nvSpPr>
          <p:spPr bwMode="hidden">
            <a:xfrm>
              <a:off x="30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8" name="Rectangle 1060"/>
            <p:cNvSpPr>
              <a:spLocks noChangeArrowheads="1"/>
            </p:cNvSpPr>
            <p:nvPr/>
          </p:nvSpPr>
          <p:spPr bwMode="hidden">
            <a:xfrm>
              <a:off x="31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9" name="Rectangle 1061"/>
            <p:cNvSpPr>
              <a:spLocks noChangeArrowheads="1"/>
            </p:cNvSpPr>
            <p:nvPr/>
          </p:nvSpPr>
          <p:spPr bwMode="hidden">
            <a:xfrm>
              <a:off x="32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0" name="Rectangle 1062"/>
            <p:cNvSpPr>
              <a:spLocks noChangeArrowheads="1"/>
            </p:cNvSpPr>
            <p:nvPr/>
          </p:nvSpPr>
          <p:spPr bwMode="hidden">
            <a:xfrm>
              <a:off x="336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1" name="Rectangle 1063"/>
            <p:cNvSpPr>
              <a:spLocks noChangeArrowheads="1"/>
            </p:cNvSpPr>
            <p:nvPr/>
          </p:nvSpPr>
          <p:spPr bwMode="hidden">
            <a:xfrm>
              <a:off x="345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2" name="Rectangle 1064"/>
            <p:cNvSpPr>
              <a:spLocks noChangeArrowheads="1"/>
            </p:cNvSpPr>
            <p:nvPr/>
          </p:nvSpPr>
          <p:spPr bwMode="hidden">
            <a:xfrm>
              <a:off x="355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3" name="Rectangle 1065"/>
            <p:cNvSpPr>
              <a:spLocks noChangeArrowheads="1"/>
            </p:cNvSpPr>
            <p:nvPr/>
          </p:nvSpPr>
          <p:spPr bwMode="hidden">
            <a:xfrm>
              <a:off x="364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4" name="Rectangle 1066"/>
            <p:cNvSpPr>
              <a:spLocks noChangeArrowheads="1"/>
            </p:cNvSpPr>
            <p:nvPr/>
          </p:nvSpPr>
          <p:spPr bwMode="hidden">
            <a:xfrm>
              <a:off x="374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5" name="Rectangle 1067"/>
            <p:cNvSpPr>
              <a:spLocks noChangeArrowheads="1"/>
            </p:cNvSpPr>
            <p:nvPr/>
          </p:nvSpPr>
          <p:spPr bwMode="hidden">
            <a:xfrm>
              <a:off x="384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6" name="Rectangle 1068"/>
            <p:cNvSpPr>
              <a:spLocks noChangeArrowheads="1"/>
            </p:cNvSpPr>
            <p:nvPr/>
          </p:nvSpPr>
          <p:spPr bwMode="hidden">
            <a:xfrm>
              <a:off x="393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7" name="Rectangle 1069"/>
            <p:cNvSpPr>
              <a:spLocks noChangeArrowheads="1"/>
            </p:cNvSpPr>
            <p:nvPr/>
          </p:nvSpPr>
          <p:spPr bwMode="hidden">
            <a:xfrm>
              <a:off x="403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8" name="Rectangle 1070"/>
            <p:cNvSpPr>
              <a:spLocks noChangeArrowheads="1"/>
            </p:cNvSpPr>
            <p:nvPr/>
          </p:nvSpPr>
          <p:spPr bwMode="hidden">
            <a:xfrm>
              <a:off x="412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9" name="Rectangle 1071"/>
            <p:cNvSpPr>
              <a:spLocks noChangeArrowheads="1"/>
            </p:cNvSpPr>
            <p:nvPr/>
          </p:nvSpPr>
          <p:spPr bwMode="hidden">
            <a:xfrm>
              <a:off x="422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0" name="Rectangle 1072"/>
            <p:cNvSpPr>
              <a:spLocks noChangeArrowheads="1"/>
            </p:cNvSpPr>
            <p:nvPr/>
          </p:nvSpPr>
          <p:spPr bwMode="hidden">
            <a:xfrm>
              <a:off x="432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1" name="Rectangle 1073"/>
            <p:cNvSpPr>
              <a:spLocks noChangeArrowheads="1"/>
            </p:cNvSpPr>
            <p:nvPr/>
          </p:nvSpPr>
          <p:spPr bwMode="hidden">
            <a:xfrm>
              <a:off x="441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2" name="Rectangle 1074"/>
            <p:cNvSpPr>
              <a:spLocks noChangeArrowheads="1"/>
            </p:cNvSpPr>
            <p:nvPr/>
          </p:nvSpPr>
          <p:spPr bwMode="hidden">
            <a:xfrm>
              <a:off x="451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3" name="Rectangle 1075"/>
            <p:cNvSpPr>
              <a:spLocks noChangeArrowheads="1"/>
            </p:cNvSpPr>
            <p:nvPr/>
          </p:nvSpPr>
          <p:spPr bwMode="hidden">
            <a:xfrm>
              <a:off x="460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4" name="Rectangle 1076"/>
            <p:cNvSpPr>
              <a:spLocks noChangeArrowheads="1"/>
            </p:cNvSpPr>
            <p:nvPr/>
          </p:nvSpPr>
          <p:spPr bwMode="hidden">
            <a:xfrm>
              <a:off x="470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5" name="Rectangle 1077"/>
            <p:cNvSpPr>
              <a:spLocks noChangeArrowheads="1"/>
            </p:cNvSpPr>
            <p:nvPr/>
          </p:nvSpPr>
          <p:spPr bwMode="hidden">
            <a:xfrm>
              <a:off x="480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6" name="Rectangle 1078"/>
            <p:cNvSpPr>
              <a:spLocks noChangeArrowheads="1"/>
            </p:cNvSpPr>
            <p:nvPr/>
          </p:nvSpPr>
          <p:spPr bwMode="hidden">
            <a:xfrm>
              <a:off x="48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7" name="Rectangle 1079"/>
            <p:cNvSpPr>
              <a:spLocks noChangeArrowheads="1"/>
            </p:cNvSpPr>
            <p:nvPr/>
          </p:nvSpPr>
          <p:spPr bwMode="hidden">
            <a:xfrm>
              <a:off x="49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8" name="Rectangle 1080"/>
            <p:cNvSpPr>
              <a:spLocks noChangeArrowheads="1"/>
            </p:cNvSpPr>
            <p:nvPr/>
          </p:nvSpPr>
          <p:spPr bwMode="hidden">
            <a:xfrm>
              <a:off x="50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9" name="Rectangle 1081"/>
            <p:cNvSpPr>
              <a:spLocks noChangeArrowheads="1"/>
            </p:cNvSpPr>
            <p:nvPr/>
          </p:nvSpPr>
          <p:spPr bwMode="hidden">
            <a:xfrm>
              <a:off x="51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0" name="Rectangle 1082"/>
            <p:cNvSpPr>
              <a:spLocks noChangeArrowheads="1"/>
            </p:cNvSpPr>
            <p:nvPr/>
          </p:nvSpPr>
          <p:spPr bwMode="hidden">
            <a:xfrm>
              <a:off x="52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1" name="Rectangle 1083"/>
            <p:cNvSpPr>
              <a:spLocks noChangeArrowheads="1"/>
            </p:cNvSpPr>
            <p:nvPr/>
          </p:nvSpPr>
          <p:spPr bwMode="hidden">
            <a:xfrm>
              <a:off x="53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2" name="Rectangle 1084"/>
            <p:cNvSpPr>
              <a:spLocks noChangeArrowheads="1"/>
            </p:cNvSpPr>
            <p:nvPr/>
          </p:nvSpPr>
          <p:spPr bwMode="hidden">
            <a:xfrm>
              <a:off x="54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3" name="Rectangle 1085"/>
            <p:cNvSpPr>
              <a:spLocks noChangeArrowheads="1"/>
            </p:cNvSpPr>
            <p:nvPr/>
          </p:nvSpPr>
          <p:spPr bwMode="hidden">
            <a:xfrm>
              <a:off x="55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4" name="Rectangle 1086"/>
            <p:cNvSpPr>
              <a:spLocks noChangeArrowheads="1"/>
            </p:cNvSpPr>
            <p:nvPr/>
          </p:nvSpPr>
          <p:spPr bwMode="hidden">
            <a:xfrm>
              <a:off x="56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5" name="Rectangle 1087"/>
            <p:cNvSpPr>
              <a:spLocks noChangeArrowheads="1"/>
            </p:cNvSpPr>
            <p:nvPr/>
          </p:nvSpPr>
          <p:spPr bwMode="hidden">
            <a:xfrm>
              <a:off x="431" y="0"/>
              <a:ext cx="5331" cy="432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6" name="Rectangle 1088"/>
            <p:cNvSpPr>
              <a:spLocks noChangeArrowheads="1"/>
            </p:cNvSpPr>
            <p:nvPr/>
          </p:nvSpPr>
          <p:spPr bwMode="blackGray">
            <a:xfrm>
              <a:off x="0" y="1081"/>
              <a:ext cx="4378" cy="47"/>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74497" name="Rectangle 1089"/>
          <p:cNvSpPr>
            <a:spLocks noGrp="1" noChangeArrowheads="1"/>
          </p:cNvSpPr>
          <p:nvPr>
            <p:ph type="title"/>
          </p:nvPr>
        </p:nvSpPr>
        <p:spPr bwMode="auto">
          <a:xfrm>
            <a:off x="871538" y="533400"/>
            <a:ext cx="816292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4498" name="Rectangle 1090"/>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99" name="Rectangle 1091"/>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0" name="Rectangle 1092"/>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1" name="Rectangle 1093"/>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5C18E9BF-EA47-CE4D-9DE4-B327269A3B81}" type="slidenum">
              <a:rPr lang="en-US">
                <a:solidFill>
                  <a:srgbClr val="000000"/>
                </a:solidFill>
                <a:latin typeface="Helvetica"/>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318896840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Helvetica" charset="0"/>
          <a:ea typeface="ＭＳ Ｐゴシック" charset="0"/>
        </a:defRPr>
      </a:lvl6pPr>
      <a:lvl7pPr marL="914400" algn="l" rtl="0" fontAlgn="base">
        <a:spcBef>
          <a:spcPct val="0"/>
        </a:spcBef>
        <a:spcAft>
          <a:spcPct val="0"/>
        </a:spcAft>
        <a:defRPr sz="4400">
          <a:solidFill>
            <a:schemeClr val="tx2"/>
          </a:solidFill>
          <a:latin typeface="Helvetica" charset="0"/>
          <a:ea typeface="ＭＳ Ｐゴシック" charset="0"/>
        </a:defRPr>
      </a:lvl7pPr>
      <a:lvl8pPr marL="1371600" algn="l" rtl="0" fontAlgn="base">
        <a:spcBef>
          <a:spcPct val="0"/>
        </a:spcBef>
        <a:spcAft>
          <a:spcPct val="0"/>
        </a:spcAft>
        <a:defRPr sz="4400">
          <a:solidFill>
            <a:schemeClr val="tx2"/>
          </a:solidFill>
          <a:latin typeface="Helvetica" charset="0"/>
          <a:ea typeface="ＭＳ Ｐゴシック" charset="0"/>
        </a:defRPr>
      </a:lvl8pPr>
      <a:lvl9pPr marL="1828800" algn="l" rtl="0" fontAlgn="base">
        <a:spcBef>
          <a:spcPct val="0"/>
        </a:spcBef>
        <a:spcAft>
          <a:spcPct val="0"/>
        </a:spcAft>
        <a:defRPr sz="44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65B797-632F-0C41-950B-B3EE25A903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257623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42.xml"/><Relationship Id="rId3" Type="http://schemas.openxmlformats.org/officeDocument/2006/relationships/image" Target="../media/image11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111.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11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114.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115.jpeg"/><Relationship Id="rId1" Type="http://schemas.openxmlformats.org/officeDocument/2006/relationships/themeOverride" Target="../theme/themeOverride4.xml"/><Relationship Id="rId2" Type="http://schemas.openxmlformats.org/officeDocument/2006/relationships/slideLayout" Target="../slideLayouts/slideLayout16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5.xml"/><Relationship Id="rId3" Type="http://schemas.openxmlformats.org/officeDocument/2006/relationships/image" Target="../media/image11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11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46.xml"/><Relationship Id="rId3" Type="http://schemas.openxmlformats.org/officeDocument/2006/relationships/image" Target="../media/image11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82.xml"/><Relationship Id="rId2" Type="http://schemas.openxmlformats.org/officeDocument/2006/relationships/notesSlide" Target="../notesSlides/notesSlide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2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2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2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image" Target="../media/image12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2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7.jpeg"/><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7.jpeg"/><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7.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1.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audio" Target="../media/audio1.wav"/><Relationship Id="rId3" Type="http://schemas.openxmlformats.org/officeDocument/2006/relationships/image" Target="../media/image34.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5.png"/><Relationship Id="rId1" Type="http://schemas.openxmlformats.org/officeDocument/2006/relationships/themeOverride" Target="../theme/themeOverride1.xml"/><Relationship Id="rId2"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5.png"/><Relationship Id="rId1" Type="http://schemas.openxmlformats.org/officeDocument/2006/relationships/vmlDrawing" Target="../drawings/vmlDrawing2.vml"/><Relationship Id="rId2"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6.png"/><Relationship Id="rId1" Type="http://schemas.openxmlformats.org/officeDocument/2006/relationships/vmlDrawing" Target="../drawings/vmlDrawing3.vml"/><Relationship Id="rId2"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7.png"/><Relationship Id="rId1" Type="http://schemas.openxmlformats.org/officeDocument/2006/relationships/vmlDrawing" Target="../drawings/vmlDrawing4.vml"/><Relationship Id="rId2"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8.png"/><Relationship Id="rId1" Type="http://schemas.openxmlformats.org/officeDocument/2006/relationships/vmlDrawing" Target="../drawings/vmlDrawing5.vml"/><Relationship Id="rId2"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9.png"/><Relationship Id="rId1" Type="http://schemas.openxmlformats.org/officeDocument/2006/relationships/vmlDrawing" Target="../drawings/vmlDrawing6.vml"/><Relationship Id="rId2"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50.png"/><Relationship Id="rId1" Type="http://schemas.openxmlformats.org/officeDocument/2006/relationships/vmlDrawing" Target="../drawings/vmlDrawing7.vml"/><Relationship Id="rId2"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51.png"/><Relationship Id="rId1" Type="http://schemas.openxmlformats.org/officeDocument/2006/relationships/vmlDrawing" Target="../drawings/vmlDrawing8.vml"/><Relationship Id="rId2"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52.png"/><Relationship Id="rId1" Type="http://schemas.openxmlformats.org/officeDocument/2006/relationships/vmlDrawing" Target="../drawings/vmlDrawing9.vml"/><Relationship Id="rId2"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53.png"/><Relationship Id="rId1" Type="http://schemas.openxmlformats.org/officeDocument/2006/relationships/vmlDrawing" Target="../drawings/vmlDrawing10.vml"/><Relationship Id="rId2"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54.png"/><Relationship Id="rId1" Type="http://schemas.openxmlformats.org/officeDocument/2006/relationships/vmlDrawing" Target="../drawings/vmlDrawing11.vml"/><Relationship Id="rId2"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5.png"/><Relationship Id="rId1" Type="http://schemas.openxmlformats.org/officeDocument/2006/relationships/vmlDrawing" Target="../drawings/vmlDrawing12.vml"/><Relationship Id="rId2"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56.png"/><Relationship Id="rId1" Type="http://schemas.openxmlformats.org/officeDocument/2006/relationships/vmlDrawing" Target="../drawings/vmlDrawing13.vml"/><Relationship Id="rId2"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7.png"/><Relationship Id="rId1" Type="http://schemas.openxmlformats.org/officeDocument/2006/relationships/vmlDrawing" Target="../drawings/vmlDrawing14.vml"/><Relationship Id="rId2"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8.png"/><Relationship Id="rId1" Type="http://schemas.openxmlformats.org/officeDocument/2006/relationships/vmlDrawing" Target="../drawings/vmlDrawing15.vml"/><Relationship Id="rId2"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9.png"/><Relationship Id="rId1" Type="http://schemas.openxmlformats.org/officeDocument/2006/relationships/vmlDrawing" Target="../drawings/vmlDrawing16.vml"/><Relationship Id="rId2"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60.png"/><Relationship Id="rId1" Type="http://schemas.openxmlformats.org/officeDocument/2006/relationships/vmlDrawing" Target="../drawings/vmlDrawing17.vml"/><Relationship Id="rId2"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61.png"/><Relationship Id="rId1" Type="http://schemas.openxmlformats.org/officeDocument/2006/relationships/vmlDrawing" Target="../drawings/vmlDrawing18.vml"/><Relationship Id="rId2"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62.png"/><Relationship Id="rId1" Type="http://schemas.openxmlformats.org/officeDocument/2006/relationships/vmlDrawing" Target="../drawings/vmlDrawing19.vml"/><Relationship Id="rId2"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63.png"/><Relationship Id="rId1" Type="http://schemas.openxmlformats.org/officeDocument/2006/relationships/vmlDrawing" Target="../drawings/vmlDrawing20.vml"/><Relationship Id="rId2"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4.png"/><Relationship Id="rId1" Type="http://schemas.openxmlformats.org/officeDocument/2006/relationships/vmlDrawing" Target="../drawings/vmlDrawing21.vml"/><Relationship Id="rId2"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65.png"/><Relationship Id="rId1" Type="http://schemas.openxmlformats.org/officeDocument/2006/relationships/vmlDrawing" Target="../drawings/vmlDrawing22.vml"/><Relationship Id="rId2"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66.png"/><Relationship Id="rId1" Type="http://schemas.openxmlformats.org/officeDocument/2006/relationships/vmlDrawing" Target="../drawings/vmlDrawing23.vml"/><Relationship Id="rId2" Type="http://schemas.openxmlformats.org/officeDocument/2006/relationships/slideLayout" Target="../slideLayouts/slideLayout138.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67.png"/><Relationship Id="rId1" Type="http://schemas.openxmlformats.org/officeDocument/2006/relationships/vmlDrawing" Target="../drawings/vmlDrawing24.vml"/><Relationship Id="rId2"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68.png"/><Relationship Id="rId1" Type="http://schemas.openxmlformats.org/officeDocument/2006/relationships/vmlDrawing" Target="../drawings/vmlDrawing25.vml"/><Relationship Id="rId2"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69.png"/><Relationship Id="rId1" Type="http://schemas.openxmlformats.org/officeDocument/2006/relationships/vmlDrawing" Target="../drawings/vmlDrawing26.vml"/><Relationship Id="rId2"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70.png"/><Relationship Id="rId1" Type="http://schemas.openxmlformats.org/officeDocument/2006/relationships/vmlDrawing" Target="../drawings/vmlDrawing27.vml"/><Relationship Id="rId2"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71.png"/><Relationship Id="rId1" Type="http://schemas.openxmlformats.org/officeDocument/2006/relationships/vmlDrawing" Target="../drawings/vmlDrawing28.vml"/><Relationship Id="rId2"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72.png"/><Relationship Id="rId1" Type="http://schemas.openxmlformats.org/officeDocument/2006/relationships/vmlDrawing" Target="../drawings/vmlDrawing29.vml"/><Relationship Id="rId2"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73.png"/><Relationship Id="rId1" Type="http://schemas.openxmlformats.org/officeDocument/2006/relationships/vmlDrawing" Target="../drawings/vmlDrawing30.vml"/><Relationship Id="rId2"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74.png"/><Relationship Id="rId1" Type="http://schemas.openxmlformats.org/officeDocument/2006/relationships/vmlDrawing" Target="../drawings/vmlDrawing31.vml"/><Relationship Id="rId2" Type="http://schemas.openxmlformats.org/officeDocument/2006/relationships/slideLayout" Target="../slideLayouts/slideLayout138.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75.png"/><Relationship Id="rId1" Type="http://schemas.openxmlformats.org/officeDocument/2006/relationships/vmlDrawing" Target="../drawings/vmlDrawing32.vml"/><Relationship Id="rId2"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76.png"/><Relationship Id="rId1" Type="http://schemas.openxmlformats.org/officeDocument/2006/relationships/vmlDrawing" Target="../drawings/vmlDrawing33.vml"/><Relationship Id="rId2"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77.png"/><Relationship Id="rId1" Type="http://schemas.openxmlformats.org/officeDocument/2006/relationships/vmlDrawing" Target="../drawings/vmlDrawing34.vml"/><Relationship Id="rId2"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78.png"/><Relationship Id="rId1" Type="http://schemas.openxmlformats.org/officeDocument/2006/relationships/vmlDrawing" Target="../drawings/vmlDrawing35.vml"/><Relationship Id="rId2"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79.png"/><Relationship Id="rId1" Type="http://schemas.openxmlformats.org/officeDocument/2006/relationships/vmlDrawing" Target="../drawings/vmlDrawing36.vml"/><Relationship Id="rId2"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80.png"/><Relationship Id="rId1" Type="http://schemas.openxmlformats.org/officeDocument/2006/relationships/vmlDrawing" Target="../drawings/vmlDrawing37.vml"/><Relationship Id="rId2"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81.png"/><Relationship Id="rId1" Type="http://schemas.openxmlformats.org/officeDocument/2006/relationships/vmlDrawing" Target="../drawings/vmlDrawing38.vml"/><Relationship Id="rId2"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82.png"/><Relationship Id="rId1" Type="http://schemas.openxmlformats.org/officeDocument/2006/relationships/vmlDrawing" Target="../drawings/vmlDrawing39.vml"/><Relationship Id="rId2"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83.png"/><Relationship Id="rId1" Type="http://schemas.openxmlformats.org/officeDocument/2006/relationships/vmlDrawing" Target="../drawings/vmlDrawing40.vml"/><Relationship Id="rId2"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 Id="rId3" Type="http://schemas.openxmlformats.org/officeDocument/2006/relationships/image" Target="../media/image88.emf"/></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48.xml"/><Relationship Id="rId2" Type="http://schemas.openxmlformats.org/officeDocument/2006/relationships/notesSlide" Target="../notesSlides/notesSlide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9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92.emf"/></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59.xml"/><Relationship Id="rId2" Type="http://schemas.openxmlformats.org/officeDocument/2006/relationships/notesSlide" Target="../notesSlides/notesSlide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7.xml"/><Relationship Id="rId3" Type="http://schemas.openxmlformats.org/officeDocument/2006/relationships/image" Target="../media/image9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8.xml"/><Relationship Id="rId3" Type="http://schemas.openxmlformats.org/officeDocument/2006/relationships/image" Target="../media/image9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9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9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Relationship Id="rId3" Type="http://schemas.openxmlformats.org/officeDocument/2006/relationships/image" Target="../media/image9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 Id="rId3" Type="http://schemas.openxmlformats.org/officeDocument/2006/relationships/image" Target="../media/image10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101.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36.xml"/><Relationship Id="rId2" Type="http://schemas.openxmlformats.org/officeDocument/2006/relationships/notesSlide" Target="../notesSlides/notesSlide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3.jpeg"/><Relationship Id="rId1" Type="http://schemas.openxmlformats.org/officeDocument/2006/relationships/slideLayout" Target="../slideLayouts/slideLayout36.xml"/><Relationship Id="rId2" Type="http://schemas.openxmlformats.org/officeDocument/2006/relationships/notesSlide" Target="../notesSlides/notesSlide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39.xml"/><Relationship Id="rId3" Type="http://schemas.openxmlformats.org/officeDocument/2006/relationships/image" Target="../media/image10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10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10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10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11.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486582" cy="5054882"/>
          </a:xfrm>
          <a:prstGeom prst="rect">
            <a:avLst/>
          </a:prstGeom>
        </p:spPr>
      </p:pic>
      <p:sp>
        <p:nvSpPr>
          <p:cNvPr id="900098" name="Rectangle 2"/>
          <p:cNvSpPr>
            <a:spLocks noGrp="1" noChangeArrowheads="1"/>
          </p:cNvSpPr>
          <p:nvPr>
            <p:ph type="ctrTitle"/>
          </p:nvPr>
        </p:nvSpPr>
        <p:spPr>
          <a:xfrm>
            <a:off x="4486583" y="427978"/>
            <a:ext cx="4633604" cy="4404030"/>
          </a:xfrm>
          <a:effectLst>
            <a:outerShdw blurRad="63500" dist="35921" dir="2700000" algn="ctr" rotWithShape="0">
              <a:schemeClr val="tx2">
                <a:alpha val="74998"/>
              </a:schemeClr>
            </a:outerShdw>
          </a:effectLst>
          <a:extLst/>
        </p:spPr>
        <p:txBody>
          <a:bodyPr/>
          <a:lstStyle/>
          <a:p>
            <a:r>
              <a:rPr lang="zh-CN" altLang="en-US" sz="8800" b="1" dirty="0">
                <a:solidFill>
                  <a:srgbClr val="FFFFFF"/>
                </a:solidFill>
                <a:latin typeface="Arial" charset="0"/>
                <a:ea typeface="ＭＳ Ｐゴシック" charset="0"/>
                <a:cs typeface="ＭＳ Ｐゴシック" charset="0"/>
              </a:rPr>
              <a:t>拣选</a:t>
            </a:r>
            <a:endParaRPr lang="zh-CN" altLang="en-US" sz="8800" b="1" dirty="0">
              <a:solidFill>
                <a:srgbClr val="FFFFFF"/>
              </a:solidFill>
              <a:latin typeface="Times New Roman"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6" name="Rectangle 2"/>
          <p:cNvSpPr txBox="1">
            <a:spLocks noChangeArrowheads="1"/>
          </p:cNvSpPr>
          <p:nvPr/>
        </p:nvSpPr>
        <p:spPr bwMode="auto">
          <a:xfrm>
            <a:off x="0" y="52324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400" i="1" dirty="0"/>
              <a:t>救恩论：上帝的救赎计划</a:t>
            </a:r>
            <a:endParaRPr lang="en-US" sz="4400" i="1" dirty="0"/>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a:ex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39606" y="1444501"/>
            <a:ext cx="8458126"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50000"/>
              </a:lnSpc>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我们知道</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因为他</a:t>
            </a: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上帝</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ea typeface="ＭＳ Ｐゴシック" charset="0"/>
              </a:rPr>
              <a:t>预先知道</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拣选的恩典</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他就</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预先定下</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他的预定目标</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效法他儿子的摸样</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内在和外在</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使他</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圣子，耶稣基督］在许多弟兄</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那些神的众子们</a:t>
            </a:r>
            <a:r>
              <a:rPr lang="zh-CN"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罗马书</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14-16]</a:t>
            </a:r>
            <a:r>
              <a:rPr lang="zh-CN" altLang="en-US" sz="3200" b="1" dirty="0">
                <a:effectLst>
                  <a:glow rad="127000">
                    <a:schemeClr val="tx1"/>
                  </a:glow>
                </a:effectLst>
                <a:latin typeface="Arial" charset="0"/>
                <a:ea typeface="ＭＳ Ｐゴシック" charset="0"/>
                <a:cs typeface="ＭＳ Ｐゴシック" charset="0"/>
              </a:rPr>
              <a:t>中作长子</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卓越的那一位</a:t>
            </a:r>
            <a:r>
              <a:rPr lang="en-US" sz="3200" b="1" dirty="0">
                <a:effectLst>
                  <a:glow rad="127000">
                    <a:schemeClr val="tx1"/>
                  </a:glow>
                </a:effectLst>
                <a:latin typeface="Arial" charset="0"/>
                <a:ea typeface="ＭＳ Ｐゴシック" charset="0"/>
                <a:cs typeface="ＭＳ Ｐゴシック" charset="0"/>
              </a:rPr>
              <a:t>] </a:t>
            </a:r>
            <a:r>
              <a:rPr lang="ru-RU"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a:p>
            <a:pPr>
              <a:lnSpc>
                <a:spcPct val="150000"/>
              </a:lnSpc>
              <a:defRPr/>
            </a:pP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罗马书</a:t>
            </a:r>
            <a:r>
              <a:rPr lang="en-US" sz="3200" b="1" dirty="0">
                <a:effectLst>
                  <a:glow rad="127000">
                    <a:schemeClr val="tx1"/>
                  </a:glow>
                </a:effectLst>
                <a:latin typeface="Arial" charset="0"/>
                <a:ea typeface="ＭＳ Ｐゴシック" charset="0"/>
                <a:cs typeface="ＭＳ Ｐゴシック" charset="0"/>
              </a:rPr>
              <a:t> 8:29).</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47649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400" y="15875"/>
            <a:ext cx="9118600" cy="820738"/>
          </a:xfrm>
          <a:prstGeom prst="rect">
            <a:avLst/>
          </a:prstGeom>
          <a:solidFill>
            <a:srgbClr val="000090"/>
          </a:solidFill>
          <a:ln w="9525">
            <a:noFill/>
            <a:miter lim="800000"/>
            <a:headEnd/>
            <a:tailEnd/>
          </a:ln>
        </p:spPr>
        <p:txBody>
          <a:bodyPr anchor="ctr"/>
          <a:lstStyle/>
          <a:p>
            <a:pPr algn="ctr" defTabSz="914400" eaLnBrk="0" fontAlgn="base" hangingPunct="0">
              <a:spcBef>
                <a:spcPct val="0"/>
              </a:spcBef>
              <a:spcAft>
                <a:spcPct val="0"/>
              </a:spcAft>
              <a:defRPr/>
            </a:pPr>
            <a:r>
              <a:rPr lang="zh-CN" altLang="en-US" sz="4400" dirty="0">
                <a:solidFill>
                  <a:srgbClr val="FFFFFF"/>
                </a:solidFill>
                <a:latin typeface="Times New Roman" charset="0"/>
                <a:ea typeface="Osaka" charset="-128"/>
                <a:cs typeface="Osaka" charset="-128"/>
              </a:rPr>
              <a:t>同性恋</a:t>
            </a:r>
            <a:r>
              <a:rPr lang="zh-TW" altLang="en-US" sz="4400" dirty="0">
                <a:solidFill>
                  <a:srgbClr val="FFFFFF"/>
                </a:solidFill>
                <a:latin typeface="Times New Roman" charset="0"/>
                <a:ea typeface="Osaka" charset="-128"/>
                <a:cs typeface="Osaka" charset="-128"/>
              </a:rPr>
              <a:t>怎么样</a:t>
            </a:r>
            <a:r>
              <a:rPr lang="en-US" altLang="zh-CN" sz="4400" dirty="0">
                <a:solidFill>
                  <a:srgbClr val="FFFFFF"/>
                </a:solidFill>
                <a:latin typeface="Arial" charset="0"/>
                <a:ea typeface="ＭＳ Ｐゴシック" charset="-128"/>
                <a:cs typeface="Osaka" charset="-128"/>
              </a:rPr>
              <a:t>?</a:t>
            </a:r>
          </a:p>
        </p:txBody>
      </p:sp>
    </p:spTree>
    <p:extLst>
      <p:ext uri="{BB962C8B-B14F-4D97-AF65-F5344CB8AC3E}">
        <p14:creationId xmlns:p14="http://schemas.microsoft.com/office/powerpoint/2010/main" val="202410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0" y="6687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zh-CN" altLang="en-US" dirty="0">
                <a:ea typeface="ＭＳ Ｐゴシック" charset="-128"/>
                <a:cs typeface="ＭＳ Ｐゴシック" charset="-128"/>
              </a:rPr>
              <a:t>               </a:t>
            </a:r>
            <a:r>
              <a:rPr lang="zh-CN" altLang="en-US" b="1" dirty="0">
                <a:solidFill>
                  <a:schemeClr val="tx1"/>
                </a:solidFill>
                <a:ea typeface="ＭＳ Ｐゴシック" charset="-128"/>
                <a:cs typeface="ＭＳ Ｐゴシック" charset="-128"/>
              </a:rPr>
              <a:t>同性</a:t>
            </a:r>
            <a:r>
              <a:rPr lang="en-US" b="1" dirty="0">
                <a:solidFill>
                  <a:schemeClr val="tx1"/>
                </a:solidFill>
                <a:ea typeface="ＭＳ Ｐゴシック" charset="-128"/>
                <a:cs typeface="ＭＳ Ｐゴシック" charset="-128"/>
              </a:rPr>
              <a:t>“</a:t>
            </a:r>
            <a:r>
              <a:rPr lang="zh-CN" altLang="en-US" b="1" dirty="0">
                <a:solidFill>
                  <a:schemeClr val="tx1"/>
                </a:solidFill>
                <a:ea typeface="ＭＳ Ｐゴシック" charset="-128"/>
                <a:cs typeface="ＭＳ Ｐゴシック" charset="-128"/>
              </a:rPr>
              <a:t>结婚</a:t>
            </a:r>
            <a:r>
              <a:rPr lang="en-US" b="1" dirty="0">
                <a:solidFill>
                  <a:schemeClr val="tx1"/>
                </a:solidFill>
                <a:ea typeface="ＭＳ Ｐゴシック" charset="-128"/>
                <a:cs typeface="ＭＳ Ｐゴシック" charset="-128"/>
              </a:rPr>
              <a:t>”</a:t>
            </a:r>
            <a:r>
              <a:rPr lang="zh-CN" altLang="en-US" b="1" dirty="0">
                <a:solidFill>
                  <a:schemeClr val="tx1"/>
                </a:solidFill>
                <a:ea typeface="ＭＳ Ｐゴシック" charset="-128"/>
                <a:cs typeface="ＭＳ Ｐゴシック" charset="-128"/>
              </a:rPr>
              <a:t>如何呢</a:t>
            </a:r>
            <a:r>
              <a:rPr lang="en-US" b="1" dirty="0">
                <a:solidFill>
                  <a:schemeClr val="tx1"/>
                </a:solidFill>
                <a:ea typeface="ＭＳ Ｐゴシック" charset="-128"/>
                <a:cs typeface="ＭＳ Ｐゴシック" charset="-128"/>
              </a:rPr>
              <a:t>?</a:t>
            </a:r>
          </a:p>
        </p:txBody>
      </p:sp>
      <p:sp>
        <p:nvSpPr>
          <p:cNvPr id="5" name="Title 1"/>
          <p:cNvSpPr txBox="1">
            <a:spLocks/>
          </p:cNvSpPr>
          <p:nvPr/>
        </p:nvSpPr>
        <p:spPr bwMode="auto">
          <a:xfrm>
            <a:off x="25400" y="836613"/>
            <a:ext cx="9118600" cy="864195"/>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defRPr/>
            </a:pPr>
            <a:r>
              <a:rPr lang="zh-CN" altLang="en-US" sz="2800" dirty="0">
                <a:solidFill>
                  <a:srgbClr val="FEFAC9"/>
                </a:solidFill>
                <a:effectLst/>
              </a:rPr>
              <a:t>在 </a:t>
            </a:r>
            <a:r>
              <a:rPr lang="en-SG" sz="2800" dirty="0">
                <a:solidFill>
                  <a:srgbClr val="FEFAC9"/>
                </a:solidFill>
                <a:effectLst/>
              </a:rPr>
              <a:t>YouTube </a:t>
            </a:r>
            <a:r>
              <a:rPr lang="zh-CN" altLang="en-US" sz="2800" dirty="0">
                <a:solidFill>
                  <a:srgbClr val="FEFAC9"/>
                </a:solidFill>
                <a:effectLst/>
              </a:rPr>
              <a:t>上看家庭研究理事会博客 </a:t>
            </a:r>
            <a:r>
              <a:rPr lang="en-US" altLang="zh-CN" sz="2800" dirty="0">
                <a:solidFill>
                  <a:srgbClr val="FEFAC9"/>
                </a:solidFill>
                <a:effectLst/>
              </a:rPr>
              <a:t>(</a:t>
            </a:r>
            <a:r>
              <a:rPr lang="en-SG" sz="2800" dirty="0" err="1">
                <a:solidFill>
                  <a:srgbClr val="FEFAC9"/>
                </a:solidFill>
                <a:effectLst/>
              </a:rPr>
              <a:t>frcblog</a:t>
            </a:r>
            <a:r>
              <a:rPr lang="en-SG" sz="2800" dirty="0">
                <a:solidFill>
                  <a:srgbClr val="FEFAC9"/>
                </a:solidFill>
                <a:effectLst/>
              </a:rPr>
              <a:t>) </a:t>
            </a:r>
          </a:p>
          <a:p>
            <a:pPr defTabSz="914400">
              <a:defRPr/>
            </a:pPr>
            <a:r>
              <a:rPr lang="zh-CN" altLang="en-US" sz="2800" dirty="0">
                <a:solidFill>
                  <a:srgbClr val="FEFAC9"/>
                </a:solidFill>
                <a:effectLst/>
              </a:rPr>
              <a:t>“婚姻只限于一男一女吗？”</a:t>
            </a:r>
            <a:endParaRPr lang="en-SG" sz="2800" dirty="0">
              <a:solidFill>
                <a:srgbClr val="FEFAC9"/>
              </a:solidFill>
              <a:effectLst/>
            </a:endParaRPr>
          </a:p>
        </p:txBody>
      </p:sp>
    </p:spTree>
    <p:extLst>
      <p:ext uri="{BB962C8B-B14F-4D97-AF65-F5344CB8AC3E}">
        <p14:creationId xmlns:p14="http://schemas.microsoft.com/office/powerpoint/2010/main" val="1301466657"/>
      </p:ext>
    </p:extLst>
  </p:cSld>
  <p:clrMapOvr>
    <a:masterClrMapping/>
  </p:clrMapOvr>
  <p:transition xmlns:p14="http://schemas.microsoft.com/office/powerpoint/2010/mai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850870" cy="1371600"/>
          </a:xfrm>
          <a:effectLst>
            <a:outerShdw blurRad="63500" dist="35921" dir="2700000" algn="ctr" rotWithShape="0">
              <a:srgbClr val="000000">
                <a:alpha val="74998"/>
              </a:srgbClr>
            </a:outerShdw>
          </a:effectLst>
        </p:spPr>
        <p:txBody>
          <a:bodyPr/>
          <a:lstStyle/>
          <a:p>
            <a:pPr eaLnBrk="1" hangingPunct="1">
              <a:defRPr/>
            </a:pPr>
            <a:r>
              <a:rPr lang="zh-CN" altLang="en-US" sz="4000" b="1" dirty="0"/>
              <a:t>为何神对外邦人生气</a:t>
            </a:r>
            <a:r>
              <a:rPr lang="en-US" sz="4000" b="1" dirty="0">
                <a:solidFill>
                  <a:schemeClr val="bg1"/>
                </a:solidFill>
              </a:rPr>
              <a:t> </a:t>
            </a:r>
            <a:br>
              <a:rPr lang="en-US" sz="4000" b="1" dirty="0">
                <a:solidFill>
                  <a:schemeClr val="bg1"/>
                </a:solidFill>
              </a:rPr>
            </a:br>
            <a:r>
              <a:rPr lang="en-US" sz="4000" b="1" dirty="0">
                <a:solidFill>
                  <a:schemeClr val="bg1"/>
                </a:solidFill>
              </a:rPr>
              <a:t>(</a:t>
            </a:r>
            <a:r>
              <a:rPr lang="zh-CN" altLang="en-US" sz="4000" b="1" dirty="0">
                <a:solidFill>
                  <a:schemeClr val="bg1"/>
                </a:solidFill>
              </a:rPr>
              <a:t>罗马</a:t>
            </a:r>
            <a:r>
              <a:rPr lang="en-US" sz="4000" b="1" dirty="0">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zh-CN" altLang="en-US" sz="3600" b="1" dirty="0"/>
              <a:t>忽视神 </a:t>
            </a:r>
            <a:r>
              <a:rPr lang="en-US" sz="3600" b="1" dirty="0">
                <a:solidFill>
                  <a:schemeClr val="bg1"/>
                </a:solidFill>
              </a:rPr>
              <a:t>(21-23)</a:t>
            </a:r>
          </a:p>
        </p:txBody>
      </p:sp>
      <p:sp>
        <p:nvSpPr>
          <p:cNvPr id="209925" name="Text Box 5"/>
          <p:cNvSpPr txBox="1">
            <a:spLocks noChangeArrowheads="1"/>
          </p:cNvSpPr>
          <p:nvPr/>
        </p:nvSpPr>
        <p:spPr bwMode="auto">
          <a:xfrm>
            <a:off x="2727325" y="2635250"/>
            <a:ext cx="2395207"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污秽</a:t>
            </a:r>
            <a:r>
              <a:rPr lang="en-US" sz="3600" b="1" dirty="0">
                <a:solidFill>
                  <a:srgbClr val="FFFFFF"/>
                </a:solidFill>
                <a:latin typeface="Arial" pitchFamily="-112" charset="0"/>
                <a:ea typeface="Osaka"/>
                <a:cs typeface="Osaka"/>
              </a:rPr>
              <a:t>(24)</a:t>
            </a:r>
          </a:p>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拜偶像</a:t>
            </a:r>
            <a:r>
              <a:rPr lang="en-US" sz="3600" b="1" dirty="0">
                <a:solidFill>
                  <a:srgbClr val="FFFFFF"/>
                </a:solidFill>
                <a:latin typeface="Arial" pitchFamily="-112" charset="0"/>
                <a:ea typeface="Osaka"/>
                <a:cs typeface="Osaka"/>
              </a:rPr>
              <a:t>(25)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zh-CN" altLang="en-US" sz="2800" b="1" dirty="0">
                  <a:solidFill>
                    <a:srgbClr val="FFFFFF"/>
                  </a:solidFill>
                  <a:latin typeface="Arial" pitchFamily="-112" charset="0"/>
                  <a:ea typeface="Osaka"/>
                  <a:cs typeface="Osaka"/>
                </a:rPr>
                <a:t>神任凭他们</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zh-CN" altLang="en-US" sz="2800" b="1" dirty="0">
                  <a:solidFill>
                    <a:srgbClr val="FFFFFF"/>
                  </a:solidFill>
                  <a:latin typeface="Arial" pitchFamily="-112" charset="0"/>
                  <a:ea typeface="Osaka"/>
                  <a:cs typeface="Osaka"/>
                </a:rPr>
                <a:t>神任凭他们</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30620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同性恋</a:t>
            </a:r>
            <a:r>
              <a:rPr lang="en-US" sz="3600" b="1" dirty="0">
                <a:solidFill>
                  <a:srgbClr val="FFFFFF"/>
                </a:solidFill>
                <a:latin typeface="Arial" pitchFamily="-112" charset="0"/>
                <a:ea typeface="Osaka"/>
                <a:cs typeface="Osaka"/>
              </a:rPr>
              <a:t>(26-27)</a:t>
            </a:r>
          </a:p>
        </p:txBody>
      </p:sp>
      <p:sp>
        <p:nvSpPr>
          <p:cNvPr id="14" name="Text Box 5"/>
          <p:cNvSpPr txBox="1">
            <a:spLocks noChangeArrowheads="1"/>
          </p:cNvSpPr>
          <p:nvPr/>
        </p:nvSpPr>
        <p:spPr bwMode="auto">
          <a:xfrm>
            <a:off x="8157882" y="138113"/>
            <a:ext cx="10055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
        <p:nvSpPr>
          <p:cNvPr id="15" name="Text Box 7"/>
          <p:cNvSpPr txBox="1">
            <a:spLocks noChangeArrowheads="1"/>
          </p:cNvSpPr>
          <p:nvPr/>
        </p:nvSpPr>
        <p:spPr bwMode="auto">
          <a:xfrm>
            <a:off x="1981200" y="5759450"/>
            <a:ext cx="2727029"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堕落 </a:t>
            </a:r>
            <a:r>
              <a:rPr lang="en-US" sz="3600" b="1" dirty="0">
                <a:solidFill>
                  <a:srgbClr val="FFFFFF"/>
                </a:solidFill>
                <a:latin typeface="Arial" pitchFamily="-112" charset="0"/>
                <a:ea typeface="Osaka"/>
                <a:cs typeface="Osaka"/>
              </a:rPr>
              <a:t>(28-32)</a:t>
            </a:r>
          </a:p>
        </p:txBody>
      </p:sp>
      <p:grpSp>
        <p:nvGrpSpPr>
          <p:cNvPr id="16" name="Group 16"/>
          <p:cNvGrpSpPr>
            <a:grpSpLocks/>
          </p:cNvGrpSpPr>
          <p:nvPr/>
        </p:nvGrpSpPr>
        <p:grpSpPr bwMode="auto">
          <a:xfrm>
            <a:off x="5930900" y="4953000"/>
            <a:ext cx="2984500" cy="1663700"/>
            <a:chOff x="3736" y="3120"/>
            <a:chExt cx="1880" cy="1048"/>
          </a:xfrm>
        </p:grpSpPr>
        <p:sp>
          <p:nvSpPr>
            <p:cNvPr id="17" name="Text Box 10"/>
            <p:cNvSpPr txBox="1">
              <a:spLocks noChangeArrowheads="1"/>
            </p:cNvSpPr>
            <p:nvPr/>
          </p:nvSpPr>
          <p:spPr bwMode="auto">
            <a:xfrm>
              <a:off x="4176" y="3120"/>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zh-CN" altLang="en-US" sz="2800" b="1" dirty="0">
                  <a:solidFill>
                    <a:srgbClr val="FFFFFF"/>
                  </a:solidFill>
                  <a:latin typeface="Arial" pitchFamily="-112" charset="0"/>
                  <a:ea typeface="Osaka"/>
                  <a:cs typeface="Osaka"/>
                </a:rPr>
                <a:t>神任凭他们</a:t>
              </a:r>
            </a:p>
          </p:txBody>
        </p:sp>
        <p:sp>
          <p:nvSpPr>
            <p:cNvPr id="18"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spTree>
    <p:extLst>
      <p:ext uri="{BB962C8B-B14F-4D97-AF65-F5344CB8AC3E}">
        <p14:creationId xmlns:p14="http://schemas.microsoft.com/office/powerpoint/2010/main" val="2302804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4" name="Title 1"/>
          <p:cNvSpPr txBox="1">
            <a:spLocks/>
          </p:cNvSpPr>
          <p:nvPr/>
        </p:nvSpPr>
        <p:spPr bwMode="auto">
          <a:xfrm rot="-5400000">
            <a:off x="-2835275" y="2879725"/>
            <a:ext cx="6813550" cy="1143000"/>
          </a:xfrm>
          <a:prstGeom prst="rect">
            <a:avLst/>
          </a:prstGeom>
          <a:solidFill>
            <a:schemeClr val="tx1"/>
          </a:solidFill>
          <a:ln w="9525">
            <a:solidFill>
              <a:schemeClr val="tx1"/>
            </a:solidFill>
            <a:miter lim="800000"/>
            <a:headEnd/>
            <a:tailEnd/>
          </a:ln>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0"/>
              </a:spcBef>
              <a:spcAft>
                <a:spcPct val="0"/>
              </a:spcAft>
            </a:pPr>
            <a:r>
              <a:rPr lang="zh-TW" altLang="en-US" sz="4400">
                <a:solidFill>
                  <a:srgbClr val="FFFFFF"/>
                </a:solidFill>
                <a:latin typeface="Arial" charset="0"/>
                <a:ea typeface="ＭＳ Ｐゴシック" charset="0"/>
                <a:cs typeface="ＭＳ Ｐゴシック" charset="0"/>
              </a:rPr>
              <a:t>所有人都在罪惡之下</a:t>
            </a:r>
            <a:endParaRPr lang="en-US" sz="4400">
              <a:solidFill>
                <a:srgbClr val="FFFFFF"/>
              </a:solidFill>
              <a:latin typeface="Arial" charset="0"/>
              <a:ea typeface="ＭＳ Ｐゴシック" charset="0"/>
              <a:cs typeface="ＭＳ Ｐゴシック" charset="0"/>
            </a:endParaRPr>
          </a:p>
        </p:txBody>
      </p:sp>
      <p:sp>
        <p:nvSpPr>
          <p:cNvPr id="515075" name="Rectangle 2"/>
          <p:cNvSpPr>
            <a:spLocks noChangeArrowheads="1"/>
          </p:cNvSpPr>
          <p:nvPr/>
        </p:nvSpPr>
        <p:spPr bwMode="auto">
          <a:xfrm>
            <a:off x="1116013" y="1588"/>
            <a:ext cx="802798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ct val="0"/>
              </a:spcAft>
            </a:pPr>
            <a:r>
              <a:rPr lang="en-US" altLang="zh-CN" sz="3000" b="1" baseline="30000" dirty="0">
                <a:solidFill>
                  <a:srgbClr val="FFFFFF"/>
                </a:solidFill>
                <a:latin typeface="华文细黑"/>
                <a:ea typeface="华文细黑"/>
                <a:cs typeface="华文细黑"/>
              </a:rPr>
              <a:t>10b</a:t>
            </a:r>
            <a:r>
              <a:rPr lang="zh-TW" altLang="en-US" sz="3000" b="1" dirty="0">
                <a:solidFill>
                  <a:srgbClr val="FFFFFF"/>
                </a:solidFill>
                <a:latin typeface="华文细黑"/>
                <a:ea typeface="华文细黑"/>
                <a:cs typeface="华文细黑"/>
              </a:rPr>
              <a:t>「</a:t>
            </a:r>
            <a:r>
              <a:rPr lang="zh-CN" altLang="en-US" sz="3000" dirty="0">
                <a:solidFill>
                  <a:srgbClr val="FFFFFF"/>
                </a:solidFill>
                <a:latin typeface="华文细黑"/>
                <a:ea typeface="华文细黑"/>
                <a:cs typeface="华文细黑"/>
              </a:rPr>
              <a:t> 没 有 义 人 ， 连 一 个 也 没 有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11</a:t>
            </a:r>
            <a:r>
              <a:rPr lang="zh-CN" altLang="en-US" sz="3000" dirty="0">
                <a:solidFill>
                  <a:srgbClr val="FFFFFF"/>
                </a:solidFill>
                <a:latin typeface="华文细黑"/>
                <a:ea typeface="华文细黑"/>
                <a:cs typeface="华文细黑"/>
              </a:rPr>
              <a:t> 没 有 明 白 的 ； 没 有 寻 求 神 的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12</a:t>
            </a:r>
            <a:r>
              <a:rPr lang="zh-CN" altLang="en-US" sz="3000" dirty="0">
                <a:solidFill>
                  <a:srgbClr val="FFFFFF"/>
                </a:solidFill>
                <a:latin typeface="华文细黑"/>
                <a:ea typeface="华文细黑"/>
                <a:cs typeface="华文细黑"/>
              </a:rPr>
              <a:t> 都 是 偏 离 正 路 ， 一 同 变 为 无 用 。 </a:t>
            </a:r>
            <a:endParaRPr lang="en-US" altLang="zh-CN" sz="3000" dirty="0">
              <a:solidFill>
                <a:srgbClr val="FFFFFF"/>
              </a:solidFill>
              <a:latin typeface="华文细黑"/>
              <a:ea typeface="华文细黑"/>
              <a:cs typeface="华文细黑"/>
            </a:endParaRPr>
          </a:p>
          <a:p>
            <a:pPr algn="just" defTabSz="914400" fontAlgn="base">
              <a:spcBef>
                <a:spcPct val="0"/>
              </a:spcBef>
              <a:spcAft>
                <a:spcPct val="0"/>
              </a:spcAft>
            </a:pPr>
            <a:r>
              <a:rPr lang="zh-CN" altLang="en-US" sz="3000" dirty="0">
                <a:solidFill>
                  <a:srgbClr val="FFFFFF"/>
                </a:solidFill>
                <a:latin typeface="华文细黑"/>
                <a:ea typeface="华文细黑"/>
                <a:cs typeface="华文细黑"/>
              </a:rPr>
              <a:t>没 有 行 善 的 ， 连 一 个 也 没 有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13</a:t>
            </a:r>
            <a:r>
              <a:rPr lang="zh-CN" altLang="en-US" sz="3000" dirty="0">
                <a:solidFill>
                  <a:srgbClr val="FFFFFF"/>
                </a:solidFill>
                <a:latin typeface="华文细黑"/>
                <a:ea typeface="华文细黑"/>
                <a:cs typeface="华文细黑"/>
              </a:rPr>
              <a:t> 他 们 的 喉 咙 是 敞 开 的 坟 墓 ； </a:t>
            </a:r>
            <a:endParaRPr lang="en-US" altLang="zh-CN" sz="3000" dirty="0">
              <a:solidFill>
                <a:srgbClr val="FFFFFF"/>
              </a:solidFill>
              <a:latin typeface="华文细黑"/>
              <a:ea typeface="华文细黑"/>
              <a:cs typeface="华文细黑"/>
            </a:endParaRPr>
          </a:p>
          <a:p>
            <a:pPr algn="just" defTabSz="914400" fontAlgn="base">
              <a:spcBef>
                <a:spcPct val="0"/>
              </a:spcBef>
              <a:spcAft>
                <a:spcPct val="0"/>
              </a:spcAft>
            </a:pPr>
            <a:r>
              <a:rPr lang="zh-CN" altLang="en-US" sz="3000" dirty="0">
                <a:solidFill>
                  <a:srgbClr val="FFFFFF"/>
                </a:solidFill>
                <a:latin typeface="华文细黑"/>
                <a:ea typeface="华文细黑"/>
                <a:cs typeface="华文细黑"/>
              </a:rPr>
              <a:t>他 们 用 舌 头 弄 诡 诈 ， </a:t>
            </a:r>
            <a:endParaRPr lang="en-US" altLang="zh-CN" sz="3000" dirty="0">
              <a:solidFill>
                <a:srgbClr val="FFFFFF"/>
              </a:solidFill>
              <a:latin typeface="华文细黑"/>
              <a:ea typeface="华文细黑"/>
              <a:cs typeface="华文细黑"/>
            </a:endParaRPr>
          </a:p>
          <a:p>
            <a:pPr algn="just" defTabSz="914400" fontAlgn="base">
              <a:spcBef>
                <a:spcPct val="0"/>
              </a:spcBef>
              <a:spcAft>
                <a:spcPct val="0"/>
              </a:spcAft>
            </a:pPr>
            <a:r>
              <a:rPr lang="zh-CN" altLang="en-US" sz="3000" dirty="0">
                <a:solidFill>
                  <a:srgbClr val="FFFFFF"/>
                </a:solidFill>
                <a:latin typeface="华文细黑"/>
                <a:ea typeface="华文细黑"/>
                <a:cs typeface="华文细黑"/>
              </a:rPr>
              <a:t>嘴 唇 里 有 虺 蛇 的 毒 气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14</a:t>
            </a:r>
            <a:r>
              <a:rPr lang="zh-CN" altLang="en-US" sz="3000" dirty="0">
                <a:solidFill>
                  <a:srgbClr val="FFFFFF"/>
                </a:solidFill>
                <a:latin typeface="华文细黑"/>
                <a:ea typeface="华文细黑"/>
                <a:cs typeface="华文细黑"/>
              </a:rPr>
              <a:t> 满 口 是 咒 骂 苦 毒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15</a:t>
            </a:r>
            <a:r>
              <a:rPr lang="zh-CN" altLang="en-US" sz="3000" dirty="0">
                <a:solidFill>
                  <a:srgbClr val="FFFFFF"/>
                </a:solidFill>
                <a:latin typeface="华文细黑"/>
                <a:ea typeface="华文细黑"/>
                <a:cs typeface="华文细黑"/>
              </a:rPr>
              <a:t> 杀 人 流 血 ， 他 们 的 脚 飞 跑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16</a:t>
            </a:r>
            <a:r>
              <a:rPr lang="zh-CN" altLang="en-US" sz="3000" dirty="0">
                <a:solidFill>
                  <a:srgbClr val="FFFFFF"/>
                </a:solidFill>
                <a:latin typeface="华文细黑"/>
                <a:ea typeface="华文细黑"/>
                <a:cs typeface="华文细黑"/>
              </a:rPr>
              <a:t> 所 经 过 的 路 便 行 残 害 暴 虐 的 事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17</a:t>
            </a:r>
            <a:r>
              <a:rPr lang="zh-CN" altLang="en-US" sz="3000" dirty="0">
                <a:solidFill>
                  <a:srgbClr val="FFFFFF"/>
                </a:solidFill>
                <a:latin typeface="华文细黑"/>
                <a:ea typeface="华文细黑"/>
                <a:cs typeface="华文细黑"/>
              </a:rPr>
              <a:t> 平 安 的 路 ， 他 们 未 曾 知 道 ；</a:t>
            </a:r>
          </a:p>
          <a:p>
            <a:pPr algn="just" defTabSz="914400" fontAlgn="base">
              <a:spcBef>
                <a:spcPct val="0"/>
              </a:spcBef>
              <a:spcAft>
                <a:spcPct val="0"/>
              </a:spcAft>
            </a:pPr>
            <a:r>
              <a:rPr lang="en-US" altLang="zh-CN" sz="3000" baseline="30000" dirty="0">
                <a:solidFill>
                  <a:srgbClr val="FFFFFF"/>
                </a:solidFill>
                <a:latin typeface="华文细黑"/>
                <a:ea typeface="华文细黑"/>
                <a:cs typeface="华文细黑"/>
              </a:rPr>
              <a:t>18</a:t>
            </a:r>
            <a:r>
              <a:rPr lang="zh-CN" altLang="en-US" sz="3000" dirty="0">
                <a:solidFill>
                  <a:srgbClr val="FFFFFF"/>
                </a:solidFill>
                <a:latin typeface="华文细黑"/>
                <a:ea typeface="华文细黑"/>
                <a:cs typeface="华文细黑"/>
              </a:rPr>
              <a:t> 他 们 眼 中 不 怕 神 。</a:t>
            </a:r>
            <a:r>
              <a:rPr lang="zh-TW" altLang="en-US" sz="3000" dirty="0">
                <a:solidFill>
                  <a:srgbClr val="FFFFFF"/>
                </a:solidFill>
                <a:latin typeface="华文细黑"/>
                <a:ea typeface="华文细黑"/>
                <a:cs typeface="华文细黑"/>
              </a:rPr>
              <a:t>」</a:t>
            </a:r>
            <a:endParaRPr lang="en-US" altLang="zh-TW" sz="3000" dirty="0">
              <a:solidFill>
                <a:srgbClr val="FFFFFF"/>
              </a:solidFill>
              <a:latin typeface="华文细黑"/>
              <a:ea typeface="华文细黑"/>
              <a:cs typeface="华文细黑"/>
            </a:endParaRPr>
          </a:p>
          <a:p>
            <a:pPr algn="just" defTabSz="914400" fontAlgn="base">
              <a:spcBef>
                <a:spcPct val="0"/>
              </a:spcBef>
              <a:spcAft>
                <a:spcPct val="0"/>
              </a:spcAft>
            </a:pPr>
            <a:endParaRPr lang="zh-CN" altLang="en-US" sz="3000" dirty="0">
              <a:solidFill>
                <a:srgbClr val="FFFFFF"/>
              </a:solidFill>
              <a:ea typeface="SimSun" charset="0"/>
            </a:endParaRPr>
          </a:p>
          <a:p>
            <a:pPr algn="just" defTabSz="914400" fontAlgn="base">
              <a:spcBef>
                <a:spcPct val="0"/>
              </a:spcBef>
              <a:spcAft>
                <a:spcPct val="0"/>
              </a:spcAft>
            </a:pPr>
            <a:r>
              <a:rPr lang="zh-TW" altLang="en-US" sz="3000" dirty="0">
                <a:solidFill>
                  <a:srgbClr val="FFFFFF"/>
                </a:solidFill>
                <a:ea typeface="SimSun" charset="0"/>
              </a:rPr>
              <a:t> </a:t>
            </a:r>
            <a:r>
              <a:rPr lang="en-US" altLang="zh-TW" sz="3000" dirty="0">
                <a:solidFill>
                  <a:srgbClr val="FFFFFF"/>
                </a:solidFill>
                <a:ea typeface="SimSun" charset="0"/>
              </a:rPr>
              <a:t>						</a:t>
            </a:r>
            <a:r>
              <a:rPr lang="en-US" altLang="zh-CN" sz="3000" b="1" dirty="0">
                <a:solidFill>
                  <a:srgbClr val="FFFFFF"/>
                </a:solidFill>
                <a:latin typeface="Arial" charset="0"/>
                <a:ea typeface="SimSun" charset="0"/>
                <a:cs typeface="Arial" charset="0"/>
              </a:rPr>
              <a:t>(</a:t>
            </a:r>
            <a:r>
              <a:rPr lang="zh-TW" altLang="en-US" sz="3000" b="1" dirty="0">
                <a:solidFill>
                  <a:srgbClr val="FFFFFF"/>
                </a:solidFill>
                <a:latin typeface="Arial" charset="0"/>
                <a:ea typeface="SimSun" charset="0"/>
                <a:cs typeface="Arial" charset="0"/>
              </a:rPr>
              <a:t>罗</a:t>
            </a:r>
            <a:r>
              <a:rPr lang="en-US" altLang="zh-CN" sz="3000" b="1" dirty="0">
                <a:solidFill>
                  <a:srgbClr val="FFFFFF"/>
                </a:solidFill>
                <a:latin typeface="Arial" charset="0"/>
                <a:ea typeface="SimSun" charset="0"/>
                <a:cs typeface="Arial" charset="0"/>
              </a:rPr>
              <a:t>3:10b-18)</a:t>
            </a:r>
          </a:p>
        </p:txBody>
      </p:sp>
    </p:spTree>
    <p:extLst>
      <p:ext uri="{BB962C8B-B14F-4D97-AF65-F5344CB8AC3E}">
        <p14:creationId xmlns:p14="http://schemas.microsoft.com/office/powerpoint/2010/main" val="1590892024"/>
      </p:ext>
    </p:extLst>
  </p:cSld>
  <p:clrMapOvr>
    <a:masterClrMapping/>
  </p:clrMapOvr>
  <p:transition xmlns:p14="http://schemas.microsoft.com/office/powerpoint/2010/main" advTm="7000">
    <p:randomBa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8" name="Title 1"/>
          <p:cNvSpPr txBox="1">
            <a:spLocks/>
          </p:cNvSpPr>
          <p:nvPr/>
        </p:nvSpPr>
        <p:spPr bwMode="auto">
          <a:xfrm rot="-5400000">
            <a:off x="-2835275" y="2879725"/>
            <a:ext cx="681355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0"/>
              </a:spcBef>
              <a:spcAft>
                <a:spcPct val="0"/>
              </a:spcAft>
            </a:pPr>
            <a:r>
              <a:rPr lang="zh-TW" altLang="en-US" sz="4400">
                <a:solidFill>
                  <a:srgbClr val="FFFFFF"/>
                </a:solidFill>
                <a:latin typeface="Arial" charset="0"/>
                <a:ea typeface="ＭＳ Ｐゴシック" charset="0"/>
                <a:cs typeface="ＭＳ Ｐゴシック" charset="0"/>
              </a:rPr>
              <a:t>所有人都在罪惡之下</a:t>
            </a:r>
            <a:endParaRPr lang="en-US" sz="4400">
              <a:solidFill>
                <a:srgbClr val="FFFFFF"/>
              </a:solidFill>
              <a:latin typeface="Arial" charset="0"/>
              <a:ea typeface="ＭＳ Ｐゴシック" charset="0"/>
              <a:cs typeface="ＭＳ Ｐゴシック" charset="0"/>
            </a:endParaRPr>
          </a:p>
        </p:txBody>
      </p:sp>
      <p:sp>
        <p:nvSpPr>
          <p:cNvPr id="516099" name="Rectangle 2"/>
          <p:cNvSpPr>
            <a:spLocks noChangeArrowheads="1"/>
          </p:cNvSpPr>
          <p:nvPr/>
        </p:nvSpPr>
        <p:spPr bwMode="auto">
          <a:xfrm>
            <a:off x="1116013" y="1588"/>
            <a:ext cx="80279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ltLang="zh-CN" sz="3000" baseline="30000" dirty="0">
                <a:solidFill>
                  <a:srgbClr val="FFFFFF"/>
                </a:solidFill>
                <a:latin typeface="华文细黑"/>
                <a:ea typeface="华文细黑"/>
                <a:cs typeface="华文细黑"/>
              </a:rPr>
              <a:t>19</a:t>
            </a:r>
            <a:r>
              <a:rPr lang="zh-CN" altLang="en-US" sz="3000" dirty="0">
                <a:solidFill>
                  <a:srgbClr val="FFFFFF"/>
                </a:solidFill>
                <a:latin typeface="华文细黑"/>
                <a:ea typeface="华文细黑"/>
                <a:cs typeface="华文细黑"/>
              </a:rPr>
              <a:t> 我 们 晓 得 律 法 上 的 话 都 是 对 律 法 以 下 之 人 说 的 ， 好 塞 住 各 人 的 口 ， 叫 普 世 的 人 都 伏 在 神 审 判 之 下 。</a:t>
            </a:r>
          </a:p>
          <a:p>
            <a:pPr defTabSz="914400" fontAlgn="base">
              <a:spcBef>
                <a:spcPct val="0"/>
              </a:spcBef>
              <a:spcAft>
                <a:spcPct val="0"/>
              </a:spcAft>
            </a:pPr>
            <a:r>
              <a:rPr lang="zh-CN" altLang="en-US" sz="3000" dirty="0">
                <a:solidFill>
                  <a:srgbClr val="FFFFFF"/>
                </a:solidFill>
                <a:latin typeface="华文细黑"/>
                <a:ea typeface="华文细黑"/>
                <a:cs typeface="华文细黑"/>
              </a:rPr>
              <a:t> </a:t>
            </a:r>
            <a:r>
              <a:rPr lang="en-US" altLang="zh-CN" sz="3000" baseline="30000" dirty="0">
                <a:solidFill>
                  <a:srgbClr val="FFFFFF"/>
                </a:solidFill>
                <a:latin typeface="华文细黑"/>
                <a:ea typeface="华文细黑"/>
                <a:cs typeface="华文细黑"/>
              </a:rPr>
              <a:t>20</a:t>
            </a:r>
            <a:r>
              <a:rPr lang="zh-CN" altLang="en-US" sz="3000" dirty="0">
                <a:solidFill>
                  <a:srgbClr val="FFFFFF"/>
                </a:solidFill>
                <a:latin typeface="华文细黑"/>
                <a:ea typeface="华文细黑"/>
                <a:cs typeface="华文细黑"/>
              </a:rPr>
              <a:t> 所 以 凡 有 血 气 的 ， 没 有 一 个 因 行 律 法 能 在 神 面 前 称 义 ， 因 为 律 法 本 是 叫 人 知 罪 。</a:t>
            </a:r>
          </a:p>
          <a:p>
            <a:pPr defTabSz="914400" fontAlgn="base">
              <a:spcBef>
                <a:spcPct val="0"/>
              </a:spcBef>
              <a:spcAft>
                <a:spcPct val="0"/>
              </a:spcAft>
            </a:pPr>
            <a:endParaRPr lang="zh-CN" altLang="en-US" sz="3000" b="1" dirty="0">
              <a:solidFill>
                <a:srgbClr val="FFFFFF"/>
              </a:solidFill>
              <a:latin typeface="华文细黑"/>
              <a:ea typeface="华文细黑"/>
              <a:cs typeface="华文细黑"/>
            </a:endParaRPr>
          </a:p>
          <a:p>
            <a:pPr defTabSz="914400" fontAlgn="base">
              <a:spcBef>
                <a:spcPct val="0"/>
              </a:spcBef>
              <a:spcAft>
                <a:spcPct val="0"/>
              </a:spcAft>
            </a:pPr>
            <a:r>
              <a:rPr lang="zh-CN" altLang="en-US" sz="3000" b="1" dirty="0">
                <a:solidFill>
                  <a:srgbClr val="FFFFFF"/>
                </a:solidFill>
                <a:latin typeface="华文细黑"/>
                <a:ea typeface="华文细黑"/>
                <a:cs typeface="华文细黑"/>
              </a:rPr>
              <a:t>						</a:t>
            </a:r>
            <a:r>
              <a:rPr lang="en-US" altLang="zh-TW" sz="3000" b="1" dirty="0">
                <a:solidFill>
                  <a:srgbClr val="FFFFFF"/>
                </a:solidFill>
                <a:latin typeface="华文细黑"/>
                <a:ea typeface="华文细黑"/>
                <a:cs typeface="华文细黑"/>
              </a:rPr>
              <a:t>(</a:t>
            </a:r>
            <a:r>
              <a:rPr lang="zh-TW" altLang="en-US" sz="3000" b="1" dirty="0">
                <a:solidFill>
                  <a:srgbClr val="FFFFFF"/>
                </a:solidFill>
                <a:latin typeface="华文细黑"/>
                <a:ea typeface="华文细黑"/>
                <a:cs typeface="华文细黑"/>
              </a:rPr>
              <a:t>罗</a:t>
            </a:r>
            <a:r>
              <a:rPr lang="en-US" altLang="zh-TW" sz="3000" b="1" dirty="0">
                <a:solidFill>
                  <a:srgbClr val="FFFFFF"/>
                </a:solidFill>
                <a:latin typeface="华文细黑"/>
                <a:ea typeface="华文细黑"/>
                <a:cs typeface="华文细黑"/>
              </a:rPr>
              <a:t>3:19-20)</a:t>
            </a:r>
            <a:endParaRPr lang="en-US" altLang="zh-CN" sz="3000" b="1" dirty="0">
              <a:solidFill>
                <a:srgbClr val="FFFFFF"/>
              </a:solidFill>
              <a:latin typeface="华文细黑"/>
              <a:ea typeface="华文细黑"/>
              <a:cs typeface="华文细黑"/>
            </a:endParaRPr>
          </a:p>
        </p:txBody>
      </p:sp>
    </p:spTree>
    <p:extLst>
      <p:ext uri="{BB962C8B-B14F-4D97-AF65-F5344CB8AC3E}">
        <p14:creationId xmlns:p14="http://schemas.microsoft.com/office/powerpoint/2010/main" val="2518999771"/>
      </p:ext>
    </p:extLst>
  </p:cSld>
  <p:clrMapOvr>
    <a:masterClrMapping/>
  </p:clrMapOvr>
  <p:transition xmlns:p14="http://schemas.microsoft.com/office/powerpoint/2010/main" advTm="7000">
    <p:randomBa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188913"/>
            <a:ext cx="4648200" cy="990600"/>
          </a:xfrm>
          <a:effectLst>
            <a:outerShdw dist="35921" dir="2700000" algn="ctr" rotWithShape="0">
              <a:schemeClr val="tx2">
                <a:alpha val="74997"/>
              </a:schemeClr>
            </a:outerShdw>
          </a:effectLst>
        </p:spPr>
        <p:txBody>
          <a:bodyPr/>
          <a:lstStyle/>
          <a:p>
            <a:pPr eaLnBrk="1" hangingPunct="1"/>
            <a:r>
              <a:rPr lang="zh-CN" altLang="en-US" b="1">
                <a:solidFill>
                  <a:schemeClr val="bg1"/>
                </a:solidFill>
                <a:latin typeface="SimSun" pitchFamily="2" charset="-122"/>
              </a:rPr>
              <a:t>徒</a:t>
            </a:r>
            <a:r>
              <a:rPr lang="en-US" altLang="zh-CN" b="1">
                <a:solidFill>
                  <a:schemeClr val="bg1"/>
                </a:solidFill>
                <a:latin typeface="SimSun" pitchFamily="2" charset="-122"/>
              </a:rPr>
              <a:t> 1:8</a:t>
            </a:r>
            <a:endParaRPr lang="en-US" altLang="zh-CN" sz="1800" b="1">
              <a:solidFill>
                <a:schemeClr val="bg1"/>
              </a:solidFill>
              <a:latin typeface="SimSun" pitchFamily="2" charset="-122"/>
            </a:endParaRPr>
          </a:p>
        </p:txBody>
      </p:sp>
      <p:pic>
        <p:nvPicPr>
          <p:cNvPr id="118787" name="Picture 3" descr="Maps and Charts of Isra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w="9525">
            <a:noFill/>
            <a:miter lim="800000"/>
            <a:headEnd/>
            <a:tailEnd/>
          </a:ln>
        </p:spPr>
      </p:pic>
      <p:sp>
        <p:nvSpPr>
          <p:cNvPr id="118788" name="Text Box 4"/>
          <p:cNvSpPr txBox="1">
            <a:spLocks noChangeArrowheads="1"/>
          </p:cNvSpPr>
          <p:nvPr/>
        </p:nvSpPr>
        <p:spPr bwMode="auto">
          <a:xfrm>
            <a:off x="179388" y="1524000"/>
            <a:ext cx="4300537" cy="4359275"/>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altLang="zh-CN" sz="4000" b="1">
                <a:solidFill>
                  <a:srgbClr val="FFFFFF"/>
                </a:solidFill>
                <a:latin typeface="SimSun" pitchFamily="2" charset="-122"/>
                <a:ea typeface="SimSun" pitchFamily="2" charset="-122"/>
              </a:rPr>
              <a:t>“</a:t>
            </a:r>
            <a:r>
              <a:rPr lang="zh-CN" altLang="en-US" sz="4000" b="1">
                <a:solidFill>
                  <a:srgbClr val="FFFFFF"/>
                </a:solidFill>
                <a:latin typeface="SimSun" pitchFamily="2" charset="-122"/>
                <a:ea typeface="SimSun" pitchFamily="2" charset="-122"/>
              </a:rPr>
              <a:t>但圣灵降临在你们身上，你们就必得着能力；并要在耶路撒冷，犹太全地和撒玛利亚，</a:t>
            </a:r>
            <a:r>
              <a:rPr lang="zh-CN" altLang="en-US" sz="4000" b="1">
                <a:solidFill>
                  <a:srgbClr val="FFFF00"/>
                </a:solidFill>
                <a:latin typeface="SimSun" pitchFamily="2" charset="-122"/>
                <a:ea typeface="SimSun" pitchFamily="2" charset="-122"/>
              </a:rPr>
              <a:t>直到地极</a:t>
            </a:r>
            <a:r>
              <a:rPr lang="zh-CN" altLang="en-US" sz="4000" b="1">
                <a:solidFill>
                  <a:srgbClr val="FFFFFF"/>
                </a:solidFill>
                <a:latin typeface="SimSun" pitchFamily="2" charset="-122"/>
                <a:ea typeface="SimSun" pitchFamily="2" charset="-122"/>
              </a:rPr>
              <a:t>，做我的见证。</a:t>
            </a:r>
            <a:r>
              <a:rPr lang="en-US" altLang="zh-CN" sz="4000" b="1">
                <a:solidFill>
                  <a:srgbClr val="FFFFFF"/>
                </a:solidFill>
                <a:latin typeface="Times" pitchFamily="80" charset="0"/>
                <a:ea typeface="SimSun" pitchFamily="2" charset="-122"/>
              </a:rPr>
              <a:t>”</a:t>
            </a:r>
            <a:endParaRPr lang="en-US" altLang="zh-CN" sz="4000" b="1">
              <a:solidFill>
                <a:srgbClr val="FFFFFF"/>
              </a:solidFill>
              <a:latin typeface="SimSun" pitchFamily="2" charset="-122"/>
              <a:ea typeface="SimSun" pitchFamily="2" charset="-122"/>
            </a:endParaRPr>
          </a:p>
        </p:txBody>
      </p:sp>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ea typeface="SimSun" pitchFamily="2" charset="-122"/>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defTabSz="914400" eaLnBrk="0" fontAlgn="base" hangingPunct="0">
              <a:spcBef>
                <a:spcPct val="0"/>
              </a:spcBef>
              <a:spcAft>
                <a:spcPct val="0"/>
              </a:spcAft>
              <a:defRPr/>
            </a:pPr>
            <a:r>
              <a:rPr lang="zh-CN" altLang="en-US" sz="3200" b="1">
                <a:solidFill>
                  <a:srgbClr val="FFFFFF"/>
                </a:solidFill>
              </a:rPr>
              <a:t>犹太</a:t>
            </a:r>
            <a:endParaRPr lang="en-US" sz="3200" b="1">
              <a:solidFill>
                <a:srgbClr val="FFFFFF"/>
              </a:solidFill>
            </a:endParaRPr>
          </a:p>
        </p:txBody>
      </p:sp>
      <p:sp>
        <p:nvSpPr>
          <p:cNvPr id="381959" name="Text Box 7"/>
          <p:cNvSpPr txBox="1">
            <a:spLocks noChangeArrowheads="1"/>
          </p:cNvSpPr>
          <p:nvPr/>
        </p:nvSpPr>
        <p:spPr bwMode="auto">
          <a:xfrm>
            <a:off x="5018088" y="171450"/>
            <a:ext cx="2286000" cy="579438"/>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defTabSz="914400" eaLnBrk="0" fontAlgn="base" hangingPunct="0">
              <a:spcBef>
                <a:spcPct val="0"/>
              </a:spcBef>
              <a:spcAft>
                <a:spcPct val="0"/>
              </a:spcAft>
            </a:pPr>
            <a:r>
              <a:rPr lang="en-US" altLang="zh-CN" sz="3200" b="1">
                <a:solidFill>
                  <a:srgbClr val="FFFF00"/>
                </a:solidFill>
                <a:ea typeface="SimSun" pitchFamily="2" charset="-122"/>
              </a:rPr>
              <a:t>“</a:t>
            </a:r>
            <a:r>
              <a:rPr lang="zh-CN" altLang="en-US" sz="3200" b="1">
                <a:solidFill>
                  <a:srgbClr val="FFFF00"/>
                </a:solidFill>
                <a:ea typeface="SimSun" pitchFamily="2" charset="-122"/>
              </a:rPr>
              <a:t>地极</a:t>
            </a:r>
            <a:r>
              <a:rPr lang="en-US" altLang="zh-CN" sz="3200" b="1">
                <a:solidFill>
                  <a:srgbClr val="FFFF00"/>
                </a:solidFill>
                <a:ea typeface="SimSun" pitchFamily="2" charset="-122"/>
              </a:rPr>
              <a:t>”</a:t>
            </a:r>
          </a:p>
        </p:txBody>
      </p:sp>
      <p:sp>
        <p:nvSpPr>
          <p:cNvPr id="381960" name="Freeform 8"/>
          <p:cNvSpPr>
            <a:spLocks/>
          </p:cNvSpPr>
          <p:nvPr/>
        </p:nvSpPr>
        <p:spPr bwMode="auto">
          <a:xfrm>
            <a:off x="7856538" y="2990850"/>
            <a:ext cx="192087" cy="195263"/>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ea typeface="SimSun" pitchFamily="2" charset="-122"/>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ea typeface="SimSun" pitchFamily="2" charset="-122"/>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defTabSz="914400" eaLnBrk="0" fontAlgn="base" hangingPunct="0">
              <a:spcBef>
                <a:spcPct val="0"/>
              </a:spcBef>
              <a:spcAft>
                <a:spcPct val="0"/>
              </a:spcAft>
              <a:defRPr/>
            </a:pPr>
            <a:r>
              <a:rPr lang="zh-CN" altLang="en-US" sz="3200" b="1">
                <a:solidFill>
                  <a:srgbClr val="FFFFFF"/>
                </a:solidFill>
              </a:rPr>
              <a:t>撒玛利亚</a:t>
            </a:r>
            <a:endParaRPr lang="en-US" sz="3200" b="1">
              <a:solidFill>
                <a:srgbClr val="FFFFFF"/>
              </a:solidFill>
            </a:endParaRPr>
          </a:p>
        </p:txBody>
      </p:sp>
      <p:sp>
        <p:nvSpPr>
          <p:cNvPr id="381963" name="Text Box 11"/>
          <p:cNvSpPr txBox="1">
            <a:spLocks noChangeArrowheads="1"/>
          </p:cNvSpPr>
          <p:nvPr/>
        </p:nvSpPr>
        <p:spPr bwMode="auto">
          <a:xfrm>
            <a:off x="6011863" y="2628900"/>
            <a:ext cx="2370137" cy="579438"/>
          </a:xfrm>
          <a:prstGeom prst="rect">
            <a:avLst/>
          </a:prstGeom>
          <a:noFill/>
          <a:ln w="9525">
            <a:noFill/>
            <a:miter lim="800000"/>
            <a:headEnd/>
            <a:tailEnd/>
          </a:ln>
          <a:effectLst>
            <a:outerShdw blurRad="63500" dist="46662" dir="2115817" algn="ctr" rotWithShape="0">
              <a:schemeClr val="tx1">
                <a:alpha val="74997"/>
              </a:schemeClr>
            </a:outerShdw>
          </a:effectLst>
        </p:spPr>
        <p:txBody>
          <a:bodyPr>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defTabSz="914400" eaLnBrk="0" fontAlgn="base" hangingPunct="0">
              <a:spcBef>
                <a:spcPct val="0"/>
              </a:spcBef>
              <a:spcAft>
                <a:spcPct val="0"/>
              </a:spcAft>
              <a:defRPr/>
            </a:pPr>
            <a:r>
              <a:rPr lang="zh-CN" altLang="en-US" sz="3200" b="1">
                <a:solidFill>
                  <a:srgbClr val="FFCC00"/>
                </a:solidFill>
                <a:latin typeface="Bell Gothic Std Black" charset="0"/>
                <a:ea typeface="SimHei" charset="0"/>
                <a:cs typeface="SimHei" charset="0"/>
              </a:rPr>
              <a:t>耶路撒冷</a:t>
            </a:r>
            <a:endParaRPr lang="en-US" sz="3200" b="1">
              <a:solidFill>
                <a:srgbClr val="FFCC00"/>
              </a:solidFill>
              <a:latin typeface="Bell Gothic Std Black" charset="0"/>
              <a:ea typeface="SimHei" charset="0"/>
              <a:cs typeface="SimHei"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Calibri" pitchFamily="34" charset="0"/>
              <a:ea typeface="SimSun" pitchFamily="2" charset="-122"/>
            </a:endParaRPr>
          </a:p>
        </p:txBody>
      </p:sp>
    </p:spTree>
    <p:extLst>
      <p:ext uri="{BB962C8B-B14F-4D97-AF65-F5344CB8AC3E}">
        <p14:creationId xmlns:p14="http://schemas.microsoft.com/office/powerpoint/2010/main" val="273123355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1"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7"/>
              </a:schemeClr>
            </a:outerShdw>
          </a:effectLst>
        </p:spPr>
        <p:txBody>
          <a:bodyPr/>
          <a:lstStyle/>
          <a:p>
            <a:pPr eaLnBrk="1" hangingPunct="1">
              <a:defRPr/>
            </a:pPr>
            <a:r>
              <a:rPr lang="zh-CN" altLang="en-US" b="1">
                <a:solidFill>
                  <a:srgbClr val="FFFFFF"/>
                </a:solidFill>
                <a:latin typeface="Arial" charset="0"/>
                <a:ea typeface="ＭＳ Ｐゴシック" charset="0"/>
                <a:cs typeface="ＭＳ Ｐゴシック" charset="0"/>
              </a:rPr>
              <a:t>保罗的呼召</a:t>
            </a:r>
            <a:r>
              <a:rPr lang="en-US" altLang="ja-JP"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r>
              <a:rPr lang="zh-CN" altLang="en-US" b="1">
                <a:solidFill>
                  <a:srgbClr val="FFFFFF"/>
                </a:solidFill>
                <a:latin typeface="Arial" charset="0"/>
                <a:ea typeface="ＭＳ Ｐゴシック" charset="0"/>
                <a:cs typeface="ＭＳ Ｐゴシック" charset="0"/>
              </a:rPr>
              <a:t>肢体中的外邦人</a:t>
            </a: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0218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zh-CN" altLang="en-US">
                <a:latin typeface="Times New Roman" charset="0"/>
                <a:ea typeface="ＭＳ Ｐゴシック" charset="0"/>
                <a:cs typeface="ＭＳ Ｐゴシック" charset="0"/>
              </a:rPr>
              <a:t>保罗向西进行的事工</a:t>
            </a:r>
            <a:endParaRPr lang="en-US">
              <a:latin typeface="Times New Roman" charset="0"/>
              <a:ea typeface="ＭＳ Ｐゴシック" charset="0"/>
              <a:cs typeface="ＭＳ Ｐゴシック" charset="0"/>
            </a:endParaRPr>
          </a:p>
        </p:txBody>
      </p:sp>
      <p:sp>
        <p:nvSpPr>
          <p:cNvPr id="450565" name="Text Box 5"/>
          <p:cNvSpPr txBox="1">
            <a:spLocks noChangeArrowheads="1"/>
          </p:cNvSpPr>
          <p:nvPr/>
        </p:nvSpPr>
        <p:spPr bwMode="auto">
          <a:xfrm>
            <a:off x="7000875" y="4724400"/>
            <a:ext cx="1422400" cy="461963"/>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400" b="1">
                <a:solidFill>
                  <a:srgbClr val="FFFFFF"/>
                </a:solidFill>
              </a:rPr>
              <a:t>耶路撒冷</a:t>
            </a:r>
          </a:p>
        </p:txBody>
      </p:sp>
      <p:sp>
        <p:nvSpPr>
          <p:cNvPr id="450566" name="Text Box 6"/>
          <p:cNvSpPr txBox="1">
            <a:spLocks noChangeArrowheads="1"/>
          </p:cNvSpPr>
          <p:nvPr/>
        </p:nvSpPr>
        <p:spPr bwMode="auto">
          <a:xfrm>
            <a:off x="5022850" y="3124200"/>
            <a:ext cx="1422400" cy="461963"/>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400" b="1">
                <a:solidFill>
                  <a:srgbClr val="FFFFFF"/>
                </a:solidFill>
              </a:rPr>
              <a:t>以利哩古</a:t>
            </a:r>
          </a:p>
        </p:txBody>
      </p:sp>
      <p:sp>
        <p:nvSpPr>
          <p:cNvPr id="818181" name="Text Box 7"/>
          <p:cNvSpPr txBox="1">
            <a:spLocks noChangeArrowheads="1"/>
          </p:cNvSpPr>
          <p:nvPr/>
        </p:nvSpPr>
        <p:spPr bwMode="auto">
          <a:xfrm>
            <a:off x="3348038" y="3276600"/>
            <a:ext cx="803275" cy="461963"/>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400" b="1">
                <a:solidFill>
                  <a:srgbClr val="FFFFFF"/>
                </a:solidFill>
              </a:rPr>
              <a:t>罗马</a:t>
            </a:r>
          </a:p>
        </p:txBody>
      </p:sp>
    </p:spTree>
    <p:extLst>
      <p:ext uri="{BB962C8B-B14F-4D97-AF65-F5344CB8AC3E}">
        <p14:creationId xmlns:p14="http://schemas.microsoft.com/office/powerpoint/2010/main" val="1462475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76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5940088"/>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2800" b="1" baseline="30000" dirty="0">
                <a:solidFill>
                  <a:srgbClr val="FFFFFF"/>
                </a:solidFill>
                <a:effectLst>
                  <a:glow rad="152400">
                    <a:srgbClr val="000000"/>
                  </a:glow>
                </a:effectLst>
                <a:latin typeface="Arial" charset="0"/>
                <a:ea typeface="Arial" charset="0"/>
                <a:cs typeface="Arial" charset="0"/>
              </a:rPr>
              <a:t>20 </a:t>
            </a:r>
            <a:r>
              <a:rPr lang="zh-CN" altLang="en-US" sz="3200" b="1" dirty="0">
                <a:solidFill>
                  <a:srgbClr val="FFFFFF"/>
                </a:solidFill>
                <a:effectLst>
                  <a:glow rad="152400">
                    <a:srgbClr val="000000"/>
                  </a:glow>
                </a:effectLst>
                <a:latin typeface="Arial" charset="0"/>
                <a:ea typeface="Arial" charset="0"/>
                <a:cs typeface="Arial" charset="0"/>
              </a:rPr>
              <a:t>我立定主意，</a:t>
            </a:r>
            <a:r>
              <a:rPr lang="zh-CN" altLang="en-US" sz="3200" b="1" dirty="0">
                <a:solidFill>
                  <a:srgbClr val="FFFF00"/>
                </a:solidFill>
                <a:effectLst>
                  <a:glow rad="152400">
                    <a:srgbClr val="000000"/>
                  </a:glow>
                  <a:outerShdw blurRad="38100" dist="38100" dir="2700000" algn="tl">
                    <a:srgbClr val="000000">
                      <a:alpha val="43137"/>
                    </a:srgbClr>
                  </a:outerShdw>
                </a:effectLst>
                <a:latin typeface="Arial" charset="0"/>
                <a:ea typeface="Arial" charset="0"/>
                <a:cs typeface="Arial" charset="0"/>
              </a:rPr>
              <a:t>不在宣扬过基督的地方</a:t>
            </a:r>
            <a:r>
              <a:rPr lang="zh-CN" altLang="en-US" sz="3200" b="1" dirty="0">
                <a:solidFill>
                  <a:srgbClr val="FFFFFF"/>
                </a:solidFill>
                <a:effectLst>
                  <a:glow rad="152400">
                    <a:srgbClr val="000000"/>
                  </a:glow>
                </a:effectLst>
                <a:latin typeface="Arial" charset="0"/>
                <a:ea typeface="Arial" charset="0"/>
                <a:cs typeface="Arial" charset="0"/>
              </a:rPr>
              <a:t>传福音，</a:t>
            </a:r>
            <a:endParaRPr lang="en-US" altLang="zh-CN"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zh-CN" altLang="en-US" sz="3200" b="1" dirty="0">
                <a:solidFill>
                  <a:srgbClr val="FFFFFF"/>
                </a:solidFill>
                <a:effectLst>
                  <a:glow rad="152400">
                    <a:srgbClr val="000000"/>
                  </a:glow>
                </a:effectLst>
                <a:latin typeface="Arial" charset="0"/>
                <a:ea typeface="Arial" charset="0"/>
                <a:cs typeface="Arial" charset="0"/>
              </a:rPr>
              <a:t>免得建立在别人的根基上， </a:t>
            </a:r>
            <a:endParaRPr lang="en-US" altLang="zh-CN"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endParaRPr lang="en-US" altLang="zh-CN"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en-US" altLang="zh-CN" sz="3200" b="1" baseline="30000" dirty="0">
                <a:solidFill>
                  <a:srgbClr val="FFFFFF"/>
                </a:solidFill>
                <a:effectLst>
                  <a:glow rad="152400">
                    <a:srgbClr val="000000"/>
                  </a:glow>
                </a:effectLst>
                <a:latin typeface="Arial" charset="0"/>
                <a:ea typeface="Arial" charset="0"/>
                <a:cs typeface="Arial" charset="0"/>
              </a:rPr>
              <a:t>21</a:t>
            </a:r>
            <a:r>
              <a:rPr lang="en-US" altLang="zh-CN" sz="3200" b="1" dirty="0">
                <a:solidFill>
                  <a:srgbClr val="FFFFFF"/>
                </a:solidFill>
                <a:effectLst>
                  <a:glow rad="152400">
                    <a:srgbClr val="000000"/>
                  </a:glow>
                </a:effectLst>
                <a:latin typeface="Arial" charset="0"/>
                <a:ea typeface="Arial" charset="0"/>
                <a:cs typeface="Arial" charset="0"/>
              </a:rPr>
              <a:t> </a:t>
            </a:r>
            <a:r>
              <a:rPr lang="zh-CN" altLang="en-US" sz="3200" b="1" dirty="0">
                <a:solidFill>
                  <a:srgbClr val="FFFFFF"/>
                </a:solidFill>
                <a:effectLst>
                  <a:glow rad="152400">
                    <a:srgbClr val="000000"/>
                  </a:glow>
                </a:effectLst>
                <a:latin typeface="Arial" charset="0"/>
                <a:ea typeface="Arial" charset="0"/>
                <a:cs typeface="Arial" charset="0"/>
              </a:rPr>
              <a:t>反而照经上所记：</a:t>
            </a:r>
          </a:p>
          <a:p>
            <a:pPr defTabSz="914400" fontAlgn="base">
              <a:spcBef>
                <a:spcPct val="0"/>
              </a:spcBef>
              <a:spcAft>
                <a:spcPct val="0"/>
              </a:spcAft>
            </a:pPr>
            <a:endParaRPr lang="zh-CN" altLang="en-US"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zh-CN" altLang="en-US" sz="3200" b="1" dirty="0">
                <a:solidFill>
                  <a:srgbClr val="FFFFFF"/>
                </a:solidFill>
                <a:effectLst>
                  <a:glow rad="152400">
                    <a:srgbClr val="000000"/>
                  </a:glow>
                </a:effectLst>
                <a:latin typeface="Arial" charset="0"/>
                <a:ea typeface="Arial" charset="0"/>
                <a:cs typeface="Arial" charset="0"/>
              </a:rPr>
              <a:t>“那对他</a:t>
            </a:r>
            <a:r>
              <a:rPr lang="zh-CN" altLang="en-US" sz="3200" b="1" dirty="0">
                <a:solidFill>
                  <a:srgbClr val="FFFF00"/>
                </a:solidFill>
                <a:effectLst>
                  <a:glow rad="152400">
                    <a:srgbClr val="000000"/>
                  </a:glow>
                  <a:outerShdw blurRad="38100" dist="38100" dir="2700000" algn="tl">
                    <a:srgbClr val="000000">
                      <a:alpha val="43137"/>
                    </a:srgbClr>
                  </a:outerShdw>
                </a:effectLst>
                <a:latin typeface="Arial" charset="0"/>
                <a:ea typeface="Arial" charset="0"/>
                <a:cs typeface="Arial" charset="0"/>
              </a:rPr>
              <a:t>一无所闻</a:t>
            </a:r>
            <a:r>
              <a:rPr lang="zh-CN" altLang="en-US" sz="3200" b="1" dirty="0">
                <a:solidFill>
                  <a:srgbClr val="FFFFFF"/>
                </a:solidFill>
                <a:effectLst>
                  <a:glow rad="152400">
                    <a:srgbClr val="000000"/>
                  </a:glow>
                </a:effectLst>
                <a:latin typeface="Arial" charset="0"/>
                <a:ea typeface="Arial" charset="0"/>
                <a:cs typeface="Arial" charset="0"/>
              </a:rPr>
              <a:t>的，将要看见；</a:t>
            </a:r>
          </a:p>
          <a:p>
            <a:pPr defTabSz="914400" fontAlgn="base">
              <a:spcBef>
                <a:spcPct val="0"/>
              </a:spcBef>
              <a:spcAft>
                <a:spcPct val="0"/>
              </a:spcAft>
            </a:pPr>
            <a:endParaRPr lang="zh-CN" altLang="en-US"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zh-CN" altLang="en-US" sz="3200" b="1" dirty="0">
                <a:solidFill>
                  <a:srgbClr val="FFFFFF"/>
                </a:solidFill>
                <a:effectLst>
                  <a:glow rad="152400">
                    <a:srgbClr val="000000"/>
                  </a:glow>
                </a:effectLst>
                <a:latin typeface="Arial" charset="0"/>
                <a:ea typeface="Arial" charset="0"/>
                <a:cs typeface="Arial" charset="0"/>
              </a:rPr>
              <a:t>那</a:t>
            </a:r>
            <a:r>
              <a:rPr lang="zh-CN" altLang="en-US" sz="3200" b="1" dirty="0">
                <a:solidFill>
                  <a:srgbClr val="FFFF00"/>
                </a:solidFill>
                <a:effectLst>
                  <a:glow rad="152400">
                    <a:srgbClr val="000000"/>
                  </a:glow>
                  <a:outerShdw blurRad="38100" dist="38100" dir="2700000" algn="tl">
                    <a:srgbClr val="000000">
                      <a:alpha val="43137"/>
                    </a:srgbClr>
                  </a:outerShdw>
                </a:effectLst>
                <a:latin typeface="Arial" charset="0"/>
                <a:ea typeface="Arial" charset="0"/>
                <a:cs typeface="Arial" charset="0"/>
              </a:rPr>
              <a:t>没有听过</a:t>
            </a:r>
            <a:r>
              <a:rPr lang="zh-CN" altLang="en-US" sz="3200" b="1" dirty="0">
                <a:solidFill>
                  <a:srgbClr val="FFFFFF"/>
                </a:solidFill>
                <a:effectLst>
                  <a:glow rad="152400">
                    <a:srgbClr val="000000"/>
                  </a:glow>
                </a:effectLst>
                <a:latin typeface="Arial" charset="0"/>
                <a:ea typeface="Arial" charset="0"/>
                <a:cs typeface="Arial" charset="0"/>
              </a:rPr>
              <a:t>的，将要明白。”</a:t>
            </a:r>
          </a:p>
          <a:p>
            <a:pPr defTabSz="914400" fontAlgn="base">
              <a:spcBef>
                <a:spcPct val="0"/>
              </a:spcBef>
              <a:spcAft>
                <a:spcPct val="0"/>
              </a:spcAft>
            </a:pPr>
            <a:r>
              <a:rPr lang="zh-CN" altLang="en-US" sz="3200" b="1" dirty="0">
                <a:solidFill>
                  <a:srgbClr val="FFFFFF"/>
                </a:solidFill>
                <a:effectLst>
                  <a:glow rad="152400">
                    <a:srgbClr val="000000"/>
                  </a:glow>
                </a:effectLst>
                <a:latin typeface="Arial" charset="0"/>
                <a:ea typeface="Arial" charset="0"/>
                <a:cs typeface="Arial" charset="0"/>
              </a:rPr>
              <a:t>保罗计划到罗马去</a:t>
            </a:r>
          </a:p>
          <a:p>
            <a:pPr defTabSz="914400" fontAlgn="base">
              <a:spcBef>
                <a:spcPct val="0"/>
              </a:spcBef>
              <a:spcAft>
                <a:spcPct val="0"/>
              </a:spcAft>
            </a:pPr>
            <a:endParaRPr lang="zh-CN" altLang="en-US" sz="3200" b="1"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en-US" altLang="zh-CN" sz="3200" b="1" baseline="30000" dirty="0">
                <a:solidFill>
                  <a:srgbClr val="FFFFFF"/>
                </a:solidFill>
                <a:effectLst>
                  <a:glow rad="152400">
                    <a:srgbClr val="000000"/>
                  </a:glow>
                </a:effectLst>
                <a:latin typeface="Arial" charset="0"/>
                <a:ea typeface="Arial" charset="0"/>
                <a:cs typeface="Arial" charset="0"/>
              </a:rPr>
              <a:t>22</a:t>
            </a:r>
            <a:r>
              <a:rPr lang="en-US" altLang="zh-CN" sz="3200" b="1" dirty="0">
                <a:solidFill>
                  <a:srgbClr val="FFFFFF"/>
                </a:solidFill>
                <a:effectLst>
                  <a:glow rad="152400">
                    <a:srgbClr val="000000"/>
                  </a:glow>
                </a:effectLst>
                <a:latin typeface="Arial" charset="0"/>
                <a:ea typeface="Arial" charset="0"/>
                <a:cs typeface="Arial" charset="0"/>
              </a:rPr>
              <a:t> </a:t>
            </a:r>
            <a:r>
              <a:rPr lang="zh-CN" altLang="en-US" sz="3200" b="1" dirty="0">
                <a:solidFill>
                  <a:srgbClr val="FFFFFF"/>
                </a:solidFill>
                <a:effectLst>
                  <a:glow rad="152400">
                    <a:srgbClr val="000000"/>
                  </a:glow>
                </a:effectLst>
                <a:latin typeface="Arial" charset="0"/>
                <a:ea typeface="Arial" charset="0"/>
                <a:cs typeface="Arial" charset="0"/>
              </a:rPr>
              <a:t>因此，我多次受到拦阻，不能到你们那里去。 </a:t>
            </a:r>
            <a:endParaRPr lang="en-US" sz="3200" b="1" dirty="0">
              <a:solidFill>
                <a:srgbClr val="FFFFFF"/>
              </a:solidFill>
              <a:effectLst>
                <a:glow rad="152400">
                  <a:srgbClr val="000000"/>
                </a:glow>
              </a:effectLst>
              <a:latin typeface="Arial" charset="0"/>
              <a:ea typeface="Arial" charset="0"/>
              <a:cs typeface="Arial" charset="0"/>
            </a:endParaRPr>
          </a:p>
          <a:p>
            <a:pPr algn="r" defTabSz="914400" fontAlgn="base">
              <a:spcBef>
                <a:spcPct val="0"/>
              </a:spcBef>
              <a:spcAft>
                <a:spcPct val="0"/>
              </a:spcAft>
            </a:pPr>
            <a:r>
              <a:rPr lang="en-US" sz="2800" b="1" dirty="0">
                <a:solidFill>
                  <a:srgbClr val="FFFFFF"/>
                </a:solidFill>
                <a:effectLst>
                  <a:glow rad="152400">
                    <a:srgbClr val="000000"/>
                  </a:glow>
                </a:effectLst>
                <a:latin typeface="Arial" charset="0"/>
                <a:ea typeface="Arial" charset="0"/>
                <a:cs typeface="Arial" charset="0"/>
              </a:rPr>
              <a:t>––</a:t>
            </a:r>
            <a:r>
              <a:rPr lang="zh-CN" altLang="en-US" sz="2800" b="1" dirty="0">
                <a:solidFill>
                  <a:srgbClr val="FFFFFF"/>
                </a:solidFill>
                <a:effectLst>
                  <a:glow rad="152400">
                    <a:srgbClr val="000000"/>
                  </a:glow>
                </a:effectLst>
                <a:latin typeface="Arial" charset="0"/>
                <a:ea typeface="Arial" charset="0"/>
                <a:cs typeface="Arial" charset="0"/>
              </a:rPr>
              <a:t>罗马书</a:t>
            </a:r>
            <a:r>
              <a:rPr lang="en-US" sz="2800" b="1" i="1" dirty="0">
                <a:solidFill>
                  <a:srgbClr val="FFFFFF"/>
                </a:solidFill>
                <a:effectLst>
                  <a:glow rad="152400">
                    <a:srgbClr val="000000"/>
                  </a:glow>
                </a:effectLst>
                <a:latin typeface="Arial" charset="0"/>
                <a:ea typeface="Arial" charset="0"/>
                <a:cs typeface="Arial" charset="0"/>
              </a:rPr>
              <a:t> 15:20-22</a:t>
            </a:r>
            <a:endParaRPr lang="en-US" sz="2800" b="1" dirty="0">
              <a:solidFill>
                <a:srgbClr val="FFFFFF"/>
              </a:solidFill>
              <a:effectLst>
                <a:glow rad="152400">
                  <a:srgbClr val="000000"/>
                </a:glow>
              </a:effectLst>
              <a:latin typeface="Arial" charset="0"/>
              <a:ea typeface="Arial" charset="0"/>
              <a:cs typeface="Arial" charset="0"/>
            </a:endParaRPr>
          </a:p>
        </p:txBody>
      </p:sp>
      <p:sp>
        <p:nvSpPr>
          <p:cNvPr id="1018882" name="Rectangle 2"/>
          <p:cNvSpPr>
            <a:spLocks noGrp="1" noChangeArrowheads="1"/>
          </p:cNvSpPr>
          <p:nvPr>
            <p:ph type="ctrTitle"/>
          </p:nvPr>
        </p:nvSpPr>
        <p:spPr>
          <a:xfrm>
            <a:off x="964146" y="2798301"/>
            <a:ext cx="7772400" cy="1143000"/>
          </a:xfrm>
        </p:spPr>
        <p:txBody>
          <a:bodyPr/>
          <a:lstStyle/>
          <a:p>
            <a:pPr eaLnBrk="1" hangingPunct="1"/>
            <a:r>
              <a:rPr lang="en-US" dirty="0">
                <a:ea typeface="ＭＳ Ｐゴシック" charset="-128"/>
                <a:cs typeface="ＭＳ Ｐゴシック" charset="-128"/>
              </a:rPr>
              <a:t>Romans 15:20-22</a:t>
            </a:r>
          </a:p>
        </p:txBody>
      </p:sp>
      <p:sp>
        <p:nvSpPr>
          <p:cNvPr id="5" name="Text Box 5"/>
          <p:cNvSpPr txBox="1">
            <a:spLocks noChangeArrowheads="1"/>
          </p:cNvSpPr>
          <p:nvPr/>
        </p:nvSpPr>
        <p:spPr bwMode="auto">
          <a:xfrm>
            <a:off x="8369549" y="138113"/>
            <a:ext cx="800670" cy="830997"/>
          </a:xfrm>
          <a:prstGeom prst="rect">
            <a:avLst/>
          </a:prstGeom>
          <a:solidFill>
            <a:srgbClr val="000000"/>
          </a:solidFill>
          <a:ln>
            <a:noFill/>
          </a:ln>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1806961494"/>
      </p:ext>
    </p:extLst>
  </p:cSld>
  <p:clrMapOvr>
    <a:masterClrMapping/>
  </p:clrMapOvr>
  <p:transition xmlns:p14="http://schemas.microsoft.com/office/powerpoint/2010/mai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逻辑上的论证</a:t>
            </a:r>
            <a:endParaRPr lang="en-US" dirty="0"/>
          </a:p>
        </p:txBody>
      </p:sp>
      <p:sp>
        <p:nvSpPr>
          <p:cNvPr id="3" name="Title 1"/>
          <p:cNvSpPr txBox="1">
            <a:spLocks/>
          </p:cNvSpPr>
          <p:nvPr/>
        </p:nvSpPr>
        <p:spPr bwMode="auto">
          <a:xfrm>
            <a:off x="73025" y="1650771"/>
            <a:ext cx="6924664" cy="458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20000"/>
              </a:lnSpc>
            </a:pPr>
            <a:r>
              <a:rPr lang="zh-CN" altLang="en-US" sz="2800" b="1" dirty="0"/>
              <a:t>如果要让未被传福音的人不走向地狱</a:t>
            </a:r>
            <a:r>
              <a:rPr lang="en-US" sz="2800" b="1" dirty="0"/>
              <a:t>, </a:t>
            </a:r>
            <a:r>
              <a:rPr lang="zh-CN" altLang="en-US" sz="2800" b="1" dirty="0"/>
              <a:t>一个基督徒做的最糟糕的事情就是向他传讲基督</a:t>
            </a:r>
            <a:r>
              <a:rPr lang="en-US" sz="2800" b="1" dirty="0"/>
              <a:t>!  </a:t>
            </a:r>
            <a:r>
              <a:rPr lang="zh-CN" altLang="en-US" sz="2800" b="1" dirty="0"/>
              <a:t>为什么</a:t>
            </a:r>
            <a:r>
              <a:rPr lang="en-US" sz="2800" b="1" dirty="0"/>
              <a:t>?  </a:t>
            </a:r>
            <a:r>
              <a:rPr lang="zh-CN" altLang="en-US" sz="2800" b="1" dirty="0"/>
              <a:t>因为</a:t>
            </a:r>
            <a:r>
              <a:rPr lang="zh-CN" altLang="en-US" sz="2800" b="1" i="1" dirty="0">
                <a:solidFill>
                  <a:srgbClr val="FFFF00"/>
                </a:solidFill>
              </a:rPr>
              <a:t>如果他们听到</a:t>
            </a:r>
            <a:r>
              <a:rPr lang="en-US" sz="2800" b="1" i="1" dirty="0">
                <a:solidFill>
                  <a:srgbClr val="FFFF00"/>
                </a:solidFill>
              </a:rPr>
              <a:t>  </a:t>
            </a:r>
            <a:r>
              <a:rPr lang="zh-CN" altLang="en-US" sz="2800" b="1" dirty="0"/>
              <a:t>福音</a:t>
            </a:r>
            <a:r>
              <a:rPr lang="en-US" sz="2800" b="1" dirty="0"/>
              <a:t>, </a:t>
            </a:r>
            <a:r>
              <a:rPr lang="zh-CN" altLang="en-US" sz="2800" b="1" dirty="0"/>
              <a:t>有可能他们会拒绝福音而走向地狱</a:t>
            </a:r>
            <a:r>
              <a:rPr lang="en-US" sz="2800" b="1" dirty="0"/>
              <a:t>; </a:t>
            </a:r>
            <a:r>
              <a:rPr lang="zh-CN" altLang="en-US" sz="2800" b="1" dirty="0"/>
              <a:t>然而</a:t>
            </a:r>
            <a:r>
              <a:rPr lang="en-US" sz="2800" b="1" dirty="0"/>
              <a:t>, </a:t>
            </a:r>
            <a:r>
              <a:rPr lang="zh-CN" altLang="en-US" sz="2800" b="1" i="1" dirty="0">
                <a:solidFill>
                  <a:srgbClr val="FFFF00"/>
                </a:solidFill>
              </a:rPr>
              <a:t>如果他们从来都没有听到</a:t>
            </a:r>
            <a:r>
              <a:rPr lang="zh-CN" altLang="en-US" sz="2800" b="1" dirty="0"/>
              <a:t>福音</a:t>
            </a:r>
            <a:r>
              <a:rPr lang="en-US" sz="2800" b="1" dirty="0"/>
              <a:t>, </a:t>
            </a:r>
            <a:r>
              <a:rPr lang="zh-CN" altLang="en-US" sz="2800" b="1" dirty="0"/>
              <a:t>那么他们是不可能去地狱的</a:t>
            </a:r>
            <a:r>
              <a:rPr lang="en-US" sz="2800" b="1" dirty="0"/>
              <a:t>.  </a:t>
            </a:r>
            <a:r>
              <a:rPr lang="zh-CN" altLang="en-US" sz="2800" b="1" dirty="0"/>
              <a:t>因此</a:t>
            </a:r>
            <a:r>
              <a:rPr lang="en-US" sz="2800" b="1" dirty="0"/>
              <a:t>, </a:t>
            </a:r>
            <a:r>
              <a:rPr lang="zh-CN" altLang="en-US" sz="2800" b="1" dirty="0"/>
              <a:t>最好的决定就是召回所有传福音的人</a:t>
            </a:r>
            <a:r>
              <a:rPr lang="en-SG" sz="2800" b="1" dirty="0"/>
              <a:t>.</a:t>
            </a:r>
            <a:endParaRPr lang="en-US" sz="2800" b="1"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7689" y="2423469"/>
            <a:ext cx="2146312" cy="2235200"/>
          </a:xfrm>
          <a:prstGeom prst="rect">
            <a:avLst/>
          </a:prstGeom>
        </p:spPr>
      </p:pic>
      <p:sp>
        <p:nvSpPr>
          <p:cNvPr id="5" name="Text Box 5"/>
          <p:cNvSpPr txBox="1">
            <a:spLocks noChangeArrowheads="1"/>
          </p:cNvSpPr>
          <p:nvPr/>
        </p:nvSpPr>
        <p:spPr bwMode="auto">
          <a:xfrm>
            <a:off x="8307294" y="138113"/>
            <a:ext cx="715009" cy="830997"/>
          </a:xfrm>
          <a:prstGeom prst="rect">
            <a:avLst/>
          </a:prstGeom>
          <a:solidFill>
            <a:srgbClr val="000000"/>
          </a:solidFill>
          <a:ln>
            <a:noFill/>
          </a:ln>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e.4)</a:t>
            </a:r>
          </a:p>
        </p:txBody>
      </p:sp>
    </p:spTree>
    <p:extLst>
      <p:ext uri="{BB962C8B-B14F-4D97-AF65-F5344CB8AC3E}">
        <p14:creationId xmlns:p14="http://schemas.microsoft.com/office/powerpoint/2010/main" val="548650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a:ex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15155" y="1444501"/>
            <a:ext cx="826644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50000"/>
              </a:lnSpc>
              <a:defRPr/>
            </a:pPr>
            <a:r>
              <a:rPr lang="ru-RU"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他</a:t>
            </a:r>
            <a:r>
              <a:rPr lang="en-US" altLang="zh-CN"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上帝</a:t>
            </a:r>
            <a:r>
              <a:rPr lang="en-US" altLang="zh-CN"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预先定下的</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他又</a:t>
            </a:r>
            <a:r>
              <a:rPr lang="zh-CN" altLang="en-US" sz="3200" b="1" dirty="0">
                <a:solidFill>
                  <a:srgbClr val="FFFF00"/>
                </a:solidFill>
                <a:effectLst>
                  <a:glow rad="127000">
                    <a:schemeClr val="tx1"/>
                  </a:glow>
                </a:effectLst>
                <a:ea typeface="ＭＳ Ｐゴシック" charset="0"/>
              </a:rPr>
              <a:t>呼召</a:t>
            </a:r>
            <a:r>
              <a:rPr lang="en-US" altLang="zh-CN"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一个人以充满信心地顺服来回应的、有效用的</a:t>
            </a:r>
            <a:r>
              <a:rPr lang="zh-CN" altLang="zh-CN" sz="3200" b="1" dirty="0">
                <a:effectLst>
                  <a:glow rad="127000">
                    <a:schemeClr val="tx1"/>
                  </a:glow>
                </a:effectLst>
                <a:ea typeface="ＭＳ Ｐゴシック" charset="0"/>
              </a:rPr>
              <a:t>、</a:t>
            </a:r>
            <a:r>
              <a:rPr lang="en-US" altLang="zh-CN"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能转化信仰的的呼召，罗马书</a:t>
            </a:r>
            <a:r>
              <a:rPr lang="en-US" altLang="zh-CN" sz="3200" b="1" dirty="0">
                <a:effectLst>
                  <a:glow rad="127000">
                    <a:schemeClr val="tx1"/>
                  </a:glow>
                </a:effectLst>
                <a:ea typeface="ＭＳ Ｐゴシック" charset="0"/>
              </a:rPr>
              <a:t> 1:5; 10:16; 15:18; 16:26]</a:t>
            </a:r>
            <a:r>
              <a:rPr lang="zh-CN" altLang="en-US" sz="3200" b="1" dirty="0">
                <a:effectLst>
                  <a:glow rad="127000">
                    <a:schemeClr val="tx1"/>
                  </a:glow>
                </a:effectLst>
                <a:ea typeface="ＭＳ Ｐゴシック" charset="0"/>
              </a:rPr>
              <a:t>他们</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不会失丧的</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来。</a:t>
            </a:r>
            <a:r>
              <a:rPr lang="ru-RU" sz="3200" b="1" dirty="0">
                <a:effectLst>
                  <a:glow rad="127000">
                    <a:schemeClr val="tx1"/>
                  </a:glow>
                </a:effectLst>
                <a:ea typeface="ＭＳ Ｐゴシック" charset="0"/>
              </a:rPr>
              <a:t>”</a:t>
            </a:r>
            <a:r>
              <a:rPr lang="en-US" sz="3200" b="1" dirty="0">
                <a:effectLst>
                  <a:glow rad="127000">
                    <a:schemeClr val="tx1"/>
                  </a:glow>
                </a:effectLst>
                <a:ea typeface="ＭＳ Ｐゴシック" charset="0"/>
              </a:rPr>
              <a:t> </a:t>
            </a:r>
            <a:br>
              <a:rPr lang="en-US" sz="3200" b="1" dirty="0">
                <a:effectLst>
                  <a:glow rad="127000">
                    <a:schemeClr val="tx1"/>
                  </a:glow>
                </a:effectLst>
                <a:ea typeface="ＭＳ Ｐゴシック" charset="0"/>
              </a:rPr>
            </a:br>
            <a:r>
              <a:rPr lang="en-US"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罗马书</a:t>
            </a:r>
            <a:r>
              <a:rPr lang="en-US" sz="3200" b="1" dirty="0">
                <a:effectLst>
                  <a:glow rad="127000">
                    <a:schemeClr val="tx1"/>
                  </a:glow>
                </a:effectLst>
                <a:ea typeface="ＭＳ Ｐゴシック" charset="0"/>
              </a:rPr>
              <a:t> 8:30a).</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19997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r="15457"/>
          <a:stretch>
            <a:fillRect/>
          </a:stretch>
        </p:blipFill>
        <p:spPr bwMode="auto">
          <a:xfrm>
            <a:off x="0" y="0"/>
            <a:ext cx="4419600" cy="6858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90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738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9060" name="Rectangle 4"/>
          <p:cNvSpPr>
            <a:spLocks noGrp="1" noChangeArrowheads="1"/>
          </p:cNvSpPr>
          <p:nvPr>
            <p:ph type="ctrTitle"/>
          </p:nvPr>
        </p:nvSpPr>
        <p:spPr>
          <a:xfrm>
            <a:off x="0" y="76200"/>
            <a:ext cx="9144000" cy="1066800"/>
          </a:xfrm>
          <a:effectLst>
            <a:outerShdw blurRad="50800" dist="38100" dir="2700000" algn="ctr" rotWithShape="0">
              <a:srgbClr val="000000">
                <a:alpha val="43000"/>
              </a:srgbClr>
            </a:outerShdw>
          </a:effectLst>
        </p:spPr>
        <p:txBody>
          <a:bodyPr/>
          <a:lstStyle/>
          <a:p>
            <a:pPr eaLnBrk="1" hangingPunct="1">
              <a:defRPr/>
            </a:pPr>
            <a:r>
              <a:rPr lang="zh-CN" altLang="en-US" sz="4800" b="1" dirty="0">
                <a:solidFill>
                  <a:schemeClr val="bg1"/>
                </a:solidFill>
                <a:effectLst>
                  <a:glow rad="152400">
                    <a:schemeClr val="tx1"/>
                  </a:glow>
                </a:effectLst>
              </a:rPr>
              <a:t>有什么不同</a:t>
            </a:r>
            <a:r>
              <a:rPr lang="en-US" sz="4800" b="1" dirty="0">
                <a:solidFill>
                  <a:schemeClr val="bg1"/>
                </a:solidFill>
                <a:effectLst>
                  <a:glow rad="152400">
                    <a:schemeClr val="tx1"/>
                  </a:glow>
                </a:effectLst>
              </a:rPr>
              <a:t>?</a:t>
            </a:r>
            <a:endParaRPr lang="en-US" sz="6000" b="1" dirty="0">
              <a:solidFill>
                <a:srgbClr val="CC0000"/>
              </a:solidFill>
              <a:effectLst>
                <a:glow rad="152400">
                  <a:schemeClr val="tx1"/>
                </a:glow>
              </a:effectLst>
            </a:endParaRPr>
          </a:p>
        </p:txBody>
      </p:sp>
      <p:sp>
        <p:nvSpPr>
          <p:cNvPr id="429061" name="Rectangle 5"/>
          <p:cNvSpPr>
            <a:spLocks noChangeArrowheads="1"/>
          </p:cNvSpPr>
          <p:nvPr/>
        </p:nvSpPr>
        <p:spPr bwMode="auto">
          <a:xfrm>
            <a:off x="266700" y="1219200"/>
            <a:ext cx="3657600" cy="8382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defRPr/>
            </a:pPr>
            <a:r>
              <a:rPr lang="zh-CN" altLang="en-US" sz="6000" b="1" i="1" dirty="0">
                <a:solidFill>
                  <a:srgbClr val="FFFF00"/>
                </a:solidFill>
                <a:effectLst>
                  <a:glow rad="152400">
                    <a:schemeClr val="tx1"/>
                  </a:glow>
                </a:effectLst>
                <a:latin typeface="Arial" charset="0"/>
                <a:ea typeface="ＭＳ Ｐゴシック" charset="0"/>
                <a:cs typeface="ＭＳ Ｐゴシック" charset="0"/>
              </a:rPr>
              <a:t>恩典</a:t>
            </a:r>
            <a:endParaRPr lang="en-US" sz="6000" b="1" i="1" dirty="0">
              <a:solidFill>
                <a:srgbClr val="FFFF00"/>
              </a:solidFill>
              <a:effectLst>
                <a:glow rad="152400">
                  <a:schemeClr val="tx1"/>
                </a:glow>
              </a:effectLst>
              <a:latin typeface="Arial" charset="0"/>
              <a:ea typeface="ＭＳ Ｐゴシック" charset="0"/>
              <a:cs typeface="ＭＳ Ｐゴシック" charset="0"/>
            </a:endParaRPr>
          </a:p>
        </p:txBody>
      </p:sp>
      <p:sp>
        <p:nvSpPr>
          <p:cNvPr id="429062" name="Rectangle 6"/>
          <p:cNvSpPr>
            <a:spLocks noChangeArrowheads="1"/>
          </p:cNvSpPr>
          <p:nvPr/>
        </p:nvSpPr>
        <p:spPr bwMode="auto">
          <a:xfrm>
            <a:off x="4953000" y="1219200"/>
            <a:ext cx="3657600" cy="8382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defRPr/>
            </a:pPr>
            <a:r>
              <a:rPr lang="zh-CN" altLang="en-US" sz="6000" b="1" i="1" dirty="0">
                <a:solidFill>
                  <a:srgbClr val="FFFF00"/>
                </a:solidFill>
                <a:effectLst>
                  <a:glow rad="152400">
                    <a:schemeClr val="tx1"/>
                  </a:glow>
                </a:effectLst>
                <a:latin typeface="Arial" charset="0"/>
                <a:ea typeface="ＭＳ Ｐゴシック" charset="0"/>
                <a:cs typeface="ＭＳ Ｐゴシック" charset="0"/>
              </a:rPr>
              <a:t>怜悯</a:t>
            </a:r>
            <a:endParaRPr lang="en-US" sz="6000" b="1" i="1" dirty="0">
              <a:solidFill>
                <a:srgbClr val="FFFF00"/>
              </a:solidFill>
              <a:effectLst>
                <a:glow rad="152400">
                  <a:schemeClr val="tx1"/>
                </a:glow>
              </a:effectLst>
              <a:latin typeface="Arial" charset="0"/>
              <a:ea typeface="ＭＳ Ｐゴシック" charset="0"/>
              <a:cs typeface="ＭＳ Ｐゴシック" charset="0"/>
            </a:endParaRPr>
          </a:p>
        </p:txBody>
      </p:sp>
      <p:sp>
        <p:nvSpPr>
          <p:cNvPr id="429063" name="Rectangle 7"/>
          <p:cNvSpPr>
            <a:spLocks noChangeArrowheads="1"/>
          </p:cNvSpPr>
          <p:nvPr/>
        </p:nvSpPr>
        <p:spPr bwMode="auto">
          <a:xfrm>
            <a:off x="228600" y="2362200"/>
            <a:ext cx="3733800" cy="39624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dirty="0">
                <a:solidFill>
                  <a:srgbClr val="FFFFFF"/>
                </a:solidFill>
                <a:effectLst>
                  <a:glow rad="152400">
                    <a:schemeClr val="tx1"/>
                  </a:glow>
                </a:effectLst>
                <a:latin typeface="Arial" charset="0"/>
                <a:ea typeface="ＭＳ Ｐゴシック" charset="0"/>
                <a:cs typeface="ＭＳ Ｐゴシック" charset="0"/>
              </a:rPr>
              <a:t>…</a:t>
            </a:r>
            <a:r>
              <a:rPr lang="zh-CN" altLang="en-US" sz="4800" b="1" dirty="0">
                <a:solidFill>
                  <a:srgbClr val="FFFFFF"/>
                </a:solidFill>
                <a:effectLst>
                  <a:glow rad="152400">
                    <a:schemeClr val="tx1"/>
                  </a:glow>
                </a:effectLst>
                <a:latin typeface="Arial" charset="0"/>
                <a:ea typeface="ＭＳ Ｐゴシック" charset="0"/>
                <a:cs typeface="ＭＳ Ｐゴシック" charset="0"/>
              </a:rPr>
              <a:t>是上帝给我们所</a:t>
            </a:r>
            <a:endParaRPr lang="en-US" altLang="zh-CN" sz="4800" b="1" dirty="0">
              <a:solidFill>
                <a:srgbClr val="FFFFFF"/>
              </a:solidFill>
              <a:effectLst>
                <a:glow rad="152400">
                  <a:schemeClr val="tx1"/>
                </a:glow>
              </a:effectLst>
              <a:latin typeface="Arial" charset="0"/>
              <a:ea typeface="ＭＳ Ｐゴシック" charset="0"/>
              <a:cs typeface="ＭＳ Ｐゴシック" charset="0"/>
            </a:endParaRPr>
          </a:p>
          <a:p>
            <a:pPr algn="ctr" defTabSz="914400" fontAlgn="base">
              <a:spcBef>
                <a:spcPct val="0"/>
              </a:spcBef>
              <a:spcAft>
                <a:spcPct val="0"/>
              </a:spcAft>
              <a:defRPr/>
            </a:pPr>
            <a:r>
              <a:rPr lang="zh-CN" altLang="en-US" sz="4800" b="1" dirty="0">
                <a:solidFill>
                  <a:srgbClr val="FFFF00"/>
                </a:solidFill>
                <a:effectLst>
                  <a:glow rad="152400">
                    <a:schemeClr val="tx1"/>
                  </a:glow>
                </a:effectLst>
                <a:latin typeface="Arial" charset="0"/>
                <a:ea typeface="ＭＳ Ｐゴシック" charset="0"/>
                <a:cs typeface="ＭＳ Ｐゴシック" charset="0"/>
              </a:rPr>
              <a:t>不</a:t>
            </a:r>
            <a:r>
              <a:rPr lang="en-US" sz="4800" b="1" dirty="0">
                <a:solidFill>
                  <a:srgbClr val="FFFFFF"/>
                </a:solidFill>
                <a:effectLst>
                  <a:glow rad="152400">
                    <a:schemeClr val="tx1"/>
                  </a:glow>
                </a:effectLst>
                <a:latin typeface="Arial" charset="0"/>
                <a:ea typeface="ＭＳ Ｐゴシック" charset="0"/>
                <a:cs typeface="ＭＳ Ｐゴシック" charset="0"/>
              </a:rPr>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zh-CN" altLang="en-US" sz="4800" b="1" dirty="0">
                <a:solidFill>
                  <a:srgbClr val="FFFFFF"/>
                </a:solidFill>
                <a:effectLst>
                  <a:glow rad="152400">
                    <a:schemeClr val="tx1"/>
                  </a:glow>
                </a:effectLst>
                <a:latin typeface="Arial" charset="0"/>
                <a:ea typeface="ＭＳ Ｐゴシック" charset="0"/>
                <a:cs typeface="ＭＳ Ｐゴシック" charset="0"/>
              </a:rPr>
              <a:t>配得的</a:t>
            </a:r>
            <a:endParaRPr lang="en-US" sz="6000" b="1" dirty="0">
              <a:solidFill>
                <a:srgbClr val="CC0000"/>
              </a:solidFill>
              <a:effectLst>
                <a:glow rad="152400">
                  <a:schemeClr val="tx1"/>
                </a:glow>
              </a:effectLst>
              <a:latin typeface="Arial" charset="0"/>
              <a:ea typeface="ＭＳ Ｐゴシック" charset="0"/>
              <a:cs typeface="ＭＳ Ｐゴシック" charset="0"/>
            </a:endParaRPr>
          </a:p>
        </p:txBody>
      </p:sp>
      <p:sp>
        <p:nvSpPr>
          <p:cNvPr id="429064" name="Rectangle 8"/>
          <p:cNvSpPr>
            <a:spLocks noChangeArrowheads="1"/>
          </p:cNvSpPr>
          <p:nvPr/>
        </p:nvSpPr>
        <p:spPr bwMode="auto">
          <a:xfrm>
            <a:off x="4495800" y="2286000"/>
            <a:ext cx="4572000" cy="39624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dirty="0">
                <a:solidFill>
                  <a:srgbClr val="FFFFFF"/>
                </a:solidFill>
                <a:effectLst>
                  <a:glow rad="152400">
                    <a:schemeClr val="tx1"/>
                  </a:glow>
                </a:effectLst>
                <a:latin typeface="Arial" charset="0"/>
                <a:ea typeface="ＭＳ Ｐゴシック" charset="0"/>
                <a:cs typeface="ＭＳ Ｐゴシック" charset="0"/>
              </a:rPr>
              <a:t>…</a:t>
            </a:r>
            <a:r>
              <a:rPr lang="zh-CN" altLang="en-US" sz="4800" b="1" dirty="0">
                <a:solidFill>
                  <a:srgbClr val="FFFFFF"/>
                </a:solidFill>
                <a:effectLst>
                  <a:glow rad="152400">
                    <a:schemeClr val="tx1"/>
                  </a:glow>
                </a:effectLst>
                <a:latin typeface="Arial" charset="0"/>
                <a:ea typeface="ＭＳ Ｐゴシック" charset="0"/>
                <a:cs typeface="ＭＳ Ｐゴシック" charset="0"/>
              </a:rPr>
              <a:t>是上帝</a:t>
            </a:r>
            <a:r>
              <a:rPr lang="en-US" sz="4800" b="1" dirty="0">
                <a:solidFill>
                  <a:srgbClr val="FFFFFF"/>
                </a:solidFill>
                <a:effectLst>
                  <a:glow rad="152400">
                    <a:schemeClr val="tx1"/>
                  </a:glow>
                </a:effectLst>
                <a:latin typeface="Arial" charset="0"/>
                <a:ea typeface="ＭＳ Ｐゴシック" charset="0"/>
                <a:cs typeface="ＭＳ Ｐゴシック" charset="0"/>
              </a:rPr>
              <a:t>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en-US" sz="4800" b="1" dirty="0">
                <a:solidFill>
                  <a:srgbClr val="FFFFFF"/>
                </a:solidFill>
                <a:effectLst>
                  <a:glow rad="152400">
                    <a:schemeClr val="tx1"/>
                  </a:glow>
                </a:effectLst>
                <a:latin typeface="Arial" charset="0"/>
                <a:ea typeface="ＭＳ Ｐゴシック" charset="0"/>
                <a:cs typeface="ＭＳ Ｐゴシック" charset="0"/>
              </a:rPr>
              <a:t> </a:t>
            </a:r>
            <a:r>
              <a:rPr lang="zh-CN" altLang="en-US" sz="4800" b="1" dirty="0">
                <a:solidFill>
                  <a:srgbClr val="FFFF00"/>
                </a:solidFill>
                <a:effectLst>
                  <a:glow rad="152400">
                    <a:schemeClr val="tx1"/>
                  </a:glow>
                </a:effectLst>
                <a:latin typeface="Arial" charset="0"/>
                <a:ea typeface="ＭＳ Ｐゴシック" charset="0"/>
                <a:cs typeface="ＭＳ Ｐゴシック" charset="0"/>
              </a:rPr>
              <a:t>不</a:t>
            </a:r>
            <a:r>
              <a:rPr lang="en-US" sz="4800" b="1" dirty="0">
                <a:solidFill>
                  <a:srgbClr val="FFFFFF"/>
                </a:solidFill>
                <a:effectLst>
                  <a:glow rad="152400">
                    <a:schemeClr val="tx1"/>
                  </a:glow>
                </a:effectLst>
                <a:latin typeface="Arial" charset="0"/>
                <a:ea typeface="ＭＳ Ｐゴシック" charset="0"/>
                <a:cs typeface="ＭＳ Ｐゴシック" charset="0"/>
              </a:rPr>
              <a:t> </a:t>
            </a:r>
            <a:r>
              <a:rPr lang="zh-CN" altLang="en-US" sz="4800" b="1" dirty="0">
                <a:solidFill>
                  <a:srgbClr val="FFFFFF"/>
                </a:solidFill>
                <a:effectLst>
                  <a:glow rad="152400">
                    <a:schemeClr val="tx1"/>
                  </a:glow>
                </a:effectLst>
                <a:latin typeface="Arial" charset="0"/>
                <a:ea typeface="ＭＳ Ｐゴシック" charset="0"/>
                <a:cs typeface="ＭＳ Ｐゴシック" charset="0"/>
              </a:rPr>
              <a:t>给</a:t>
            </a:r>
            <a:endParaRPr lang="en-US" altLang="zh-CN" sz="4800" b="1" dirty="0">
              <a:solidFill>
                <a:srgbClr val="FFFFFF"/>
              </a:solidFill>
              <a:effectLst>
                <a:glow rad="152400">
                  <a:schemeClr val="tx1"/>
                </a:glow>
              </a:effectLst>
              <a:latin typeface="Arial" charset="0"/>
              <a:ea typeface="ＭＳ Ｐゴシック" charset="0"/>
              <a:cs typeface="ＭＳ Ｐゴシック" charset="0"/>
            </a:endParaRPr>
          </a:p>
          <a:p>
            <a:pPr algn="ctr" defTabSz="914400" fontAlgn="base">
              <a:spcBef>
                <a:spcPct val="0"/>
              </a:spcBef>
              <a:spcAft>
                <a:spcPct val="0"/>
              </a:spcAft>
              <a:defRPr/>
            </a:pPr>
            <a:r>
              <a:rPr lang="zh-CN" altLang="en-US" sz="4800" b="1" dirty="0">
                <a:solidFill>
                  <a:srgbClr val="FFFFFF"/>
                </a:solidFill>
                <a:effectLst>
                  <a:glow rad="152400">
                    <a:schemeClr val="tx1"/>
                  </a:glow>
                </a:effectLst>
                <a:latin typeface="Arial" charset="0"/>
                <a:ea typeface="ＭＳ Ｐゴシック" charset="0"/>
                <a:cs typeface="ＭＳ Ｐゴシック" charset="0"/>
              </a:rPr>
              <a:t>我们所</a:t>
            </a:r>
            <a:r>
              <a:rPr lang="en-US" sz="4800" b="1" dirty="0">
                <a:solidFill>
                  <a:srgbClr val="FFFFFF"/>
                </a:solidFill>
                <a:effectLst>
                  <a:glow rad="152400">
                    <a:schemeClr val="tx1"/>
                  </a:glow>
                </a:effectLst>
                <a:latin typeface="Arial" charset="0"/>
                <a:ea typeface="ＭＳ Ｐゴシック" charset="0"/>
                <a:cs typeface="ＭＳ Ｐゴシック" charset="0"/>
              </a:rPr>
              <a:t>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zh-CN" altLang="en-US" sz="4800" b="1" dirty="0">
                <a:solidFill>
                  <a:srgbClr val="FFFF00"/>
                </a:solidFill>
                <a:effectLst>
                  <a:glow rad="152400">
                    <a:schemeClr val="tx1"/>
                  </a:glow>
                </a:effectLst>
                <a:latin typeface="Arial" charset="0"/>
                <a:ea typeface="ＭＳ Ｐゴシック" charset="0"/>
                <a:cs typeface="ＭＳ Ｐゴシック" charset="0"/>
              </a:rPr>
              <a:t>应</a:t>
            </a:r>
            <a:r>
              <a:rPr lang="en-US" sz="4800" b="1" dirty="0">
                <a:solidFill>
                  <a:srgbClr val="FFFFFF"/>
                </a:solidFill>
                <a:effectLst>
                  <a:glow rad="152400">
                    <a:schemeClr val="tx1"/>
                  </a:glow>
                </a:effectLst>
                <a:latin typeface="Arial" charset="0"/>
                <a:ea typeface="ＭＳ Ｐゴシック" charset="0"/>
                <a:cs typeface="ＭＳ Ｐゴシック" charset="0"/>
              </a:rPr>
              <a:t>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zh-CN" altLang="en-US" sz="4800" b="1" dirty="0">
                <a:solidFill>
                  <a:srgbClr val="FFFFFF"/>
                </a:solidFill>
                <a:effectLst>
                  <a:glow rad="152400">
                    <a:schemeClr val="tx1"/>
                  </a:glow>
                </a:effectLst>
                <a:latin typeface="Arial" charset="0"/>
                <a:ea typeface="ＭＳ Ｐゴシック" charset="0"/>
                <a:cs typeface="ＭＳ Ｐゴシック" charset="0"/>
              </a:rPr>
              <a:t>承受的</a:t>
            </a:r>
            <a:endParaRPr lang="en-US" sz="4800" b="1" dirty="0">
              <a:solidFill>
                <a:srgbClr val="FFFFFF"/>
              </a:solidFill>
              <a:effectLst>
                <a:glow rad="152400">
                  <a:schemeClr val="tx1"/>
                </a:glow>
              </a:effectLst>
              <a:latin typeface="Arial" charset="0"/>
              <a:ea typeface="ＭＳ Ｐゴシック" charset="0"/>
              <a:cs typeface="ＭＳ Ｐゴシック" charset="0"/>
            </a:endParaRPr>
          </a:p>
        </p:txBody>
      </p:sp>
      <p:sp>
        <p:nvSpPr>
          <p:cNvPr id="9" name="Text Box 5"/>
          <p:cNvSpPr txBox="1">
            <a:spLocks noChangeArrowheads="1"/>
          </p:cNvSpPr>
          <p:nvPr/>
        </p:nvSpPr>
        <p:spPr bwMode="auto">
          <a:xfrm>
            <a:off x="8232588" y="138113"/>
            <a:ext cx="817351" cy="830997"/>
          </a:xfrm>
          <a:prstGeom prst="rect">
            <a:avLst/>
          </a:prstGeom>
          <a:solidFill>
            <a:srgbClr val="000000"/>
          </a:solidFill>
          <a:ln>
            <a:noFill/>
          </a:ln>
          <a:effectLst>
            <a:outerShdw blurRad="50800" dist="38100" dir="2700000">
              <a:srgbClr val="000000">
                <a:alpha val="43000"/>
              </a:srgbClr>
            </a:outerShdw>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42415641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063">
                                            <p:txEl>
                                              <p:pRg st="0" end="0"/>
                                            </p:txEl>
                                          </p:spTgt>
                                        </p:tgtEl>
                                        <p:attrNameLst>
                                          <p:attrName>style.visibility</p:attrName>
                                        </p:attrNameLst>
                                      </p:cBhvr>
                                      <p:to>
                                        <p:strVal val="visible"/>
                                      </p:to>
                                    </p:set>
                                    <p:animEffect transition="in" filter="dissolve">
                                      <p:cBhvr>
                                        <p:cTn id="7" dur="500"/>
                                        <p:tgtEl>
                                          <p:spTgt spid="4290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063">
                                            <p:txEl>
                                              <p:pRg st="1" end="1"/>
                                            </p:txEl>
                                          </p:spTgt>
                                        </p:tgtEl>
                                        <p:attrNameLst>
                                          <p:attrName>style.visibility</p:attrName>
                                        </p:attrNameLst>
                                      </p:cBhvr>
                                      <p:to>
                                        <p:strVal val="visible"/>
                                      </p:to>
                                    </p:set>
                                    <p:animEffect transition="in" filter="dissolve">
                                      <p:cBhvr>
                                        <p:cTn id="12" dur="500"/>
                                        <p:tgtEl>
                                          <p:spTgt spid="4290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9064">
                                            <p:txEl>
                                              <p:pRg st="0" end="0"/>
                                            </p:txEl>
                                          </p:spTgt>
                                        </p:tgtEl>
                                        <p:attrNameLst>
                                          <p:attrName>style.visibility</p:attrName>
                                        </p:attrNameLst>
                                      </p:cBhvr>
                                      <p:to>
                                        <p:strVal val="visible"/>
                                      </p:to>
                                    </p:set>
                                    <p:animEffect transition="in" filter="dissolve">
                                      <p:cBhvr>
                                        <p:cTn id="17" dur="500"/>
                                        <p:tgtEl>
                                          <p:spTgt spid="42906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9064">
                                            <p:txEl>
                                              <p:pRg st="1" end="1"/>
                                            </p:txEl>
                                          </p:spTgt>
                                        </p:tgtEl>
                                        <p:attrNameLst>
                                          <p:attrName>style.visibility</p:attrName>
                                        </p:attrNameLst>
                                      </p:cBhvr>
                                      <p:to>
                                        <p:strVal val="visible"/>
                                      </p:to>
                                    </p:set>
                                    <p:animEffect transition="in" filter="dissolve">
                                      <p:cBhvr>
                                        <p:cTn id="22" dur="500"/>
                                        <p:tgtEl>
                                          <p:spTgt spid="42906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29058"/>
                                        </p:tgtEl>
                                        <p:attrNameLst>
                                          <p:attrName>style.visibility</p:attrName>
                                        </p:attrNameLst>
                                      </p:cBhvr>
                                      <p:to>
                                        <p:strVal val="visible"/>
                                      </p:to>
                                    </p:set>
                                    <p:animEffect transition="in" filter="dissolve">
                                      <p:cBhvr>
                                        <p:cTn id="27" dur="500"/>
                                        <p:tgtEl>
                                          <p:spTgt spid="4290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29059"/>
                                        </p:tgtEl>
                                        <p:attrNameLst>
                                          <p:attrName>style.visibility</p:attrName>
                                        </p:attrNameLst>
                                      </p:cBhvr>
                                      <p:to>
                                        <p:strVal val="visible"/>
                                      </p:to>
                                    </p:set>
                                    <p:animEffect transition="in" filter="dissolve">
                                      <p:cBhvr>
                                        <p:cTn id="32"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build="p" autoUpdateAnimBg="0"/>
      <p:bldP spid="429064"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00001" y="49784"/>
            <a:ext cx="4884171" cy="1086599"/>
          </a:xfrm>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夭折的婴儿怎么办</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200001" y="1469349"/>
            <a:ext cx="5727366" cy="11460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effectLst>
                  <a:glow rad="127000">
                    <a:schemeClr val="tx1"/>
                  </a:glow>
                </a:effectLst>
                <a:latin typeface="Arial" charset="0"/>
                <a:ea typeface="ＭＳ Ｐゴシック" charset="0"/>
                <a:cs typeface="ＭＳ Ｐゴシック" charset="0"/>
              </a:rPr>
              <a:t>基于两处经文，我想信他们会去天堂</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286382" y="3003283"/>
            <a:ext cx="8857618" cy="2313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rabicPeriod"/>
              <a:defRPr/>
            </a:pPr>
            <a:r>
              <a:rPr lang="zh-CN" altLang="en-US" sz="2800" b="1" dirty="0">
                <a:effectLst>
                  <a:glow rad="127000">
                    <a:schemeClr val="tx1"/>
                  </a:glow>
                </a:effectLst>
                <a:latin typeface="Arial" charset="0"/>
                <a:ea typeface="ＭＳ Ｐゴシック" charset="0"/>
                <a:cs typeface="ＭＳ Ｐゴシック" charset="0"/>
              </a:rPr>
              <a:t>大卫对和他夭折的儿子见面很有信心</a:t>
            </a: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撒母耳记下</a:t>
            </a:r>
            <a:r>
              <a:rPr lang="en-US" sz="2800" b="1" dirty="0">
                <a:effectLst>
                  <a:glow rad="127000">
                    <a:schemeClr val="tx1"/>
                  </a:glow>
                </a:effectLst>
                <a:latin typeface="Arial" charset="0"/>
                <a:ea typeface="ＭＳ Ｐゴシック" charset="0"/>
                <a:cs typeface="ＭＳ Ｐゴシック" charset="0"/>
              </a:rPr>
              <a:t> 12:23). </a:t>
            </a:r>
          </a:p>
          <a:p>
            <a:pPr marL="742950" indent="-742950" algn="l">
              <a:buFont typeface="+mj-lt"/>
              <a:buAutoNum type="arabicPeriod"/>
              <a:defRPr/>
            </a:pPr>
            <a:endParaRPr lang="en-US" sz="2800" b="1" dirty="0">
              <a:effectLst>
                <a:glow rad="127000">
                  <a:schemeClr val="tx1"/>
                </a:glow>
              </a:effectLst>
              <a:latin typeface="Arial" charset="0"/>
              <a:ea typeface="ＭＳ Ｐゴシック" charset="0"/>
              <a:cs typeface="ＭＳ Ｐゴシック" charset="0"/>
            </a:endParaRPr>
          </a:p>
          <a:p>
            <a:pPr marL="742950" indent="-742950" algn="l">
              <a:buFont typeface="+mj-lt"/>
              <a:buAutoNum type="arabicPeriod"/>
              <a:defRPr/>
            </a:pPr>
            <a:r>
              <a:rPr lang="zh-CN" altLang="en-US" sz="2800" b="1" dirty="0">
                <a:effectLst>
                  <a:glow rad="127000">
                    <a:schemeClr val="tx1"/>
                  </a:glow>
                </a:effectLst>
                <a:latin typeface="Arial" charset="0"/>
                <a:ea typeface="ＭＳ Ｐゴシック" charset="0"/>
                <a:cs typeface="ＭＳ Ｐゴシック" charset="0"/>
              </a:rPr>
              <a:t>耶稣提到神的国是属于小孩子的</a:t>
            </a: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马可福音</a:t>
            </a:r>
            <a:r>
              <a:rPr lang="en-US" sz="2800" b="1" dirty="0">
                <a:effectLst>
                  <a:glow rad="127000">
                    <a:schemeClr val="tx1"/>
                  </a:glow>
                </a:effectLst>
                <a:latin typeface="Arial" charset="0"/>
                <a:ea typeface="ＭＳ Ｐゴシック" charset="0"/>
                <a:cs typeface="ＭＳ Ｐゴシック" charset="0"/>
              </a:rPr>
              <a:t> 10:14-15). </a:t>
            </a:r>
          </a:p>
        </p:txBody>
      </p:sp>
      <p:pic>
        <p:nvPicPr>
          <p:cNvPr id="2" name="Picture 1"/>
          <p:cNvPicPr>
            <a:picLocks noChangeAspect="1"/>
          </p:cNvPicPr>
          <p:nvPr/>
        </p:nvPicPr>
        <p:blipFill>
          <a:blip r:embed="rId3"/>
          <a:stretch>
            <a:fillRect/>
          </a:stretch>
        </p:blipFill>
        <p:spPr>
          <a:xfrm>
            <a:off x="0" y="0"/>
            <a:ext cx="3289300" cy="2463800"/>
          </a:xfrm>
          <a:prstGeom prst="rect">
            <a:avLst/>
          </a:prstGeom>
        </p:spPr>
      </p:pic>
      <p:sp>
        <p:nvSpPr>
          <p:cNvPr id="8" name="Text Box 5"/>
          <p:cNvSpPr txBox="1">
            <a:spLocks noChangeArrowheads="1"/>
          </p:cNvSpPr>
          <p:nvPr/>
        </p:nvSpPr>
        <p:spPr bwMode="auto">
          <a:xfrm>
            <a:off x="8232588" y="138113"/>
            <a:ext cx="817351" cy="830997"/>
          </a:xfrm>
          <a:prstGeom prst="rect">
            <a:avLst/>
          </a:prstGeom>
          <a:solidFill>
            <a:srgbClr val="000000"/>
          </a:solidFill>
          <a:ln>
            <a:noFill/>
          </a:ln>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30423549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如何向非基督徒</a:t>
            </a:r>
            <a:r>
              <a:rPr lang="en-US" altLang="zh-CN" sz="3600" b="1" dirty="0">
                <a:effectLst>
                  <a:glow rad="127000">
                    <a:schemeClr val="tx1"/>
                  </a:glow>
                </a:effectLst>
                <a:latin typeface="Arial" charset="0"/>
                <a:ea typeface="ＭＳ Ｐゴシック" charset="0"/>
                <a:cs typeface="ＭＳ Ｐゴシック" charset="0"/>
              </a:rPr>
              <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谈论地狱</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effectLst>
                  <a:glow rad="127000">
                    <a:schemeClr val="tx1"/>
                  </a:glow>
                </a:effectLst>
                <a:latin typeface="Arial" charset="0"/>
                <a:ea typeface="ＭＳ Ｐゴシック" charset="0"/>
                <a:cs typeface="ＭＳ Ｐゴシック" charset="0"/>
              </a:rPr>
              <a:t>一些建议</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r>
              <a:rPr lang="en-US" sz="2400" b="1" dirty="0"/>
              <a:t>a.	</a:t>
            </a:r>
            <a:r>
              <a:rPr lang="zh-CN" altLang="en-US" sz="2400" b="1" dirty="0"/>
              <a:t>不要害怕谈论地狱。耶稣不怕！基督甚至谈论地狱多于谈论天堂。</a:t>
            </a:r>
            <a:endParaRPr lang="en-SG" sz="2400" b="1" dirty="0"/>
          </a:p>
          <a:p>
            <a:pPr marL="360363" indent="-360363" algn="l"/>
            <a:r>
              <a:rPr lang="en-US" sz="2400" b="1" dirty="0"/>
              <a:t> </a:t>
            </a:r>
            <a:endParaRPr lang="en-SG" sz="2400" b="1" dirty="0"/>
          </a:p>
          <a:p>
            <a:pPr marL="360363" indent="-360363" algn="l"/>
            <a:r>
              <a:rPr lang="en-US" sz="2400" b="1" dirty="0"/>
              <a:t>b.	</a:t>
            </a:r>
            <a:r>
              <a:rPr lang="zh-CN" altLang="en-US" sz="2400" b="1" dirty="0"/>
              <a:t>在你传福音的演讲中谈论罪。</a:t>
            </a:r>
            <a:r>
              <a:rPr lang="en-US" sz="2400" b="1" dirty="0"/>
              <a:t> </a:t>
            </a:r>
            <a:r>
              <a:rPr lang="zh-CN" altLang="en-US" sz="2400" b="1" dirty="0"/>
              <a:t>谈论上帝是如何圣洁和公义的，因此会审判罪。</a:t>
            </a:r>
            <a:endParaRPr lang="en-SG" sz="2400" b="1" dirty="0"/>
          </a:p>
          <a:p>
            <a:pPr marL="360363" indent="-360363" algn="l"/>
            <a:r>
              <a:rPr lang="en-US" sz="2400" b="1" dirty="0"/>
              <a:t> </a:t>
            </a:r>
            <a:endParaRPr lang="en-SG" sz="2400" b="1" dirty="0"/>
          </a:p>
          <a:p>
            <a:pPr marL="360363" indent="-360363" algn="l"/>
            <a:r>
              <a:rPr lang="en-US" sz="2400" b="1" dirty="0"/>
              <a:t>c.	</a:t>
            </a:r>
            <a:r>
              <a:rPr lang="zh-CN" altLang="en-US" sz="2400" b="1" dirty="0"/>
              <a:t>提醒非信徒地狱是“为魔鬼和他的使者预备的”（马太福音</a:t>
            </a:r>
            <a:r>
              <a:rPr lang="en-US" altLang="zh-CN" sz="2400" b="1" dirty="0"/>
              <a:t>25</a:t>
            </a:r>
            <a:r>
              <a:rPr lang="zh-CN" altLang="en-US" sz="2400" b="1" dirty="0"/>
              <a:t>：</a:t>
            </a:r>
            <a:r>
              <a:rPr lang="en-US" altLang="zh-CN" sz="2400" b="1" dirty="0"/>
              <a:t>42</a:t>
            </a:r>
            <a:r>
              <a:rPr lang="zh-CN" altLang="en-US" sz="2400" b="1" dirty="0"/>
              <a:t>）人因为不信就已经进入了这样的安排中。</a:t>
            </a:r>
            <a:endParaRPr lang="en-US" sz="2400" b="1" dirty="0">
              <a:effectLst>
                <a:glow rad="127000">
                  <a:schemeClr val="tx1"/>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38866122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heckerboard(across)">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checkerboard(across)">
                                      <p:cBhvr>
                                        <p:cTn id="25" dur="500"/>
                                        <p:tgtEl>
                                          <p:spTgt spid="5">
                                            <p:txEl>
                                              <p:pRg st="3" end="3"/>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checkerboard(across)">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r>
              <a:rPr lang="en-US" sz="2400" b="1" dirty="0"/>
              <a:t> </a:t>
            </a:r>
            <a:endParaRPr lang="en-SG" sz="2400" b="1" dirty="0"/>
          </a:p>
          <a:p>
            <a:pPr marL="360363" indent="-360363" algn="l"/>
            <a:r>
              <a:rPr lang="en-US" sz="2400" b="1" dirty="0"/>
              <a:t>d.	</a:t>
            </a:r>
            <a:r>
              <a:rPr lang="zh-CN" altLang="en-US" sz="2400" b="1" dirty="0"/>
              <a:t>不要说地狱和罪是</a:t>
            </a:r>
            <a:r>
              <a:rPr lang="en-US" sz="2400" b="1" dirty="0"/>
              <a:t> </a:t>
            </a:r>
            <a:r>
              <a:rPr lang="ru-RU" sz="2400" b="1" dirty="0"/>
              <a:t>“</a:t>
            </a:r>
            <a:r>
              <a:rPr lang="zh-CN" altLang="en-US" sz="2400" b="1" dirty="0"/>
              <a:t>和上帝属灵的分离</a:t>
            </a:r>
            <a:r>
              <a:rPr lang="ru-RU" sz="2400" b="1" dirty="0"/>
              <a:t>”</a:t>
            </a:r>
            <a:r>
              <a:rPr lang="en-US" sz="2400" b="1" dirty="0"/>
              <a:t> </a:t>
            </a:r>
            <a:r>
              <a:rPr lang="zh-CN" altLang="en-US" sz="2400" b="1" dirty="0"/>
              <a:t>。</a:t>
            </a:r>
            <a:r>
              <a:rPr lang="en-US" sz="2400" b="1" dirty="0"/>
              <a:t> </a:t>
            </a:r>
            <a:r>
              <a:rPr lang="zh-CN" altLang="en-US" sz="2400" b="1" dirty="0"/>
              <a:t>非信徒已经习惯和上帝分离，因为他们的罪很多人反而确信和上帝分离是好的－－因此和上帝属灵的分离很难听起来象是一种惩罚。</a:t>
            </a:r>
            <a:endParaRPr lang="en-SG" sz="2400" b="1" dirty="0"/>
          </a:p>
          <a:p>
            <a:pPr marL="360363" indent="-360363" algn="l"/>
            <a:r>
              <a:rPr lang="en-US" sz="2400" b="1" dirty="0"/>
              <a:t> </a:t>
            </a:r>
            <a:endParaRPr lang="en-SG" sz="2400" b="1" dirty="0"/>
          </a:p>
          <a:p>
            <a:pPr marL="360363" indent="-360363" algn="l"/>
            <a:r>
              <a:rPr lang="en-US" sz="2400" b="1" dirty="0"/>
              <a:t>e.	</a:t>
            </a:r>
            <a:r>
              <a:rPr lang="zh-CN" altLang="en-US" sz="2400" b="1" dirty="0"/>
              <a:t>注重更基要的神学理论来平衡地教导有关地狱的知识。</a:t>
            </a:r>
            <a:endParaRPr lang="en-US" sz="2400" b="1" dirty="0">
              <a:effectLst>
                <a:glow rad="127000">
                  <a:schemeClr val="tx1"/>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
        <p:nvSpPr>
          <p:cNvPr id="9" name="Rectangle 2"/>
          <p:cNvSpPr txBox="1">
            <a:spLocks noChangeArrowheads="1"/>
          </p:cNvSpPr>
          <p:nvPr/>
        </p:nvSpPr>
        <p:spPr bwMode="auto">
          <a:xfrm>
            <a:off x="3409932" y="49784"/>
            <a:ext cx="4884171"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a:effectLst>
                  <a:glow rad="127000">
                    <a:schemeClr val="tx1"/>
                  </a:glow>
                </a:effectLst>
                <a:latin typeface="Arial" charset="0"/>
                <a:ea typeface="ＭＳ Ｐゴシック" charset="0"/>
                <a:cs typeface="ＭＳ Ｐゴシック" charset="0"/>
              </a:rPr>
              <a:t>如何向非基督徒</a:t>
            </a:r>
            <a:r>
              <a:rPr lang="en-US" altLang="zh-CN" sz="3600" b="1">
                <a:effectLst>
                  <a:glow rad="127000">
                    <a:schemeClr val="tx1"/>
                  </a:glow>
                </a:effectLst>
                <a:latin typeface="Arial" charset="0"/>
                <a:ea typeface="ＭＳ Ｐゴシック" charset="0"/>
                <a:cs typeface="ＭＳ Ｐゴシック" charset="0"/>
              </a:rPr>
              <a:t/>
            </a:r>
            <a:br>
              <a:rPr lang="en-US" altLang="zh-CN" sz="3600" b="1">
                <a:effectLst>
                  <a:glow rad="127000">
                    <a:schemeClr val="tx1"/>
                  </a:glow>
                </a:effectLst>
                <a:latin typeface="Arial" charset="0"/>
                <a:ea typeface="ＭＳ Ｐゴシック" charset="0"/>
                <a:cs typeface="ＭＳ Ｐゴシック" charset="0"/>
              </a:rPr>
            </a:br>
            <a:r>
              <a:rPr lang="zh-CN" altLang="en-US" sz="3600" b="1">
                <a:effectLst>
                  <a:glow rad="127000">
                    <a:schemeClr val="tx1"/>
                  </a:glow>
                </a:effectLst>
                <a:latin typeface="Arial" charset="0"/>
                <a:ea typeface="ＭＳ Ｐゴシック" charset="0"/>
                <a:cs typeface="ＭＳ Ｐゴシック" charset="0"/>
              </a:rPr>
              <a:t>谈论地狱</a:t>
            </a:r>
            <a:r>
              <a:rPr lang="en-US" sz="3600" b="1">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effectLst>
                  <a:glow rad="127000">
                    <a:schemeClr val="tx1"/>
                  </a:glow>
                </a:effectLst>
                <a:latin typeface="Arial" charset="0"/>
                <a:ea typeface="ＭＳ Ｐゴシック" charset="0"/>
                <a:cs typeface="ＭＳ Ｐゴシック" charset="0"/>
              </a:rPr>
              <a:t>一些建议</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868101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heckerboard(across)">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7" descr="图片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28575"/>
            <a:ext cx="653732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4" name="Rectangle 2"/>
          <p:cNvSpPr>
            <a:spLocks noGrp="1" noChangeArrowheads="1"/>
          </p:cNvSpPr>
          <p:nvPr>
            <p:ph type="ctrTitle"/>
          </p:nvPr>
        </p:nvSpPr>
        <p:spPr>
          <a:xfrm rot="16200000">
            <a:off x="-2884884" y="2857500"/>
            <a:ext cx="6885383" cy="1115616"/>
          </a:xfrm>
          <a:solidFill>
            <a:schemeClr val="tx1"/>
          </a:solidFill>
        </p:spPr>
        <p:txBody>
          <a:bodyPr/>
          <a:lstStyle/>
          <a:p>
            <a:pPr eaLnBrk="1" hangingPunct="1"/>
            <a:r>
              <a:rPr lang="zh-CN" altLang="en-US" sz="5400" b="1">
                <a:solidFill>
                  <a:srgbClr val="FFFFFF"/>
                </a:solidFill>
                <a:latin typeface="Arial" charset="0"/>
                <a:ea typeface="ＭＳ Ｐゴシック" charset="0"/>
                <a:cs typeface="ＭＳ Ｐゴシック" charset="0"/>
              </a:rPr>
              <a:t>救恩靠行为吗</a:t>
            </a:r>
            <a:r>
              <a:rPr lang="en-US" altLang="zh-CN" sz="5400" b="1">
                <a:solidFill>
                  <a:srgbClr val="FFFFFF"/>
                </a:solidFill>
                <a:latin typeface="Arial" charset="0"/>
                <a:ea typeface="ＭＳ Ｐゴシック" charset="0"/>
                <a:cs typeface="ＭＳ Ｐゴシック" charset="0"/>
              </a:rPr>
              <a:t>?</a:t>
            </a:r>
          </a:p>
        </p:txBody>
      </p:sp>
      <p:sp>
        <p:nvSpPr>
          <p:cNvPr id="448515" name="Text Box 5"/>
          <p:cNvSpPr txBox="1">
            <a:spLocks noChangeArrowheads="1"/>
          </p:cNvSpPr>
          <p:nvPr/>
        </p:nvSpPr>
        <p:spPr bwMode="auto">
          <a:xfrm>
            <a:off x="8229600" y="-27384"/>
            <a:ext cx="8858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en-US" altLang="zh-CN" sz="2400" b="1">
                <a:solidFill>
                  <a:srgbClr val="000000"/>
                </a:solidFill>
                <a:latin typeface="Arial" charset="0"/>
                <a:cs typeface="Arial" charset="0"/>
              </a:rPr>
              <a:t>155g</a:t>
            </a:r>
          </a:p>
        </p:txBody>
      </p:sp>
      <p:sp>
        <p:nvSpPr>
          <p:cNvPr id="2" name="文本框 1"/>
          <p:cNvSpPr txBox="1"/>
          <p:nvPr/>
        </p:nvSpPr>
        <p:spPr>
          <a:xfrm>
            <a:off x="1692275" y="0"/>
            <a:ext cx="6537325" cy="369332"/>
          </a:xfrm>
          <a:prstGeom prst="rect">
            <a:avLst/>
          </a:prstGeom>
          <a:solidFill>
            <a:srgbClr val="262626"/>
          </a:solidFill>
        </p:spPr>
        <p:txBody>
          <a:bodyPr wrap="square" rtlCol="0">
            <a:spAutoFit/>
          </a:bodyPr>
          <a:lstStyle/>
          <a:p>
            <a:r>
              <a:rPr kumimoji="1" lang="en-US" altLang="zh-CN" dirty="0">
                <a:solidFill>
                  <a:srgbClr val="FFFFFF"/>
                </a:solidFill>
              </a:rPr>
              <a:t>            </a:t>
            </a:r>
            <a:r>
              <a:rPr kumimoji="1" lang="zh-CN" altLang="en-US" dirty="0">
                <a:solidFill>
                  <a:srgbClr val="FFFFFF"/>
                </a:solidFill>
              </a:rPr>
              <a:t>关于工作的经文</a:t>
            </a:r>
            <a:r>
              <a:rPr kumimoji="1" lang="en-US" altLang="zh-CN" dirty="0">
                <a:solidFill>
                  <a:srgbClr val="FFFFFF"/>
                </a:solidFill>
              </a:rPr>
              <a:t>                             </a:t>
            </a:r>
            <a:r>
              <a:rPr kumimoji="1" lang="zh-CN" altLang="en-US" dirty="0">
                <a:solidFill>
                  <a:srgbClr val="FFFFFF"/>
                </a:solidFill>
              </a:rPr>
              <a:t>解释</a:t>
            </a:r>
          </a:p>
        </p:txBody>
      </p:sp>
    </p:spTree>
    <p:extLst>
      <p:ext uri="{BB962C8B-B14F-4D97-AF65-F5344CB8AC3E}">
        <p14:creationId xmlns:p14="http://schemas.microsoft.com/office/powerpoint/2010/main" val="4083696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589"/>
            <a:ext cx="5690292" cy="5297411"/>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你真地可以</a:t>
            </a:r>
            <a:r>
              <a:rPr lang="en-US" altLang="zh-CN" b="1" dirty="0">
                <a:solidFill>
                  <a:schemeClr val="tx2"/>
                </a:solidFill>
                <a:effectLst>
                  <a:glow rad="127000">
                    <a:schemeClr val="bg1"/>
                  </a:glow>
                </a:effectLst>
                <a:latin typeface="Arial" charset="0"/>
                <a:ea typeface="ＭＳ Ｐゴシック" charset="0"/>
                <a:cs typeface="ＭＳ Ｐゴシック" charset="0"/>
              </a:rPr>
              <a:t/>
            </a: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对每个人说：</a:t>
            </a:r>
            <a:r>
              <a:rPr lang="en-US" altLang="zh-CN" b="1" dirty="0">
                <a:solidFill>
                  <a:schemeClr val="tx2"/>
                </a:solidFill>
                <a:effectLst>
                  <a:glow rad="127000">
                    <a:schemeClr val="bg1"/>
                  </a:glow>
                </a:effectLst>
                <a:latin typeface="Arial" charset="0"/>
                <a:ea typeface="ＭＳ Ｐゴシック" charset="0"/>
                <a:cs typeface="ＭＳ Ｐゴシック" charset="0"/>
              </a:rPr>
              <a:t/>
            </a: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ru-RU" b="1" dirty="0">
                <a:solidFill>
                  <a:schemeClr val="tx2"/>
                </a:solidFill>
                <a:effectLst>
                  <a:glow rad="127000">
                    <a:schemeClr val="bg1"/>
                  </a:glow>
                </a:effectLst>
                <a:latin typeface="Arial" charset="0"/>
                <a:ea typeface="ＭＳ Ｐゴシック" charset="0"/>
                <a:cs typeface="ＭＳ Ｐゴシック" charset="0"/>
              </a:rPr>
              <a:t>“</a:t>
            </a:r>
            <a:r>
              <a:rPr lang="zh-CN" altLang="en-US" b="1" dirty="0">
                <a:solidFill>
                  <a:schemeClr val="tx2"/>
                </a:solidFill>
                <a:effectLst>
                  <a:glow rad="127000">
                    <a:schemeClr val="bg1"/>
                  </a:glow>
                </a:effectLst>
                <a:latin typeface="Arial" charset="0"/>
                <a:ea typeface="ＭＳ Ｐゴシック" charset="0"/>
                <a:cs typeface="ＭＳ Ｐゴシック" charset="0"/>
              </a:rPr>
              <a:t>神爱你</a:t>
            </a: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 </a:t>
            </a:r>
            <a:r>
              <a:rPr lang="zh-CN" altLang="en-US" b="1" dirty="0">
                <a:solidFill>
                  <a:schemeClr val="tx2"/>
                </a:solidFill>
                <a:effectLst>
                  <a:glow rad="127000">
                    <a:schemeClr val="bg1"/>
                  </a:glow>
                </a:effectLst>
                <a:latin typeface="Arial" charset="0"/>
                <a:ea typeface="ＭＳ Ｐゴシック" charset="0"/>
                <a:cs typeface="ＭＳ Ｐゴシック" charset="0"/>
              </a:rPr>
              <a:t>吗</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5334000" y="1192290"/>
            <a:ext cx="3810000" cy="3810000"/>
          </a:xfrm>
          <a:prstGeom prst="rect">
            <a:avLst/>
          </a:prstGeom>
        </p:spPr>
      </p:pic>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272681"/>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圣经学习资料下载</a:t>
            </a:r>
          </a:p>
        </p:txBody>
      </p:sp>
    </p:spTree>
    <p:extLst>
      <p:ext uri="{BB962C8B-B14F-4D97-AF65-F5344CB8AC3E}">
        <p14:creationId xmlns:p14="http://schemas.microsoft.com/office/powerpoint/2010/main" val="2991056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a:ex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91918" y="1444501"/>
            <a:ext cx="8880432"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40000"/>
              </a:lnSpc>
              <a:defRPr/>
            </a:pPr>
            <a:r>
              <a:rPr lang="ru-RU"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他所呼召来的人</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没有失丧的</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他又</a:t>
            </a:r>
            <a:r>
              <a:rPr lang="zh-CN" altLang="en-US" sz="3200" b="1" dirty="0">
                <a:solidFill>
                  <a:srgbClr val="FFFF00"/>
                </a:solidFill>
                <a:effectLst>
                  <a:glow rad="127000">
                    <a:schemeClr val="tx1"/>
                  </a:glow>
                </a:effectLst>
                <a:ea typeface="ＭＳ Ｐゴシック" charset="0"/>
              </a:rPr>
              <a:t>称他们为义</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上帝所赐的礼物是在他面前一个正确的身份，这礼物是藉着信心收取的</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罗马书</a:t>
            </a:r>
            <a:r>
              <a:rPr lang="en-US" sz="3200" b="1" dirty="0">
                <a:effectLst>
                  <a:glow rad="127000">
                    <a:schemeClr val="tx1"/>
                  </a:glow>
                </a:effectLst>
                <a:ea typeface="ＭＳ Ｐゴシック" charset="0"/>
              </a:rPr>
              <a:t> 5:1], </a:t>
            </a:r>
            <a:r>
              <a:rPr lang="zh-CN" altLang="en-US" sz="3200" b="1" dirty="0">
                <a:effectLst>
                  <a:glow rad="127000">
                    <a:schemeClr val="tx1"/>
                  </a:glow>
                </a:effectLst>
                <a:ea typeface="ＭＳ Ｐゴシック" charset="0"/>
              </a:rPr>
              <a:t>所称为义的人</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不会失丧的</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他又叫他们</a:t>
            </a:r>
            <a:r>
              <a:rPr lang="zh-CN" altLang="en-US" sz="3200" b="1" dirty="0">
                <a:solidFill>
                  <a:srgbClr val="FFFF00"/>
                </a:solidFill>
                <a:effectLst>
                  <a:glow rad="127000">
                    <a:schemeClr val="tx1"/>
                  </a:glow>
                </a:effectLst>
                <a:ea typeface="ＭＳ Ｐゴシック" charset="0"/>
              </a:rPr>
              <a:t>得荣耀</a:t>
            </a:r>
            <a:r>
              <a:rPr lang="en-US" sz="3200" b="1" dirty="0">
                <a:effectLst>
                  <a:glow rad="127000">
                    <a:schemeClr val="tx1"/>
                  </a:glow>
                </a:effectLst>
                <a:ea typeface="ＭＳ Ｐゴシック" charset="0"/>
              </a:rPr>
              <a:t> [</a:t>
            </a:r>
            <a:r>
              <a:rPr lang="zh-CN" altLang="en-US" sz="3200" b="1" dirty="0">
                <a:effectLst>
                  <a:glow rad="127000">
                    <a:schemeClr val="tx1"/>
                  </a:glow>
                </a:effectLst>
                <a:ea typeface="ＭＳ Ｐゴシック" charset="0"/>
              </a:rPr>
              <a:t>这是一个确定的事情</a:t>
            </a:r>
            <a:r>
              <a:rPr lang="en-US"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罗马书</a:t>
            </a:r>
            <a:r>
              <a:rPr lang="en-US" altLang="zh-CN" sz="3200" b="1" dirty="0">
                <a:effectLst>
                  <a:glow rad="127000">
                    <a:schemeClr val="tx1"/>
                  </a:glow>
                </a:effectLst>
                <a:ea typeface="ＭＳ Ｐゴシック" charset="0"/>
              </a:rPr>
              <a:t>8</a:t>
            </a:r>
            <a:r>
              <a:rPr lang="zh-CN" altLang="en-US" sz="3200" b="1" dirty="0">
                <a:effectLst>
                  <a:glow rad="127000">
                    <a:schemeClr val="tx1"/>
                  </a:glow>
                </a:effectLst>
                <a:ea typeface="ＭＳ Ｐゴシック" charset="0"/>
              </a:rPr>
              <a:t>：</a:t>
            </a:r>
            <a:r>
              <a:rPr lang="en-US" sz="3200" b="1" dirty="0">
                <a:effectLst>
                  <a:glow rad="127000">
                    <a:schemeClr val="tx1"/>
                  </a:glow>
                </a:effectLst>
                <a:ea typeface="ＭＳ Ｐゴシック" charset="0"/>
              </a:rPr>
              <a:t> 29) </a:t>
            </a:r>
            <a:r>
              <a:rPr lang="zh-CN" altLang="en-US" sz="3200" b="1" dirty="0">
                <a:effectLst>
                  <a:glow rad="127000">
                    <a:schemeClr val="tx1"/>
                  </a:glow>
                </a:effectLst>
                <a:ea typeface="ＭＳ Ｐゴシック" charset="0"/>
              </a:rPr>
              <a:t>尽管还没有实现，因此也是将来的事情</a:t>
            </a:r>
            <a:r>
              <a:rPr lang="en-US" sz="3200" b="1" dirty="0">
                <a:effectLst>
                  <a:glow rad="127000">
                    <a:schemeClr val="tx1"/>
                  </a:glow>
                </a:effectLst>
                <a:ea typeface="ＭＳ Ｐゴシック" charset="0"/>
              </a:rPr>
              <a:t>]</a:t>
            </a:r>
            <a:r>
              <a:rPr lang="ru-RU" sz="3200" b="1" dirty="0">
                <a:effectLst>
                  <a:glow rad="127000">
                    <a:schemeClr val="tx1"/>
                  </a:glow>
                </a:effectLst>
                <a:ea typeface="ＭＳ Ｐゴシック" charset="0"/>
              </a:rPr>
              <a:t>”</a:t>
            </a:r>
            <a:r>
              <a:rPr lang="en-US" sz="3200" b="1" dirty="0">
                <a:effectLst>
                  <a:glow rad="127000">
                    <a:schemeClr val="tx1"/>
                  </a:glow>
                </a:effectLst>
                <a:ea typeface="ＭＳ Ｐゴシック" charset="0"/>
              </a:rPr>
              <a:t> </a:t>
            </a:r>
            <a:br>
              <a:rPr lang="en-US" sz="3200" b="1" dirty="0">
                <a:effectLst>
                  <a:glow rad="127000">
                    <a:schemeClr val="tx1"/>
                  </a:glow>
                </a:effectLst>
                <a:ea typeface="ＭＳ Ｐゴシック" charset="0"/>
              </a:rPr>
            </a:br>
            <a:r>
              <a:rPr lang="en-US" sz="3200" b="1" dirty="0">
                <a:effectLst>
                  <a:glow rad="127000">
                    <a:schemeClr val="tx1"/>
                  </a:glow>
                </a:effectLst>
                <a:ea typeface="ＭＳ Ｐゴシック" charset="0"/>
              </a:rPr>
              <a:t>(</a:t>
            </a:r>
            <a:r>
              <a:rPr lang="zh-CN" altLang="en-US" sz="3200" b="1" dirty="0">
                <a:effectLst>
                  <a:glow rad="127000">
                    <a:schemeClr val="tx1"/>
                  </a:glow>
                </a:effectLst>
                <a:ea typeface="ＭＳ Ｐゴシック" charset="0"/>
              </a:rPr>
              <a:t>罗马书</a:t>
            </a:r>
            <a:r>
              <a:rPr lang="en-US" sz="3200" b="1" dirty="0">
                <a:effectLst>
                  <a:glow rad="127000">
                    <a:schemeClr val="tx1"/>
                  </a:glow>
                </a:effectLst>
                <a:ea typeface="ＭＳ Ｐゴシック" charset="0"/>
              </a:rPr>
              <a:t> 8:30b).</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42969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ru-RU" altLang="ja-JP" sz="3600" b="1" dirty="0">
                <a:ea typeface="ＭＳ Ｐゴシック" charset="-128"/>
                <a:cs typeface="ＭＳ Ｐゴシック" charset="-128"/>
              </a:rPr>
              <a:t>“</a:t>
            </a:r>
            <a:r>
              <a:rPr lang="zh-CN" altLang="en-US" sz="3600" b="1" dirty="0">
                <a:ea typeface="ＭＳ Ｐゴシック" charset="-128"/>
                <a:cs typeface="ＭＳ Ｐゴシック" charset="-128"/>
              </a:rPr>
              <a:t>神使万事互相效力，叫爱神的人得益处</a:t>
            </a:r>
            <a:r>
              <a:rPr lang="en-US" altLang="ja-JP" sz="3600" b="1" dirty="0">
                <a:ea typeface="ＭＳ Ｐゴシック" charset="-128"/>
                <a:cs typeface="ＭＳ Ｐゴシック" charset="-128"/>
              </a:rPr>
              <a:t>…</a:t>
            </a:r>
            <a:r>
              <a:rPr lang="ru-RU" altLang="ja-JP" sz="3600" b="1" dirty="0">
                <a:ea typeface="ＭＳ Ｐゴシック" charset="-128"/>
                <a:cs typeface="ＭＳ Ｐゴシック" charset="-128"/>
              </a:rPr>
              <a:t>”</a:t>
            </a:r>
            <a:r>
              <a:rPr lang="en-US" altLang="ja-JP" sz="3600" b="1" dirty="0">
                <a:ea typeface="ＭＳ Ｐゴシック" charset="-128"/>
                <a:cs typeface="ＭＳ Ｐゴシック" charset="-128"/>
              </a:rPr>
              <a:t> </a:t>
            </a:r>
            <a:br>
              <a:rPr lang="en-US" altLang="ja-JP" sz="3600" b="1" dirty="0">
                <a:ea typeface="ＭＳ Ｐゴシック" charset="-128"/>
                <a:cs typeface="ＭＳ Ｐゴシック" charset="-128"/>
              </a:rPr>
            </a:br>
            <a:r>
              <a:rPr lang="en-US" altLang="ja-JP" sz="3600" b="1" dirty="0">
                <a:ea typeface="ＭＳ Ｐゴシック" charset="-128"/>
                <a:cs typeface="ＭＳ Ｐゴシック" charset="-128"/>
              </a:rPr>
              <a:t>(</a:t>
            </a:r>
            <a:r>
              <a:rPr lang="zh-CN" altLang="en-US" sz="3600" b="1" dirty="0">
                <a:ea typeface="ＭＳ Ｐゴシック" charset="-128"/>
                <a:cs typeface="ＭＳ Ｐゴシック" charset="-128"/>
              </a:rPr>
              <a:t>罗马书</a:t>
            </a:r>
            <a:r>
              <a:rPr lang="en-US" altLang="ja-JP" sz="3600" b="1" dirty="0">
                <a:ea typeface="ＭＳ Ｐゴシック" charset="-128"/>
                <a:cs typeface="ＭＳ Ｐゴシック" charset="-128"/>
              </a:rPr>
              <a:t>8:28-30)</a:t>
            </a:r>
            <a:endParaRPr lang="en-US" b="1"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zh-CN" alt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被预定</a:t>
            </a:r>
            <a:endParaRPr 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zh-CN" alt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被呼召</a:t>
            </a:r>
            <a:endParaRPr 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zh-CN" alt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被荣耀</a:t>
            </a:r>
            <a:endParaRPr 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endParaRPr>
          </a:p>
        </p:txBody>
      </p:sp>
      <p:sp>
        <p:nvSpPr>
          <p:cNvPr id="378890" name="Text Box 10"/>
          <p:cNvSpPr txBox="1">
            <a:spLocks noChangeArrowheads="1"/>
          </p:cNvSpPr>
          <p:nvPr/>
        </p:nvSpPr>
        <p:spPr bwMode="auto">
          <a:xfrm>
            <a:off x="8153400" y="76200"/>
            <a:ext cx="52700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eaLnBrk="0" fontAlgn="base" hangingPunct="0">
              <a:spcBef>
                <a:spcPct val="0"/>
              </a:spcBef>
              <a:spcAft>
                <a:spcPct val="0"/>
              </a:spcAft>
              <a:defRPr/>
            </a:pPr>
            <a:r>
              <a:rPr lang="uk-UA" sz="2400" b="1" dirty="0">
                <a:solidFill>
                  <a:srgbClr val="FFFFFF"/>
                </a:solidFill>
                <a:latin typeface="Arial" charset="0"/>
                <a:ea typeface="ＭＳ Ｐゴシック" charset="-128"/>
                <a:cs typeface="ＭＳ Ｐゴシック" charset="-128"/>
              </a:rPr>
              <a:t>51</a:t>
            </a:r>
            <a:endParaRPr lang="en-US" sz="2400" b="1" dirty="0">
              <a:solidFill>
                <a:srgbClr val="FFFFFF"/>
              </a:solidFill>
              <a:latin typeface="Arial" charset="0"/>
              <a:ea typeface="ＭＳ Ｐゴシック" charset="-128"/>
              <a:cs typeface="ＭＳ Ｐゴシック" charset="-128"/>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预先被知道</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zh-CN" alt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被称义</a:t>
            </a:r>
            <a:endParaRPr lang="en-US" sz="32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endParaRPr>
          </a:p>
        </p:txBody>
      </p:sp>
    </p:spTree>
    <p:extLst>
      <p:ext uri="{BB962C8B-B14F-4D97-AF65-F5344CB8AC3E}">
        <p14:creationId xmlns:p14="http://schemas.microsoft.com/office/powerpoint/2010/main" val="1889087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a:extLst/>
        </p:spPr>
        <p:txBody>
          <a:bodyPr/>
          <a:lstStyle/>
          <a:p>
            <a:pPr>
              <a:defRPr/>
            </a:pPr>
            <a:r>
              <a:rPr lang="zh-CN" altLang="en-US" sz="2800" b="1" dirty="0">
                <a:solidFill>
                  <a:schemeClr val="tx2"/>
                </a:solidFill>
                <a:effectLst>
                  <a:glow rad="127000">
                    <a:schemeClr val="bg1"/>
                  </a:glow>
                </a:effectLst>
                <a:latin typeface="Arial" charset="0"/>
                <a:ea typeface="ＭＳ Ｐゴシック" charset="0"/>
                <a:cs typeface="ＭＳ Ｐゴシック" charset="0"/>
              </a:rPr>
              <a:t>请坐</a:t>
            </a:r>
            <a:r>
              <a:rPr lang="en-US" altLang="zh-CN" sz="2800" b="1" dirty="0">
                <a:solidFill>
                  <a:schemeClr val="tx2"/>
                </a:solidFill>
                <a:effectLst>
                  <a:glow rad="127000">
                    <a:schemeClr val="bg1"/>
                  </a:glow>
                </a:effectLst>
                <a:latin typeface="Arial" charset="0"/>
                <a:ea typeface="ＭＳ Ｐゴシック" charset="0"/>
                <a:cs typeface="ＭＳ Ｐゴシック" charset="0"/>
              </a:rPr>
              <a:t>, Kermit. </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我要告诉你的将是一个令人震惊的发现</a:t>
            </a:r>
            <a:r>
              <a:rPr lang="is-IS" altLang="zh-CN" sz="2800" b="1" dirty="0">
                <a:solidFill>
                  <a:schemeClr val="tx2"/>
                </a:solidFill>
                <a:effectLst>
                  <a:glow rad="127000">
                    <a:schemeClr val="bg1"/>
                  </a:glow>
                </a:effectLst>
                <a:latin typeface="Arial" charset="0"/>
                <a:ea typeface="ＭＳ Ｐゴシック" charset="0"/>
                <a:cs typeface="ＭＳ Ｐゴシック" charset="0"/>
              </a:rPr>
              <a:t>…</a:t>
            </a:r>
            <a:endParaRPr lang="zh-CN" alt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136164" y="-14234"/>
            <a:ext cx="9290659" cy="696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2"/>
          <p:cNvSpPr>
            <a:spLocks noGrp="1" noChangeArrowheads="1"/>
          </p:cNvSpPr>
          <p:nvPr>
            <p:ph type="title" idx="4294967295"/>
          </p:nvPr>
        </p:nvSpPr>
        <p:spPr>
          <a:xfrm>
            <a:off x="0" y="1752600"/>
            <a:ext cx="9144000" cy="762000"/>
          </a:xfrm>
          <a:effectLst>
            <a:outerShdw blurRad="63500" dist="35921" dir="2700000" algn="ctr" rotWithShape="0">
              <a:srgbClr val="000000">
                <a:alpha val="74997"/>
              </a:srgbClr>
            </a:outerShdw>
          </a:effectLst>
        </p:spPr>
        <p:txBody>
          <a:bodyPr/>
          <a:lstStyle/>
          <a:p>
            <a:pPr eaLnBrk="1" hangingPunct="1">
              <a:defRPr/>
            </a:pPr>
            <a:r>
              <a:rPr kumimoji="0" lang="zh-CN" altLang="en-US">
                <a:solidFill>
                  <a:schemeClr val="bg1"/>
                </a:solidFill>
                <a:latin typeface="Helvetica" charset="0"/>
                <a:ea typeface="ＭＳ Ｐゴシック" charset="0"/>
                <a:cs typeface="ＭＳ Ｐゴシック" charset="0"/>
              </a:rPr>
              <a:t>罗马书</a:t>
            </a:r>
            <a:r>
              <a:rPr kumimoji="0" lang="en-US" altLang="zh-CN">
                <a:solidFill>
                  <a:schemeClr val="bg1"/>
                </a:solidFill>
                <a:latin typeface="Helvetica" charset="0"/>
                <a:ea typeface="ＭＳ Ｐゴシック" charset="0"/>
                <a:cs typeface="ＭＳ Ｐゴシック" charset="0"/>
              </a:rPr>
              <a:t> 8:28-30</a:t>
            </a:r>
            <a:r>
              <a:rPr kumimoji="0" lang="zh-CN" altLang="en-US">
                <a:solidFill>
                  <a:schemeClr val="bg1"/>
                </a:solidFill>
                <a:latin typeface="Helvetica" charset="0"/>
                <a:ea typeface="ＭＳ Ｐゴシック" charset="0"/>
                <a:cs typeface="ＭＳ Ｐゴシック" charset="0"/>
              </a:rPr>
              <a:t>的一个比喻</a:t>
            </a:r>
            <a:endParaRPr kumimoji="0" lang="zh-CN" altLang="en-US" sz="4800">
              <a:solidFill>
                <a:schemeClr val="bg1"/>
              </a:solidFill>
              <a:latin typeface="Helvetica" charset="0"/>
              <a:ea typeface="ＭＳ Ｐゴシック" charset="0"/>
              <a:cs typeface="ＭＳ Ｐゴシック" charset="0"/>
            </a:endParaRPr>
          </a:p>
        </p:txBody>
      </p:sp>
      <p:sp>
        <p:nvSpPr>
          <p:cNvPr id="66560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65604" name="Rectangle 7"/>
          <p:cNvSpPr>
            <a:spLocks noChangeArrowheads="1"/>
          </p:cNvSpPr>
          <p:nvPr/>
        </p:nvSpPr>
        <p:spPr bwMode="auto">
          <a:xfrm>
            <a:off x="0" y="4267200"/>
            <a:ext cx="8839200" cy="2362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600" i="1">
                <a:solidFill>
                  <a:srgbClr val="E9F313"/>
                </a:solidFill>
              </a:rPr>
              <a:t>有一天</a:t>
            </a:r>
            <a:r>
              <a:rPr kumimoji="1" lang="zh-CN" altLang="en-US" sz="3600">
                <a:solidFill>
                  <a:srgbClr val="F3F1E4"/>
                </a:solidFill>
              </a:rPr>
              <a:t>一个非常</a:t>
            </a:r>
          </a:p>
          <a:p>
            <a:pPr algn="ctr" defTabSz="914400" fontAlgn="base">
              <a:spcBef>
                <a:spcPct val="20000"/>
              </a:spcBef>
              <a:spcAft>
                <a:spcPct val="0"/>
              </a:spcAft>
            </a:pPr>
            <a:r>
              <a:rPr kumimoji="1" lang="zh-CN" altLang="en-US" sz="3600" i="1">
                <a:solidFill>
                  <a:srgbClr val="E9F313"/>
                </a:solidFill>
              </a:rPr>
              <a:t>有智慧且技能精湛的雕刻家 </a:t>
            </a:r>
            <a:r>
              <a:rPr kumimoji="1" lang="zh-CN" altLang="en-US" sz="3600">
                <a:solidFill>
                  <a:srgbClr val="F3F1E4"/>
                </a:solidFill>
              </a:rPr>
              <a:t>想要制作一座美丽的大理石雕像</a:t>
            </a:r>
            <a:r>
              <a:rPr kumimoji="1" lang="en-US" altLang="zh-CN" sz="3600">
                <a:solidFill>
                  <a:srgbClr val="F3F1E4"/>
                </a:solidFill>
              </a:rPr>
              <a:t>…</a:t>
            </a:r>
          </a:p>
        </p:txBody>
      </p:sp>
      <p:sp>
        <p:nvSpPr>
          <p:cNvPr id="66560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276188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5"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6" name="Rectangle 3"/>
          <p:cNvSpPr>
            <a:spLocks noGrp="1" noChangeArrowheads="1"/>
          </p:cNvSpPr>
          <p:nvPr>
            <p:ph type="title" idx="4294967295"/>
          </p:nvPr>
        </p:nvSpPr>
        <p:spPr>
          <a:xfrm>
            <a:off x="76200" y="5943600"/>
            <a:ext cx="7772400" cy="762000"/>
          </a:xfrm>
          <a:noFill/>
        </p:spPr>
        <p:txBody>
          <a:bodyPr anchor="t"/>
          <a:lstStyle/>
          <a:p>
            <a:pPr algn="l" eaLnBrk="1" hangingPunct="1">
              <a:spcBef>
                <a:spcPct val="20000"/>
              </a:spcBef>
              <a:buFontTx/>
              <a:buChar char="•"/>
            </a:pPr>
            <a:r>
              <a:rPr kumimoji="0" lang="zh-CN" altLang="en-US" sz="3200" dirty="0">
                <a:solidFill>
                  <a:schemeClr val="tx1"/>
                </a:solidFill>
                <a:latin typeface="Helvetica" charset="0"/>
                <a:ea typeface="ＭＳ Ｐゴシック" charset="0"/>
                <a:cs typeface="ＭＳ Ｐゴシック" charset="0"/>
              </a:rPr>
              <a:t> 预知</a:t>
            </a:r>
          </a:p>
        </p:txBody>
      </p:sp>
      <p:sp>
        <p:nvSpPr>
          <p:cNvPr id="66662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66628" name="Rectangle 6"/>
          <p:cNvSpPr>
            <a:spLocks noChangeArrowheads="1"/>
          </p:cNvSpPr>
          <p:nvPr/>
        </p:nvSpPr>
        <p:spPr bwMode="auto">
          <a:xfrm>
            <a:off x="-76200" y="381000"/>
            <a:ext cx="9144000" cy="1676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200" b="1">
                <a:solidFill>
                  <a:srgbClr val="F3F1E4"/>
                </a:solidFill>
              </a:rPr>
              <a:t>在一个大理石采石场，在有</a:t>
            </a:r>
            <a:r>
              <a:rPr kumimoji="1" lang="zh-CN" altLang="en-US" sz="3200" b="1" i="1">
                <a:solidFill>
                  <a:srgbClr val="E9F313"/>
                </a:solidFill>
              </a:rPr>
              <a:t>许多可能性</a:t>
            </a:r>
            <a:r>
              <a:rPr kumimoji="1" lang="zh-CN" altLang="en-US" sz="3200" b="1">
                <a:solidFill>
                  <a:srgbClr val="F3F1E4"/>
                </a:solidFill>
              </a:rPr>
              <a:t>的选择面前他</a:t>
            </a:r>
            <a:r>
              <a:rPr kumimoji="1" lang="zh-CN" altLang="en-US" sz="3200" b="1" i="1">
                <a:solidFill>
                  <a:srgbClr val="E9F313"/>
                </a:solidFill>
              </a:rPr>
              <a:t>挑选了一块粗糙的顽石</a:t>
            </a:r>
            <a:r>
              <a:rPr kumimoji="1" lang="en-US" altLang="zh-CN" sz="3200" b="1" i="1">
                <a:solidFill>
                  <a:srgbClr val="E9F313"/>
                </a:solidFill>
              </a:rPr>
              <a:t>,</a:t>
            </a:r>
            <a:r>
              <a:rPr kumimoji="1" lang="en-US" altLang="zh-CN" sz="3200" b="1">
                <a:solidFill>
                  <a:srgbClr val="F3F1E4"/>
                </a:solidFill>
              </a:rPr>
              <a:t> </a:t>
            </a:r>
            <a:r>
              <a:rPr kumimoji="1" lang="zh-CN" altLang="en-US" sz="3200" b="1">
                <a:solidFill>
                  <a:srgbClr val="F3F1E4"/>
                </a:solidFill>
              </a:rPr>
              <a:t>他自由打算</a:t>
            </a:r>
            <a:r>
              <a:rPr kumimoji="1" lang="en-US" altLang="zh-CN" sz="3200" b="1">
                <a:solidFill>
                  <a:srgbClr val="F3F1E4"/>
                </a:solidFill>
              </a:rPr>
              <a:t>.</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F3F1E4"/>
              </a:solidFill>
              <a:latin typeface="Times New Roman" charset="0"/>
              <a:ea typeface="SimSun" charset="0"/>
            </a:endParaRPr>
          </a:p>
        </p:txBody>
      </p:sp>
      <p:sp>
        <p:nvSpPr>
          <p:cNvPr id="66663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734953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0" name="Rectangle 2"/>
          <p:cNvSpPr>
            <a:spLocks noGrp="1" noChangeArrowheads="1"/>
          </p:cNvSpPr>
          <p:nvPr>
            <p:ph type="title" idx="4294967295"/>
          </p:nvPr>
        </p:nvSpPr>
        <p:spPr>
          <a:xfrm>
            <a:off x="0" y="60960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预定</a:t>
            </a:r>
          </a:p>
        </p:txBody>
      </p:sp>
      <p:sp>
        <p:nvSpPr>
          <p:cNvPr id="66765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67652" name="Rectangle 6"/>
          <p:cNvSpPr>
            <a:spLocks noChangeArrowheads="1"/>
          </p:cNvSpPr>
          <p:nvPr/>
        </p:nvSpPr>
        <p:spPr bwMode="auto">
          <a:xfrm>
            <a:off x="-76200" y="609600"/>
            <a:ext cx="9144000" cy="21336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200" b="1" dirty="0">
                <a:solidFill>
                  <a:srgbClr val="F3F1E4"/>
                </a:solidFill>
              </a:rPr>
              <a:t>他给它画上标记，并由此</a:t>
            </a:r>
            <a:r>
              <a:rPr kumimoji="1" lang="zh-CN" altLang="en-US" sz="3200" b="1" dirty="0">
                <a:solidFill>
                  <a:srgbClr val="E9F313"/>
                </a:solidFill>
              </a:rPr>
              <a:t>注定将把它制作成为</a:t>
            </a:r>
            <a:r>
              <a:rPr kumimoji="1" lang="zh-CN" altLang="en-US" sz="3200" b="1" dirty="0">
                <a:solidFill>
                  <a:srgbClr val="F3F1E4"/>
                </a:solidFill>
              </a:rPr>
              <a:t>他心目中所设想的佳作。</a:t>
            </a:r>
            <a:r>
              <a:rPr kumimoji="1" lang="en-US" altLang="zh-CN" sz="3200" b="1" dirty="0">
                <a:solidFill>
                  <a:srgbClr val="F3F1E4"/>
                </a:solidFill>
              </a:rPr>
              <a:t>  </a:t>
            </a:r>
            <a:r>
              <a:rPr kumimoji="1" lang="zh-CN" altLang="en-US" sz="3200" b="1" dirty="0">
                <a:solidFill>
                  <a:srgbClr val="F3F1E4"/>
                </a:solidFill>
              </a:rPr>
              <a:t>那个记号保护了它不被丢弃或者毁灭。</a:t>
            </a:r>
            <a:endParaRPr kumimoji="1" lang="en-US" altLang="zh-CN" sz="3200" b="1" dirty="0">
              <a:solidFill>
                <a:srgbClr val="F3F1E4"/>
              </a:solidFill>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600">
              <a:solidFill>
                <a:srgbClr val="F3F1E4"/>
              </a:solidFill>
              <a:latin typeface="Times New Roman" charset="0"/>
              <a:ea typeface="SimSun"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600">
              <a:solidFill>
                <a:srgbClr val="F3F1E4"/>
              </a:solidFill>
              <a:latin typeface="Times New Roman" charset="0"/>
              <a:ea typeface="SimSun" charset="0"/>
            </a:endParaRPr>
          </a:p>
        </p:txBody>
      </p:sp>
    </p:spTree>
    <p:extLst>
      <p:ext uri="{BB962C8B-B14F-4D97-AF65-F5344CB8AC3E}">
        <p14:creationId xmlns:p14="http://schemas.microsoft.com/office/powerpoint/2010/main" val="2422297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Rectangle 2"/>
          <p:cNvSpPr>
            <a:spLocks noGrp="1" noChangeArrowheads="1"/>
          </p:cNvSpPr>
          <p:nvPr>
            <p:ph type="title" idx="4294967295"/>
          </p:nvPr>
        </p:nvSpPr>
        <p:spPr>
          <a:xfrm>
            <a:off x="0" y="6172200"/>
            <a:ext cx="77724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呼召与称义</a:t>
            </a:r>
          </a:p>
        </p:txBody>
      </p:sp>
      <p:sp>
        <p:nvSpPr>
          <p:cNvPr id="66867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68676" name="Rectangle 6"/>
          <p:cNvSpPr>
            <a:spLocks noChangeArrowheads="1"/>
          </p:cNvSpPr>
          <p:nvPr/>
        </p:nvSpPr>
        <p:spPr bwMode="auto">
          <a:xfrm>
            <a:off x="3886200" y="2971800"/>
            <a:ext cx="5105400" cy="2286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200" b="1" i="1" dirty="0">
                <a:solidFill>
                  <a:srgbClr val="E9F313"/>
                </a:solidFill>
              </a:rPr>
              <a:t>一段时间过后</a:t>
            </a:r>
            <a:r>
              <a:rPr kumimoji="1" lang="zh-CN" altLang="en-US" sz="3200" b="1" dirty="0">
                <a:solidFill>
                  <a:srgbClr val="F3F1E4"/>
                </a:solidFill>
              </a:rPr>
              <a:t>，他差遣他的</a:t>
            </a:r>
            <a:r>
              <a:rPr kumimoji="1" lang="zh-CN" altLang="en-US" sz="3200" b="1" i="1" dirty="0">
                <a:solidFill>
                  <a:srgbClr val="E9F313"/>
                </a:solidFill>
              </a:rPr>
              <a:t>助理</a:t>
            </a:r>
            <a:r>
              <a:rPr kumimoji="1" lang="zh-CN" altLang="en-US" sz="3200" b="1" dirty="0">
                <a:solidFill>
                  <a:srgbClr val="F3F1E4"/>
                </a:solidFill>
              </a:rPr>
              <a:t> 把石头拿回来放在他自己的工作台上</a:t>
            </a:r>
            <a:r>
              <a:rPr kumimoji="1" lang="en-US" altLang="zh-CN" sz="3200" b="1" dirty="0">
                <a:solidFill>
                  <a:srgbClr val="F3F1E4"/>
                </a:solidFill>
              </a:rPr>
              <a:t>.</a:t>
            </a:r>
          </a:p>
        </p:txBody>
      </p:sp>
      <p:pic>
        <p:nvPicPr>
          <p:cNvPr id="668677"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1136180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69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69699" name="Rectangle 6"/>
          <p:cNvSpPr>
            <a:spLocks noChangeArrowheads="1"/>
          </p:cNvSpPr>
          <p:nvPr/>
        </p:nvSpPr>
        <p:spPr bwMode="auto">
          <a:xfrm>
            <a:off x="3581400" y="685800"/>
            <a:ext cx="5715000" cy="5410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200" b="1">
                <a:solidFill>
                  <a:srgbClr val="F3F1E4"/>
                </a:solidFill>
              </a:rPr>
              <a:t>于是，</a:t>
            </a:r>
            <a:r>
              <a:rPr kumimoji="1" lang="zh-CN" altLang="en-US" sz="3200" b="1" i="1">
                <a:solidFill>
                  <a:srgbClr val="E9F313"/>
                </a:solidFill>
              </a:rPr>
              <a:t>雕塑家开始用</a:t>
            </a:r>
          </a:p>
          <a:p>
            <a:pPr algn="ctr" defTabSz="914400" fontAlgn="base">
              <a:spcBef>
                <a:spcPct val="20000"/>
              </a:spcBef>
              <a:spcAft>
                <a:spcPct val="0"/>
              </a:spcAft>
            </a:pPr>
            <a:r>
              <a:rPr kumimoji="1" lang="zh-CN" altLang="en-US" sz="3200" b="1" i="1">
                <a:solidFill>
                  <a:srgbClr val="E9F313"/>
                </a:solidFill>
              </a:rPr>
              <a:t>凿子凿</a:t>
            </a:r>
            <a:r>
              <a:rPr kumimoji="1" lang="zh-CN" altLang="en-US" sz="2400">
                <a:solidFill>
                  <a:srgbClr val="272776"/>
                </a:solidFill>
                <a:latin typeface="Times New Roman" charset="0"/>
              </a:rPr>
              <a:t> </a:t>
            </a:r>
            <a:r>
              <a:rPr kumimoji="1" lang="en-US" altLang="zh-CN" sz="3200" b="1" i="1">
                <a:solidFill>
                  <a:srgbClr val="E9F313"/>
                </a:solidFill>
              </a:rPr>
              <a:t>, </a:t>
            </a:r>
            <a:r>
              <a:rPr kumimoji="1" lang="zh-CN" altLang="en-US" sz="3200" b="1" i="1">
                <a:solidFill>
                  <a:srgbClr val="E9F313"/>
                </a:solidFill>
              </a:rPr>
              <a:t>用粗锉打磨，将</a:t>
            </a:r>
          </a:p>
          <a:p>
            <a:pPr algn="ctr" defTabSz="914400" fontAlgn="base">
              <a:spcBef>
                <a:spcPct val="20000"/>
              </a:spcBef>
              <a:spcAft>
                <a:spcPct val="0"/>
              </a:spcAft>
            </a:pPr>
            <a:r>
              <a:rPr kumimoji="1" lang="zh-CN" altLang="en-US" sz="3200" b="1" i="1">
                <a:solidFill>
                  <a:srgbClr val="F3F1E4"/>
                </a:solidFill>
              </a:rPr>
              <a:t>那块粗糙的石头</a:t>
            </a:r>
            <a:r>
              <a:rPr kumimoji="1" lang="zh-CN" altLang="en-US" sz="3200" b="1" i="1">
                <a:solidFill>
                  <a:srgbClr val="E9F313"/>
                </a:solidFill>
              </a:rPr>
              <a:t>锉光滑整形</a:t>
            </a:r>
          </a:p>
          <a:p>
            <a:pPr algn="ctr" defTabSz="914400" fontAlgn="base">
              <a:spcBef>
                <a:spcPct val="20000"/>
              </a:spcBef>
              <a:spcAft>
                <a:spcPct val="0"/>
              </a:spcAft>
            </a:pPr>
            <a:r>
              <a:rPr kumimoji="1" lang="zh-CN" altLang="en-US" sz="3200" b="1" i="1">
                <a:solidFill>
                  <a:srgbClr val="E9F313"/>
                </a:solidFill>
              </a:rPr>
              <a:t>以至于浮现他心目中理想</a:t>
            </a:r>
          </a:p>
          <a:p>
            <a:pPr algn="ctr" defTabSz="914400" fontAlgn="base">
              <a:spcBef>
                <a:spcPct val="20000"/>
              </a:spcBef>
              <a:spcAft>
                <a:spcPct val="0"/>
              </a:spcAft>
            </a:pPr>
            <a:r>
              <a:rPr kumimoji="1" lang="zh-CN" altLang="en-US" sz="3200" b="1" i="1">
                <a:solidFill>
                  <a:srgbClr val="E9F313"/>
                </a:solidFill>
              </a:rPr>
              <a:t>的样式。</a:t>
            </a:r>
          </a:p>
          <a:p>
            <a:pPr algn="ctr" defTabSz="914400" fontAlgn="base">
              <a:spcBef>
                <a:spcPct val="20000"/>
              </a:spcBef>
              <a:spcAft>
                <a:spcPct val="0"/>
              </a:spcAft>
            </a:pPr>
            <a:r>
              <a:rPr kumimoji="1" lang="zh-CN" altLang="en-US" sz="3200" b="1">
                <a:solidFill>
                  <a:srgbClr val="F3F1E4"/>
                </a:solidFill>
              </a:rPr>
              <a:t>然而至始至终，</a:t>
            </a:r>
          </a:p>
          <a:p>
            <a:pPr algn="ctr" defTabSz="914400" fontAlgn="base">
              <a:spcBef>
                <a:spcPct val="20000"/>
              </a:spcBef>
              <a:spcAft>
                <a:spcPct val="0"/>
              </a:spcAft>
            </a:pPr>
            <a:r>
              <a:rPr kumimoji="1" lang="zh-CN" altLang="en-US" sz="3200" b="1">
                <a:solidFill>
                  <a:srgbClr val="F3F1E4"/>
                </a:solidFill>
              </a:rPr>
              <a:t>他未曾想要</a:t>
            </a:r>
            <a:r>
              <a:rPr kumimoji="1" lang="zh-CN" altLang="en-US" sz="3200" b="1" i="1">
                <a:solidFill>
                  <a:srgbClr val="E9F313"/>
                </a:solidFill>
              </a:rPr>
              <a:t>毁坏这块石头</a:t>
            </a:r>
            <a:r>
              <a:rPr kumimoji="1" lang="zh-CN" altLang="en-US" sz="3200" b="1">
                <a:solidFill>
                  <a:srgbClr val="F3F1E4"/>
                </a:solidFill>
              </a:rPr>
              <a:t>，</a:t>
            </a:r>
          </a:p>
          <a:p>
            <a:pPr algn="ctr" defTabSz="914400" fontAlgn="base">
              <a:spcBef>
                <a:spcPct val="20000"/>
              </a:spcBef>
              <a:spcAft>
                <a:spcPct val="0"/>
              </a:spcAft>
            </a:pPr>
            <a:r>
              <a:rPr kumimoji="1" lang="zh-CN" altLang="en-US" sz="3200" b="1">
                <a:solidFill>
                  <a:srgbClr val="F3F1E4"/>
                </a:solidFill>
              </a:rPr>
              <a:t>也不许可任何人来</a:t>
            </a:r>
            <a:r>
              <a:rPr kumimoji="1" lang="zh-CN" altLang="en-US" sz="3200" b="1" i="1">
                <a:solidFill>
                  <a:srgbClr val="E9F313"/>
                </a:solidFill>
              </a:rPr>
              <a:t>破坏它</a:t>
            </a:r>
            <a:r>
              <a:rPr kumimoji="1" lang="zh-CN" altLang="en-US" sz="3200" b="1">
                <a:solidFill>
                  <a:srgbClr val="F3F1E4"/>
                </a:solidFill>
              </a:rPr>
              <a:t>。</a:t>
            </a:r>
            <a:endParaRPr kumimoji="1" lang="en-US" altLang="zh-CN" sz="3200" b="1">
              <a:solidFill>
                <a:srgbClr val="F3F1E4"/>
              </a:solidFill>
            </a:endParaRPr>
          </a:p>
        </p:txBody>
      </p:sp>
      <p:pic>
        <p:nvPicPr>
          <p:cNvPr id="669700"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6" name="Rectangle 2"/>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600">
                <a:solidFill>
                  <a:schemeClr val="bg1"/>
                </a:solidFill>
                <a:latin typeface="Helvetica" charset="0"/>
                <a:ea typeface="ＭＳ Ｐゴシック" charset="0"/>
                <a:cs typeface="ＭＳ Ｐゴシック" charset="0"/>
              </a:rPr>
              <a:t> 逐渐成圣以及永恒的保障</a:t>
            </a:r>
            <a:endParaRPr kumimoji="0" lang="en-US" altLang="zh-CN" sz="3600">
              <a:solidFill>
                <a:schemeClr val="bg1"/>
              </a:solidFill>
              <a:latin typeface="Helvetica" charset="0"/>
              <a:ea typeface="ＭＳ Ｐゴシック" charset="0"/>
              <a:cs typeface="ＭＳ Ｐゴシック" charset="0"/>
            </a:endParaRPr>
          </a:p>
        </p:txBody>
      </p:sp>
      <p:sp>
        <p:nvSpPr>
          <p:cNvPr id="66970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341971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TW" altLang="en-US" sz="7200" b="1" dirty="0">
                <a:effectLst>
                  <a:glow rad="127000">
                    <a:schemeClr val="tx1"/>
                  </a:glow>
                </a:effectLst>
                <a:latin typeface="Arial" charset="0"/>
                <a:ea typeface="ＭＳ Ｐゴシック" charset="0"/>
                <a:cs typeface="ＭＳ Ｐゴシック" charset="0"/>
              </a:rPr>
              <a:t>拣选</a:t>
            </a:r>
            <a:endParaRPr lang="en-US" sz="72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latin typeface="Arial" charset="0"/>
                <a:ea typeface="ＭＳ Ｐゴシック" charset="0"/>
                <a:cs typeface="ＭＳ Ｐゴシック" charset="0"/>
              </a:rPr>
              <a:t>神对个体或群体的拣选有其特殊的目的与旨意</a:t>
            </a:r>
            <a:endParaRPr lang="en-US" altLang="zh-CN" sz="4000" b="1" dirty="0">
              <a:solidFill>
                <a:srgbClr val="FFFFFF"/>
              </a:solidFill>
              <a:latin typeface="Times New Roman" charset="0"/>
              <a:ea typeface="SimSun" charset="0"/>
              <a:cs typeface="Times New Roman" charset="0"/>
            </a:endParaRPr>
          </a:p>
        </p:txBody>
      </p:sp>
      <p:sp>
        <p:nvSpPr>
          <p:cNvPr id="4" name="Text Box 12"/>
          <p:cNvSpPr txBox="1">
            <a:spLocks noChangeArrowheads="1"/>
          </p:cNvSpPr>
          <p:nvPr/>
        </p:nvSpPr>
        <p:spPr bwMode="auto">
          <a:xfrm>
            <a:off x="8572110"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3F1E4"/>
                </a:solidFill>
                <a:latin typeface="Arial" charset="0"/>
                <a:ea typeface="ＭＳ Ｐゴシック" charset="-128"/>
                <a:cs typeface="ＭＳ Ｐゴシック" charset="-128"/>
              </a:rPr>
              <a:t>55</a:t>
            </a:r>
            <a:endParaRPr lang="en-US" sz="2400" dirty="0">
              <a:solidFill>
                <a:srgbClr val="272776"/>
              </a:solidFill>
              <a:latin typeface="Times New Roman"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70723" name="Rectangle 4"/>
          <p:cNvSpPr>
            <a:spLocks noChangeArrowheads="1"/>
          </p:cNvSpPr>
          <p:nvPr/>
        </p:nvSpPr>
        <p:spPr bwMode="auto">
          <a:xfrm>
            <a:off x="4343400" y="457200"/>
            <a:ext cx="4953000" cy="6400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3200" b="1">
                <a:solidFill>
                  <a:srgbClr val="F3F1E4"/>
                </a:solidFill>
              </a:rPr>
              <a:t>终于有一天，</a:t>
            </a:r>
            <a:r>
              <a:rPr kumimoji="1" lang="zh-CN" altLang="en-US" sz="3200" b="1" i="1">
                <a:solidFill>
                  <a:srgbClr val="E9F313"/>
                </a:solidFill>
              </a:rPr>
              <a:t>他的工作完成了</a:t>
            </a:r>
            <a:r>
              <a:rPr kumimoji="1" lang="zh-CN" altLang="en-US" sz="3200" b="1">
                <a:solidFill>
                  <a:srgbClr val="F3F1E4"/>
                </a:solidFill>
              </a:rPr>
              <a:t>。 </a:t>
            </a:r>
            <a:r>
              <a:rPr kumimoji="1" lang="zh-CN" altLang="en-US" sz="3200" b="1" i="1">
                <a:solidFill>
                  <a:srgbClr val="E9F313"/>
                </a:solidFill>
              </a:rPr>
              <a:t>石雕像</a:t>
            </a:r>
            <a:r>
              <a:rPr kumimoji="1" lang="zh-CN" altLang="en-US" sz="3200" b="1">
                <a:solidFill>
                  <a:srgbClr val="F3F1E4"/>
                </a:solidFill>
              </a:rPr>
              <a:t>成功地在石头上雕刻出精美的轮廓，样式与他的模型完全符合。 </a:t>
            </a:r>
          </a:p>
          <a:p>
            <a:pPr algn="ctr" defTabSz="914400" fontAlgn="base">
              <a:spcBef>
                <a:spcPct val="20000"/>
              </a:spcBef>
              <a:spcAft>
                <a:spcPct val="0"/>
              </a:spcAft>
            </a:pPr>
            <a:r>
              <a:rPr kumimoji="1" lang="zh-CN" altLang="en-US" sz="3200" b="1">
                <a:solidFill>
                  <a:srgbClr val="F3F1E4"/>
                </a:solidFill>
              </a:rPr>
              <a:t>现在是</a:t>
            </a:r>
            <a:r>
              <a:rPr kumimoji="1" lang="zh-CN" altLang="en-US" sz="3200" b="1" i="1">
                <a:solidFill>
                  <a:srgbClr val="E9F313"/>
                </a:solidFill>
              </a:rPr>
              <a:t>把它从杂乱的工作台上挪移出</a:t>
            </a:r>
            <a:r>
              <a:rPr kumimoji="1" lang="zh-CN" altLang="en-US" sz="3200" b="1">
                <a:solidFill>
                  <a:srgbClr val="F3F1E4"/>
                </a:solidFill>
              </a:rPr>
              <a:t>来的时候了，将它运到展览馆等候揭幕，以便向大众展示。</a:t>
            </a:r>
            <a:r>
              <a:rPr kumimoji="1" lang="en-US" altLang="zh-CN" sz="3200" b="1" i="1">
                <a:solidFill>
                  <a:srgbClr val="E9F313"/>
                </a:solidFill>
              </a:rPr>
              <a:t> </a:t>
            </a:r>
          </a:p>
        </p:txBody>
      </p:sp>
      <p:pic>
        <p:nvPicPr>
          <p:cNvPr id="670724"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0" name="Rectangle 6"/>
          <p:cNvSpPr>
            <a:spLocks noGrp="1" noChangeArrowheads="1"/>
          </p:cNvSpPr>
          <p:nvPr>
            <p:ph type="title" idx="4294967295"/>
          </p:nvPr>
        </p:nvSpPr>
        <p:spPr>
          <a:xfrm>
            <a:off x="76200" y="62484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被提</a:t>
            </a:r>
          </a:p>
        </p:txBody>
      </p:sp>
      <p:sp>
        <p:nvSpPr>
          <p:cNvPr id="67072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901307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5"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kumimoji="1" lang="zh-CN" altLang="en-US" sz="3200">
              <a:solidFill>
                <a:srgbClr val="272776"/>
              </a:solidFill>
            </a:endParaRPr>
          </a:p>
        </p:txBody>
      </p:sp>
      <p:sp>
        <p:nvSpPr>
          <p:cNvPr id="671747" name="Rectangle 4"/>
          <p:cNvSpPr>
            <a:spLocks noChangeArrowheads="1"/>
          </p:cNvSpPr>
          <p:nvPr/>
        </p:nvSpPr>
        <p:spPr bwMode="auto">
          <a:xfrm>
            <a:off x="3563888" y="762000"/>
            <a:ext cx="5503912" cy="439519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所有经过的人面带</a:t>
            </a:r>
          </a:p>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微笑以表赞赏，</a:t>
            </a:r>
          </a:p>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并向聪明智慧、</a:t>
            </a:r>
          </a:p>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技艺精湛的雕刻家</a:t>
            </a:r>
          </a:p>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献上高度的</a:t>
            </a:r>
          </a:p>
          <a:p>
            <a:pPr algn="ctr" defTabSz="914400"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赞许和颂扬。</a:t>
            </a:r>
          </a:p>
        </p:txBody>
      </p:sp>
      <p:sp>
        <p:nvSpPr>
          <p:cNvPr id="314373" name="Rectangle 5"/>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得荣耀</a:t>
            </a:r>
          </a:p>
        </p:txBody>
      </p:sp>
      <p:pic>
        <p:nvPicPr>
          <p:cNvPr id="671749"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defTabSz="914400" fontAlgn="base">
              <a:spcBef>
                <a:spcPct val="20000"/>
              </a:spcBef>
              <a:spcAft>
                <a:spcPct val="0"/>
              </a:spcAft>
              <a:defRPr/>
            </a:pPr>
            <a:r>
              <a:rPr kumimoji="1" lang="en-US" sz="2400" b="1">
                <a:solidFill>
                  <a:srgbClr val="F3F1E4"/>
                </a:solidFill>
              </a:rPr>
              <a:t>155p</a:t>
            </a:r>
          </a:p>
        </p:txBody>
      </p:sp>
    </p:spTree>
    <p:extLst>
      <p:ext uri="{BB962C8B-B14F-4D97-AF65-F5344CB8AC3E}">
        <p14:creationId xmlns:p14="http://schemas.microsoft.com/office/powerpoint/2010/main" val="285114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dirty="0">
                <a:solidFill>
                  <a:schemeClr val="tx1"/>
                </a:solidFill>
                <a:effectLst>
                  <a:glow rad="330200">
                    <a:srgbClr val="000000"/>
                  </a:glow>
                </a:effectLst>
              </a:rPr>
              <a:t>谁能定我们的罪呢．有基督耶稣已经死了、而且从死里复活、现今在　神的右边、也替我们祈求</a:t>
            </a:r>
            <a:endParaRPr lang="en-US" sz="3200" b="1" dirty="0">
              <a:solidFill>
                <a:schemeClr val="tx1"/>
              </a:solidFill>
              <a:effectLst>
                <a:glow rad="330200">
                  <a:srgbClr val="000000"/>
                </a:glow>
              </a:effectLst>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zh-CN" altLang="en-US" sz="2800" b="1" dirty="0">
                <a:solidFill>
                  <a:srgbClr val="FFFFFF"/>
                </a:solidFill>
                <a:effectLst>
                  <a:outerShdw blurRad="38100" dist="38100" dir="2700000" algn="tl">
                    <a:srgbClr val="000000"/>
                  </a:outerShdw>
                </a:effectLst>
                <a:ea typeface="SimSun" charset="0"/>
              </a:rPr>
              <a:t>罗马书</a:t>
            </a:r>
            <a:r>
              <a:rPr lang="en-US" sz="2800" b="1" dirty="0">
                <a:solidFill>
                  <a:srgbClr val="FFFFFF"/>
                </a:solidFill>
                <a:effectLst>
                  <a:outerShdw blurRad="38100" dist="38100" dir="2700000" algn="tl">
                    <a:srgbClr val="000000"/>
                  </a:outerShdw>
                </a:effectLst>
                <a:ea typeface="SimSun" charset="0"/>
              </a:rPr>
              <a:t> 8:34</a:t>
            </a:r>
            <a:r>
              <a:rPr lang="en-US" sz="2000" b="1" dirty="0">
                <a:solidFill>
                  <a:srgbClr val="FFFFFF"/>
                </a:solidFill>
                <a:effectLst>
                  <a:outerShdw blurRad="38100" dist="38100" dir="2700000" algn="tl">
                    <a:srgbClr val="000000"/>
                  </a:outerShdw>
                </a:effectLst>
                <a:ea typeface="SimSun" charset="0"/>
              </a:rPr>
              <a:t> </a:t>
            </a:r>
            <a:r>
              <a:rPr lang="en-US" sz="2800" b="1" dirty="0">
                <a:solidFill>
                  <a:srgbClr val="FFFFFF"/>
                </a:solidFill>
                <a:effectLst>
                  <a:outerShdw blurRad="38100" dist="38100" dir="2700000" algn="tl">
                    <a:srgbClr val="000000"/>
                  </a:outerShdw>
                </a:effectLst>
                <a:ea typeface="SimSun" charset="0"/>
              </a:rPr>
              <a:t> </a:t>
            </a:r>
          </a:p>
        </p:txBody>
      </p:sp>
    </p:spTree>
    <p:extLst>
      <p:ext uri="{BB962C8B-B14F-4D97-AF65-F5344CB8AC3E}">
        <p14:creationId xmlns:p14="http://schemas.microsoft.com/office/powerpoint/2010/main" val="34988520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5288" y="981075"/>
            <a:ext cx="8686800" cy="5275263"/>
            <a:chOff x="-3" y="-3"/>
            <a:chExt cx="3259" cy="3692"/>
          </a:xfrm>
        </p:grpSpPr>
        <p:grpSp>
          <p:nvGrpSpPr>
            <p:cNvPr id="674823" name="Group 3"/>
            <p:cNvGrpSpPr>
              <a:grpSpLocks/>
            </p:cNvGrpSpPr>
            <p:nvPr/>
          </p:nvGrpSpPr>
          <p:grpSpPr bwMode="auto">
            <a:xfrm>
              <a:off x="0" y="0"/>
              <a:ext cx="3253" cy="3686"/>
              <a:chOff x="0" y="0"/>
              <a:chExt cx="3253" cy="3686"/>
            </a:xfrm>
          </p:grpSpPr>
          <p:grpSp>
            <p:nvGrpSpPr>
              <p:cNvPr id="674825" name="Group 4"/>
              <p:cNvGrpSpPr>
                <a:grpSpLocks/>
              </p:cNvGrpSpPr>
              <p:nvPr/>
            </p:nvGrpSpPr>
            <p:grpSpPr bwMode="auto">
              <a:xfrm>
                <a:off x="0" y="0"/>
                <a:ext cx="3253" cy="422"/>
                <a:chOff x="0" y="0"/>
                <a:chExt cx="3253" cy="422"/>
              </a:xfrm>
            </p:grpSpPr>
            <p:sp>
              <p:nvSpPr>
                <p:cNvPr id="674880" name="Rectangle 5"/>
                <p:cNvSpPr>
                  <a:spLocks noChangeArrowheads="1"/>
                </p:cNvSpPr>
                <p:nvPr/>
              </p:nvSpPr>
              <p:spPr bwMode="auto">
                <a:xfrm>
                  <a:off x="0" y="0"/>
                  <a:ext cx="3253" cy="42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674881" name="Group 6"/>
                <p:cNvGrpSpPr>
                  <a:grpSpLocks/>
                </p:cNvGrpSpPr>
                <p:nvPr/>
              </p:nvGrpSpPr>
              <p:grpSpPr bwMode="auto">
                <a:xfrm>
                  <a:off x="0" y="0"/>
                  <a:ext cx="3253" cy="422"/>
                  <a:chOff x="0" y="0"/>
                  <a:chExt cx="3253" cy="422"/>
                </a:xfrm>
              </p:grpSpPr>
              <p:sp>
                <p:nvSpPr>
                  <p:cNvPr id="674882" name="Rectangle 7"/>
                  <p:cNvSpPr>
                    <a:spLocks noChangeArrowheads="1"/>
                  </p:cNvSpPr>
                  <p:nvPr/>
                </p:nvSpPr>
                <p:spPr bwMode="auto">
                  <a:xfrm>
                    <a:off x="43" y="0"/>
                    <a:ext cx="3167" cy="42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endParaRPr lang="en-US" altLang="zh-CN" sz="2800" b="1">
                      <a:solidFill>
                        <a:srgbClr val="FFFFFF"/>
                      </a:solidFill>
                      <a:latin typeface="Times New Roman" charset="0"/>
                      <a:ea typeface="SimSun" charset="0"/>
                      <a:cs typeface="Arial" charset="0"/>
                    </a:endParaRPr>
                  </a:p>
                </p:txBody>
              </p:sp>
              <p:sp>
                <p:nvSpPr>
                  <p:cNvPr id="674883" name="Rectangle 8"/>
                  <p:cNvSpPr>
                    <a:spLocks noChangeArrowheads="1"/>
                  </p:cNvSpPr>
                  <p:nvPr/>
                </p:nvSpPr>
                <p:spPr bwMode="auto">
                  <a:xfrm>
                    <a:off x="0" y="0"/>
                    <a:ext cx="3253"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grpSp>
            <p:nvGrpSpPr>
              <p:cNvPr id="674826" name="Group 9"/>
              <p:cNvGrpSpPr>
                <a:grpSpLocks/>
              </p:cNvGrpSpPr>
              <p:nvPr/>
            </p:nvGrpSpPr>
            <p:grpSpPr bwMode="auto">
              <a:xfrm>
                <a:off x="0" y="422"/>
                <a:ext cx="669" cy="480"/>
                <a:chOff x="0" y="422"/>
                <a:chExt cx="669" cy="480"/>
              </a:xfrm>
            </p:grpSpPr>
            <p:sp>
              <p:nvSpPr>
                <p:cNvPr id="674878" name="Rectangle 10"/>
                <p:cNvSpPr>
                  <a:spLocks noChangeArrowheads="1"/>
                </p:cNvSpPr>
                <p:nvPr/>
              </p:nvSpPr>
              <p:spPr bwMode="auto">
                <a:xfrm>
                  <a:off x="43" y="422"/>
                  <a:ext cx="58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拣选</a:t>
                  </a:r>
                  <a:endParaRPr lang="zh-CN" altLang="en-US" sz="1600" b="1" dirty="0">
                    <a:solidFill>
                      <a:srgbClr val="FFFFFF"/>
                    </a:solidFill>
                    <a:latin typeface="Times New Roman" charset="0"/>
                    <a:ea typeface="ＭＳ Ｐゴシック" charset="0"/>
                    <a:cs typeface="ＭＳ Ｐゴシック" charset="0"/>
                  </a:endParaRPr>
                </a:p>
              </p:txBody>
            </p:sp>
            <p:sp>
              <p:nvSpPr>
                <p:cNvPr id="674879" name="Rectangle 11"/>
                <p:cNvSpPr>
                  <a:spLocks noChangeArrowheads="1"/>
                </p:cNvSpPr>
                <p:nvPr/>
              </p:nvSpPr>
              <p:spPr bwMode="auto">
                <a:xfrm>
                  <a:off x="0" y="422"/>
                  <a:ext cx="669"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7" name="Group 12"/>
              <p:cNvGrpSpPr>
                <a:grpSpLocks/>
              </p:cNvGrpSpPr>
              <p:nvPr/>
            </p:nvGrpSpPr>
            <p:grpSpPr bwMode="auto">
              <a:xfrm>
                <a:off x="669" y="422"/>
                <a:ext cx="950" cy="480"/>
                <a:chOff x="669" y="422"/>
                <a:chExt cx="950" cy="480"/>
              </a:xfrm>
            </p:grpSpPr>
            <p:sp>
              <p:nvSpPr>
                <p:cNvPr id="674876" name="Rectangle 13"/>
                <p:cNvSpPr>
                  <a:spLocks noChangeArrowheads="1"/>
                </p:cNvSpPr>
                <p:nvPr/>
              </p:nvSpPr>
              <p:spPr bwMode="auto">
                <a:xfrm>
                  <a:off x="712" y="422"/>
                  <a:ext cx="86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9:10-13</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77" name="Rectangle 14"/>
                <p:cNvSpPr>
                  <a:spLocks noChangeArrowheads="1"/>
                </p:cNvSpPr>
                <p:nvPr/>
              </p:nvSpPr>
              <p:spPr bwMode="auto">
                <a:xfrm>
                  <a:off x="669" y="422"/>
                  <a:ext cx="950"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8" name="Group 15"/>
              <p:cNvGrpSpPr>
                <a:grpSpLocks/>
              </p:cNvGrpSpPr>
              <p:nvPr/>
            </p:nvGrpSpPr>
            <p:grpSpPr bwMode="auto">
              <a:xfrm>
                <a:off x="1619" y="422"/>
                <a:ext cx="1634" cy="480"/>
                <a:chOff x="1619" y="422"/>
                <a:chExt cx="1634" cy="480"/>
              </a:xfrm>
            </p:grpSpPr>
            <p:sp>
              <p:nvSpPr>
                <p:cNvPr id="674874" name="Rectangle 16"/>
                <p:cNvSpPr>
                  <a:spLocks noChangeArrowheads="1"/>
                </p:cNvSpPr>
                <p:nvPr/>
              </p:nvSpPr>
              <p:spPr bwMode="auto">
                <a:xfrm>
                  <a:off x="1662" y="422"/>
                  <a:ext cx="154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神对一个个体或群体的拣选是有其特殊的目的与旨意</a:t>
                  </a:r>
                  <a:r>
                    <a:rPr lang="en-US" altLang="zh-CN" sz="1600" b="1" dirty="0">
                      <a:solidFill>
                        <a:srgbClr val="FFFFFF"/>
                      </a:solidFill>
                      <a:latin typeface="Arial" charset="0"/>
                      <a:ea typeface="SimSun" charset="0"/>
                      <a:cs typeface="Arial" charset="0"/>
                    </a:rPr>
                    <a:t> </a:t>
                  </a:r>
                  <a:endParaRPr lang="en-US" altLang="zh-CN" sz="16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75" name="Rectangle 17"/>
                <p:cNvSpPr>
                  <a:spLocks noChangeArrowheads="1"/>
                </p:cNvSpPr>
                <p:nvPr/>
              </p:nvSpPr>
              <p:spPr bwMode="auto">
                <a:xfrm>
                  <a:off x="1619" y="422"/>
                  <a:ext cx="1634"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9" name="Group 18"/>
              <p:cNvGrpSpPr>
                <a:grpSpLocks/>
              </p:cNvGrpSpPr>
              <p:nvPr/>
            </p:nvGrpSpPr>
            <p:grpSpPr bwMode="auto">
              <a:xfrm>
                <a:off x="0" y="902"/>
                <a:ext cx="669" cy="480"/>
                <a:chOff x="0" y="902"/>
                <a:chExt cx="669" cy="480"/>
              </a:xfrm>
            </p:grpSpPr>
            <p:sp>
              <p:nvSpPr>
                <p:cNvPr id="674872" name="Rectangle 19"/>
                <p:cNvSpPr>
                  <a:spLocks noChangeArrowheads="1"/>
                </p:cNvSpPr>
                <p:nvPr/>
              </p:nvSpPr>
              <p:spPr bwMode="auto">
                <a:xfrm>
                  <a:off x="43" y="902"/>
                  <a:ext cx="58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称义</a:t>
                  </a:r>
                  <a:endParaRPr lang="zh-CN" altLang="en-US" sz="1600" b="1">
                    <a:solidFill>
                      <a:srgbClr val="FFFFFF"/>
                    </a:solidFill>
                    <a:latin typeface="Times New Roman" charset="0"/>
                    <a:ea typeface="ＭＳ Ｐゴシック" charset="0"/>
                    <a:cs typeface="ＭＳ Ｐゴシック" charset="0"/>
                  </a:endParaRPr>
                </a:p>
              </p:txBody>
            </p:sp>
            <p:sp>
              <p:nvSpPr>
                <p:cNvPr id="674873" name="Rectangle 20"/>
                <p:cNvSpPr>
                  <a:spLocks noChangeArrowheads="1"/>
                </p:cNvSpPr>
                <p:nvPr/>
              </p:nvSpPr>
              <p:spPr bwMode="auto">
                <a:xfrm>
                  <a:off x="0" y="902"/>
                  <a:ext cx="669"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0" name="Group 21"/>
              <p:cNvGrpSpPr>
                <a:grpSpLocks/>
              </p:cNvGrpSpPr>
              <p:nvPr/>
            </p:nvGrpSpPr>
            <p:grpSpPr bwMode="auto">
              <a:xfrm>
                <a:off x="669" y="902"/>
                <a:ext cx="950" cy="480"/>
                <a:chOff x="669" y="902"/>
                <a:chExt cx="950" cy="480"/>
              </a:xfrm>
            </p:grpSpPr>
            <p:sp>
              <p:nvSpPr>
                <p:cNvPr id="674870" name="Rectangle 22"/>
                <p:cNvSpPr>
                  <a:spLocks noChangeArrowheads="1"/>
                </p:cNvSpPr>
                <p:nvPr/>
              </p:nvSpPr>
              <p:spPr bwMode="auto">
                <a:xfrm>
                  <a:off x="712" y="902"/>
                  <a:ext cx="86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4:25; 5:18</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71" name="Rectangle 23"/>
                <p:cNvSpPr>
                  <a:spLocks noChangeArrowheads="1"/>
                </p:cNvSpPr>
                <p:nvPr/>
              </p:nvSpPr>
              <p:spPr bwMode="auto">
                <a:xfrm>
                  <a:off x="669" y="902"/>
                  <a:ext cx="950"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1" name="Group 24"/>
              <p:cNvGrpSpPr>
                <a:grpSpLocks/>
              </p:cNvGrpSpPr>
              <p:nvPr/>
            </p:nvGrpSpPr>
            <p:grpSpPr bwMode="auto">
              <a:xfrm>
                <a:off x="1619" y="902"/>
                <a:ext cx="1634" cy="480"/>
                <a:chOff x="1619" y="902"/>
                <a:chExt cx="1634" cy="480"/>
              </a:xfrm>
            </p:grpSpPr>
            <p:sp>
              <p:nvSpPr>
                <p:cNvPr id="674868" name="Rectangle 25"/>
                <p:cNvSpPr>
                  <a:spLocks noChangeArrowheads="1"/>
                </p:cNvSpPr>
                <p:nvPr/>
              </p:nvSpPr>
              <p:spPr bwMode="auto">
                <a:xfrm>
                  <a:off x="1662" y="902"/>
                  <a:ext cx="154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神宣告我们</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无罪</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的行动，使我们在他面前得以“称义”</a:t>
                  </a:r>
                  <a:r>
                    <a:rPr lang="en-US" altLang="zh-CN" sz="1600" b="1">
                      <a:solidFill>
                        <a:srgbClr val="FFFFFF"/>
                      </a:solidFill>
                      <a:latin typeface="Arial" charset="0"/>
                      <a:ea typeface="SimSun" charset="0"/>
                      <a:cs typeface="Arial" charset="0"/>
                    </a:rPr>
                    <a:t> </a:t>
                  </a:r>
                  <a:endParaRPr lang="en-US" altLang="zh-CN" sz="1600" b="1">
                    <a:solidFill>
                      <a:srgbClr val="FFFFFF"/>
                    </a:solidFill>
                    <a:latin typeface="Times New Roman" charset="0"/>
                    <a:ea typeface="SimSun" charset="0"/>
                    <a:cs typeface="Arial" charset="0"/>
                  </a:endParaRPr>
                </a:p>
              </p:txBody>
            </p:sp>
            <p:sp>
              <p:nvSpPr>
                <p:cNvPr id="674869" name="Rectangle 26"/>
                <p:cNvSpPr>
                  <a:spLocks noChangeArrowheads="1"/>
                </p:cNvSpPr>
                <p:nvPr/>
              </p:nvSpPr>
              <p:spPr bwMode="auto">
                <a:xfrm>
                  <a:off x="1619" y="902"/>
                  <a:ext cx="1634" cy="48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2" name="Group 27"/>
              <p:cNvGrpSpPr>
                <a:grpSpLocks/>
              </p:cNvGrpSpPr>
              <p:nvPr/>
            </p:nvGrpSpPr>
            <p:grpSpPr bwMode="auto">
              <a:xfrm>
                <a:off x="0" y="1382"/>
                <a:ext cx="669" cy="576"/>
                <a:chOff x="0" y="1382"/>
                <a:chExt cx="669" cy="576"/>
              </a:xfrm>
            </p:grpSpPr>
            <p:sp>
              <p:nvSpPr>
                <p:cNvPr id="674866" name="Rectangle 28"/>
                <p:cNvSpPr>
                  <a:spLocks noChangeArrowheads="1"/>
                </p:cNvSpPr>
                <p:nvPr/>
              </p:nvSpPr>
              <p:spPr bwMode="auto">
                <a:xfrm>
                  <a:off x="43" y="1382"/>
                  <a:ext cx="5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和好</a:t>
                  </a:r>
                  <a:endParaRPr lang="zh-CN" altLang="en-US" sz="1600" b="1">
                    <a:solidFill>
                      <a:srgbClr val="FFFFFF"/>
                    </a:solidFill>
                    <a:latin typeface="Times New Roman" charset="0"/>
                    <a:ea typeface="ＭＳ Ｐゴシック" charset="0"/>
                    <a:cs typeface="ＭＳ Ｐゴシック" charset="0"/>
                  </a:endParaRPr>
                </a:p>
              </p:txBody>
            </p:sp>
            <p:sp>
              <p:nvSpPr>
                <p:cNvPr id="674867" name="Rectangle 29"/>
                <p:cNvSpPr>
                  <a:spLocks noChangeArrowheads="1"/>
                </p:cNvSpPr>
                <p:nvPr/>
              </p:nvSpPr>
              <p:spPr bwMode="auto">
                <a:xfrm>
                  <a:off x="0" y="1382"/>
                  <a:ext cx="66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3" name="Group 30"/>
              <p:cNvGrpSpPr>
                <a:grpSpLocks/>
              </p:cNvGrpSpPr>
              <p:nvPr/>
            </p:nvGrpSpPr>
            <p:grpSpPr bwMode="auto">
              <a:xfrm>
                <a:off x="669" y="1382"/>
                <a:ext cx="950" cy="576"/>
                <a:chOff x="669" y="1382"/>
                <a:chExt cx="950" cy="576"/>
              </a:xfrm>
            </p:grpSpPr>
            <p:sp>
              <p:nvSpPr>
                <p:cNvPr id="674864" name="Rectangle 31"/>
                <p:cNvSpPr>
                  <a:spLocks noChangeArrowheads="1"/>
                </p:cNvSpPr>
                <p:nvPr/>
              </p:nvSpPr>
              <p:spPr bwMode="auto">
                <a:xfrm>
                  <a:off x="712" y="1382"/>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3:25</a:t>
                  </a:r>
                  <a:endParaRPr lang="en-US" altLang="zh-CN" sz="1600" b="1">
                    <a:solidFill>
                      <a:srgbClr val="FFFFFF"/>
                    </a:solidFill>
                    <a:latin typeface="Times New Roman" charset="0"/>
                    <a:ea typeface="SimSun" charset="0"/>
                    <a:cs typeface="Times New Roman" charset="0"/>
                  </a:endParaRPr>
                </a:p>
              </p:txBody>
            </p:sp>
            <p:sp>
              <p:nvSpPr>
                <p:cNvPr id="674865" name="Rectangle 32"/>
                <p:cNvSpPr>
                  <a:spLocks noChangeArrowheads="1"/>
                </p:cNvSpPr>
                <p:nvPr/>
              </p:nvSpPr>
              <p:spPr bwMode="auto">
                <a:xfrm>
                  <a:off x="669" y="1382"/>
                  <a:ext cx="950"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4" name="Group 33"/>
              <p:cNvGrpSpPr>
                <a:grpSpLocks/>
              </p:cNvGrpSpPr>
              <p:nvPr/>
            </p:nvGrpSpPr>
            <p:grpSpPr bwMode="auto">
              <a:xfrm>
                <a:off x="1619" y="1382"/>
                <a:ext cx="1634" cy="576"/>
                <a:chOff x="1619" y="1382"/>
                <a:chExt cx="1634" cy="576"/>
              </a:xfrm>
            </p:grpSpPr>
            <p:sp>
              <p:nvSpPr>
                <p:cNvPr id="674862" name="Rectangle 34"/>
                <p:cNvSpPr>
                  <a:spLocks noChangeArrowheads="1"/>
                </p:cNvSpPr>
                <p:nvPr/>
              </p:nvSpPr>
              <p:spPr bwMode="auto">
                <a:xfrm>
                  <a:off x="1662" y="1382"/>
                  <a:ext cx="15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神免去我们因罪而生的惩罚是因着耶稣基督所献上完全的祭，以至于神公义的愤怒得到满足</a:t>
                  </a:r>
                  <a:endParaRPr lang="en-US" altLang="zh-CN" sz="1600" b="1">
                    <a:solidFill>
                      <a:srgbClr val="FFFFFF"/>
                    </a:solidFill>
                    <a:latin typeface="Times New Roman" charset="0"/>
                    <a:ea typeface="SimSun" charset="0"/>
                    <a:cs typeface="Times New Roman" charset="0"/>
                  </a:endParaRPr>
                </a:p>
              </p:txBody>
            </p:sp>
            <p:sp>
              <p:nvSpPr>
                <p:cNvPr id="674863" name="Rectangle 35"/>
                <p:cNvSpPr>
                  <a:spLocks noChangeArrowheads="1"/>
                </p:cNvSpPr>
                <p:nvPr/>
              </p:nvSpPr>
              <p:spPr bwMode="auto">
                <a:xfrm>
                  <a:off x="1619" y="1382"/>
                  <a:ext cx="1634"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5" name="Group 36"/>
              <p:cNvGrpSpPr>
                <a:grpSpLocks/>
              </p:cNvGrpSpPr>
              <p:nvPr/>
            </p:nvGrpSpPr>
            <p:grpSpPr bwMode="auto">
              <a:xfrm>
                <a:off x="0" y="1958"/>
                <a:ext cx="669" cy="576"/>
                <a:chOff x="0" y="1958"/>
                <a:chExt cx="669" cy="576"/>
              </a:xfrm>
            </p:grpSpPr>
            <p:sp>
              <p:nvSpPr>
                <p:cNvPr id="674860" name="Rectangle 37"/>
                <p:cNvSpPr>
                  <a:spLocks noChangeArrowheads="1"/>
                </p:cNvSpPr>
                <p:nvPr/>
              </p:nvSpPr>
              <p:spPr bwMode="auto">
                <a:xfrm>
                  <a:off x="43" y="1958"/>
                  <a:ext cx="5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救赎</a:t>
                  </a:r>
                  <a:endParaRPr lang="zh-CN" altLang="en-US" sz="1600" b="1">
                    <a:solidFill>
                      <a:srgbClr val="FFFFFF"/>
                    </a:solidFill>
                    <a:latin typeface="Times New Roman" charset="0"/>
                    <a:ea typeface="ＭＳ Ｐゴシック" charset="0"/>
                    <a:cs typeface="ＭＳ Ｐゴシック"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61" name="Rectangle 38"/>
                <p:cNvSpPr>
                  <a:spLocks noChangeArrowheads="1"/>
                </p:cNvSpPr>
                <p:nvPr/>
              </p:nvSpPr>
              <p:spPr bwMode="auto">
                <a:xfrm>
                  <a:off x="0" y="1958"/>
                  <a:ext cx="66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6" name="Group 39"/>
              <p:cNvGrpSpPr>
                <a:grpSpLocks/>
              </p:cNvGrpSpPr>
              <p:nvPr/>
            </p:nvGrpSpPr>
            <p:grpSpPr bwMode="auto">
              <a:xfrm>
                <a:off x="669" y="1958"/>
                <a:ext cx="950" cy="576"/>
                <a:chOff x="669" y="1958"/>
                <a:chExt cx="950" cy="576"/>
              </a:xfrm>
            </p:grpSpPr>
            <p:sp>
              <p:nvSpPr>
                <p:cNvPr id="674858" name="Rectangle 40"/>
                <p:cNvSpPr>
                  <a:spLocks noChangeArrowheads="1"/>
                </p:cNvSpPr>
                <p:nvPr/>
              </p:nvSpPr>
              <p:spPr bwMode="auto">
                <a:xfrm>
                  <a:off x="712" y="195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罗马书 </a:t>
                  </a:r>
                  <a:r>
                    <a:rPr lang="en-US" altLang="zh-CN" sz="1600" b="1" dirty="0">
                      <a:solidFill>
                        <a:srgbClr val="FFFFFF"/>
                      </a:solidFill>
                      <a:latin typeface="Arial" charset="0"/>
                      <a:ea typeface="SimSun" charset="0"/>
                      <a:cs typeface="Arial" charset="0"/>
                    </a:rPr>
                    <a:t>3:24; 8:23</a:t>
                  </a:r>
                  <a:endParaRPr lang="en-US" altLang="zh-CN" sz="16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59" name="Rectangle 41"/>
                <p:cNvSpPr>
                  <a:spLocks noChangeArrowheads="1"/>
                </p:cNvSpPr>
                <p:nvPr/>
              </p:nvSpPr>
              <p:spPr bwMode="auto">
                <a:xfrm>
                  <a:off x="669" y="1958"/>
                  <a:ext cx="950"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7" name="Group 42"/>
              <p:cNvGrpSpPr>
                <a:grpSpLocks/>
              </p:cNvGrpSpPr>
              <p:nvPr/>
            </p:nvGrpSpPr>
            <p:grpSpPr bwMode="auto">
              <a:xfrm>
                <a:off x="1619" y="1958"/>
                <a:ext cx="1634" cy="576"/>
                <a:chOff x="1619" y="1958"/>
                <a:chExt cx="1634" cy="576"/>
              </a:xfrm>
            </p:grpSpPr>
            <p:sp>
              <p:nvSpPr>
                <p:cNvPr id="674856" name="Rectangle 43"/>
                <p:cNvSpPr>
                  <a:spLocks noChangeArrowheads="1"/>
                </p:cNvSpPr>
                <p:nvPr/>
              </p:nvSpPr>
              <p:spPr bwMode="auto">
                <a:xfrm>
                  <a:off x="1662" y="1958"/>
                  <a:ext cx="15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耶稣基督为我们已经付上了代价所以我们得以自由。罪的工价就是死；耶稣正是为此付上代价。</a:t>
                  </a:r>
                  <a:r>
                    <a:rPr lang="en-US" altLang="zh-CN" sz="1600" b="1">
                      <a:solidFill>
                        <a:srgbClr val="FFFFFF"/>
                      </a:solidFill>
                      <a:latin typeface="Arial" charset="0"/>
                      <a:ea typeface="SimSun" charset="0"/>
                      <a:cs typeface="Arial" charset="0"/>
                    </a:rPr>
                    <a:t> </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7" name="Rectangle 44"/>
                <p:cNvSpPr>
                  <a:spLocks noChangeArrowheads="1"/>
                </p:cNvSpPr>
                <p:nvPr/>
              </p:nvSpPr>
              <p:spPr bwMode="auto">
                <a:xfrm>
                  <a:off x="1619" y="1958"/>
                  <a:ext cx="1634"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8" name="Group 45"/>
              <p:cNvGrpSpPr>
                <a:grpSpLocks/>
              </p:cNvGrpSpPr>
              <p:nvPr/>
            </p:nvGrpSpPr>
            <p:grpSpPr bwMode="auto">
              <a:xfrm>
                <a:off x="0" y="2534"/>
                <a:ext cx="669" cy="576"/>
                <a:chOff x="0" y="2534"/>
                <a:chExt cx="669" cy="576"/>
              </a:xfrm>
            </p:grpSpPr>
            <p:sp>
              <p:nvSpPr>
                <p:cNvPr id="674854" name="Rectangle 46"/>
                <p:cNvSpPr>
                  <a:spLocks noChangeArrowheads="1"/>
                </p:cNvSpPr>
                <p:nvPr/>
              </p:nvSpPr>
              <p:spPr bwMode="auto">
                <a:xfrm>
                  <a:off x="43" y="2534"/>
                  <a:ext cx="5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成圣</a:t>
                  </a:r>
                  <a:endParaRPr lang="zh-CN" altLang="en-US" sz="1600" b="1">
                    <a:solidFill>
                      <a:srgbClr val="FFFFFF"/>
                    </a:solidFill>
                    <a:latin typeface="Times New Roman" charset="0"/>
                    <a:ea typeface="ＭＳ Ｐゴシック" charset="0"/>
                    <a:cs typeface="ＭＳ Ｐゴシック"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5" name="Rectangle 47"/>
                <p:cNvSpPr>
                  <a:spLocks noChangeArrowheads="1"/>
                </p:cNvSpPr>
                <p:nvPr/>
              </p:nvSpPr>
              <p:spPr bwMode="auto">
                <a:xfrm>
                  <a:off x="0" y="2534"/>
                  <a:ext cx="66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9" name="Group 48"/>
              <p:cNvGrpSpPr>
                <a:grpSpLocks/>
              </p:cNvGrpSpPr>
              <p:nvPr/>
            </p:nvGrpSpPr>
            <p:grpSpPr bwMode="auto">
              <a:xfrm>
                <a:off x="669" y="2534"/>
                <a:ext cx="950" cy="576"/>
                <a:chOff x="669" y="2534"/>
                <a:chExt cx="950" cy="576"/>
              </a:xfrm>
            </p:grpSpPr>
            <p:sp>
              <p:nvSpPr>
                <p:cNvPr id="674852" name="Rectangle 49"/>
                <p:cNvSpPr>
                  <a:spLocks noChangeArrowheads="1"/>
                </p:cNvSpPr>
                <p:nvPr/>
              </p:nvSpPr>
              <p:spPr bwMode="auto">
                <a:xfrm>
                  <a:off x="712" y="253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5:2; 15:16</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3" name="Rectangle 50"/>
                <p:cNvSpPr>
                  <a:spLocks noChangeArrowheads="1"/>
                </p:cNvSpPr>
                <p:nvPr/>
              </p:nvSpPr>
              <p:spPr bwMode="auto">
                <a:xfrm>
                  <a:off x="669" y="2534"/>
                  <a:ext cx="950"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0" name="Group 51"/>
              <p:cNvGrpSpPr>
                <a:grpSpLocks/>
              </p:cNvGrpSpPr>
              <p:nvPr/>
            </p:nvGrpSpPr>
            <p:grpSpPr bwMode="auto">
              <a:xfrm>
                <a:off x="1619" y="2534"/>
                <a:ext cx="1634" cy="576"/>
                <a:chOff x="1619" y="2534"/>
                <a:chExt cx="1634" cy="576"/>
              </a:xfrm>
            </p:grpSpPr>
            <p:sp>
              <p:nvSpPr>
                <p:cNvPr id="674850" name="Rectangle 52"/>
                <p:cNvSpPr>
                  <a:spLocks noChangeArrowheads="1"/>
                </p:cNvSpPr>
                <p:nvPr/>
              </p:nvSpPr>
              <p:spPr bwMode="auto">
                <a:xfrm>
                  <a:off x="1662" y="2534"/>
                  <a:ext cx="15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透过圣灵的工作我们越来越像耶稣基督。</a:t>
                  </a:r>
                  <a:r>
                    <a:rPr lang="en-US" altLang="zh-CN" sz="1600" b="1" dirty="0">
                      <a:solidFill>
                        <a:srgbClr val="FFFFFF"/>
                      </a:solidFill>
                      <a:latin typeface="Arial" charset="0"/>
                      <a:ea typeface="SimSun" charset="0"/>
                      <a:cs typeface="Arial" charset="0"/>
                    </a:rPr>
                    <a:t> </a:t>
                  </a:r>
                  <a:endParaRPr lang="en-US" altLang="zh-CN" sz="16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51" name="Rectangle 53"/>
                <p:cNvSpPr>
                  <a:spLocks noChangeArrowheads="1"/>
                </p:cNvSpPr>
                <p:nvPr/>
              </p:nvSpPr>
              <p:spPr bwMode="auto">
                <a:xfrm>
                  <a:off x="1619" y="2534"/>
                  <a:ext cx="1634"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1" name="Group 54"/>
              <p:cNvGrpSpPr>
                <a:grpSpLocks/>
              </p:cNvGrpSpPr>
              <p:nvPr/>
            </p:nvGrpSpPr>
            <p:grpSpPr bwMode="auto">
              <a:xfrm>
                <a:off x="0" y="3110"/>
                <a:ext cx="669" cy="576"/>
                <a:chOff x="0" y="3110"/>
                <a:chExt cx="669" cy="576"/>
              </a:xfrm>
            </p:grpSpPr>
            <p:sp>
              <p:nvSpPr>
                <p:cNvPr id="674848" name="Rectangle 55"/>
                <p:cNvSpPr>
                  <a:spLocks noChangeArrowheads="1"/>
                </p:cNvSpPr>
                <p:nvPr/>
              </p:nvSpPr>
              <p:spPr bwMode="auto">
                <a:xfrm>
                  <a:off x="43" y="3110"/>
                  <a:ext cx="5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得荣耀</a:t>
                  </a:r>
                  <a:endParaRPr lang="zh-CN" altLang="en-US" sz="1600" b="1">
                    <a:solidFill>
                      <a:srgbClr val="FFFFFF"/>
                    </a:solidFill>
                    <a:latin typeface="Times New Roman" charset="0"/>
                    <a:ea typeface="ＭＳ Ｐゴシック" charset="0"/>
                    <a:cs typeface="ＭＳ Ｐゴシック"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9" name="Rectangle 56"/>
                <p:cNvSpPr>
                  <a:spLocks noChangeArrowheads="1"/>
                </p:cNvSpPr>
                <p:nvPr/>
              </p:nvSpPr>
              <p:spPr bwMode="auto">
                <a:xfrm>
                  <a:off x="0" y="3110"/>
                  <a:ext cx="66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2" name="Group 57"/>
              <p:cNvGrpSpPr>
                <a:grpSpLocks/>
              </p:cNvGrpSpPr>
              <p:nvPr/>
            </p:nvGrpSpPr>
            <p:grpSpPr bwMode="auto">
              <a:xfrm>
                <a:off x="669" y="3110"/>
                <a:ext cx="950" cy="576"/>
                <a:chOff x="669" y="3110"/>
                <a:chExt cx="950" cy="576"/>
              </a:xfrm>
            </p:grpSpPr>
            <p:sp>
              <p:nvSpPr>
                <p:cNvPr id="674846" name="Rectangle 58"/>
                <p:cNvSpPr>
                  <a:spLocks noChangeArrowheads="1"/>
                </p:cNvSpPr>
                <p:nvPr/>
              </p:nvSpPr>
              <p:spPr bwMode="auto">
                <a:xfrm>
                  <a:off x="712" y="3110"/>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8:18, 19, 30</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7" name="Rectangle 59"/>
                <p:cNvSpPr>
                  <a:spLocks noChangeArrowheads="1"/>
                </p:cNvSpPr>
                <p:nvPr/>
              </p:nvSpPr>
              <p:spPr bwMode="auto">
                <a:xfrm>
                  <a:off x="669" y="3110"/>
                  <a:ext cx="950"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3" name="Group 60"/>
              <p:cNvGrpSpPr>
                <a:grpSpLocks/>
              </p:cNvGrpSpPr>
              <p:nvPr/>
            </p:nvGrpSpPr>
            <p:grpSpPr bwMode="auto">
              <a:xfrm>
                <a:off x="1619" y="3110"/>
                <a:ext cx="1634" cy="576"/>
                <a:chOff x="1619" y="3110"/>
                <a:chExt cx="1634" cy="576"/>
              </a:xfrm>
            </p:grpSpPr>
            <p:sp>
              <p:nvSpPr>
                <p:cNvPr id="674844" name="Rectangle 61"/>
                <p:cNvSpPr>
                  <a:spLocks noChangeArrowheads="1"/>
                </p:cNvSpPr>
                <p:nvPr/>
              </p:nvSpPr>
              <p:spPr bwMode="auto">
                <a:xfrm>
                  <a:off x="1662" y="3110"/>
                  <a:ext cx="15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信徒的最高境界就是死后他</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她变得像基督一样</a:t>
                  </a:r>
                  <a:r>
                    <a:rPr lang="en-US" altLang="zh-CN" sz="1600" b="1">
                      <a:solidFill>
                        <a:srgbClr val="FFFFFF"/>
                      </a:solidFill>
                      <a:latin typeface="Arial" charset="0"/>
                      <a:ea typeface="SimSun" charset="0"/>
                      <a:cs typeface="Arial" charset="0"/>
                    </a:rPr>
                    <a:t> (</a:t>
                  </a:r>
                  <a:r>
                    <a:rPr lang="zh-CN" altLang="en-US" sz="1600" b="1">
                      <a:solidFill>
                        <a:srgbClr val="FFFFFF"/>
                      </a:solidFill>
                      <a:latin typeface="Arial" charset="0"/>
                      <a:ea typeface="ＭＳ Ｐゴシック" charset="0"/>
                      <a:cs typeface="ＭＳ Ｐゴシック" charset="0"/>
                    </a:rPr>
                    <a:t>约一</a:t>
                  </a:r>
                  <a:r>
                    <a:rPr lang="en-US" altLang="zh-CN" sz="1600" b="1">
                      <a:solidFill>
                        <a:srgbClr val="FFFFFF"/>
                      </a:solidFill>
                      <a:latin typeface="Arial" charset="0"/>
                      <a:ea typeface="SimSun" charset="0"/>
                      <a:cs typeface="Arial" charset="0"/>
                    </a:rPr>
                    <a:t> 3:2).</a:t>
                  </a:r>
                  <a:endParaRPr lang="en-US" altLang="zh-CN" sz="1600" b="1">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5" name="Rectangle 62"/>
                <p:cNvSpPr>
                  <a:spLocks noChangeArrowheads="1"/>
                </p:cNvSpPr>
                <p:nvPr/>
              </p:nvSpPr>
              <p:spPr bwMode="auto">
                <a:xfrm>
                  <a:off x="1619" y="3110"/>
                  <a:ext cx="1634"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674824" name="Rectangle 63"/>
            <p:cNvSpPr>
              <a:spLocks noChangeArrowheads="1"/>
            </p:cNvSpPr>
            <p:nvPr/>
          </p:nvSpPr>
          <p:spPr bwMode="auto">
            <a:xfrm>
              <a:off x="-3" y="-3"/>
              <a:ext cx="3259" cy="3692"/>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pic>
        <p:nvPicPr>
          <p:cNvPr id="674819" name="Picture 64" descr="PE0198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195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20" name="Text Box 65"/>
          <p:cNvSpPr txBox="1">
            <a:spLocks noChangeArrowheads="1"/>
          </p:cNvSpPr>
          <p:nvPr/>
        </p:nvSpPr>
        <p:spPr bwMode="auto">
          <a:xfrm>
            <a:off x="8256588" y="76200"/>
            <a:ext cx="527007" cy="461665"/>
          </a:xfrm>
          <a:prstGeom prst="rect">
            <a:avLst/>
          </a:prstGeom>
          <a:noFill/>
          <a:ln>
            <a:noFill/>
          </a:ln>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latin typeface="Arial"/>
                <a:ea typeface="ＭＳ Ｐゴシック" charset="0"/>
                <a:cs typeface="Arial"/>
              </a:rPr>
              <a:t>55</a:t>
            </a:r>
          </a:p>
        </p:txBody>
      </p:sp>
      <p:sp>
        <p:nvSpPr>
          <p:cNvPr id="674821" name="Rectangle 66"/>
          <p:cNvSpPr>
            <a:spLocks noGrp="1" noChangeArrowheads="1"/>
          </p:cNvSpPr>
          <p:nvPr>
            <p:ph type="title" idx="4294967295"/>
          </p:nvPr>
        </p:nvSpPr>
        <p:spPr>
          <a:xfrm>
            <a:off x="2133600" y="914400"/>
            <a:ext cx="7010400" cy="685800"/>
          </a:xfrm>
        </p:spPr>
        <p:txBody>
          <a:bodyPr/>
          <a:lstStyle/>
          <a:p>
            <a:pPr algn="ctr" eaLnBrk="1" hangingPunct="1"/>
            <a:r>
              <a:rPr lang="zh-CN" altLang="en-US" sz="3100">
                <a:solidFill>
                  <a:srgbClr val="FFFFFF"/>
                </a:solidFill>
                <a:latin typeface="Arial" charset="0"/>
                <a:ea typeface="ＭＳ Ｐゴシック" charset="0"/>
                <a:cs typeface="ＭＳ Ｐゴシック" charset="0"/>
              </a:rPr>
              <a:t>罗马书中的神学术语</a:t>
            </a:r>
          </a:p>
        </p:txBody>
      </p:sp>
      <p:sp>
        <p:nvSpPr>
          <p:cNvPr id="674822" name="Oval 67"/>
          <p:cNvSpPr>
            <a:spLocks noChangeArrowheads="1"/>
          </p:cNvSpPr>
          <p:nvPr/>
        </p:nvSpPr>
        <p:spPr bwMode="auto">
          <a:xfrm>
            <a:off x="76200" y="5029200"/>
            <a:ext cx="2133600" cy="1143000"/>
          </a:xfrm>
          <a:prstGeom prst="ellipse">
            <a:avLst/>
          </a:pr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838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OGOF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defTabSz="914400" fontAlgn="base">
              <a:spcBef>
                <a:spcPct val="0"/>
              </a:spcBef>
              <a:spcAft>
                <a:spcPct val="0"/>
              </a:spcAft>
            </a:pPr>
            <a:r>
              <a:rPr lang="zh-CN" altLang="en-US" sz="3200" b="1" dirty="0">
                <a:solidFill>
                  <a:srgbClr val="800000"/>
                </a:solidFill>
                <a:ea typeface="ＭＳ Ｐゴシック" pitchFamily="-111" charset="-128"/>
                <a:cs typeface="ＭＳ Ｐゴシック" pitchFamily="-111" charset="-128"/>
              </a:rPr>
              <a:t>罗马书</a:t>
            </a:r>
            <a:r>
              <a:rPr lang="en-US" sz="3200" b="1" dirty="0">
                <a:solidFill>
                  <a:srgbClr val="800000"/>
                </a:solidFill>
                <a:ea typeface="ＭＳ Ｐゴシック" pitchFamily="-111" charset="-128"/>
                <a:cs typeface="ＭＳ Ｐゴシック" pitchFamily="-111" charset="-128"/>
              </a:rPr>
              <a:t> 8:38-39 (</a:t>
            </a:r>
            <a:r>
              <a:rPr lang="en-US" altLang="zh-CN" sz="3200" b="1" dirty="0">
                <a:solidFill>
                  <a:srgbClr val="800000"/>
                </a:solidFill>
                <a:ea typeface="ＭＳ Ｐゴシック" pitchFamily="-111" charset="-128"/>
                <a:cs typeface="ＭＳ Ｐゴシック" pitchFamily="-111" charset="-128"/>
              </a:rPr>
              <a:t>CNVS</a:t>
            </a:r>
            <a:r>
              <a:rPr lang="en-US" sz="3200" b="1" dirty="0">
                <a:solidFill>
                  <a:srgbClr val="800000"/>
                </a:solidFill>
                <a:ea typeface="ＭＳ Ｐゴシック" pitchFamily="-111" charset="-128"/>
                <a:cs typeface="ＭＳ Ｐゴシック" pitchFamily="-111" charset="-128"/>
              </a:rPr>
              <a:t>)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a:t>
            </a:r>
            <a:r>
              <a:rPr lang="zh-CN" altLang="en-US" sz="3600" b="1" dirty="0">
                <a:solidFill>
                  <a:srgbClr val="800000"/>
                </a:solidFill>
                <a:effectLst/>
              </a:rPr>
              <a:t>因为我深信：无论是死、是生，是天使、是掌权的，是现在的事，是将来的事，是有能力的，</a:t>
            </a:r>
            <a:r>
              <a:rPr lang="en-US" altLang="zh-CN" sz="3600" b="1" dirty="0">
                <a:solidFill>
                  <a:srgbClr val="800000"/>
                </a:solidFill>
                <a:effectLst/>
              </a:rPr>
              <a:t> </a:t>
            </a:r>
            <a:r>
              <a:rPr lang="zh-CN" altLang="en-US" sz="3600" b="1" dirty="0">
                <a:solidFill>
                  <a:srgbClr val="800000"/>
                </a:solidFill>
                <a:effectLst/>
              </a:rPr>
              <a:t>是高天的、是深渊的，或是任何别的被造之物，都不能叫我们与　神的爱隔绝，这爱是在我们的主耶稣基督里的。</a:t>
            </a:r>
            <a:r>
              <a:rPr lang="en-US" sz="3200" b="1" dirty="0">
                <a:solidFill>
                  <a:srgbClr val="800000"/>
                </a:solidFill>
                <a:effectLst/>
              </a:rPr>
              <a:t>"</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4273614080"/>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320800" y="0"/>
            <a:ext cx="6480569" cy="6858000"/>
            <a:chOff x="1320800" y="0"/>
            <a:chExt cx="6480569" cy="6858000"/>
          </a:xfrm>
        </p:grpSpPr>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2" name="Rectangle 1"/>
            <p:cNvSpPr/>
            <p:nvPr/>
          </p:nvSpPr>
          <p:spPr bwMode="auto">
            <a:xfrm>
              <a:off x="3419332" y="879303"/>
              <a:ext cx="2865726" cy="363661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311253" y="893670"/>
            <a:ext cx="2901177" cy="3966668"/>
          </a:xfrm>
          <a:noFill/>
          <a:effectLst/>
          <a:ex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我将要去</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天堂!</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抱歉</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所有座位都已经满员</a:t>
            </a:r>
            <a:r>
              <a:rPr lang="is-IS" sz="3600" b="1" dirty="0">
                <a:solidFill>
                  <a:srgbClr val="FF0000"/>
                </a:solidFill>
                <a:effectLst>
                  <a:glow rad="127000">
                    <a:schemeClr val="bg1"/>
                  </a:glow>
                </a:effectLst>
                <a:latin typeface="Arial" charset="0"/>
                <a:ea typeface="ＭＳ Ｐゴシック" charset="0"/>
                <a:cs typeface="ＭＳ Ｐゴシック" charset="0"/>
              </a:rPr>
              <a:t>.</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774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上帝的拣选公平吗</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3928549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6658" y="3681647"/>
            <a:ext cx="5085067" cy="317635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442"/>
            <a:ext cx="9144000" cy="3638419"/>
          </a:xfrm>
          <a:effectLst>
            <a:outerShdw blurRad="63500" dist="35921" dir="2700000" algn="ctr" rotWithShape="0">
              <a:schemeClr val="tx2">
                <a:alpha val="74998"/>
              </a:schemeClr>
            </a:outerShdw>
          </a:effectLst>
          <a:extLst/>
        </p:spPr>
        <p:txBody>
          <a:bodyPr anchor="t"/>
          <a:lstStyle/>
          <a:p>
            <a:pPr>
              <a:defRPr/>
            </a:pPr>
            <a:r>
              <a:rPr lang="ru-RU"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既是这样，我们可以说甚么呢？　神不公平吗？绝对不会！ </a:t>
            </a:r>
            <a:r>
              <a:rPr lang="en-US" altLang="zh-CN" sz="3000" b="1" baseline="30000" dirty="0">
                <a:effectLst>
                  <a:glow rad="127000">
                    <a:schemeClr val="tx1"/>
                  </a:glow>
                </a:effectLst>
                <a:latin typeface="Arial" charset="0"/>
                <a:ea typeface="ＭＳ ゴシック"/>
                <a:cs typeface="ＭＳ Ｐゴシック" charset="0"/>
              </a:rPr>
              <a:t>15</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因为他对摩西说：</a:t>
            </a:r>
            <a:br>
              <a:rPr lang="zh-CN" altLang="en-US" sz="3000" b="1" dirty="0">
                <a:effectLst>
                  <a:glow rad="127000">
                    <a:schemeClr val="tx1"/>
                  </a:glow>
                </a:effectLst>
                <a:latin typeface="Arial" charset="0"/>
                <a:ea typeface="ＭＳ ゴシック"/>
                <a:cs typeface="ＭＳ Ｐゴシック" charset="0"/>
              </a:rPr>
            </a:br>
            <a:r>
              <a:rPr lang="zh-CN" altLang="en-US" sz="3000" b="1" dirty="0">
                <a:effectLst>
                  <a:glow rad="127000">
                    <a:schemeClr val="tx1"/>
                  </a:glow>
                </a:effectLst>
                <a:latin typeface="Arial" charset="0"/>
                <a:ea typeface="ＭＳ ゴシック"/>
                <a:cs typeface="ＭＳ Ｐゴシック" charset="0"/>
              </a:rPr>
              <a:t>“我要怜悯谁，就怜悯谁；我要恩待谁，就恩待谁。”</a:t>
            </a:r>
            <a:br>
              <a:rPr lang="zh-CN" altLang="en-US" sz="3000" b="1" dirty="0">
                <a:effectLst>
                  <a:glow rad="127000">
                    <a:schemeClr val="tx1"/>
                  </a:glow>
                </a:effectLst>
                <a:latin typeface="Arial" charset="0"/>
                <a:ea typeface="ＭＳ ゴシック"/>
                <a:cs typeface="ＭＳ Ｐゴシック" charset="0"/>
              </a:rPr>
            </a:br>
            <a:r>
              <a:rPr lang="en-US" altLang="zh-CN" sz="3000" b="1" baseline="30000" dirty="0">
                <a:effectLst>
                  <a:glow rad="127000">
                    <a:schemeClr val="tx1"/>
                  </a:glow>
                </a:effectLst>
                <a:latin typeface="Arial" charset="0"/>
                <a:ea typeface="ＭＳ ゴシック"/>
                <a:cs typeface="ＭＳ Ｐゴシック" charset="0"/>
              </a:rPr>
              <a:t>16</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这样看来，既不是出于人意，也不是由于人为（“人为”原文作“奔走”或“奔跑”），只在于那怜悯人的　神。 </a:t>
            </a:r>
            <a:r>
              <a:rPr lang="ru-RU" sz="3000" b="1" dirty="0">
                <a:effectLst>
                  <a:glow rad="127000">
                    <a:schemeClr val="tx1"/>
                  </a:glow>
                </a:effectLst>
                <a:latin typeface="Arial" charset="0"/>
                <a:ea typeface="ＭＳ ゴシック"/>
                <a:cs typeface="ＭＳ Ｐゴシック" charset="0"/>
              </a:rPr>
              <a:t>”</a:t>
            </a:r>
            <a:r>
              <a:rPr lang="en-US" sz="3000" b="1" dirty="0">
                <a:effectLst>
                  <a:glow rad="127000">
                    <a:schemeClr val="tx1"/>
                  </a:glow>
                </a:effectLst>
                <a:latin typeface="Arial" charset="0"/>
                <a:ea typeface="ＭＳ ゴシック"/>
                <a:cs typeface="ＭＳ Ｐゴシック" charset="0"/>
              </a:rPr>
              <a:t> </a:t>
            </a:r>
            <a:br>
              <a:rPr lang="en-US" sz="3000" b="1" dirty="0">
                <a:effectLst>
                  <a:glow rad="127000">
                    <a:schemeClr val="tx1"/>
                  </a:glow>
                </a:effectLst>
                <a:latin typeface="Arial" charset="0"/>
                <a:ea typeface="ＭＳ ゴシック"/>
                <a:cs typeface="ＭＳ Ｐゴシック" charset="0"/>
              </a:rPr>
            </a:br>
            <a:r>
              <a:rPr lang="en-US"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罗马 </a:t>
            </a:r>
            <a:r>
              <a:rPr lang="en-US" sz="3000" b="1" dirty="0">
                <a:effectLst>
                  <a:glow rad="127000">
                    <a:schemeClr val="tx1"/>
                  </a:glow>
                </a:effectLst>
                <a:latin typeface="Arial" charset="0"/>
                <a:ea typeface="ＭＳ ゴシック"/>
                <a:cs typeface="ＭＳ Ｐゴシック" charset="0"/>
              </a:rPr>
              <a:t>9:14-16 CNV).</a:t>
            </a:r>
          </a:p>
        </p:txBody>
      </p:sp>
    </p:spTree>
    <p:extLst>
      <p:ext uri="{BB962C8B-B14F-4D97-AF65-F5344CB8AC3E}">
        <p14:creationId xmlns:p14="http://schemas.microsoft.com/office/powerpoint/2010/main" val="3348458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因为经上有话对法老说：“我把你兴起来，是要借着你显出我的大能，并且使我的名传遍全地。”</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baseline="30000" dirty="0">
                <a:effectLst>
                  <a:glow rad="127000">
                    <a:schemeClr val="tx1"/>
                  </a:glow>
                </a:effectLst>
                <a:latin typeface="Arial" charset="0"/>
                <a:ea typeface="ＭＳ Ｐゴシック" charset="0"/>
                <a:cs typeface="ＭＳ Ｐゴシック" charset="0"/>
              </a:rPr>
              <a:t>18</a:t>
            </a:r>
            <a:r>
              <a:rPr lang="zh-CN" altLang="en-US" sz="3200" b="1" dirty="0">
                <a:effectLst>
                  <a:glow rad="127000">
                    <a:schemeClr val="tx1"/>
                  </a:glow>
                </a:effectLst>
                <a:latin typeface="Arial" charset="0"/>
                <a:ea typeface="ＭＳ Ｐゴシック" charset="0"/>
                <a:cs typeface="ＭＳ Ｐゴシック" charset="0"/>
              </a:rPr>
              <a:t>这样看来，他愿意怜悯谁就怜悯谁，愿意谁刚硬就使谁刚硬。”</a:t>
            </a:r>
            <a:r>
              <a:rPr lang="en-US" sz="3200" b="1" dirty="0">
                <a:effectLst>
                  <a:glow rad="127000">
                    <a:schemeClr val="tx1"/>
                  </a:glow>
                </a:effectLst>
                <a:latin typeface="Arial" charset="0"/>
                <a:ea typeface="ＭＳ Ｐゴシック" charset="0"/>
                <a:cs typeface="ＭＳ Ｐゴシック" charset="0"/>
              </a:rP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9:17-18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81096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baseline="30000"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这样，你会对我说：“那么他为甚么责怪人呢？有谁抗拒他的旨意呢？”</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baseline="30000" dirty="0">
                <a:effectLst>
                  <a:glow rad="127000">
                    <a:schemeClr val="tx1"/>
                  </a:glow>
                </a:effectLst>
                <a:latin typeface="Arial" charset="0"/>
                <a:ea typeface="ＭＳ Ｐゴシック" charset="0"/>
                <a:cs typeface="ＭＳ Ｐゴシック" charset="0"/>
              </a:rPr>
              <a:t>20</a:t>
            </a:r>
            <a:r>
              <a:rPr lang="zh-CN" altLang="en-US" sz="3200" b="1" dirty="0">
                <a:effectLst>
                  <a:glow rad="127000">
                    <a:schemeClr val="tx1"/>
                  </a:glow>
                </a:effectLst>
                <a:latin typeface="Arial" charset="0"/>
                <a:ea typeface="ＭＳ Ｐゴシック" charset="0"/>
                <a:cs typeface="ＭＳ Ｐゴシック" charset="0"/>
              </a:rPr>
              <a:t>你这个人哪，你是谁，竟敢跟　神顶嘴呢？被造的怎么可以对造他的说：“你为甚么把我做成这个样子呢？”</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罗马书 </a:t>
            </a:r>
            <a:r>
              <a:rPr lang="en-US" sz="3200" b="1" dirty="0">
                <a:effectLst>
                  <a:glow rad="127000">
                    <a:schemeClr val="tx1"/>
                  </a:glow>
                </a:effectLst>
                <a:latin typeface="Arial" charset="0"/>
                <a:ea typeface="ＭＳ Ｐゴシック" charset="0"/>
                <a:cs typeface="ＭＳ Ｐゴシック" charset="0"/>
              </a:rPr>
              <a:t>9:19-20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81121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i="1" dirty="0">
                <a:solidFill>
                  <a:schemeClr val="tx2"/>
                </a:solidFill>
                <a:effectLst>
                  <a:glow rad="127000">
                    <a:schemeClr val="bg1"/>
                  </a:glow>
                </a:effectLst>
                <a:latin typeface="Arial" charset="0"/>
                <a:ea typeface="ＭＳ Ｐゴシック" charset="0"/>
                <a:cs typeface="ＭＳ Ｐゴシック" charset="0"/>
              </a:rPr>
              <a:t>噢，　是吗</a:t>
            </a:r>
            <a:r>
              <a:rPr lang="en-US" sz="2000" b="1" i="1" dirty="0">
                <a:solidFill>
                  <a:schemeClr val="tx2"/>
                </a:solidFill>
                <a:effectLst>
                  <a:glow rad="127000">
                    <a:schemeClr val="bg1"/>
                  </a:glow>
                </a:effectLst>
                <a:latin typeface="Arial" charset="0"/>
                <a:ea typeface="ＭＳ Ｐゴシック" charset="0"/>
                <a:cs typeface="ＭＳ Ｐゴシック" charset="0"/>
              </a:rPr>
              <a:t>? </a:t>
            </a:r>
            <a:r>
              <a:rPr lang="zh-CN" altLang="en-US" sz="2000" b="1" i="1" dirty="0">
                <a:solidFill>
                  <a:schemeClr val="tx2"/>
                </a:solidFill>
                <a:effectLst>
                  <a:glow rad="127000">
                    <a:schemeClr val="bg1"/>
                  </a:glow>
                </a:effectLst>
                <a:latin typeface="Arial" charset="0"/>
                <a:ea typeface="ＭＳ Ｐゴシック" charset="0"/>
                <a:cs typeface="ＭＳ Ｐゴシック" charset="0"/>
              </a:rPr>
              <a:t>你想做什么都是你的选择</a:t>
            </a:r>
            <a:r>
              <a:rPr lang="en-US" sz="2000" b="1" i="1" dirty="0">
                <a:solidFill>
                  <a:schemeClr val="tx2"/>
                </a:solidFill>
                <a:effectLst>
                  <a:glow rad="127000">
                    <a:schemeClr val="bg1"/>
                  </a:glow>
                </a:effectLst>
                <a:latin typeface="Arial" charset="0"/>
                <a:ea typeface="ＭＳ Ｐゴシック" charset="0"/>
                <a:cs typeface="ＭＳ Ｐゴシック" charset="0"/>
              </a:rPr>
              <a:t>, </a:t>
            </a:r>
            <a:r>
              <a:rPr lang="zh-CN" altLang="en-US" sz="2000" b="1" i="1" dirty="0">
                <a:solidFill>
                  <a:schemeClr val="tx2"/>
                </a:solidFill>
                <a:effectLst>
                  <a:glow rad="127000">
                    <a:schemeClr val="bg1"/>
                  </a:glow>
                </a:effectLst>
                <a:latin typeface="Arial" charset="0"/>
                <a:ea typeface="ＭＳ Ｐゴシック" charset="0"/>
                <a:cs typeface="ＭＳ Ｐゴシック" charset="0"/>
              </a:rPr>
              <a:t>伙计</a:t>
            </a:r>
            <a:r>
              <a:rPr lang="en-US" sz="2000" b="1" i="1" dirty="0">
                <a:solidFill>
                  <a:schemeClr val="tx2"/>
                </a:solidFill>
                <a:effectLst>
                  <a:glow rad="127000">
                    <a:schemeClr val="bg1"/>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i="1" dirty="0">
                <a:solidFill>
                  <a:schemeClr val="tx2"/>
                </a:solidFill>
                <a:effectLst>
                  <a:glow rad="127000">
                    <a:schemeClr val="bg1"/>
                  </a:glow>
                </a:effectLst>
                <a:latin typeface="Arial" charset="0"/>
                <a:ea typeface="ＭＳ Ｐゴシック" charset="0"/>
                <a:cs typeface="ＭＳ Ｐゴシック" charset="0"/>
              </a:rPr>
              <a:t>你知道吗，我开始觉得如果打倒你显得我太小气了</a:t>
            </a:r>
            <a:r>
              <a:rPr lang="en-US" sz="2000" b="1" i="1" dirty="0">
                <a:solidFill>
                  <a:schemeClr val="tx2"/>
                </a:solidFill>
                <a:effectLst>
                  <a:glow rad="127000">
                    <a:schemeClr val="bg1"/>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95855" y="6193535"/>
            <a:ext cx="8760629" cy="617807"/>
          </a:xfrm>
          <a:solidFill>
            <a:srgbClr val="FFFFFF"/>
          </a:solidFill>
          <a:effectLst/>
          <a:extLst/>
        </p:spPr>
        <p:txBody>
          <a:bodyPr/>
          <a:lstStyle/>
          <a:p>
            <a:pPr>
              <a:defRPr/>
            </a:pPr>
            <a:r>
              <a:rPr lang="zh-CN" altLang="en-US" sz="3200" b="1" i="1" dirty="0">
                <a:solidFill>
                  <a:schemeClr val="tx2"/>
                </a:solidFill>
                <a:effectLst>
                  <a:glow rad="127000">
                    <a:schemeClr val="bg1"/>
                  </a:glow>
                </a:effectLst>
                <a:latin typeface="Arial" charset="0"/>
                <a:ea typeface="ＭＳ Ｐゴシック" charset="0"/>
                <a:cs typeface="ＭＳ Ｐゴシック" charset="0"/>
              </a:rPr>
              <a:t>一个加尔文主义者和一个阿米尼亚人杠上了</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5023640" y="4317186"/>
            <a:ext cx="2332315" cy="2520521"/>
            <a:chOff x="4112952" y="4281240"/>
            <a:chExt cx="2332315" cy="2520521"/>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a:xfrm>
              <a:off x="5179589" y="4281240"/>
              <a:ext cx="1265678" cy="2215991"/>
            </a:xfrm>
            <a:prstGeom prst="rect">
              <a:avLst/>
            </a:prstGeom>
            <a:noFill/>
          </p:spPr>
          <p:txBody>
            <a:bodyPr wrap="none" lIns="91440" tIns="45720" rIns="91440" bIns="45720">
              <a:spAutoFit/>
            </a:bodyPr>
            <a:lstStyle/>
            <a:p>
              <a:pPr algn="ctr"/>
              <a:r>
                <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grpSp>
    </p:spTree>
    <p:extLst>
      <p:ext uri="{BB962C8B-B14F-4D97-AF65-F5344CB8AC3E}">
        <p14:creationId xmlns:p14="http://schemas.microsoft.com/office/powerpoint/2010/main" val="2074220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陶匠难道没有权用同一团的泥，又做贵重的、又做卑贱的器皿吗？</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1987632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42" y="-41752"/>
            <a:ext cx="9218257" cy="490173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22</a:t>
            </a:r>
            <a:r>
              <a:rPr lang="zh-CN" altLang="en-US" sz="3200" b="1" dirty="0">
                <a:effectLst>
                  <a:glow rad="127000">
                    <a:schemeClr val="tx1"/>
                  </a:glow>
                </a:effectLst>
                <a:latin typeface="Arial" charset="0"/>
                <a:ea typeface="ＭＳ Ｐゴシック" charset="0"/>
                <a:cs typeface="ＭＳ Ｐゴシック" charset="0"/>
              </a:rPr>
              <a:t>如果　神有意要显明他的忿怒，彰显他的大能，而多多容忍那可怒、预备遭毁灭的器皿， </a:t>
            </a:r>
            <a:r>
              <a:rPr lang="en-US" altLang="zh-CN" sz="3200" b="1" baseline="30000" dirty="0">
                <a:effectLst>
                  <a:glow rad="127000">
                    <a:schemeClr val="tx1"/>
                  </a:glow>
                </a:effectLst>
                <a:latin typeface="Arial" charset="0"/>
                <a:ea typeface="ＭＳ Ｐゴシック" charset="0"/>
                <a:cs typeface="ＭＳ Ｐゴシック" charset="0"/>
              </a:rPr>
              <a:t>23</a:t>
            </a:r>
            <a:r>
              <a:rPr lang="zh-CN" altLang="en-US" sz="3200" b="1" dirty="0">
                <a:effectLst>
                  <a:glow rad="127000">
                    <a:schemeClr val="tx1"/>
                  </a:glow>
                </a:effectLst>
                <a:latin typeface="Arial" charset="0"/>
                <a:ea typeface="ＭＳ Ｐゴシック" charset="0"/>
                <a:cs typeface="ＭＳ Ｐゴシック" charset="0"/>
              </a:rPr>
              <a:t>为了要使他丰盛的荣耀，彰显在那蒙恩、早已预备要得荣耀的器皿上，这又有甚么不可呢？ </a:t>
            </a: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这器皿就是我们这些不但从犹太人中，也从外族人中蒙召的人。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9:22-24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2569215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2" name="Rectangle 3"/>
          <p:cNvSpPr>
            <a:spLocks noGrp="1" noChangeArrowheads="1"/>
          </p:cNvSpPr>
          <p:nvPr>
            <p:ph type="title"/>
          </p:nvPr>
        </p:nvSpPr>
        <p:spPr>
          <a:xfrm>
            <a:off x="0" y="304800"/>
            <a:ext cx="9144000" cy="838200"/>
          </a:xfrm>
        </p:spPr>
        <p:txBody>
          <a:bodyPr/>
          <a:lstStyle/>
          <a:p>
            <a:r>
              <a:rPr lang="zh-CN" altLang="en-US" sz="4000" b="1">
                <a:solidFill>
                  <a:schemeClr val="bg1"/>
                </a:solidFill>
                <a:latin typeface="Copperplate Gothic Light" charset="0"/>
                <a:ea typeface="SimSun" charset="0"/>
                <a:cs typeface="SimSun" charset="0"/>
              </a:rPr>
              <a:t>罗马书里的义</a:t>
            </a:r>
          </a:p>
        </p:txBody>
      </p:sp>
      <p:sp>
        <p:nvSpPr>
          <p:cNvPr id="471043"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a:solidFill>
                  <a:srgbClr val="FFFFFF"/>
                </a:solidFill>
              </a:rPr>
              <a:t>145</a:t>
            </a:r>
          </a:p>
        </p:txBody>
      </p:sp>
      <p:graphicFrame>
        <p:nvGraphicFramePr>
          <p:cNvPr id="992261" name="Group 5"/>
          <p:cNvGraphicFramePr>
            <a:graphicFrameLocks noGrp="1"/>
          </p:cNvGraphicFramePr>
          <p:nvPr>
            <p:extLst>
              <p:ext uri="{D42A27DB-BD31-4B8C-83A1-F6EECF244321}">
                <p14:modId xmlns:p14="http://schemas.microsoft.com/office/powerpoint/2010/main" val="112417466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xmlns="" val="20000"/>
                    </a:ext>
                  </a:extLst>
                </a:gridCol>
                <a:gridCol w="1425575">
                  <a:extLst>
                    <a:ext uri="{9D8B030D-6E8A-4147-A177-3AD203B41FA5}">
                      <a16:colId xmlns:a16="http://schemas.microsoft.com/office/drawing/2014/main" xmlns="" val="20001"/>
                    </a:ext>
                  </a:extLst>
                </a:gridCol>
                <a:gridCol w="1279525">
                  <a:extLst>
                    <a:ext uri="{9D8B030D-6E8A-4147-A177-3AD203B41FA5}">
                      <a16:colId xmlns:a16="http://schemas.microsoft.com/office/drawing/2014/main" xmlns="" val="20002"/>
                    </a:ext>
                  </a:extLst>
                </a:gridCol>
                <a:gridCol w="1290638">
                  <a:extLst>
                    <a:ext uri="{9D8B030D-6E8A-4147-A177-3AD203B41FA5}">
                      <a16:colId xmlns:a16="http://schemas.microsoft.com/office/drawing/2014/main" xmlns="" val="20003"/>
                    </a:ext>
                  </a:extLst>
                </a:gridCol>
                <a:gridCol w="1284287">
                  <a:extLst>
                    <a:ext uri="{9D8B030D-6E8A-4147-A177-3AD203B41FA5}">
                      <a16:colId xmlns:a16="http://schemas.microsoft.com/office/drawing/2014/main" xmlns="" val="20004"/>
                    </a:ext>
                  </a:extLst>
                </a:gridCol>
                <a:gridCol w="1284288">
                  <a:extLst>
                    <a:ext uri="{9D8B030D-6E8A-4147-A177-3AD203B41FA5}">
                      <a16:colId xmlns:a16="http://schemas.microsoft.com/office/drawing/2014/main" xmlns="" val="20005"/>
                    </a:ext>
                  </a:extLst>
                </a:gridCol>
                <a:gridCol w="1284287">
                  <a:extLst>
                    <a:ext uri="{9D8B030D-6E8A-4147-A177-3AD203B41FA5}">
                      <a16:colId xmlns:a16="http://schemas.microsoft.com/office/drawing/2014/main" xmlns="" val="20006"/>
                    </a:ext>
                  </a:extLst>
                </a:gridCol>
              </a:tblGrid>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7462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定罪</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更新</a:t>
                      </a:r>
                      <a:endPar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犯罪</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715731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385842"/>
            <a:ext cx="9049985" cy="2277219"/>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lnSpc>
                <a:spcPct val="120000"/>
              </a:lnSpc>
              <a:spcBef>
                <a:spcPct val="20000"/>
              </a:spcBef>
              <a:spcAft>
                <a:spcPct val="0"/>
              </a:spcAft>
              <a:defRPr/>
            </a:pPr>
            <a:r>
              <a:rPr lang="zh-CN" alt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让 全 世 界 都 知 道</a:t>
            </a:r>
            <a:r>
              <a:rPr lang="en-US" altLang="zh-C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他 </a:t>
            </a:r>
            <a:r>
              <a:rPr lang="en-US" altLang="zh-C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a:t>
            </a:r>
          </a:p>
          <a:p>
            <a:pPr algn="ctr" defTabSz="914400" eaLnBrk="1" fontAlgn="base" hangingPunct="1">
              <a:lnSpc>
                <a:spcPct val="120000"/>
              </a:lnSpc>
              <a:spcBef>
                <a:spcPct val="20000"/>
              </a:spcBef>
              <a:spcAft>
                <a:spcPct val="0"/>
              </a:spcAft>
              <a:defRPr/>
            </a:pP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直</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到全</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直</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极</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endParaRPr lang="zh-TW"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endParaRPr>
          </a:p>
        </p:txBody>
      </p:sp>
      <p:sp>
        <p:nvSpPr>
          <p:cNvPr id="472067" name="Title 6"/>
          <p:cNvSpPr>
            <a:spLocks noGrp="1"/>
          </p:cNvSpPr>
          <p:nvPr>
            <p:ph type="ctrTitle"/>
          </p:nvPr>
        </p:nvSpPr>
        <p:spPr>
          <a:xfrm rot="20785096">
            <a:off x="317498" y="3859765"/>
            <a:ext cx="8164513" cy="2068512"/>
          </a:xfrm>
        </p:spPr>
        <p:txBody>
          <a:bodyPr/>
          <a:lstStyle/>
          <a:p>
            <a:pPr eaLnBrk="1" hangingPunct="1"/>
            <a:r>
              <a:rPr lang="zh-CN" altLang="en-US" b="1" dirty="0">
                <a:solidFill>
                  <a:schemeClr val="bg1"/>
                </a:solidFill>
                <a:latin typeface="Arial" charset="0"/>
                <a:ea typeface="ＭＳ Ｐゴシック" charset="0"/>
                <a:cs typeface="Arial" charset="0"/>
              </a:rPr>
              <a:t>如下这些人不信基督将</a:t>
            </a:r>
            <a:r>
              <a:rPr lang="zh-CN" altLang="en-US" sz="6600" b="1" dirty="0">
                <a:solidFill>
                  <a:schemeClr val="bg1"/>
                </a:solidFill>
                <a:latin typeface="Arial" charset="0"/>
                <a:ea typeface="ＭＳ Ｐゴシック" charset="0"/>
                <a:cs typeface="Arial" charset="0"/>
              </a:rPr>
              <a:t>真的</a:t>
            </a:r>
            <a:r>
              <a:rPr lang="zh-CN" altLang="en-US" b="1" dirty="0">
                <a:solidFill>
                  <a:schemeClr val="bg1"/>
                </a:solidFill>
                <a:latin typeface="Arial" charset="0"/>
                <a:ea typeface="ＭＳ Ｐゴシック" charset="0"/>
                <a:cs typeface="Arial" charset="0"/>
              </a:rPr>
              <a:t>被定罪吗？</a:t>
            </a:r>
            <a:r>
              <a:rPr lang="en-US" altLang="zh-CN" b="1" dirty="0">
                <a:solidFill>
                  <a:schemeClr val="bg1"/>
                </a:solidFill>
                <a:latin typeface="Arial" charset="0"/>
                <a:ea typeface="ＭＳ Ｐゴシック" charset="0"/>
                <a:cs typeface="Arial"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0115307"/>
      </p:ext>
    </p:extLst>
  </p:cSld>
  <p:clrMapOvr>
    <a:masterClrMapping/>
  </p:clrMapOvr>
  <p:transition xmlns:p14="http://schemas.microsoft.com/office/powerpoint/2010/mai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089"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spid="_x0000_s82995" name="Photo Editor Photo" r:id="rId3" imgW="4544059" imgH="4571429" progId="">
                  <p:embed/>
                </p:oleObj>
              </mc:Choice>
              <mc:Fallback>
                <p:oleObj name="Photo Editor Photo" r:id="rId3" imgW="4544059"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3090" name="Title 2"/>
          <p:cNvSpPr>
            <a:spLocks noGrp="1"/>
          </p:cNvSpPr>
          <p:nvPr>
            <p:ph type="title" idx="4294967295"/>
          </p:nvPr>
        </p:nvSpPr>
        <p:spPr>
          <a:xfrm>
            <a:off x="0" y="0"/>
            <a:ext cx="91440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368124679"/>
      </p:ext>
    </p:extLst>
  </p:cSld>
  <p:clrMapOvr>
    <a:masterClrMapping/>
  </p:clrMapOvr>
  <p:transition xmlns:p14="http://schemas.microsoft.com/office/powerpoint/2010/main" advTm="2000">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113"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spid="_x0000_s84017" name="Photo Editor Photo" r:id="rId3" imgW="4533333" imgH="4571429" progId="">
                  <p:embed/>
                </p:oleObj>
              </mc:Choice>
              <mc:Fallback>
                <p:oleObj name="Photo Editor Photo" r:id="rId3" imgW="4533333"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4114"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861895470"/>
      </p:ext>
    </p:extLst>
  </p:cSld>
  <p:clrMapOvr>
    <a:masterClrMapping/>
  </p:clrMapOvr>
  <p:transition xmlns:p14="http://schemas.microsoft.com/office/powerpoint/2010/main" advTm="2000">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5137"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spid="_x0000_s85043" name="Photo Editor Photo" r:id="rId3" imgW="5172797" imgH="3448531" progId="">
                  <p:embed/>
                </p:oleObj>
              </mc:Choice>
              <mc:Fallback>
                <p:oleObj name="Photo Editor Photo" r:id="rId3" imgW="5172797" imgH="3448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5138" name="Title 2"/>
          <p:cNvSpPr>
            <a:spLocks noGrp="1"/>
          </p:cNvSpPr>
          <p:nvPr>
            <p:ph type="title" idx="4294967295"/>
          </p:nvPr>
        </p:nvSpPr>
        <p:spPr>
          <a:xfrm>
            <a:off x="-2189485" y="60960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027605226"/>
      </p:ext>
    </p:extLst>
  </p:cSld>
  <p:clrMapOvr>
    <a:masterClrMapping/>
  </p:clrMapOvr>
  <p:transition xmlns:p14="http://schemas.microsoft.com/office/powerpoint/2010/main" advTm="2000">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6161"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spid="_x0000_s86066" name="Photo Editor Photo" r:id="rId3" imgW="3076190" imgH="4571429" progId="">
                  <p:embed/>
                </p:oleObj>
              </mc:Choice>
              <mc:Fallback>
                <p:oleObj name="Photo Editor Photo" r:id="rId3" imgW="3076190"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6162" name="Title 2"/>
          <p:cNvSpPr>
            <a:spLocks noGrp="1"/>
          </p:cNvSpPr>
          <p:nvPr>
            <p:ph type="title" idx="4294967295"/>
          </p:nvPr>
        </p:nvSpPr>
        <p:spPr>
          <a:xfrm>
            <a:off x="-116860" y="60960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301240399"/>
      </p:ext>
    </p:extLst>
  </p:cSld>
  <p:clrMapOvr>
    <a:masterClrMapping/>
  </p:clrMapOvr>
  <p:transition xmlns:p14="http://schemas.microsoft.com/office/powerpoint/2010/main" advTm="2000">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7185"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spid="_x0000_s87091" name="Photo Editor Photo" r:id="rId3" imgW="6095238" imgH="4105848" progId="">
                  <p:embed/>
                </p:oleObj>
              </mc:Choice>
              <mc:Fallback>
                <p:oleObj name="Photo Editor Photo" r:id="rId3" imgW="6095238" imgH="41058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7186" name="Title 2"/>
          <p:cNvSpPr>
            <a:spLocks noGrp="1"/>
          </p:cNvSpPr>
          <p:nvPr>
            <p:ph type="title" idx="4294967295"/>
          </p:nvPr>
        </p:nvSpPr>
        <p:spPr>
          <a:xfrm>
            <a:off x="1967705" y="617538"/>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740642613"/>
      </p:ext>
    </p:extLst>
  </p:cSld>
  <p:clrMapOvr>
    <a:masterClrMapping/>
  </p:clrMapOvr>
  <p:transition xmlns:p14="http://schemas.microsoft.com/office/powerpoint/2010/main" advTm="2000">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8209"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spid="_x0000_s88115" name="Photo Editor Photo" r:id="rId3" imgW="6095238" imgH="4067743" progId="">
                  <p:embed/>
                </p:oleObj>
              </mc:Choice>
              <mc:Fallback>
                <p:oleObj name="Photo Editor Photo" r:id="rId3" imgW="6095238" imgH="40677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8210" name="Title 2"/>
          <p:cNvSpPr>
            <a:spLocks noGrp="1"/>
          </p:cNvSpPr>
          <p:nvPr>
            <p:ph type="title" idx="4294967295"/>
          </p:nvPr>
        </p:nvSpPr>
        <p:spPr>
          <a:xfrm>
            <a:off x="685800" y="489780"/>
            <a:ext cx="7772400" cy="1143000"/>
          </a:xfrm>
        </p:spPr>
        <p:txBody>
          <a:bodyPr/>
          <a:lstStyle/>
          <a:p>
            <a:pPr eaLnBrk="1" hangingPunct="1"/>
            <a:r>
              <a:rPr lang="zh-CN" altLang="en-US" dirty="0">
                <a:solidFill>
                  <a:srgbClr val="FF6600"/>
                </a:solidFill>
                <a:latin typeface="Times New Roman" charset="0"/>
                <a:ea typeface="ＭＳ Ｐゴシック" charset="0"/>
                <a:cs typeface="ＭＳ Ｐゴシック" charset="0"/>
              </a:rPr>
              <a:t>被定罪的</a:t>
            </a:r>
            <a:r>
              <a:rPr lang="en-US" altLang="zh-CN" dirty="0">
                <a:solidFill>
                  <a:srgbClr val="FF66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543204724"/>
      </p:ext>
    </p:extLst>
  </p:cSld>
  <p:clrMapOvr>
    <a:masterClrMapping/>
  </p:clrMapOvr>
  <p:transition xmlns:p14="http://schemas.microsoft.com/office/powerpoint/2010/main" advTm="2000">
    <p:randomBa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7" name="Rectangle 2"/>
          <p:cNvSpPr txBox="1">
            <a:spLocks noChangeArrowheads="1"/>
          </p:cNvSpPr>
          <p:nvPr/>
        </p:nvSpPr>
        <p:spPr bwMode="auto">
          <a:xfrm>
            <a:off x="119815" y="6119014"/>
            <a:ext cx="8760629" cy="617807"/>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i="1" dirty="0">
                <a:solidFill>
                  <a:schemeClr val="tx2"/>
                </a:solidFill>
                <a:effectLst>
                  <a:glow rad="127000">
                    <a:schemeClr val="bg1"/>
                  </a:glow>
                </a:effectLst>
                <a:latin typeface="Arial" charset="0"/>
                <a:ea typeface="ＭＳ Ｐゴシック" charset="0"/>
                <a:cs typeface="ＭＳ Ｐゴシック" charset="0"/>
              </a:rPr>
              <a:t>一个加尔文主义者和一个阿米念主义者杠上了</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Oval 13"/>
          <p:cNvSpPr/>
          <p:nvPr/>
        </p:nvSpPr>
        <p:spPr bwMode="auto">
          <a:xfrm>
            <a:off x="490363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p:cNvSpPr/>
          <p:nvPr/>
        </p:nvSpPr>
        <p:spPr>
          <a:xfrm>
            <a:off x="6527591" y="4377096"/>
            <a:ext cx="773995" cy="2215991"/>
          </a:xfrm>
          <a:prstGeom prst="rect">
            <a:avLst/>
          </a:prstGeom>
          <a:noFill/>
        </p:spPr>
        <p:txBody>
          <a:bodyPr wrap="none" lIns="91440" tIns="45720" rIns="91440" bIns="45720">
            <a:spAutoFit/>
          </a:bodyPr>
          <a:lstStyle/>
          <a:p>
            <a:pPr algn="ctr"/>
            <a:r>
              <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sp>
        <p:nvSpPr>
          <p:cNvPr id="13"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i="1" dirty="0">
                <a:solidFill>
                  <a:schemeClr val="tx2"/>
                </a:solidFill>
                <a:effectLst>
                  <a:glow rad="127000">
                    <a:schemeClr val="bg1"/>
                  </a:glow>
                </a:effectLst>
                <a:latin typeface="Arial" charset="0"/>
                <a:ea typeface="ＭＳ Ｐゴシック" charset="0"/>
                <a:cs typeface="ＭＳ Ｐゴシック" charset="0"/>
              </a:rPr>
              <a:t>你知道吗，我开始觉得如果打倒你显得我太小气了</a:t>
            </a:r>
            <a:r>
              <a:rPr lang="en-US" sz="2000" b="1" i="1" dirty="0">
                <a:solidFill>
                  <a:schemeClr val="tx2"/>
                </a:solidFill>
                <a:effectLst>
                  <a:glow rad="127000">
                    <a:schemeClr val="bg1"/>
                  </a:glow>
                </a:effectLst>
                <a:latin typeface="Arial" charset="0"/>
                <a:ea typeface="ＭＳ Ｐゴシック" charset="0"/>
                <a:cs typeface="ＭＳ Ｐゴシック" charset="0"/>
              </a:rPr>
              <a:t>!</a:t>
            </a:r>
          </a:p>
        </p:txBody>
      </p:sp>
      <p:sp>
        <p:nvSpPr>
          <p:cNvPr id="16"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i="1" dirty="0">
                <a:solidFill>
                  <a:schemeClr val="tx2"/>
                </a:solidFill>
                <a:effectLst>
                  <a:glow rad="127000">
                    <a:schemeClr val="bg1"/>
                  </a:glow>
                </a:effectLst>
                <a:latin typeface="Arial" charset="0"/>
                <a:ea typeface="ＭＳ Ｐゴシック" charset="0"/>
                <a:cs typeface="ＭＳ Ｐゴシック" charset="0"/>
              </a:rPr>
              <a:t>噢，　是吗</a:t>
            </a:r>
            <a:r>
              <a:rPr lang="en-US" sz="2000" b="1" i="1" dirty="0">
                <a:solidFill>
                  <a:schemeClr val="tx2"/>
                </a:solidFill>
                <a:effectLst>
                  <a:glow rad="127000">
                    <a:schemeClr val="bg1"/>
                  </a:glow>
                </a:effectLst>
                <a:latin typeface="Arial" charset="0"/>
                <a:ea typeface="ＭＳ Ｐゴシック" charset="0"/>
                <a:cs typeface="ＭＳ Ｐゴシック" charset="0"/>
              </a:rPr>
              <a:t>? </a:t>
            </a:r>
            <a:r>
              <a:rPr lang="zh-CN" altLang="en-US" sz="2000" b="1" i="1" dirty="0">
                <a:solidFill>
                  <a:schemeClr val="tx2"/>
                </a:solidFill>
                <a:effectLst>
                  <a:glow rad="127000">
                    <a:schemeClr val="bg1"/>
                  </a:glow>
                </a:effectLst>
                <a:latin typeface="Arial" charset="0"/>
                <a:ea typeface="ＭＳ Ｐゴシック" charset="0"/>
                <a:cs typeface="ＭＳ Ｐゴシック" charset="0"/>
              </a:rPr>
              <a:t>你想做什么都是你的选择</a:t>
            </a:r>
            <a:r>
              <a:rPr lang="en-US" sz="2000" b="1" i="1" dirty="0">
                <a:solidFill>
                  <a:schemeClr val="tx2"/>
                </a:solidFill>
                <a:effectLst>
                  <a:glow rad="127000">
                    <a:schemeClr val="bg1"/>
                  </a:glow>
                </a:effectLst>
                <a:latin typeface="Arial" charset="0"/>
                <a:ea typeface="ＭＳ Ｐゴシック" charset="0"/>
                <a:cs typeface="ＭＳ Ｐゴシック" charset="0"/>
              </a:rPr>
              <a:t>, </a:t>
            </a:r>
            <a:r>
              <a:rPr lang="zh-CN" altLang="en-US" sz="2000" b="1" i="1" dirty="0">
                <a:solidFill>
                  <a:schemeClr val="tx2"/>
                </a:solidFill>
                <a:effectLst>
                  <a:glow rad="127000">
                    <a:schemeClr val="bg1"/>
                  </a:glow>
                </a:effectLst>
                <a:latin typeface="Arial" charset="0"/>
                <a:ea typeface="ＭＳ Ｐゴシック" charset="0"/>
                <a:cs typeface="ＭＳ Ｐゴシック" charset="0"/>
              </a:rPr>
              <a:t>伙计</a:t>
            </a:r>
            <a:r>
              <a:rPr lang="en-US" sz="2000" b="1" i="1" dirty="0">
                <a:solidFill>
                  <a:schemeClr val="tx2"/>
                </a:solidFill>
                <a:effectLst>
                  <a:glow rad="127000">
                    <a:schemeClr val="bg1"/>
                  </a:glow>
                </a:effectLst>
                <a:latin typeface="Arial" charset="0"/>
                <a:ea typeface="ＭＳ Ｐゴシック" charset="0"/>
                <a:cs typeface="ＭＳ Ｐゴシック" charset="0"/>
              </a:rPr>
              <a:t>!</a:t>
            </a:r>
          </a:p>
        </p:txBody>
      </p:sp>
      <p:sp>
        <p:nvSpPr>
          <p:cNvPr id="3" name="标题 2"/>
          <p:cNvSpPr>
            <a:spLocks noGrp="1"/>
          </p:cNvSpPr>
          <p:nvPr>
            <p:ph type="ctrTitle"/>
          </p:nvPr>
        </p:nvSpPr>
        <p:spPr/>
        <p:txBody>
          <a:bodyPr/>
          <a:lstStyle/>
          <a:p>
            <a:endParaRPr kumimoji="1" lang="zh-CN" altLang="en-US"/>
          </a:p>
        </p:txBody>
      </p:sp>
    </p:spTree>
    <p:extLst>
      <p:ext uri="{BB962C8B-B14F-4D97-AF65-F5344CB8AC3E}">
        <p14:creationId xmlns:p14="http://schemas.microsoft.com/office/powerpoint/2010/main" val="2185309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233"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spid="_x0000_s89138" name="Photo Editor Photo" r:id="rId3" imgW="3038095" imgH="4571429" progId="">
                  <p:embed/>
                </p:oleObj>
              </mc:Choice>
              <mc:Fallback>
                <p:oleObj name="Photo Editor Photo" r:id="rId3" imgW="3038095"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79234" name="Title 2"/>
          <p:cNvSpPr>
            <a:spLocks noGrp="1"/>
          </p:cNvSpPr>
          <p:nvPr>
            <p:ph type="title" idx="4294967295"/>
          </p:nvPr>
        </p:nvSpPr>
        <p:spPr>
          <a:xfrm>
            <a:off x="685800" y="3904556"/>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355774511"/>
      </p:ext>
    </p:extLst>
  </p:cSld>
  <p:clrMapOvr>
    <a:masterClrMapping/>
  </p:clrMapOvr>
  <p:transition xmlns:p14="http://schemas.microsoft.com/office/powerpoint/2010/main" advTm="2000">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0257"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spid="_x0000_s90161" name="Photo Editor Photo" r:id="rId3" imgW="3019048" imgH="4571429" progId="">
                  <p:embed/>
                </p:oleObj>
              </mc:Choice>
              <mc:Fallback>
                <p:oleObj name="Photo Editor Photo" r:id="rId3" imgW="3019048"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0258" name="Title 2"/>
          <p:cNvSpPr>
            <a:spLocks noGrp="1"/>
          </p:cNvSpPr>
          <p:nvPr>
            <p:ph type="title" idx="4294967295"/>
          </p:nvPr>
        </p:nvSpPr>
        <p:spPr>
          <a:xfrm>
            <a:off x="685800" y="388620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827120048"/>
      </p:ext>
    </p:extLst>
  </p:cSld>
  <p:clrMapOvr>
    <a:masterClrMapping/>
  </p:clrMapOvr>
  <p:transition xmlns:p14="http://schemas.microsoft.com/office/powerpoint/2010/main" advTm="2000">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81"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spid="_x0000_s91186" name="Photo Editor Photo" r:id="rId3" imgW="3076190" imgH="4571429" progId="">
                  <p:embed/>
                </p:oleObj>
              </mc:Choice>
              <mc:Fallback>
                <p:oleObj name="Photo Editor Photo" r:id="rId3" imgW="3076190"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1282" name="Title 2"/>
          <p:cNvSpPr>
            <a:spLocks noGrp="1"/>
          </p:cNvSpPr>
          <p:nvPr>
            <p:ph type="title" idx="4294967295"/>
          </p:nvPr>
        </p:nvSpPr>
        <p:spPr>
          <a:xfrm>
            <a:off x="805604" y="5222538"/>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636562263"/>
      </p:ext>
    </p:extLst>
  </p:cSld>
  <p:clrMapOvr>
    <a:masterClrMapping/>
  </p:clrMapOvr>
  <p:transition xmlns:p14="http://schemas.microsoft.com/office/powerpoint/2010/main" advTm="2000">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2305"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spid="_x0000_s92209" name="Photo Editor Photo" r:id="rId3" imgW="2980952" imgH="4571429" progId="">
                  <p:embed/>
                </p:oleObj>
              </mc:Choice>
              <mc:Fallback>
                <p:oleObj name="Photo Editor Photo" r:id="rId3" imgW="2980952"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2306" name="Title 2"/>
          <p:cNvSpPr>
            <a:spLocks noGrp="1"/>
          </p:cNvSpPr>
          <p:nvPr>
            <p:ph type="title" idx="4294967295"/>
          </p:nvPr>
        </p:nvSpPr>
        <p:spPr>
          <a:xfrm>
            <a:off x="685800" y="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050616772"/>
      </p:ext>
    </p:extLst>
  </p:cSld>
  <p:clrMapOvr>
    <a:masterClrMapping/>
  </p:clrMapOvr>
  <p:transition xmlns:p14="http://schemas.microsoft.com/office/powerpoint/2010/main" advTm="2000">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329"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spid="_x0000_s93233" name="Photo Editor Photo" r:id="rId3" imgW="3258005" imgH="4571429" progId="">
                  <p:embed/>
                </p:oleObj>
              </mc:Choice>
              <mc:Fallback>
                <p:oleObj name="Photo Editor Photo" r:id="rId3" imgW="3258005"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3330" name="Title 2"/>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510035752"/>
      </p:ext>
    </p:extLst>
  </p:cSld>
  <p:clrMapOvr>
    <a:masterClrMapping/>
  </p:clrMapOvr>
  <p:transition xmlns:p14="http://schemas.microsoft.com/office/powerpoint/2010/main" advTm="2000">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4353"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spid="_x0000_s94257" name="Photo Editor Photo" r:id="rId3" imgW="4552381" imgH="4571429" progId="">
                  <p:embed/>
                </p:oleObj>
              </mc:Choice>
              <mc:Fallback>
                <p:oleObj name="Photo Editor Photo" r:id="rId3" imgW="4552381"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4354" name="Title 2"/>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395416725"/>
      </p:ext>
    </p:extLst>
  </p:cSld>
  <p:clrMapOvr>
    <a:masterClrMapping/>
  </p:clrMapOvr>
  <p:transition xmlns:p14="http://schemas.microsoft.com/office/powerpoint/2010/main" advTm="2000">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5377"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spid="_x0000_s95281" name="Photo Editor Photo" r:id="rId3" imgW="3142857" imgH="4571429" progId="">
                  <p:embed/>
                </p:oleObj>
              </mc:Choice>
              <mc:Fallback>
                <p:oleObj name="Photo Editor Photo" r:id="rId3" imgW="3142857"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5378" name="Title 2"/>
          <p:cNvSpPr>
            <a:spLocks noGrp="1"/>
          </p:cNvSpPr>
          <p:nvPr>
            <p:ph type="title" idx="4294967295"/>
          </p:nvPr>
        </p:nvSpPr>
        <p:spPr>
          <a:xfrm>
            <a:off x="685800" y="0"/>
            <a:ext cx="7772400" cy="1143000"/>
          </a:xfrm>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4890871"/>
      </p:ext>
    </p:extLst>
  </p:cSld>
  <p:clrMapOvr>
    <a:masterClrMapping/>
  </p:clrMapOvr>
  <p:transition xmlns:p14="http://schemas.microsoft.com/office/powerpoint/2010/main" advTm="2000">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6401"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spid="_x0000_s96305" name="Photo Editor Photo" r:id="rId3" imgW="3019048" imgH="4571429" progId="">
                  <p:embed/>
                </p:oleObj>
              </mc:Choice>
              <mc:Fallback>
                <p:oleObj name="Photo Editor Photo" r:id="rId3" imgW="3019048"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6402" name="Title 3"/>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340308724"/>
      </p:ext>
    </p:extLst>
  </p:cSld>
  <p:clrMapOvr>
    <a:masterClrMapping/>
  </p:clrMapOvr>
  <p:transition xmlns:p14="http://schemas.microsoft.com/office/powerpoint/2010/main" advTm="2000">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7425"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spid="_x0000_s97330" name="Photo Editor Photo" r:id="rId3" imgW="4610744" imgH="3696216" progId="">
                  <p:embed/>
                </p:oleObj>
              </mc:Choice>
              <mc:Fallback>
                <p:oleObj name="Photo Editor Photo" r:id="rId3" imgW="4610744" imgH="369621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7426" name="Title 2"/>
          <p:cNvSpPr>
            <a:spLocks noGrp="1"/>
          </p:cNvSpPr>
          <p:nvPr>
            <p:ph type="title" idx="4294967295"/>
          </p:nvPr>
        </p:nvSpPr>
        <p:spPr>
          <a:xfrm>
            <a:off x="362340" y="-183096"/>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被定罪的</a:t>
            </a:r>
            <a:r>
              <a:rPr lang="en-US" altLang="zh-CN" dirty="0">
                <a:solidFill>
                  <a:schemeClr val="bg1"/>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198466931"/>
      </p:ext>
    </p:extLst>
  </p:cSld>
  <p:clrMapOvr>
    <a:masterClrMapping/>
  </p:clrMapOvr>
  <p:transition xmlns:p14="http://schemas.microsoft.com/office/powerpoint/2010/main" advTm="2000">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8449"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spid="_x0000_s98354" name="Photo Editor Photo" r:id="rId3" imgW="3362794" imgH="5047619" progId="">
                  <p:embed/>
                </p:oleObj>
              </mc:Choice>
              <mc:Fallback>
                <p:oleObj name="Photo Editor Photo" r:id="rId3" imgW="3362794" imgH="504761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8450" name="Title 3"/>
          <p:cNvSpPr>
            <a:spLocks noGrp="1"/>
          </p:cNvSpPr>
          <p:nvPr>
            <p:ph type="title" idx="4294967295"/>
          </p:nvPr>
        </p:nvSpPr>
        <p:spPr>
          <a:xfrm>
            <a:off x="1416580" y="60960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66707933"/>
      </p:ext>
    </p:extLst>
  </p:cSld>
  <p:clrMapOvr>
    <a:masterClrMapping/>
  </p:clrMapOvr>
  <p:transition xmlns:p14="http://schemas.microsoft.com/office/powerpoint/2010/main" advTm="2000">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zh-CN" altLang="en-US" b="1" dirty="0"/>
              <a:t>阿米</a:t>
            </a:r>
            <a:r>
              <a:rPr lang="zh-CN" altLang="en-US" b="1" dirty="0">
                <a:solidFill>
                  <a:srgbClr val="FFFF00"/>
                </a:solidFill>
              </a:rPr>
              <a:t>尼亚</a:t>
            </a:r>
            <a:r>
              <a:rPr lang="zh-CN" altLang="en-US" b="1" dirty="0"/>
              <a:t>人还是阿米</a:t>
            </a:r>
            <a:r>
              <a:rPr lang="zh-CN" altLang="en-US" b="1" dirty="0">
                <a:solidFill>
                  <a:srgbClr val="FFFF00"/>
                </a:solidFill>
              </a:rPr>
              <a:t>念</a:t>
            </a:r>
            <a:r>
              <a:rPr lang="zh-CN" altLang="en-US" b="1" dirty="0"/>
              <a:t>主义者</a:t>
            </a:r>
            <a:r>
              <a:rPr lang="en-US" b="1" dirty="0"/>
              <a:t>?</a:t>
            </a:r>
          </a:p>
        </p:txBody>
      </p:sp>
      <p:pic>
        <p:nvPicPr>
          <p:cNvPr id="3" name="Picture 2"/>
          <p:cNvPicPr>
            <a:picLocks noChangeAspect="1"/>
          </p:cNvPicPr>
          <p:nvPr/>
        </p:nvPicPr>
        <p:blipFill>
          <a:blip r:embed="rId2"/>
          <a:stretch>
            <a:fillRect/>
          </a:stretch>
        </p:blipFill>
        <p:spPr>
          <a:xfrm>
            <a:off x="444500" y="1087834"/>
            <a:ext cx="8255000" cy="4127500"/>
          </a:xfrm>
          <a:prstGeom prst="rect">
            <a:avLst/>
          </a:prstGeom>
        </p:spPr>
      </p:pic>
      <p:pic>
        <p:nvPicPr>
          <p:cNvPr id="4" name="Picture 3"/>
          <p:cNvPicPr>
            <a:picLocks noChangeAspect="1"/>
          </p:cNvPicPr>
          <p:nvPr/>
        </p:nvPicPr>
        <p:blipFill>
          <a:blip r:embed="rId3"/>
          <a:stretch>
            <a:fillRect/>
          </a:stretch>
        </p:blipFill>
        <p:spPr>
          <a:xfrm>
            <a:off x="597669" y="3365794"/>
            <a:ext cx="5901966" cy="3965383"/>
          </a:xfrm>
          <a:prstGeom prst="rect">
            <a:avLst/>
          </a:prstGeom>
        </p:spPr>
      </p:pic>
      <p:pic>
        <p:nvPicPr>
          <p:cNvPr id="6" name="Picture 5"/>
          <p:cNvPicPr>
            <a:picLocks noChangeAspect="1"/>
          </p:cNvPicPr>
          <p:nvPr/>
        </p:nvPicPr>
        <p:blipFill>
          <a:blip r:embed="rId4"/>
          <a:stretch>
            <a:fillRect/>
          </a:stretch>
        </p:blipFill>
        <p:spPr>
          <a:xfrm>
            <a:off x="38100" y="820236"/>
            <a:ext cx="5479904" cy="3646363"/>
          </a:xfrm>
          <a:prstGeom prst="rect">
            <a:avLst/>
          </a:prstGeom>
        </p:spPr>
      </p:pic>
      <p:sp>
        <p:nvSpPr>
          <p:cNvPr id="5" name="文本框 4"/>
          <p:cNvSpPr txBox="1"/>
          <p:nvPr/>
        </p:nvSpPr>
        <p:spPr>
          <a:xfrm rot="1476279">
            <a:off x="6945566" y="2266311"/>
            <a:ext cx="736326" cy="253916"/>
          </a:xfrm>
          <a:prstGeom prst="rect">
            <a:avLst/>
          </a:prstGeom>
          <a:solidFill>
            <a:srgbClr val="FF0000"/>
          </a:solidFill>
        </p:spPr>
        <p:txBody>
          <a:bodyPr wrap="square" rtlCol="0">
            <a:spAutoFit/>
          </a:bodyPr>
          <a:lstStyle/>
          <a:p>
            <a:r>
              <a:rPr kumimoji="1" lang="zh-CN" altLang="en-US" sz="1050" dirty="0">
                <a:solidFill>
                  <a:schemeClr val="bg1"/>
                </a:solidFill>
              </a:rPr>
              <a:t>阿米尼亚</a:t>
            </a:r>
          </a:p>
        </p:txBody>
      </p:sp>
      <p:sp>
        <p:nvSpPr>
          <p:cNvPr id="7" name="文本框 6"/>
          <p:cNvSpPr txBox="1"/>
          <p:nvPr/>
        </p:nvSpPr>
        <p:spPr>
          <a:xfrm>
            <a:off x="7879724" y="3608397"/>
            <a:ext cx="790704" cy="307777"/>
          </a:xfrm>
          <a:prstGeom prst="rect">
            <a:avLst/>
          </a:prstGeom>
          <a:solidFill>
            <a:srgbClr val="5D1600"/>
          </a:solidFill>
        </p:spPr>
        <p:txBody>
          <a:bodyPr wrap="square" rtlCol="0">
            <a:spAutoFit/>
          </a:bodyPr>
          <a:lstStyle/>
          <a:p>
            <a:pPr algn="ctr"/>
            <a:r>
              <a:rPr kumimoji="1" lang="zh-CN" altLang="en-US" sz="1400" dirty="0">
                <a:solidFill>
                  <a:schemeClr val="bg1"/>
                </a:solidFill>
              </a:rPr>
              <a:t>伊朗</a:t>
            </a:r>
          </a:p>
        </p:txBody>
      </p:sp>
      <p:sp>
        <p:nvSpPr>
          <p:cNvPr id="9" name="文本框 8"/>
          <p:cNvSpPr txBox="1"/>
          <p:nvPr/>
        </p:nvSpPr>
        <p:spPr>
          <a:xfrm>
            <a:off x="6499635" y="4153633"/>
            <a:ext cx="790704" cy="307777"/>
          </a:xfrm>
          <a:prstGeom prst="rect">
            <a:avLst/>
          </a:prstGeom>
          <a:solidFill>
            <a:srgbClr val="5D1600"/>
          </a:solidFill>
        </p:spPr>
        <p:txBody>
          <a:bodyPr wrap="square" rtlCol="0">
            <a:spAutoFit/>
          </a:bodyPr>
          <a:lstStyle/>
          <a:p>
            <a:pPr algn="ctr"/>
            <a:r>
              <a:rPr kumimoji="1" lang="zh-CN" altLang="en-US" sz="1400" dirty="0">
                <a:solidFill>
                  <a:schemeClr val="bg1"/>
                </a:solidFill>
              </a:rPr>
              <a:t>伊拉克</a:t>
            </a:r>
          </a:p>
        </p:txBody>
      </p:sp>
      <p:sp>
        <p:nvSpPr>
          <p:cNvPr id="10" name="文本框 9"/>
          <p:cNvSpPr txBox="1"/>
          <p:nvPr/>
        </p:nvSpPr>
        <p:spPr>
          <a:xfrm>
            <a:off x="6364507" y="1087834"/>
            <a:ext cx="925832" cy="307777"/>
          </a:xfrm>
          <a:prstGeom prst="rect">
            <a:avLst/>
          </a:prstGeom>
          <a:solidFill>
            <a:srgbClr val="5D1600"/>
          </a:solidFill>
        </p:spPr>
        <p:txBody>
          <a:bodyPr wrap="square" rtlCol="0">
            <a:spAutoFit/>
          </a:bodyPr>
          <a:lstStyle/>
          <a:p>
            <a:pPr algn="ctr"/>
            <a:r>
              <a:rPr kumimoji="1" lang="zh-CN" altLang="en-US" sz="1400" dirty="0">
                <a:solidFill>
                  <a:schemeClr val="bg1"/>
                </a:solidFill>
              </a:rPr>
              <a:t>俄罗斯</a:t>
            </a:r>
          </a:p>
        </p:txBody>
      </p:sp>
      <p:sp>
        <p:nvSpPr>
          <p:cNvPr id="11" name="文本框 10"/>
          <p:cNvSpPr txBox="1"/>
          <p:nvPr/>
        </p:nvSpPr>
        <p:spPr>
          <a:xfrm>
            <a:off x="7727324" y="2233868"/>
            <a:ext cx="790704" cy="276999"/>
          </a:xfrm>
          <a:prstGeom prst="rect">
            <a:avLst/>
          </a:prstGeom>
          <a:solidFill>
            <a:srgbClr val="5D1600"/>
          </a:solidFill>
        </p:spPr>
        <p:txBody>
          <a:bodyPr wrap="square" rtlCol="0">
            <a:spAutoFit/>
          </a:bodyPr>
          <a:lstStyle/>
          <a:p>
            <a:pPr algn="ctr"/>
            <a:r>
              <a:rPr kumimoji="1" lang="zh-CN" altLang="en-US" sz="1200" dirty="0">
                <a:solidFill>
                  <a:schemeClr val="bg1"/>
                </a:solidFill>
              </a:rPr>
              <a:t>阿塞拜疆</a:t>
            </a:r>
            <a:endParaRPr kumimoji="1" lang="zh-CN" altLang="en-US" sz="1100" dirty="0">
              <a:solidFill>
                <a:schemeClr val="bg1"/>
              </a:solidFill>
            </a:endParaRPr>
          </a:p>
        </p:txBody>
      </p:sp>
      <p:sp>
        <p:nvSpPr>
          <p:cNvPr id="12" name="文本框 11"/>
          <p:cNvSpPr txBox="1"/>
          <p:nvPr/>
        </p:nvSpPr>
        <p:spPr>
          <a:xfrm>
            <a:off x="6389961" y="1765923"/>
            <a:ext cx="790704" cy="276999"/>
          </a:xfrm>
          <a:prstGeom prst="rect">
            <a:avLst/>
          </a:prstGeom>
          <a:solidFill>
            <a:srgbClr val="5D1600"/>
          </a:solidFill>
        </p:spPr>
        <p:txBody>
          <a:bodyPr wrap="square" rtlCol="0">
            <a:spAutoFit/>
          </a:bodyPr>
          <a:lstStyle/>
          <a:p>
            <a:pPr algn="ctr"/>
            <a:r>
              <a:rPr kumimoji="1" lang="zh-CN" altLang="en-US" sz="1200" dirty="0">
                <a:solidFill>
                  <a:schemeClr val="bg1"/>
                </a:solidFill>
              </a:rPr>
              <a:t>佐治亚</a:t>
            </a:r>
          </a:p>
        </p:txBody>
      </p:sp>
      <p:sp>
        <p:nvSpPr>
          <p:cNvPr id="13" name="文本框 12"/>
          <p:cNvSpPr txBox="1"/>
          <p:nvPr/>
        </p:nvSpPr>
        <p:spPr>
          <a:xfrm>
            <a:off x="5611237" y="2460169"/>
            <a:ext cx="900378" cy="523220"/>
          </a:xfrm>
          <a:prstGeom prst="rect">
            <a:avLst/>
          </a:prstGeom>
          <a:solidFill>
            <a:srgbClr val="808000"/>
          </a:solidFill>
        </p:spPr>
        <p:txBody>
          <a:bodyPr wrap="square" rtlCol="0">
            <a:spAutoFit/>
          </a:bodyPr>
          <a:lstStyle/>
          <a:p>
            <a:pPr algn="ctr"/>
            <a:r>
              <a:rPr kumimoji="1" lang="zh-CN" altLang="en-US" sz="1400" dirty="0">
                <a:solidFill>
                  <a:schemeClr val="bg1"/>
                </a:solidFill>
              </a:rPr>
              <a:t>历史上的阿米尼亚</a:t>
            </a:r>
          </a:p>
        </p:txBody>
      </p:sp>
    </p:spTree>
    <p:extLst>
      <p:ext uri="{BB962C8B-B14F-4D97-AF65-F5344CB8AC3E}">
        <p14:creationId xmlns:p14="http://schemas.microsoft.com/office/powerpoint/2010/main" val="4075191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3"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spid="_x0000_s99378" name="Photo Editor Photo" r:id="rId3" imgW="4600000" imgH="4571429" progId="">
                  <p:embed/>
                </p:oleObj>
              </mc:Choice>
              <mc:Fallback>
                <p:oleObj name="Photo Editor Photo" r:id="rId3" imgW="4600000"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89474" name="Title 2"/>
          <p:cNvSpPr>
            <a:spLocks noGrp="1"/>
          </p:cNvSpPr>
          <p:nvPr>
            <p:ph type="title" idx="4294967295"/>
          </p:nvPr>
        </p:nvSpPr>
        <p:spPr>
          <a:xfrm>
            <a:off x="266487" y="-64218"/>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08588866"/>
      </p:ext>
    </p:extLst>
  </p:cSld>
  <p:clrMapOvr>
    <a:masterClrMapping/>
  </p:clrMapOvr>
  <p:transition xmlns:p14="http://schemas.microsoft.com/office/powerpoint/2010/main" advTm="2000">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0497"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spid="_x0000_s100401" name="Photo Editor Photo" r:id="rId3" imgW="4847619" imgH="3200000" progId="">
                  <p:embed/>
                </p:oleObj>
              </mc:Choice>
              <mc:Fallback>
                <p:oleObj name="Photo Editor Photo" r:id="rId3" imgW="4847619" imgH="320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0498" name="Title 3"/>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324040117"/>
      </p:ext>
    </p:extLst>
  </p:cSld>
  <p:clrMapOvr>
    <a:masterClrMapping/>
  </p:clrMapOvr>
  <p:transition xmlns:p14="http://schemas.microsoft.com/office/powerpoint/2010/main" advTm="2000">
    <p:randomBa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21" name="Object 2"/>
          <p:cNvGraphicFramePr>
            <a:graphicFrameLocks noChangeAspect="1"/>
          </p:cNvGraphicFramePr>
          <p:nvPr>
            <p:extLst>
              <p:ext uri="{D42A27DB-BD31-4B8C-83A1-F6EECF244321}">
                <p14:modId xmlns:p14="http://schemas.microsoft.com/office/powerpoint/2010/main" val="3052967622"/>
              </p:ext>
            </p:extLst>
          </p:nvPr>
        </p:nvGraphicFramePr>
        <p:xfrm>
          <a:off x="0" y="316782"/>
          <a:ext cx="9144000" cy="6367463"/>
        </p:xfrm>
        <a:graphic>
          <a:graphicData uri="http://schemas.openxmlformats.org/presentationml/2006/ole">
            <mc:AlternateContent xmlns:mc="http://schemas.openxmlformats.org/markup-compatibility/2006">
              <mc:Choice xmlns:v="urn:schemas-microsoft-com:vml" Requires="v">
                <p:oleObj spid="_x0000_s101427" name="Photo Editor Photo" r:id="rId3" imgW="4847619" imgH="3200000" progId="">
                  <p:embed/>
                </p:oleObj>
              </mc:Choice>
              <mc:Fallback>
                <p:oleObj name="Photo Editor Photo" r:id="rId3" imgW="4847619" imgH="320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850" t="9126"/>
                      <a:stretch>
                        <a:fillRect/>
                      </a:stretch>
                    </p:blipFill>
                    <p:spPr bwMode="auto">
                      <a:xfrm>
                        <a:off x="0" y="316782"/>
                        <a:ext cx="9144000" cy="636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1522" name="Title 2"/>
          <p:cNvSpPr>
            <a:spLocks noGrp="1"/>
          </p:cNvSpPr>
          <p:nvPr>
            <p:ph type="title" idx="4294967295"/>
          </p:nvPr>
        </p:nvSpPr>
        <p:spPr>
          <a:xfrm>
            <a:off x="1600200" y="609600"/>
            <a:ext cx="7772400" cy="1143000"/>
          </a:xfrm>
        </p:spPr>
        <p:txBody>
          <a:bodyPr/>
          <a:lstStyle/>
          <a:p>
            <a:pPr eaLnBrk="1" hangingPunct="1"/>
            <a:r>
              <a:rPr lang="zh-CN" altLang="en-US" dirty="0">
                <a:solidFill>
                  <a:srgbClr val="FF6600"/>
                </a:solidFill>
                <a:latin typeface="Times New Roman" charset="0"/>
                <a:ea typeface="ＭＳ Ｐゴシック" charset="0"/>
                <a:cs typeface="ＭＳ Ｐゴシック" charset="0"/>
              </a:rPr>
              <a:t>被定罪的</a:t>
            </a:r>
            <a:r>
              <a:rPr lang="en-US" altLang="zh-CN" dirty="0">
                <a:solidFill>
                  <a:srgbClr val="FF66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038364128"/>
      </p:ext>
    </p:extLst>
  </p:cSld>
  <p:clrMapOvr>
    <a:masterClrMapping/>
  </p:clrMapOvr>
  <p:transition xmlns:p14="http://schemas.microsoft.com/office/powerpoint/2010/main" advTm="2000">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545"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spid="_x0000_s102449" name="Photo Editor Photo" r:id="rId3" imgW="4847619" imgH="3200000" progId="">
                  <p:embed/>
                </p:oleObj>
              </mc:Choice>
              <mc:Fallback>
                <p:oleObj name="Photo Editor Photo" r:id="rId3" imgW="4847619" imgH="320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2546" name="Title 3"/>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98844995"/>
      </p:ext>
    </p:extLst>
  </p:cSld>
  <p:clrMapOvr>
    <a:masterClrMapping/>
  </p:clrMapOvr>
  <p:transition xmlns:p14="http://schemas.microsoft.com/office/powerpoint/2010/main" advTm="2000">
    <p:randomBa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3569"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spid="_x0000_s103473" name="Photo Editor Photo" r:id="rId3" imgW="3505689" imgH="5276190" progId="">
                  <p:embed/>
                </p:oleObj>
              </mc:Choice>
              <mc:Fallback>
                <p:oleObj name="Photo Editor Photo" r:id="rId3" imgW="3505689" imgH="527619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3570"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933655474"/>
      </p:ext>
    </p:extLst>
  </p:cSld>
  <p:clrMapOvr>
    <a:masterClrMapping/>
  </p:clrMapOvr>
  <p:transition xmlns:p14="http://schemas.microsoft.com/office/powerpoint/2010/main" advTm="2000">
    <p:randomBa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4593"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spid="_x0000_s104497" name="Photo Editor Photo" r:id="rId3" imgW="3753374" imgH="4352381" progId="">
                  <p:embed/>
                </p:oleObj>
              </mc:Choice>
              <mc:Fallback>
                <p:oleObj name="Photo Editor Photo" r:id="rId3" imgW="3753374" imgH="43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4594" name="Title 2"/>
          <p:cNvSpPr>
            <a:spLocks noGrp="1"/>
          </p:cNvSpPr>
          <p:nvPr>
            <p:ph type="title" idx="4294967295"/>
          </p:nvPr>
        </p:nvSpPr>
        <p:spPr>
          <a:xfrm>
            <a:off x="685800" y="0"/>
            <a:ext cx="7772400" cy="9144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291153824"/>
      </p:ext>
    </p:extLst>
  </p:cSld>
  <p:clrMapOvr>
    <a:masterClrMapping/>
  </p:clrMapOvr>
  <p:transition xmlns:p14="http://schemas.microsoft.com/office/powerpoint/2010/main" advTm="2000">
    <p:randomBa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5617"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spid="_x0000_s105521" name="Photo Editor Photo" r:id="rId3" imgW="3323810" imgH="5038095" progId="">
                  <p:embed/>
                </p:oleObj>
              </mc:Choice>
              <mc:Fallback>
                <p:oleObj name="Photo Editor Photo" r:id="rId3" imgW="3323810" imgH="50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5618" name="Title 3"/>
          <p:cNvSpPr>
            <a:spLocks noGrp="1"/>
          </p:cNvSpPr>
          <p:nvPr>
            <p:ph type="title" idx="4294967295"/>
          </p:nvPr>
        </p:nvSpPr>
        <p:spPr>
          <a:xfrm>
            <a:off x="685800" y="152400"/>
            <a:ext cx="7772400" cy="1143000"/>
          </a:xfrm>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401931044"/>
      </p:ext>
    </p:extLst>
  </p:cSld>
  <p:clrMapOvr>
    <a:masterClrMapping/>
  </p:clrMapOvr>
  <p:transition xmlns:p14="http://schemas.microsoft.com/office/powerpoint/2010/main" advTm="2000">
    <p:randomBa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641"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spid="_x0000_s106545" name="Photo Editor Photo" r:id="rId3" imgW="4590476" imgH="3657143" progId="">
                  <p:embed/>
                </p:oleObj>
              </mc:Choice>
              <mc:Fallback>
                <p:oleObj name="Photo Editor Photo" r:id="rId3" imgW="4590476" imgH="36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685800" y="1371600"/>
            <a:ext cx="7772400" cy="1143000"/>
          </a:xfrm>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735772772"/>
      </p:ext>
    </p:extLst>
  </p:cSld>
  <p:clrMapOvr>
    <a:masterClrMapping/>
  </p:clrMapOvr>
  <p:transition xmlns:p14="http://schemas.microsoft.com/office/powerpoint/2010/main" advTm="2000">
    <p:randomBa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7665"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spid="_x0000_s107569" name="Photo Editor Photo" r:id="rId3" imgW="3533333" imgH="4382112" progId="">
                  <p:embed/>
                </p:oleObj>
              </mc:Choice>
              <mc:Fallback>
                <p:oleObj name="Photo Editor Photo" r:id="rId3" imgW="3533333" imgH="43821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7666" name="Title 3"/>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025921923"/>
      </p:ext>
    </p:extLst>
  </p:cSld>
  <p:clrMapOvr>
    <a:masterClrMapping/>
  </p:clrMapOvr>
  <p:transition xmlns:p14="http://schemas.microsoft.com/office/powerpoint/2010/main" advTm="2000">
    <p:randomBa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689"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spid="_x0000_s108593" name="Photo Editor Photo" r:id="rId3" imgW="3200000" imgH="4847619" progId="">
                  <p:embed/>
                </p:oleObj>
              </mc:Choice>
              <mc:Fallback>
                <p:oleObj name="Photo Editor Photo" r:id="rId3" imgW="3200000" imgH="484761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8690" name="Title 2"/>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769443553"/>
      </p:ext>
    </p:extLst>
  </p:cSld>
  <p:clrMapOvr>
    <a:masterClrMapping/>
  </p:clrMapOvr>
  <p:transition xmlns:p14="http://schemas.microsoft.com/office/powerpoint/2010/main" advTm="2000">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zh-CN" altLang="en-US" b="1" dirty="0"/>
              <a:t>上天注定</a:t>
            </a:r>
            <a:endParaRPr lang="en-US" b="1" dirty="0"/>
          </a:p>
        </p:txBody>
      </p:sp>
    </p:spTree>
    <p:extLst>
      <p:ext uri="{BB962C8B-B14F-4D97-AF65-F5344CB8AC3E}">
        <p14:creationId xmlns:p14="http://schemas.microsoft.com/office/powerpoint/2010/main" val="1367432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spid="_x0000_s109618" name="Photo Editor Photo" r:id="rId3" imgW="4580952" imgH="3638095" progId="">
                  <p:embed/>
                </p:oleObj>
              </mc:Choice>
              <mc:Fallback>
                <p:oleObj name="Photo Editor Photo" r:id="rId3" imgW="4580952" imgH="36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99714" name="Title 3"/>
          <p:cNvSpPr>
            <a:spLocks noGrp="1"/>
          </p:cNvSpPr>
          <p:nvPr>
            <p:ph type="title" idx="4294967295"/>
          </p:nvPr>
        </p:nvSpPr>
        <p:spPr>
          <a:xfrm>
            <a:off x="1524000" y="2895600"/>
            <a:ext cx="7772400" cy="1143000"/>
          </a:xfrm>
        </p:spPr>
        <p:txBody>
          <a:bodyPr/>
          <a:lstStyle/>
          <a:p>
            <a:pPr eaLnBrk="1" hangingPunct="1"/>
            <a:r>
              <a:rPr lang="zh-CN" altLang="en-US" dirty="0">
                <a:solidFill>
                  <a:srgbClr val="FF6600"/>
                </a:solidFill>
                <a:latin typeface="Times New Roman" charset="0"/>
                <a:ea typeface="ＭＳ Ｐゴシック" charset="0"/>
                <a:cs typeface="ＭＳ Ｐゴシック" charset="0"/>
              </a:rPr>
              <a:t>被定罪的</a:t>
            </a:r>
            <a:r>
              <a:rPr lang="en-US" altLang="zh-CN" dirty="0">
                <a:solidFill>
                  <a:srgbClr val="FF66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151635805"/>
      </p:ext>
    </p:extLst>
  </p:cSld>
  <p:clrMapOvr>
    <a:masterClrMapping/>
  </p:clrMapOvr>
  <p:transition xmlns:p14="http://schemas.microsoft.com/office/powerpoint/2010/main" advTm="2000">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0737"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spid="_x0000_s110642" name="Photo Editor Photo" r:id="rId3" imgW="3533333" imgH="4382112" progId="">
                  <p:embed/>
                </p:oleObj>
              </mc:Choice>
              <mc:Fallback>
                <p:oleObj name="Photo Editor Photo" r:id="rId3" imgW="3533333" imgH="43821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0738" name="Title 2"/>
          <p:cNvSpPr>
            <a:spLocks noGrp="1"/>
          </p:cNvSpPr>
          <p:nvPr>
            <p:ph type="title" idx="4294967295"/>
          </p:nvPr>
        </p:nvSpPr>
        <p:spPr>
          <a:xfrm>
            <a:off x="6029324" y="609600"/>
            <a:ext cx="3003858"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1434477"/>
      </p:ext>
    </p:extLst>
  </p:cSld>
  <p:clrMapOvr>
    <a:masterClrMapping/>
  </p:clrMapOvr>
  <p:transition xmlns:p14="http://schemas.microsoft.com/office/powerpoint/2010/main" advTm="2000">
    <p:randomBa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61"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spid="_x0000_s111665" name="Photo Editor Photo" r:id="rId3" imgW="4971429" imgH="3258005" progId="">
                  <p:embed/>
                </p:oleObj>
              </mc:Choice>
              <mc:Fallback>
                <p:oleObj name="Photo Editor Photo" r:id="rId3" imgW="4971429" imgH="32580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1762"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346419"/>
      </p:ext>
    </p:extLst>
  </p:cSld>
  <p:clrMapOvr>
    <a:masterClrMapping/>
  </p:clrMapOvr>
  <p:transition xmlns:p14="http://schemas.microsoft.com/office/powerpoint/2010/main" advTm="2000">
    <p:randomBa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785"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spid="_x0000_s112689" name="Photo Editor Photo" r:id="rId3" imgW="3010320" imgH="4571429" progId="">
                  <p:embed/>
                </p:oleObj>
              </mc:Choice>
              <mc:Fallback>
                <p:oleObj name="Photo Editor Photo" r:id="rId3" imgW="3010320"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2786"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0909377"/>
      </p:ext>
    </p:extLst>
  </p:cSld>
  <p:clrMapOvr>
    <a:masterClrMapping/>
  </p:clrMapOvr>
  <p:transition xmlns:p14="http://schemas.microsoft.com/office/powerpoint/2010/main" advTm="2000">
    <p:randomBa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3809"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spid="_x0000_s113713" name="Photo Editor Photo" r:id="rId3" imgW="3019048" imgH="4571429" progId="">
                  <p:embed/>
                </p:oleObj>
              </mc:Choice>
              <mc:Fallback>
                <p:oleObj name="Photo Editor Photo" r:id="rId3" imgW="3019048"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3810" name="Title 2"/>
          <p:cNvSpPr>
            <a:spLocks noGrp="1"/>
          </p:cNvSpPr>
          <p:nvPr>
            <p:ph type="title" idx="4294967295"/>
          </p:nvPr>
        </p:nvSpPr>
        <p:spPr>
          <a:xfrm>
            <a:off x="685800" y="0"/>
            <a:ext cx="7772400" cy="8382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0774270"/>
      </p:ext>
    </p:extLst>
  </p:cSld>
  <p:clrMapOvr>
    <a:masterClrMapping/>
  </p:clrMapOvr>
  <p:transition xmlns:p14="http://schemas.microsoft.com/office/powerpoint/2010/main" advTm="2000">
    <p:randomBa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4833"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spid="_x0000_s114737" name="Photo Editor Photo" r:id="rId3" imgW="3533333" imgH="5249008" progId="">
                  <p:embed/>
                </p:oleObj>
              </mc:Choice>
              <mc:Fallback>
                <p:oleObj name="Photo Editor Photo" r:id="rId3" imgW="3533333" imgH="524900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4834" name="Title 2"/>
          <p:cNvSpPr>
            <a:spLocks noGrp="1"/>
          </p:cNvSpPr>
          <p:nvPr>
            <p:ph type="title" idx="4294967295"/>
          </p:nvPr>
        </p:nvSpPr>
        <p:spPr>
          <a:xfrm>
            <a:off x="685800" y="1371600"/>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8427910"/>
      </p:ext>
    </p:extLst>
  </p:cSld>
  <p:clrMapOvr>
    <a:masterClrMapping/>
  </p:clrMapOvr>
  <p:transition xmlns:p14="http://schemas.microsoft.com/office/powerpoint/2010/main" advTm="2000">
    <p:randomBa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5857"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spid="_x0000_s115761" name="Photo Editor Photo" r:id="rId3" imgW="6095238" imgH="4057143" progId="">
                  <p:embed/>
                </p:oleObj>
              </mc:Choice>
              <mc:Fallback>
                <p:oleObj name="Photo Editor Photo" r:id="rId3" imgW="6095238" imgH="4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5858"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4736485"/>
      </p:ext>
    </p:extLst>
  </p:cSld>
  <p:clrMapOvr>
    <a:masterClrMapping/>
  </p:clrMapOvr>
  <p:transition xmlns:p14="http://schemas.microsoft.com/office/powerpoint/2010/main" advTm="2000">
    <p:randomBa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6881"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spid="_x0000_s116785" name="Photo Editor Photo" r:id="rId3" imgW="3048426" imgH="4571429" progId="">
                  <p:embed/>
                </p:oleObj>
              </mc:Choice>
              <mc:Fallback>
                <p:oleObj name="Photo Editor Photo" r:id="rId3" imgW="3048426"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6882" name="Title 2"/>
          <p:cNvSpPr>
            <a:spLocks noGrp="1"/>
          </p:cNvSpPr>
          <p:nvPr>
            <p:ph type="title" idx="4294967295"/>
          </p:nvPr>
        </p:nvSpPr>
        <p:spPr/>
        <p:txBody>
          <a:bodyPr/>
          <a:lstStyle/>
          <a:p>
            <a:pPr eaLnBrk="1" hangingPunct="1"/>
            <a:r>
              <a:rPr lang="zh-CN" altLang="en-US">
                <a:solidFill>
                  <a:srgbClr val="FFFFFF"/>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667192150"/>
      </p:ext>
    </p:extLst>
  </p:cSld>
  <p:clrMapOvr>
    <a:masterClrMapping/>
  </p:clrMapOvr>
  <p:transition xmlns:p14="http://schemas.microsoft.com/office/powerpoint/2010/main" advTm="2000">
    <p:randomBa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7905"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spid="_x0000_s117809" name="Photo Editor Photo" r:id="rId3" imgW="6095238" imgH="4067743" progId="">
                  <p:embed/>
                </p:oleObj>
              </mc:Choice>
              <mc:Fallback>
                <p:oleObj name="Photo Editor Photo" r:id="rId3" imgW="6095238" imgH="40677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7906"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729897715"/>
      </p:ext>
    </p:extLst>
  </p:cSld>
  <p:clrMapOvr>
    <a:masterClrMapping/>
  </p:clrMapOvr>
  <p:transition xmlns:p14="http://schemas.microsoft.com/office/powerpoint/2010/main" advTm="2000">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8929"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spid="_x0000_s118833" name="Photo Editor Photo" r:id="rId3" imgW="4105848" imgH="4172532" progId="">
                  <p:embed/>
                </p:oleObj>
              </mc:Choice>
              <mc:Fallback>
                <p:oleObj name="Photo Editor Photo" r:id="rId3" imgW="4105848" imgH="417253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8930"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265212"/>
      </p:ext>
    </p:extLst>
  </p:cSld>
  <p:clrMapOvr>
    <a:masterClrMapping/>
  </p:clrMapOvr>
  <p:transition xmlns:p14="http://schemas.microsoft.com/office/powerpoint/2010/main" advTm="2000">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a:ex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拣选是</a:t>
            </a:r>
            <a:r>
              <a:rPr lang="en-US" altLang="zh-CN" b="1" dirty="0">
                <a:effectLst>
                  <a:glow rad="127000">
                    <a:schemeClr val="tx1"/>
                  </a:glow>
                </a:effectLst>
                <a:latin typeface="Arial" charset="0"/>
                <a:ea typeface="ＭＳ Ｐゴシック" charset="0"/>
                <a:cs typeface="ＭＳ Ｐゴシック" charset="0"/>
              </a:rPr>
              <a:t>无条件的</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 y="3511985"/>
            <a:ext cx="9143999" cy="769441"/>
          </a:xfrm>
          <a:prstGeom prst="rect">
            <a:avLst/>
          </a:prstGeom>
          <a:noFill/>
        </p:spPr>
        <p:txBody>
          <a:bodyPr wrap="square">
            <a:spAutoFit/>
          </a:bodyPr>
          <a:lstStyle/>
          <a:p>
            <a:pPr>
              <a:defRPr/>
            </a:pPr>
            <a:r>
              <a:rPr lang="zh-CN" altLang="en-US" sz="4400" dirty="0">
                <a:solidFill>
                  <a:srgbClr val="FFFF00"/>
                </a:solidFill>
                <a:latin typeface="Arial"/>
                <a:ea typeface="MS PGothic" panose="020B0600070205080204" pitchFamily="34" charset="-128"/>
                <a:cs typeface="Arial"/>
              </a:rPr>
              <a:t>有</a:t>
            </a:r>
            <a:r>
              <a:rPr lang="zh-CN" altLang="en-US" sz="4400" dirty="0">
                <a:solidFill>
                  <a:srgbClr val="FFFFFF"/>
                </a:solidFill>
                <a:latin typeface="Arial"/>
                <a:ea typeface="MS PGothic" panose="020B0600070205080204" pitchFamily="34" charset="-128"/>
                <a:cs typeface="Arial"/>
              </a:rPr>
              <a:t>限的赎罪</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2" y="1371921"/>
            <a:ext cx="8002718" cy="769441"/>
          </a:xfrm>
          <a:prstGeom prst="rect">
            <a:avLst/>
          </a:prstGeom>
          <a:noFill/>
        </p:spPr>
        <p:txBody>
          <a:bodyPr wrap="square">
            <a:spAutoFit/>
          </a:bodyPr>
          <a:lstStyle/>
          <a:p>
            <a:r>
              <a:rPr lang="zh-CN" altLang="en-US" sz="4400" dirty="0">
                <a:solidFill>
                  <a:srgbClr val="FFFF00"/>
                </a:solidFill>
                <a:latin typeface="Arial"/>
                <a:ea typeface="MS PGothic" panose="020B0600070205080204" pitchFamily="34" charset="-128"/>
                <a:cs typeface="Arial"/>
              </a:rPr>
              <a:t>完</a:t>
            </a:r>
            <a:r>
              <a:rPr lang="zh-CN" altLang="en-US" sz="4400" dirty="0">
                <a:solidFill>
                  <a:srgbClr val="FFFFFF"/>
                </a:solidFill>
                <a:latin typeface="Arial"/>
                <a:ea typeface="MS PGothic" panose="020B0600070205080204" pitchFamily="34" charset="-128"/>
                <a:cs typeface="Arial"/>
              </a:rPr>
              <a:t>全堕落</a:t>
            </a:r>
            <a:endParaRPr lang="en-SG" sz="4400" dirty="0">
              <a:solidFill>
                <a:srgbClr val="FFFFFF"/>
              </a:solidFill>
              <a:latin typeface="Arial"/>
              <a:ea typeface="MS PGothic" panose="020B0600070205080204" pitchFamily="34" charset="-128"/>
              <a:cs typeface="Arial"/>
            </a:endParaRPr>
          </a:p>
        </p:txBody>
      </p:sp>
      <p:sp>
        <p:nvSpPr>
          <p:cNvPr id="5" name="Rectangle 4"/>
          <p:cNvSpPr/>
          <p:nvPr/>
        </p:nvSpPr>
        <p:spPr>
          <a:xfrm>
            <a:off x="2" y="2501671"/>
            <a:ext cx="8002718" cy="769441"/>
          </a:xfrm>
          <a:prstGeom prst="rect">
            <a:avLst/>
          </a:prstGeom>
          <a:noFill/>
        </p:spPr>
        <p:txBody>
          <a:bodyPr wrap="square">
            <a:spAutoFit/>
          </a:bodyPr>
          <a:lstStyle/>
          <a:p>
            <a:r>
              <a:rPr lang="zh-CN" altLang="en-US" sz="4400" dirty="0">
                <a:solidFill>
                  <a:srgbClr val="FFFF00"/>
                </a:solidFill>
                <a:latin typeface="Arial"/>
                <a:ea typeface="MS PGothic" panose="020B0600070205080204" pitchFamily="34" charset="-128"/>
                <a:cs typeface="Arial"/>
              </a:rPr>
              <a:t>无</a:t>
            </a:r>
            <a:r>
              <a:rPr lang="zh-CN" altLang="en-US" sz="4000" dirty="0">
                <a:solidFill>
                  <a:srgbClr val="FFFFFF"/>
                </a:solidFill>
                <a:latin typeface="Arial"/>
                <a:ea typeface="MS PGothic" panose="020B0600070205080204" pitchFamily="34" charset="-128"/>
                <a:cs typeface="Arial"/>
              </a:rPr>
              <a:t>条件的拣选</a:t>
            </a:r>
            <a:endParaRPr lang="en-SG" sz="4000" dirty="0">
              <a:solidFill>
                <a:srgbClr val="FFFFFF"/>
              </a:solidFill>
              <a:latin typeface="Arial"/>
              <a:ea typeface="MS PGothic" panose="020B0600070205080204" pitchFamily="34" charset="-128"/>
              <a:cs typeface="Arial"/>
            </a:endParaRPr>
          </a:p>
        </p:txBody>
      </p:sp>
      <p:sp>
        <p:nvSpPr>
          <p:cNvPr id="6" name="Rectangle 5"/>
          <p:cNvSpPr/>
          <p:nvPr/>
        </p:nvSpPr>
        <p:spPr>
          <a:xfrm>
            <a:off x="-9852" y="4527648"/>
            <a:ext cx="5961147" cy="769441"/>
          </a:xfrm>
          <a:prstGeom prst="rect">
            <a:avLst/>
          </a:prstGeom>
          <a:noFill/>
        </p:spPr>
        <p:txBody>
          <a:bodyPr wrap="square">
            <a:spAutoFit/>
          </a:bodyPr>
          <a:lstStyle/>
          <a:p>
            <a:r>
              <a:rPr lang="zh-CN" altLang="en-US" sz="4400" dirty="0">
                <a:solidFill>
                  <a:srgbClr val="FFFF00"/>
                </a:solidFill>
                <a:latin typeface="Arial"/>
                <a:ea typeface="MS PGothic" panose="020B0600070205080204" pitchFamily="34" charset="-128"/>
                <a:cs typeface="Arial"/>
              </a:rPr>
              <a:t>不</a:t>
            </a:r>
            <a:r>
              <a:rPr lang="zh-CN" altLang="en-US" sz="4000" dirty="0">
                <a:solidFill>
                  <a:srgbClr val="FFFFFF"/>
                </a:solidFill>
                <a:latin typeface="Arial"/>
                <a:ea typeface="MS PGothic" panose="020B0600070205080204" pitchFamily="34" charset="-128"/>
                <a:cs typeface="Arial"/>
              </a:rPr>
              <a:t>可抗拒的恩典</a:t>
            </a:r>
            <a:endParaRPr lang="en-SG" sz="4000" dirty="0">
              <a:solidFill>
                <a:srgbClr val="FFFFFF"/>
              </a:solidFill>
              <a:latin typeface="Arial"/>
              <a:ea typeface="MS PGothic" panose="020B0600070205080204" pitchFamily="34" charset="-128"/>
              <a:cs typeface="Arial"/>
            </a:endParaRPr>
          </a:p>
        </p:txBody>
      </p:sp>
      <p:sp>
        <p:nvSpPr>
          <p:cNvPr id="7" name="Rectangle 6"/>
          <p:cNvSpPr/>
          <p:nvPr/>
        </p:nvSpPr>
        <p:spPr>
          <a:xfrm>
            <a:off x="0" y="5615645"/>
            <a:ext cx="7670901" cy="769441"/>
          </a:xfrm>
          <a:prstGeom prst="rect">
            <a:avLst/>
          </a:prstGeom>
          <a:noFill/>
        </p:spPr>
        <p:txBody>
          <a:bodyPr wrap="square">
            <a:spAutoFit/>
          </a:bodyPr>
          <a:lstStyle/>
          <a:p>
            <a:r>
              <a:rPr lang="zh-CN" altLang="en-US" sz="4400" dirty="0">
                <a:solidFill>
                  <a:srgbClr val="FFFF00"/>
                </a:solidFill>
                <a:latin typeface="Arial"/>
                <a:ea typeface="MS PGothic" panose="020B0600070205080204" pitchFamily="34" charset="-128"/>
                <a:cs typeface="Arial"/>
              </a:rPr>
              <a:t>圣</a:t>
            </a:r>
            <a:r>
              <a:rPr lang="zh-CN" altLang="en-US" sz="4400" dirty="0">
                <a:solidFill>
                  <a:srgbClr val="FFFFFF"/>
                </a:solidFill>
                <a:latin typeface="Arial"/>
                <a:ea typeface="MS PGothic" panose="020B0600070205080204" pitchFamily="34" charset="-128"/>
                <a:cs typeface="Arial"/>
              </a:rPr>
              <a:t>徒的坚忍</a:t>
            </a:r>
            <a:endParaRPr lang="en-SG" sz="4400"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3402052" y="2058606"/>
            <a:ext cx="1118195" cy="131154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014136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9953"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spid="_x0000_s119858" name="Photo Editor Photo" r:id="rId3" imgW="3820058" imgH="3914286" progId="">
                  <p:embed/>
                </p:oleObj>
              </mc:Choice>
              <mc:Fallback>
                <p:oleObj name="Photo Editor Photo" r:id="rId3" imgW="3820058" imgH="39142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09954" name="Title 2"/>
          <p:cNvSpPr>
            <a:spLocks noGrp="1"/>
          </p:cNvSpPr>
          <p:nvPr>
            <p:ph type="title" idx="4294967295"/>
          </p:nvPr>
        </p:nvSpPr>
        <p:spPr/>
        <p:txBody>
          <a:bodyPr/>
          <a:lstStyle/>
          <a:p>
            <a:pPr eaLnBrk="1" hangingPunct="1"/>
            <a:r>
              <a:rPr lang="zh-CN" altLang="en-US" dirty="0">
                <a:solidFill>
                  <a:srgbClr val="FF6600"/>
                </a:solidFill>
                <a:latin typeface="Times New Roman" charset="0"/>
                <a:ea typeface="ＭＳ Ｐゴシック" charset="0"/>
                <a:cs typeface="ＭＳ Ｐゴシック" charset="0"/>
              </a:rPr>
              <a:t>被定罪的</a:t>
            </a:r>
            <a:r>
              <a:rPr lang="en-US" altLang="zh-CN" dirty="0">
                <a:solidFill>
                  <a:srgbClr val="FF66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28568873"/>
      </p:ext>
    </p:extLst>
  </p:cSld>
  <p:clrMapOvr>
    <a:masterClrMapping/>
  </p:clrMapOvr>
  <p:transition xmlns:p14="http://schemas.microsoft.com/office/powerpoint/2010/main" advTm="2000">
    <p:randomBa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0977"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spid="_x0000_s120881" name="Photo Editor Photo" r:id="rId3" imgW="6095238" imgH="4038095" progId="">
                  <p:embed/>
                </p:oleObj>
              </mc:Choice>
              <mc:Fallback>
                <p:oleObj name="Photo Editor Photo" r:id="rId3" imgW="6095238" imgH="40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0978" name="Title 2"/>
          <p:cNvSpPr>
            <a:spLocks noGrp="1"/>
          </p:cNvSpPr>
          <p:nvPr>
            <p:ph type="title" idx="4294967295"/>
          </p:nvPr>
        </p:nvSpPr>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3892427"/>
      </p:ext>
    </p:extLst>
  </p:cSld>
  <p:clrMapOvr>
    <a:masterClrMapping/>
  </p:clrMapOvr>
  <p:transition xmlns:p14="http://schemas.microsoft.com/office/powerpoint/2010/main" advTm="2000">
    <p:randomBa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01"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spid="_x0000_s121906" name="Photo Editor Photo" r:id="rId3" imgW="4990476" imgH="3304762" progId="">
                  <p:embed/>
                </p:oleObj>
              </mc:Choice>
              <mc:Fallback>
                <p:oleObj name="Photo Editor Photo" r:id="rId3" imgW="4990476" imgH="33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2002" name="Title 2"/>
          <p:cNvSpPr>
            <a:spLocks noGrp="1"/>
          </p:cNvSpPr>
          <p:nvPr>
            <p:ph type="title" idx="4294967295"/>
          </p:nvPr>
        </p:nvSpPr>
        <p:spPr>
          <a:xfrm>
            <a:off x="-2033738" y="2826206"/>
            <a:ext cx="7772400" cy="1143000"/>
          </a:xfrm>
        </p:spPr>
        <p:txBody>
          <a:bodyPr/>
          <a:lstStyle/>
          <a:p>
            <a:pPr eaLnBrk="1" hangingPunct="1"/>
            <a:r>
              <a:rPr lang="zh-CN" altLang="en-US" dirty="0">
                <a:solidFill>
                  <a:srgbClr val="FFFFFF"/>
                </a:solidFill>
                <a:latin typeface="Times New Roman" charset="0"/>
                <a:ea typeface="ＭＳ Ｐゴシック" charset="0"/>
                <a:cs typeface="ＭＳ Ｐゴシック" charset="0"/>
              </a:rPr>
              <a:t>被定罪的</a:t>
            </a:r>
            <a:r>
              <a:rPr lang="en-US" altLang="zh-CN" dirty="0">
                <a:solidFill>
                  <a:srgbClr val="FFFFFF"/>
                </a:solidFill>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8614732"/>
      </p:ext>
    </p:extLst>
  </p:cSld>
  <p:clrMapOvr>
    <a:masterClrMapping/>
  </p:clrMapOvr>
  <p:transition xmlns:p14="http://schemas.microsoft.com/office/powerpoint/2010/main" advTm="2000">
    <p:randomBa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025"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spid="_x0000_s122929" name="Photo Editor Photo" r:id="rId3" imgW="6095238" imgH="4048690" progId="">
                  <p:embed/>
                </p:oleObj>
              </mc:Choice>
              <mc:Fallback>
                <p:oleObj name="Photo Editor Photo" r:id="rId3" imgW="6095238" imgH="404869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3026" name="Title 2"/>
          <p:cNvSpPr>
            <a:spLocks noGrp="1"/>
          </p:cNvSpPr>
          <p:nvPr>
            <p:ph type="title" idx="4294967295"/>
          </p:nvPr>
        </p:nvSpPr>
        <p:spPr>
          <a:xfrm>
            <a:off x="685800" y="152400"/>
            <a:ext cx="7772400" cy="1143000"/>
          </a:xfrm>
        </p:spPr>
        <p:txBody>
          <a:bodyPr/>
          <a:lstStyle/>
          <a:p>
            <a:pPr eaLnBrk="1" hangingPunct="1"/>
            <a:r>
              <a:rPr lang="zh-CN" altLang="en-US">
                <a:solidFill>
                  <a:schemeClr val="bg1"/>
                </a:solidFill>
                <a:latin typeface="Times New Roman" charset="0"/>
                <a:ea typeface="ＭＳ Ｐゴシック" charset="0"/>
                <a:cs typeface="ＭＳ Ｐゴシック" charset="0"/>
              </a:rPr>
              <a:t>被定罪的</a:t>
            </a:r>
            <a:r>
              <a:rPr lang="en-US" altLang="zh-CN">
                <a:solidFill>
                  <a:srgbClr val="FFFFFF"/>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861311614"/>
      </p:ext>
    </p:extLst>
  </p:cSld>
  <p:clrMapOvr>
    <a:masterClrMapping/>
  </p:clrMapOvr>
  <p:transition xmlns:p14="http://schemas.microsoft.com/office/powerpoint/2010/main" advTm="2000">
    <p:randomBa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385842"/>
            <a:ext cx="9049985" cy="2277219"/>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lnSpc>
                <a:spcPct val="120000"/>
              </a:lnSpc>
              <a:spcBef>
                <a:spcPct val="20000"/>
              </a:spcBef>
              <a:spcAft>
                <a:spcPct val="0"/>
              </a:spcAft>
              <a:defRPr/>
            </a:pPr>
            <a:r>
              <a:rPr lang="zh-CN" alt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让 全 世 界 都 知 道</a:t>
            </a:r>
            <a:r>
              <a:rPr lang="en-US" altLang="zh-C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他 </a:t>
            </a:r>
            <a:r>
              <a:rPr lang="en-US" altLang="zh-C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a:t>
            </a:r>
          </a:p>
          <a:p>
            <a:pPr algn="ctr" defTabSz="914400" eaLnBrk="1" fontAlgn="base" hangingPunct="1">
              <a:lnSpc>
                <a:spcPct val="120000"/>
              </a:lnSpc>
              <a:spcBef>
                <a:spcPct val="20000"/>
              </a:spcBef>
              <a:spcAft>
                <a:spcPct val="0"/>
              </a:spcAft>
              <a:defRPr/>
            </a:pP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直</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到全</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直</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地</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r>
              <a:rPr lang="zh-CN"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极</a:t>
            </a:r>
            <a:r>
              <a:rPr lang="en-US" altLang="zh-CN"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rPr>
              <a:t> ~</a:t>
            </a:r>
            <a:endParaRPr lang="zh-TW" alt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rgbClr val="FF8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ea typeface="PMingLiU" charset="0"/>
              <a:cs typeface="PMingLiU" charset="0"/>
            </a:endParaRPr>
          </a:p>
        </p:txBody>
      </p:sp>
      <p:sp>
        <p:nvSpPr>
          <p:cNvPr id="472067" name="Title 6"/>
          <p:cNvSpPr>
            <a:spLocks noGrp="1"/>
          </p:cNvSpPr>
          <p:nvPr>
            <p:ph type="ctrTitle"/>
          </p:nvPr>
        </p:nvSpPr>
        <p:spPr>
          <a:xfrm rot="20785096">
            <a:off x="317498" y="3859765"/>
            <a:ext cx="8164513" cy="2068512"/>
          </a:xfrm>
        </p:spPr>
        <p:txBody>
          <a:bodyPr/>
          <a:lstStyle/>
          <a:p>
            <a:pPr eaLnBrk="1" hangingPunct="1"/>
            <a:r>
              <a:rPr lang="zh-CN" altLang="en-US" b="1" dirty="0">
                <a:solidFill>
                  <a:schemeClr val="bg1"/>
                </a:solidFill>
                <a:latin typeface="Arial" charset="0"/>
                <a:ea typeface="ＭＳ Ｐゴシック" charset="0"/>
                <a:cs typeface="Arial" charset="0"/>
              </a:rPr>
              <a:t>如下这些人不信基督将</a:t>
            </a:r>
            <a:r>
              <a:rPr lang="zh-CN" altLang="en-US" sz="6600" b="1" dirty="0">
                <a:solidFill>
                  <a:schemeClr val="bg1"/>
                </a:solidFill>
                <a:latin typeface="Arial" charset="0"/>
                <a:ea typeface="ＭＳ Ｐゴシック" charset="0"/>
                <a:cs typeface="Arial" charset="0"/>
              </a:rPr>
              <a:t>真的</a:t>
            </a:r>
            <a:r>
              <a:rPr lang="zh-CN" altLang="en-US" b="1" dirty="0">
                <a:solidFill>
                  <a:schemeClr val="bg1"/>
                </a:solidFill>
                <a:latin typeface="Arial" charset="0"/>
                <a:ea typeface="ＭＳ Ｐゴシック" charset="0"/>
                <a:cs typeface="Arial" charset="0"/>
              </a:rPr>
              <a:t>被定罪吗？</a:t>
            </a:r>
            <a:r>
              <a:rPr lang="en-US" altLang="zh-CN" b="1" dirty="0">
                <a:solidFill>
                  <a:schemeClr val="bg1"/>
                </a:solidFill>
                <a:latin typeface="Arial" charset="0"/>
                <a:ea typeface="ＭＳ Ｐゴシック" charset="0"/>
                <a:cs typeface="Arial"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8389233"/>
      </p:ext>
    </p:extLst>
  </p:cSld>
  <p:clrMapOvr>
    <a:masterClrMapping/>
  </p:clrMapOvr>
  <p:transition xmlns:p14="http://schemas.microsoft.com/office/powerpoint/2010/main">
    <p:randomBa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还没有听过福音的人怎么办?</a:t>
            </a:r>
          </a:p>
        </p:txBody>
      </p:sp>
      <p:sp>
        <p:nvSpPr>
          <p:cNvPr id="3" name="Text Box 5"/>
          <p:cNvSpPr txBox="1">
            <a:spLocks noChangeArrowheads="1"/>
          </p:cNvSpPr>
          <p:nvPr/>
        </p:nvSpPr>
        <p:spPr bwMode="auto">
          <a:xfrm>
            <a:off x="8539900" y="15007"/>
            <a:ext cx="527007"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FFFFFF"/>
                </a:solidFill>
                <a:latin typeface="Arial"/>
                <a:ea typeface="ＭＳ Ｐゴシック" charset="-128"/>
                <a:cs typeface="Arial"/>
              </a:rPr>
              <a:t>52</a:t>
            </a:r>
          </a:p>
        </p:txBody>
      </p:sp>
      <p:pic>
        <p:nvPicPr>
          <p:cNvPr id="4" name="Picture 3"/>
          <p:cNvPicPr>
            <a:picLocks noChangeAspect="1"/>
          </p:cNvPicPr>
          <p:nvPr/>
        </p:nvPicPr>
        <p:blipFill>
          <a:blip r:embed="rId2"/>
          <a:stretch>
            <a:fillRect/>
          </a:stretch>
        </p:blipFill>
        <p:spPr>
          <a:xfrm>
            <a:off x="0" y="1316935"/>
            <a:ext cx="9144000" cy="5143500"/>
          </a:xfrm>
          <a:prstGeom prst="rect">
            <a:avLst/>
          </a:prstGeom>
        </p:spPr>
      </p:pic>
      <p:pic>
        <p:nvPicPr>
          <p:cNvPr id="5" name="Picture 4"/>
          <p:cNvPicPr>
            <a:picLocks noChangeAspect="1"/>
          </p:cNvPicPr>
          <p:nvPr/>
        </p:nvPicPr>
        <p:blipFill>
          <a:blip r:embed="rId3"/>
          <a:stretch>
            <a:fillRect/>
          </a:stretch>
        </p:blipFill>
        <p:spPr>
          <a:xfrm>
            <a:off x="-20160" y="1273152"/>
            <a:ext cx="4261532" cy="2838180"/>
          </a:xfrm>
          <a:prstGeom prst="rect">
            <a:avLst/>
          </a:prstGeom>
        </p:spPr>
      </p:pic>
      <p:pic>
        <p:nvPicPr>
          <p:cNvPr id="6" name="Picture 5"/>
          <p:cNvPicPr>
            <a:picLocks noChangeAspect="1"/>
          </p:cNvPicPr>
          <p:nvPr/>
        </p:nvPicPr>
        <p:blipFill>
          <a:blip r:embed="rId4"/>
          <a:stretch>
            <a:fillRect/>
          </a:stretch>
        </p:blipFill>
        <p:spPr>
          <a:xfrm>
            <a:off x="38100" y="4144787"/>
            <a:ext cx="4135086" cy="2315648"/>
          </a:xfrm>
          <a:prstGeom prst="rect">
            <a:avLst/>
          </a:prstGeom>
          <a:ln w="57150" cmpd="sng">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7357" y="1287744"/>
            <a:ext cx="2716644" cy="5172691"/>
          </a:xfrm>
          <a:prstGeom prst="rect">
            <a:avLst/>
          </a:prstGeom>
          <a:ln w="57150" cmpd="sng">
            <a:solidFill>
              <a:srgbClr val="000000"/>
            </a:solidFill>
          </a:ln>
        </p:spPr>
      </p:pic>
    </p:spTree>
    <p:extLst>
      <p:ext uri="{BB962C8B-B14F-4D97-AF65-F5344CB8AC3E}">
        <p14:creationId xmlns:p14="http://schemas.microsoft.com/office/powerpoint/2010/main" val="3739123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98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2578" name="Rectangle 2"/>
          <p:cNvSpPr>
            <a:spLocks noGrp="1" noChangeArrowheads="1"/>
          </p:cNvSpPr>
          <p:nvPr>
            <p:ph type="ctrTitle"/>
          </p:nvPr>
        </p:nvSpPr>
        <p:spPr>
          <a:xfrm>
            <a:off x="3124200" y="4495800"/>
            <a:ext cx="5715000" cy="2057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en-US" sz="6000" b="1" dirty="0">
                <a:solidFill>
                  <a:srgbClr val="FFFF00"/>
                </a:solidFill>
              </a:rPr>
              <a:t>地狱: </a:t>
            </a:r>
            <a:r>
              <a:rPr lang="zh-CN" altLang="en-US" sz="6000" b="1" dirty="0">
                <a:solidFill>
                  <a:srgbClr val="FFFF00"/>
                </a:solidFill>
              </a:rPr>
              <a:t>如果这是真的怎么办</a:t>
            </a:r>
            <a:r>
              <a:rPr lang="en-US" sz="6000" b="1" dirty="0">
                <a:solidFill>
                  <a:srgbClr val="FFFF00"/>
                </a:solidFill>
              </a:rPr>
              <a:t>?</a:t>
            </a:r>
          </a:p>
        </p:txBody>
      </p:sp>
    </p:spTree>
    <p:extLst>
      <p:ext uri="{BB962C8B-B14F-4D97-AF65-F5344CB8AC3E}">
        <p14:creationId xmlns:p14="http://schemas.microsoft.com/office/powerpoint/2010/main" val="2004284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6"/>
          <p:cNvGrpSpPr>
            <a:grpSpLocks/>
          </p:cNvGrpSpPr>
          <p:nvPr/>
        </p:nvGrpSpPr>
        <p:grpSpPr bwMode="auto">
          <a:xfrm>
            <a:off x="0" y="0"/>
            <a:ext cx="9144000" cy="6858000"/>
            <a:chOff x="0" y="0"/>
            <a:chExt cx="5760" cy="4320"/>
          </a:xfrm>
        </p:grpSpPr>
        <p:pic>
          <p:nvPicPr>
            <p:cNvPr id="144387" name="Picture 4" descr="LakeofFi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0" y="0"/>
              <a:ext cx="48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LakeofFi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3888" y="0"/>
              <a:ext cx="18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1122" name="Rectangle 2"/>
          <p:cNvSpPr>
            <a:spLocks noGrp="1" noChangeArrowheads="1"/>
          </p:cNvSpPr>
          <p:nvPr>
            <p:ph type="title"/>
          </p:nvPr>
        </p:nvSpPr>
        <p:spPr>
          <a:xfrm>
            <a:off x="5029200" y="0"/>
            <a:ext cx="4114800" cy="3352800"/>
          </a:xfrm>
          <a:solidFill>
            <a:schemeClr val="tx2"/>
          </a:solidFill>
        </p:spPr>
        <p:txBody>
          <a:bodyPr/>
          <a:lstStyle/>
          <a:p>
            <a:pPr eaLnBrk="1" hangingPunct="1">
              <a:defRPr/>
            </a:pPr>
            <a:r>
              <a:rPr lang="ru-RU" altLang="ja-JP" sz="2800" b="1">
                <a:solidFill>
                  <a:srgbClr val="FFFFFF"/>
                </a:solidFill>
                <a:cs typeface="+mj-cs"/>
              </a:rPr>
              <a:t>“</a:t>
            </a:r>
            <a:r>
              <a:rPr lang="zh-CN" altLang="en-US" sz="2800" b="1">
                <a:solidFill>
                  <a:srgbClr val="FFFFFF"/>
                </a:solidFill>
                <a:cs typeface="+mj-cs"/>
              </a:rPr>
              <a:t>凡是名字没有记在生命册上的，他就被抛在火湖里。</a:t>
            </a:r>
            <a:r>
              <a:rPr lang="ru-RU" altLang="ja-JP" sz="2800" b="1" dirty="0">
                <a:solidFill>
                  <a:srgbClr val="FFFFFF"/>
                </a:solidFill>
                <a:cs typeface="+mj-cs"/>
              </a:rPr>
              <a:t>”</a:t>
            </a:r>
            <a:r>
              <a:rPr lang="en-US" sz="2800" b="1" dirty="0">
                <a:solidFill>
                  <a:srgbClr val="FFFFFF"/>
                </a:solidFill>
                <a:cs typeface="+mj-cs"/>
              </a:rPr>
              <a:t> </a:t>
            </a:r>
            <a:br>
              <a:rPr lang="en-US" sz="2800" b="1" dirty="0">
                <a:solidFill>
                  <a:srgbClr val="FFFFFF"/>
                </a:solidFill>
                <a:cs typeface="+mj-cs"/>
              </a:rPr>
            </a:br>
            <a:r>
              <a:rPr lang="en-US" sz="2800" b="1" dirty="0">
                <a:solidFill>
                  <a:srgbClr val="FFFFFF"/>
                </a:solidFill>
                <a:cs typeface="+mj-cs"/>
              </a:rPr>
              <a:t>(</a:t>
            </a:r>
            <a:r>
              <a:rPr lang="zh-CN" altLang="en-US" sz="2800" b="1" dirty="0">
                <a:solidFill>
                  <a:srgbClr val="FFFFFF"/>
                </a:solidFill>
                <a:cs typeface="+mj-cs"/>
              </a:rPr>
              <a:t>启示录 </a:t>
            </a:r>
            <a:r>
              <a:rPr lang="en-US" sz="2800" b="1" dirty="0">
                <a:solidFill>
                  <a:srgbClr val="FFFFFF"/>
                </a:solidFill>
                <a:cs typeface="+mj-cs"/>
              </a:rPr>
              <a:t>20:15 </a:t>
            </a:r>
            <a:r>
              <a:rPr lang="en-US" altLang="zh-CN" sz="2800" b="1" dirty="0">
                <a:solidFill>
                  <a:srgbClr val="FFFFFF"/>
                </a:solidFill>
                <a:cs typeface="+mj-cs"/>
              </a:rPr>
              <a:t>CNV</a:t>
            </a:r>
            <a:r>
              <a:rPr lang="en-US" sz="2800" b="1" dirty="0">
                <a:solidFill>
                  <a:srgbClr val="FFFFFF"/>
                </a:solidFill>
                <a:cs typeface="+mj-cs"/>
              </a:rPr>
              <a:t>)</a:t>
            </a:r>
          </a:p>
        </p:txBody>
      </p:sp>
    </p:spTree>
    <p:extLst>
      <p:ext uri="{BB962C8B-B14F-4D97-AF65-F5344CB8AC3E}">
        <p14:creationId xmlns:p14="http://schemas.microsoft.com/office/powerpoint/2010/main" val="2516863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590550"/>
            <a:ext cx="8610600" cy="1695450"/>
          </a:xfrm>
        </p:spPr>
        <p:txBody>
          <a:bodyPr/>
          <a:lstStyle/>
          <a:p>
            <a:pPr eaLnBrk="1" hangingPunct="1"/>
            <a:r>
              <a:rPr lang="zh-CN" altLang="en-US" sz="6000" b="1" dirty="0">
                <a:solidFill>
                  <a:srgbClr val="FFFF00"/>
                </a:solidFill>
                <a:latin typeface="Arial" charset="0"/>
                <a:ea typeface="ＭＳ Ｐゴシック" charset="0"/>
                <a:cs typeface="ＭＳ Ｐゴシック" charset="0"/>
              </a:rPr>
              <a:t>进</a:t>
            </a:r>
            <a:r>
              <a:rPr lang="en-US" altLang="zh-CN" sz="6000" b="1" dirty="0">
                <a:solidFill>
                  <a:srgbClr val="FFFF00"/>
                </a:solidFill>
                <a:latin typeface="Arial" charset="0"/>
                <a:ea typeface="ＭＳ Ｐゴシック" charset="0"/>
                <a:cs typeface="ＭＳ Ｐゴシック" charset="0"/>
              </a:rPr>
              <a:t> </a:t>
            </a:r>
            <a:r>
              <a:rPr lang="zh-CN" altLang="en-US" sz="6000" b="1" dirty="0">
                <a:solidFill>
                  <a:srgbClr val="FFFF00"/>
                </a:solidFill>
                <a:latin typeface="Arial" charset="0"/>
                <a:ea typeface="ＭＳ Ｐゴシック" charset="0"/>
                <a:cs typeface="ＭＳ Ｐゴシック" charset="0"/>
              </a:rPr>
              <a:t>攻</a:t>
            </a:r>
            <a:r>
              <a:rPr lang="en-US" altLang="zh-CN" sz="6000" b="1" dirty="0">
                <a:solidFill>
                  <a:srgbClr val="FFFF00"/>
                </a:solidFill>
                <a:latin typeface="Arial" charset="0"/>
                <a:ea typeface="ＭＳ Ｐゴシック" charset="0"/>
                <a:cs typeface="ＭＳ Ｐゴシック" charset="0"/>
              </a:rPr>
              <a:t> </a:t>
            </a:r>
            <a:r>
              <a:rPr lang="zh-CN" altLang="en-US" sz="6000" b="1" dirty="0">
                <a:solidFill>
                  <a:srgbClr val="FFFF00"/>
                </a:solidFill>
                <a:latin typeface="Arial" charset="0"/>
                <a:ea typeface="ＭＳ Ｐゴシック" charset="0"/>
                <a:cs typeface="ＭＳ Ｐゴシック" charset="0"/>
              </a:rPr>
              <a:t>地</a:t>
            </a:r>
            <a:r>
              <a:rPr lang="en-US" altLang="zh-CN" sz="6000" b="1" dirty="0">
                <a:solidFill>
                  <a:srgbClr val="FFFF00"/>
                </a:solidFill>
                <a:latin typeface="Arial" charset="0"/>
                <a:ea typeface="ＭＳ Ｐゴシック" charset="0"/>
                <a:cs typeface="ＭＳ Ｐゴシック" charset="0"/>
              </a:rPr>
              <a:t> </a:t>
            </a:r>
            <a:r>
              <a:rPr lang="zh-CN" altLang="en-US" sz="6000" b="1" dirty="0">
                <a:solidFill>
                  <a:srgbClr val="FFFF00"/>
                </a:solidFill>
                <a:latin typeface="Arial" charset="0"/>
                <a:ea typeface="ＭＳ Ｐゴシック" charset="0"/>
                <a:cs typeface="ＭＳ Ｐゴシック" charset="0"/>
              </a:rPr>
              <a:t>狱</a:t>
            </a:r>
            <a:endParaRPr lang="en-US" sz="6000" b="1" dirty="0">
              <a:solidFill>
                <a:srgbClr val="FFFF00"/>
              </a:solidFill>
              <a:latin typeface="Arial" charset="0"/>
              <a:ea typeface="ＭＳ Ｐゴシック" charset="0"/>
              <a:cs typeface="ＭＳ Ｐゴシック"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81263"/>
            <a:ext cx="3462338"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6436" name="Text Box 4"/>
          <p:cNvSpPr txBox="1">
            <a:spLocks noChangeArrowheads="1"/>
          </p:cNvSpPr>
          <p:nvPr/>
        </p:nvSpPr>
        <p:spPr bwMode="auto">
          <a:xfrm>
            <a:off x="4251325" y="2482850"/>
            <a:ext cx="1569660" cy="175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zh-CN" altLang="en-US" sz="3600" b="1" dirty="0">
                <a:solidFill>
                  <a:srgbClr val="FFFFFF"/>
                </a:solidFill>
              </a:rPr>
              <a:t>普世性</a:t>
            </a:r>
            <a:endParaRPr lang="en-US" altLang="zh-CN" sz="3600" b="1" dirty="0">
              <a:solidFill>
                <a:srgbClr val="FFFFFF"/>
              </a:solidFill>
            </a:endParaRPr>
          </a:p>
          <a:p>
            <a:pPr defTabSz="914400" eaLnBrk="0" fontAlgn="base" hangingPunct="0">
              <a:spcBef>
                <a:spcPct val="0"/>
              </a:spcBef>
              <a:spcAft>
                <a:spcPct val="0"/>
              </a:spcAft>
            </a:pPr>
            <a:r>
              <a:rPr lang="zh-CN" altLang="en-US" sz="3600" b="1" dirty="0">
                <a:solidFill>
                  <a:srgbClr val="FFFFFF"/>
                </a:solidFill>
              </a:rPr>
              <a:t>毁灭性</a:t>
            </a:r>
            <a:endParaRPr lang="en-US" altLang="zh-CN" sz="3600" b="1" dirty="0">
              <a:solidFill>
                <a:srgbClr val="FFFFFF"/>
              </a:solidFill>
            </a:endParaRPr>
          </a:p>
          <a:p>
            <a:pPr defTabSz="914400" eaLnBrk="0" fontAlgn="base" hangingPunct="0">
              <a:spcBef>
                <a:spcPct val="0"/>
              </a:spcBef>
              <a:spcAft>
                <a:spcPct val="0"/>
              </a:spcAft>
            </a:pPr>
            <a:r>
              <a:rPr lang="zh-CN" altLang="en-US" sz="3600" b="1" dirty="0">
                <a:solidFill>
                  <a:srgbClr val="FFFFFF"/>
                </a:solidFill>
              </a:rPr>
              <a:t>炼狱</a:t>
            </a:r>
            <a:endParaRPr lang="en-US" sz="3600" b="1" dirty="0">
              <a:solidFill>
                <a:srgbClr val="FFFFFF"/>
              </a:solidFill>
            </a:endParaRPr>
          </a:p>
        </p:txBody>
      </p:sp>
      <p:sp>
        <p:nvSpPr>
          <p:cNvPr id="6149"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p>
        </p:txBody>
      </p:sp>
    </p:spTree>
    <p:extLst>
      <p:ext uri="{BB962C8B-B14F-4D97-AF65-F5344CB8AC3E}">
        <p14:creationId xmlns:p14="http://schemas.microsoft.com/office/powerpoint/2010/main" val="4247365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04800" y="533400"/>
            <a:ext cx="8610600" cy="1695450"/>
          </a:xfrm>
        </p:spPr>
        <p:txBody>
          <a:bodyPr/>
          <a:lstStyle/>
          <a:p>
            <a:pPr eaLnBrk="1" hangingPunct="1"/>
            <a:r>
              <a:rPr lang="zh-CN" altLang="en-US" sz="6000" b="1" dirty="0">
                <a:solidFill>
                  <a:srgbClr val="FFFF00"/>
                </a:solidFill>
                <a:latin typeface="Arial" charset="0"/>
                <a:ea typeface="ＭＳ Ｐゴシック" charset="0"/>
                <a:cs typeface="ＭＳ Ｐゴシック" charset="0"/>
              </a:rPr>
              <a:t>普</a:t>
            </a:r>
            <a:r>
              <a:rPr lang="en-US" altLang="zh-CN" sz="6000" b="1" dirty="0">
                <a:solidFill>
                  <a:srgbClr val="FFFF00"/>
                </a:solidFill>
                <a:latin typeface="Arial" charset="0"/>
                <a:ea typeface="ＭＳ Ｐゴシック" charset="0"/>
                <a:cs typeface="ＭＳ Ｐゴシック" charset="0"/>
              </a:rPr>
              <a:t> </a:t>
            </a:r>
            <a:r>
              <a:rPr lang="zh-CN" altLang="en-US" sz="6000" b="1" dirty="0">
                <a:solidFill>
                  <a:srgbClr val="FFFF00"/>
                </a:solidFill>
                <a:latin typeface="Arial" charset="0"/>
                <a:ea typeface="ＭＳ Ｐゴシック" charset="0"/>
                <a:cs typeface="ＭＳ Ｐゴシック" charset="0"/>
              </a:rPr>
              <a:t>世</a:t>
            </a:r>
            <a:r>
              <a:rPr lang="en-US" altLang="zh-CN" sz="6000" b="1" dirty="0">
                <a:solidFill>
                  <a:srgbClr val="FFFF00"/>
                </a:solidFill>
                <a:latin typeface="Arial" charset="0"/>
                <a:ea typeface="ＭＳ Ｐゴシック" charset="0"/>
                <a:cs typeface="ＭＳ Ｐゴシック" charset="0"/>
              </a:rPr>
              <a:t> </a:t>
            </a:r>
            <a:r>
              <a:rPr lang="zh-CN" altLang="en-US" sz="6000" b="1" dirty="0">
                <a:solidFill>
                  <a:srgbClr val="FFFF00"/>
                </a:solidFill>
                <a:latin typeface="Arial" charset="0"/>
                <a:ea typeface="ＭＳ Ｐゴシック" charset="0"/>
                <a:cs typeface="ＭＳ Ｐゴシック" charset="0"/>
              </a:rPr>
              <a:t>性</a:t>
            </a:r>
            <a:endParaRPr lang="en-US" sz="6000" b="1" dirty="0">
              <a:solidFill>
                <a:srgbClr val="FFFF00"/>
              </a:solidFill>
              <a:latin typeface="Arial" charset="0"/>
              <a:ea typeface="ＭＳ Ｐゴシック" charset="0"/>
              <a:cs typeface="ＭＳ Ｐゴシック"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100263"/>
            <a:ext cx="3462338"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2340" name="Text Box 4"/>
          <p:cNvSpPr txBox="1">
            <a:spLocks noChangeArrowheads="1"/>
          </p:cNvSpPr>
          <p:nvPr/>
        </p:nvSpPr>
        <p:spPr bwMode="auto">
          <a:xfrm>
            <a:off x="4419600" y="2667000"/>
            <a:ext cx="4343400"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zh-CN" altLang="en-US" sz="3600" b="1" dirty="0">
                <a:solidFill>
                  <a:srgbClr val="FFFFFF"/>
                </a:solidFill>
              </a:rPr>
              <a:t>这是什么</a:t>
            </a:r>
            <a:r>
              <a:rPr lang="en-US" sz="3600" b="1" dirty="0">
                <a:solidFill>
                  <a:srgbClr val="FFFFFF"/>
                </a:solidFill>
              </a:rPr>
              <a:t>?</a:t>
            </a:r>
          </a:p>
          <a:p>
            <a:pPr defTabSz="914400" eaLnBrk="0" fontAlgn="base" hangingPunct="0">
              <a:spcBef>
                <a:spcPct val="50000"/>
              </a:spcBef>
              <a:spcAft>
                <a:spcPct val="0"/>
              </a:spcAft>
            </a:pPr>
            <a:r>
              <a:rPr lang="zh-CN" altLang="en-US" sz="3600" dirty="0">
                <a:solidFill>
                  <a:srgbClr val="FFFFFF"/>
                </a:solidFill>
              </a:rPr>
              <a:t>引据论证</a:t>
            </a:r>
            <a:endParaRPr lang="zh-CN" altLang="en-US" sz="3600" b="1" dirty="0">
              <a:solidFill>
                <a:srgbClr val="FFFFFF"/>
              </a:solidFill>
            </a:endParaRPr>
          </a:p>
          <a:p>
            <a:pPr defTabSz="914400" eaLnBrk="0" fontAlgn="base" hangingPunct="0">
              <a:spcBef>
                <a:spcPct val="50000"/>
              </a:spcBef>
              <a:spcAft>
                <a:spcPct val="0"/>
              </a:spcAft>
            </a:pPr>
            <a:r>
              <a:rPr lang="zh-CN" altLang="en-US" sz="3600" b="1" dirty="0">
                <a:solidFill>
                  <a:srgbClr val="FFFFFF"/>
                </a:solidFill>
              </a:rPr>
              <a:t>反驳</a:t>
            </a:r>
            <a:endParaRPr lang="en-US" altLang="zh-CN" sz="3600" b="1" dirty="0">
              <a:solidFill>
                <a:srgbClr val="FFFFFF"/>
              </a:solidFill>
            </a:endParaRPr>
          </a:p>
        </p:txBody>
      </p:sp>
      <p:sp>
        <p:nvSpPr>
          <p:cNvPr id="142341" name="Text Box 5"/>
          <p:cNvSpPr txBox="1">
            <a:spLocks noChangeArrowheads="1"/>
          </p:cNvSpPr>
          <p:nvPr/>
        </p:nvSpPr>
        <p:spPr bwMode="auto">
          <a:xfrm>
            <a:off x="8230524" y="138113"/>
            <a:ext cx="8173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pt. a</a:t>
            </a:r>
          </a:p>
        </p:txBody>
      </p:sp>
    </p:spTree>
    <p:extLst>
      <p:ext uri="{BB962C8B-B14F-4D97-AF65-F5344CB8AC3E}">
        <p14:creationId xmlns:p14="http://schemas.microsoft.com/office/powerpoint/2010/main" val="3853504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Scale>
                                      <p:cBhvr>
                                        <p:cTn id="7" dur="1000" decel="50000" fill="hold">
                                          <p:stCondLst>
                                            <p:cond delay="0"/>
                                          </p:stCondLst>
                                        </p:cTn>
                                        <p:tgtEl>
                                          <p:spTgt spid="14234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2340">
                                            <p:txEl>
                                              <p:pRg st="0" end="0"/>
                                            </p:txEl>
                                          </p:spTgt>
                                        </p:tgtEl>
                                        <p:attrNameLst>
                                          <p:attrName>ppt_x</p:attrName>
                                          <p:attrName>ppt_y</p:attrName>
                                        </p:attrNameLst>
                                      </p:cBhvr>
                                    </p:animMotion>
                                    <p:animEffect transition="in" filter="fade">
                                      <p:cBhvr>
                                        <p:cTn id="9" dur="1000"/>
                                        <p:tgtEl>
                                          <p:spTgt spid="14234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2340">
                                            <p:txEl>
                                              <p:pRg st="1" end="1"/>
                                            </p:txEl>
                                          </p:spTgt>
                                        </p:tgtEl>
                                        <p:attrNameLst>
                                          <p:attrName>style.visibility</p:attrName>
                                        </p:attrNameLst>
                                      </p:cBhvr>
                                      <p:to>
                                        <p:strVal val="visible"/>
                                      </p:to>
                                    </p:set>
                                    <p:animScale>
                                      <p:cBhvr>
                                        <p:cTn id="14" dur="1000" decel="50000" fill="hold">
                                          <p:stCondLst>
                                            <p:cond delay="0"/>
                                          </p:stCondLst>
                                        </p:cTn>
                                        <p:tgtEl>
                                          <p:spTgt spid="14234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2340">
                                            <p:txEl>
                                              <p:pRg st="1" end="1"/>
                                            </p:txEl>
                                          </p:spTgt>
                                        </p:tgtEl>
                                        <p:attrNameLst>
                                          <p:attrName>ppt_x</p:attrName>
                                          <p:attrName>ppt_y</p:attrName>
                                        </p:attrNameLst>
                                      </p:cBhvr>
                                    </p:animMotion>
                                    <p:animEffect transition="in" filter="fade">
                                      <p:cBhvr>
                                        <p:cTn id="16" dur="1000"/>
                                        <p:tgtEl>
                                          <p:spTgt spid="14234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2340">
                                            <p:txEl>
                                              <p:pRg st="2" end="2"/>
                                            </p:txEl>
                                          </p:spTgt>
                                        </p:tgtEl>
                                        <p:attrNameLst>
                                          <p:attrName>style.visibility</p:attrName>
                                        </p:attrNameLst>
                                      </p:cBhvr>
                                      <p:to>
                                        <p:strVal val="visible"/>
                                      </p:to>
                                    </p:set>
                                    <p:animScale>
                                      <p:cBhvr>
                                        <p:cTn id="21" dur="1000" decel="50000" fill="hold">
                                          <p:stCondLst>
                                            <p:cond delay="0"/>
                                          </p:stCondLst>
                                        </p:cTn>
                                        <p:tgtEl>
                                          <p:spTgt spid="14234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2340">
                                            <p:txEl>
                                              <p:pRg st="2" end="2"/>
                                            </p:txEl>
                                          </p:spTgt>
                                        </p:tgtEl>
                                        <p:attrNameLst>
                                          <p:attrName>ppt_x</p:attrName>
                                          <p:attrName>ppt_y</p:attrName>
                                        </p:attrNameLst>
                                      </p:cBhvr>
                                    </p:animMotion>
                                    <p:animEffect transition="in" filter="fade">
                                      <p:cBhvr>
                                        <p:cTn id="23" dur="1000"/>
                                        <p:tgtEl>
                                          <p:spTgt spid="142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上帝的救恩计划中</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不可打破的５个链条</a:t>
            </a:r>
          </a:p>
        </p:txBody>
      </p:sp>
      <p:sp>
        <p:nvSpPr>
          <p:cNvPr id="5" name="Text Box 12"/>
          <p:cNvSpPr txBox="1">
            <a:spLocks noChangeArrowheads="1"/>
          </p:cNvSpPr>
          <p:nvPr/>
        </p:nvSpPr>
        <p:spPr bwMode="auto">
          <a:xfrm>
            <a:off x="8459757"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被呼召</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被预定</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被荣耀</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被称义</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预先被知道</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永生</a:t>
            </a: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
            </a:r>
            <a:b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b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a:t>
            </a:r>
            <a:r>
              <a:rPr lang="zh-CN" alt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过去</a:t>
            </a: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永生</a:t>
            </a: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
            </a:r>
            <a:b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b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a:t>
            </a:r>
            <a:r>
              <a:rPr lang="zh-CN" alt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未来</a:t>
            </a: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spc="-100" dirty="0">
                <a:solidFill>
                  <a:srgbClr val="FFFF00"/>
                </a:solidFill>
                <a:effectLst>
                  <a:glow rad="127000">
                    <a:schemeClr val="tx1"/>
                  </a:glow>
                </a:effectLst>
                <a:latin typeface="Arial" charset="0"/>
                <a:ea typeface="ＭＳ Ｐゴシック" charset="0"/>
                <a:cs typeface="ＭＳ Ｐゴシック" charset="0"/>
              </a:rPr>
              <a:t>上帝的黄金链条</a:t>
            </a:r>
            <a:endParaRPr lang="en-US" b="1" spc="-100"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2700"/>
            <a:ext cx="670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2"/>
          <p:cNvSpPr>
            <a:spLocks noGrp="1" noChangeArrowheads="1"/>
          </p:cNvSpPr>
          <p:nvPr>
            <p:ph type="ctrTitle"/>
          </p:nvPr>
        </p:nvSpPr>
        <p:spPr>
          <a:xfrm>
            <a:off x="4648200" y="-76200"/>
            <a:ext cx="3635375" cy="1600200"/>
          </a:xfrm>
        </p:spPr>
        <p:txBody>
          <a:bodyPr/>
          <a:lstStyle/>
          <a:p>
            <a:r>
              <a:rPr lang="zh-CN" altLang="en-US" dirty="0">
                <a:latin typeface="Times New Roman" charset="0"/>
                <a:ea typeface="ＭＳ Ｐゴシック" charset="0"/>
                <a:cs typeface="ＭＳ Ｐゴシック" charset="0"/>
              </a:rPr>
              <a:t>近代</a:t>
            </a:r>
            <a:r>
              <a:rPr lang="en-US" altLang="zh-CN" dirty="0">
                <a:latin typeface="Times New Roman" charset="0"/>
                <a:ea typeface="ＭＳ Ｐゴシック" charset="0"/>
                <a:cs typeface="ＭＳ Ｐゴシック" charset="0"/>
              </a:rPr>
              <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普世论</a:t>
            </a:r>
            <a:endParaRPr lang="en-US" dirty="0">
              <a:latin typeface="Times New Roman" charset="0"/>
              <a:ea typeface="ＭＳ Ｐゴシック" charset="0"/>
              <a:cs typeface="ＭＳ Ｐゴシック" charset="0"/>
            </a:endParaRPr>
          </a:p>
        </p:txBody>
      </p:sp>
      <p:pic>
        <p:nvPicPr>
          <p:cNvPr id="1505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87456">
            <a:off x="66675" y="-235972"/>
            <a:ext cx="45831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rot="21271639">
            <a:off x="117337" y="2164759"/>
            <a:ext cx="4540377" cy="2677656"/>
          </a:xfrm>
          <a:prstGeom prst="rect">
            <a:avLst/>
          </a:prstGeom>
          <a:solidFill>
            <a:schemeClr val="accent4">
              <a:lumMod val="85000"/>
              <a:lumOff val="15000"/>
            </a:schemeClr>
          </a:solidFill>
        </p:spPr>
        <p:txBody>
          <a:bodyPr wrap="square" rtlCol="0">
            <a:spAutoFit/>
          </a:bodyPr>
          <a:lstStyle/>
          <a:p>
            <a:r>
              <a:rPr kumimoji="1" lang="zh-CN" altLang="en-US" sz="2400" dirty="0">
                <a:solidFill>
                  <a:schemeClr val="bg1"/>
                </a:solidFill>
              </a:rPr>
              <a:t>“</a:t>
            </a:r>
            <a:r>
              <a:rPr kumimoji="1" lang="en-US" altLang="zh-CN" sz="2400" dirty="0">
                <a:solidFill>
                  <a:schemeClr val="bg1"/>
                </a:solidFill>
              </a:rPr>
              <a:t>LOVE WINS </a:t>
            </a:r>
            <a:r>
              <a:rPr kumimoji="1" lang="zh-CN" altLang="en-US" sz="2400" dirty="0">
                <a:solidFill>
                  <a:schemeClr val="bg1"/>
                </a:solidFill>
              </a:rPr>
              <a:t>爱必胜”</a:t>
            </a:r>
            <a:endParaRPr kumimoji="1" lang="en-US" altLang="zh-CN" sz="2400" dirty="0">
              <a:solidFill>
                <a:schemeClr val="bg1"/>
              </a:solidFill>
            </a:endParaRPr>
          </a:p>
          <a:p>
            <a:endParaRPr kumimoji="1" lang="en-US" altLang="zh-CN" sz="2400" dirty="0">
              <a:solidFill>
                <a:schemeClr val="bg1"/>
              </a:solidFill>
            </a:endParaRPr>
          </a:p>
          <a:p>
            <a:r>
              <a:rPr kumimoji="1" lang="zh-CN" altLang="en-US" sz="2400" dirty="0">
                <a:solidFill>
                  <a:schemeClr val="bg1"/>
                </a:solidFill>
              </a:rPr>
              <a:t>这本书讲述关于天堂、地狱和</a:t>
            </a:r>
            <a:endParaRPr kumimoji="1" lang="en-US" altLang="zh-CN" sz="2400" dirty="0">
              <a:solidFill>
                <a:schemeClr val="bg1"/>
              </a:solidFill>
            </a:endParaRPr>
          </a:p>
          <a:p>
            <a:endParaRPr kumimoji="1" lang="en-US" altLang="zh-CN" sz="2400" dirty="0">
              <a:solidFill>
                <a:schemeClr val="bg1"/>
              </a:solidFill>
            </a:endParaRPr>
          </a:p>
          <a:p>
            <a:r>
              <a:rPr kumimoji="1" lang="zh-CN" altLang="en-US" sz="2400" dirty="0">
                <a:solidFill>
                  <a:schemeClr val="bg1"/>
                </a:solidFill>
              </a:rPr>
              <a:t>曾经活着的每个人的命运。</a:t>
            </a:r>
            <a:endParaRPr kumimoji="1" lang="en-US" altLang="zh-CN" sz="2400" dirty="0">
              <a:solidFill>
                <a:schemeClr val="bg1"/>
              </a:solidFill>
            </a:endParaRPr>
          </a:p>
          <a:p>
            <a:endParaRPr kumimoji="1" lang="en-US" altLang="zh-CN" sz="2400" dirty="0">
              <a:solidFill>
                <a:schemeClr val="bg1"/>
              </a:solidFill>
            </a:endParaRPr>
          </a:p>
          <a:p>
            <a:endParaRPr kumimoji="1" lang="en-US" altLang="zh-CN" sz="2400" dirty="0">
              <a:solidFill>
                <a:schemeClr val="bg1"/>
              </a:solidFill>
            </a:endParaRPr>
          </a:p>
        </p:txBody>
      </p:sp>
      <p:sp>
        <p:nvSpPr>
          <p:cNvPr id="3" name="文本框 2"/>
          <p:cNvSpPr txBox="1"/>
          <p:nvPr/>
        </p:nvSpPr>
        <p:spPr>
          <a:xfrm rot="21298891">
            <a:off x="1769608" y="5268454"/>
            <a:ext cx="800758" cy="369332"/>
          </a:xfrm>
          <a:prstGeom prst="rect">
            <a:avLst/>
          </a:prstGeom>
          <a:solidFill>
            <a:srgbClr val="262626"/>
          </a:solidFill>
        </p:spPr>
        <p:txBody>
          <a:bodyPr wrap="square" rtlCol="0">
            <a:spAutoFit/>
          </a:bodyPr>
          <a:lstStyle/>
          <a:p>
            <a:r>
              <a:rPr kumimoji="1" lang="zh-CN" altLang="en-US" dirty="0">
                <a:solidFill>
                  <a:srgbClr val="FFFFFF"/>
                </a:solidFill>
              </a:rPr>
              <a:t>作</a:t>
            </a:r>
            <a:r>
              <a:rPr kumimoji="1" lang="en-US" altLang="zh-CN" dirty="0">
                <a:solidFill>
                  <a:srgbClr val="FFFFFF"/>
                </a:solidFill>
              </a:rPr>
              <a:t> </a:t>
            </a:r>
            <a:r>
              <a:rPr kumimoji="1" lang="zh-CN" altLang="en-US" dirty="0">
                <a:solidFill>
                  <a:srgbClr val="FFFFFF"/>
                </a:solidFill>
              </a:rPr>
              <a:t>者：</a:t>
            </a:r>
          </a:p>
        </p:txBody>
      </p:sp>
    </p:spTree>
    <p:extLst>
      <p:ext uri="{BB962C8B-B14F-4D97-AF65-F5344CB8AC3E}">
        <p14:creationId xmlns:p14="http://schemas.microsoft.com/office/powerpoint/2010/main" val="109739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76200"/>
            <a:ext cx="9144000" cy="2076450"/>
          </a:xfrm>
        </p:spPr>
        <p:txBody>
          <a:bodyPr/>
          <a:lstStyle/>
          <a:p>
            <a:r>
              <a:rPr lang="en-US" altLang="ja-JP" sz="2800" b="1" dirty="0">
                <a:solidFill>
                  <a:schemeClr val="bg1"/>
                </a:solidFill>
                <a:latin typeface="Arial" charset="0"/>
                <a:ea typeface="ＭＳ Ｐゴシック" charset="0"/>
                <a:cs typeface="ＭＳ Ｐゴシック" charset="0"/>
              </a:rPr>
              <a:t>Grand Rapids Mars Hill </a:t>
            </a:r>
            <a:r>
              <a:rPr lang="zh-CN" altLang="en-US" sz="2800" b="1" dirty="0">
                <a:solidFill>
                  <a:schemeClr val="bg1"/>
                </a:solidFill>
                <a:latin typeface="Arial" charset="0"/>
                <a:ea typeface="ＭＳ Ｐゴシック" charset="0"/>
                <a:cs typeface="ＭＳ Ｐゴシック" charset="0"/>
              </a:rPr>
              <a:t>圣经教会拥有</a:t>
            </a:r>
            <a:r>
              <a:rPr lang="en-US" altLang="ja-JP" sz="2800" b="1" dirty="0">
                <a:solidFill>
                  <a:schemeClr val="bg1"/>
                </a:solidFill>
                <a:latin typeface="Arial" charset="0"/>
                <a:ea typeface="ＭＳ Ｐゴシック" charset="0"/>
                <a:cs typeface="ＭＳ Ｐゴシック" charset="0"/>
              </a:rPr>
              <a:t>10,000</a:t>
            </a:r>
            <a:r>
              <a:rPr lang="zh-CN" altLang="en-US" sz="2800" b="1" dirty="0">
                <a:solidFill>
                  <a:schemeClr val="bg1"/>
                </a:solidFill>
                <a:latin typeface="Arial" charset="0"/>
                <a:ea typeface="ＭＳ Ｐゴシック" charset="0"/>
                <a:cs typeface="ＭＳ Ｐゴシック" charset="0"/>
              </a:rPr>
              <a:t>个会众</a:t>
            </a:r>
            <a:r>
              <a:rPr lang="en-US" altLang="ja-JP"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其中</a:t>
            </a:r>
            <a:r>
              <a:rPr lang="en-US" altLang="ja-JP" sz="2800" b="1" dirty="0">
                <a:solidFill>
                  <a:schemeClr val="bg1"/>
                </a:solidFill>
                <a:latin typeface="Arial" charset="0"/>
                <a:ea typeface="ＭＳ Ｐゴシック" charset="0"/>
                <a:cs typeface="ＭＳ Ｐゴシック" charset="0"/>
              </a:rPr>
              <a:t>3,000</a:t>
            </a:r>
            <a:r>
              <a:rPr lang="zh-CN" altLang="en-US" sz="2800" b="1" dirty="0">
                <a:solidFill>
                  <a:schemeClr val="bg1"/>
                </a:solidFill>
                <a:latin typeface="Arial" charset="0"/>
                <a:ea typeface="ＭＳ Ｐゴシック" charset="0"/>
                <a:cs typeface="ＭＳ Ｐゴシック" charset="0"/>
              </a:rPr>
              <a:t>人在该书出版后离开了该教会</a:t>
            </a:r>
            <a:r>
              <a:rPr lang="en-US" altLang="ja-JP"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后来</a:t>
            </a:r>
            <a:r>
              <a:rPr lang="en-US" altLang="ja-JP" sz="2800" b="1" dirty="0">
                <a:solidFill>
                  <a:schemeClr val="bg1"/>
                </a:solidFill>
                <a:latin typeface="Arial" charset="0"/>
                <a:ea typeface="ＭＳ Ｐゴシック" charset="0"/>
                <a:cs typeface="ＭＳ Ｐゴシック" charset="0"/>
              </a:rPr>
              <a:t>Bell</a:t>
            </a:r>
            <a:r>
              <a:rPr lang="zh-CN" altLang="en-US" sz="2800" b="1" dirty="0">
                <a:solidFill>
                  <a:schemeClr val="bg1"/>
                </a:solidFill>
                <a:latin typeface="Arial" charset="0"/>
                <a:ea typeface="ＭＳ Ｐゴシック" charset="0"/>
                <a:cs typeface="ＭＳ Ｐゴシック" charset="0"/>
              </a:rPr>
              <a:t>也离开前往加利福尼亚经营一个</a:t>
            </a:r>
            <a:r>
              <a:rPr lang="en-US" altLang="ja-JP" sz="2800" b="1" dirty="0">
                <a:solidFill>
                  <a:schemeClr val="bg1"/>
                </a:solidFill>
                <a:latin typeface="Arial" charset="0"/>
                <a:ea typeface="ＭＳ Ｐゴシック" charset="0"/>
                <a:cs typeface="ＭＳ Ｐゴシック" charset="0"/>
              </a:rPr>
              <a:t> </a:t>
            </a:r>
            <a:r>
              <a:rPr lang="ru-RU" altLang="ja-JP" sz="2800" b="1" dirty="0">
                <a:solidFill>
                  <a:schemeClr val="bg1"/>
                </a:solidFill>
                <a:latin typeface="Arial" charset="0"/>
                <a:ea typeface="ＭＳ Ｐゴシック" charset="0"/>
                <a:cs typeface="ＭＳ Ｐゴシック" charset="0"/>
              </a:rPr>
              <a:t>“</a:t>
            </a:r>
            <a:r>
              <a:rPr lang="zh-CN" altLang="en-US" sz="2800" b="1" dirty="0">
                <a:solidFill>
                  <a:schemeClr val="bg1"/>
                </a:solidFill>
                <a:latin typeface="Arial" charset="0"/>
                <a:ea typeface="ＭＳ Ｐゴシック" charset="0"/>
                <a:cs typeface="ＭＳ Ｐゴシック" charset="0"/>
              </a:rPr>
              <a:t>信心改变谈话秀</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的节目。</a:t>
            </a:r>
            <a:endParaRPr lang="en-US" sz="3600" dirty="0">
              <a:solidFill>
                <a:schemeClr val="bg1"/>
              </a:solidFill>
              <a:latin typeface="Times New Roman" charset="0"/>
              <a:ea typeface="ＭＳ Ｐゴシック" charset="0"/>
              <a:cs typeface="ＭＳ Ｐゴシック" charset="0"/>
            </a:endParaRPr>
          </a:p>
        </p:txBody>
      </p:sp>
      <p:pic>
        <p:nvPicPr>
          <p:cNvPr id="152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000250"/>
            <a:ext cx="784225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400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ru-RU" altLang="ja-JP" sz="3600" b="1" dirty="0">
                <a:solidFill>
                  <a:schemeClr val="bg1"/>
                </a:solidFill>
                <a:latin typeface="Arial" charset="0"/>
                <a:ea typeface="ＭＳ Ｐゴシック" charset="0"/>
                <a:cs typeface="ＭＳ Ｐゴシック" charset="0"/>
              </a:rPr>
              <a:t>“</a:t>
            </a:r>
            <a:r>
              <a:rPr lang="zh-CN" altLang="en-US" sz="3600" b="1" dirty="0">
                <a:solidFill>
                  <a:schemeClr val="bg1"/>
                </a:solidFill>
                <a:latin typeface="Arial" charset="0"/>
                <a:ea typeface="ＭＳ Ｐゴシック" charset="0"/>
                <a:cs typeface="ＭＳ Ｐゴシック" charset="0"/>
              </a:rPr>
              <a:t>我又看见一个白色的大宝座</a:t>
            </a:r>
            <a:r>
              <a:rPr lang="en-US" altLang="ja-JP" sz="3600" b="1" dirty="0">
                <a:solidFill>
                  <a:schemeClr val="bg1"/>
                </a:solidFill>
                <a:latin typeface="Arial" charset="0"/>
                <a:ea typeface="ＭＳ Ｐゴシック" charset="0"/>
                <a:cs typeface="ＭＳ Ｐゴシック" charset="0"/>
              </a:rPr>
              <a:t>…</a:t>
            </a: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 </a:t>
            </a:r>
            <a:br>
              <a:rPr lang="en-US" altLang="ja-JP" sz="3600" b="1" dirty="0">
                <a:solidFill>
                  <a:schemeClr val="bg1"/>
                </a:solidFill>
                <a:latin typeface="Arial" charset="0"/>
                <a:ea typeface="ＭＳ Ｐゴシック" charset="0"/>
                <a:cs typeface="ＭＳ Ｐゴシック" charset="0"/>
              </a:rPr>
            </a:br>
            <a:r>
              <a:rPr lang="en-US" altLang="ja-JP" sz="3600" b="1" dirty="0">
                <a:solidFill>
                  <a:schemeClr val="bg1"/>
                </a:solidFill>
                <a:latin typeface="Arial" charset="0"/>
                <a:ea typeface="ＭＳ Ｐゴシック" charset="0"/>
                <a:cs typeface="ＭＳ Ｐゴシック" charset="0"/>
              </a:rPr>
              <a:t>(</a:t>
            </a:r>
            <a:r>
              <a:rPr lang="zh-CN" altLang="en-US" sz="3600" b="1" dirty="0">
                <a:solidFill>
                  <a:schemeClr val="bg1"/>
                </a:solidFill>
                <a:latin typeface="Arial" charset="0"/>
                <a:ea typeface="ＭＳ Ｐゴシック" charset="0"/>
                <a:cs typeface="ＭＳ Ｐゴシック" charset="0"/>
              </a:rPr>
              <a:t>启示录</a:t>
            </a:r>
            <a:r>
              <a:rPr lang="en-US" altLang="ja-JP" sz="3600" b="1" dirty="0">
                <a:solidFill>
                  <a:schemeClr val="bg1"/>
                </a:solidFill>
                <a:latin typeface="Arial" charset="0"/>
                <a:ea typeface="ＭＳ Ｐゴシック" charset="0"/>
                <a:cs typeface="ＭＳ Ｐゴシック" charset="0"/>
              </a:rPr>
              <a:t>20:11)</a:t>
            </a:r>
            <a:endParaRPr lang="en-US" dirty="0">
              <a:solidFill>
                <a:schemeClr val="bg1"/>
              </a:solidFill>
              <a:latin typeface="Times New Roman" charset="0"/>
              <a:ea typeface="ＭＳ Ｐゴシック" charset="0"/>
              <a:cs typeface="ＭＳ Ｐゴシック" charset="0"/>
            </a:endParaRPr>
          </a:p>
        </p:txBody>
      </p:sp>
      <p:pic>
        <p:nvPicPr>
          <p:cNvPr id="154627"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100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Rev 20v15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4828080" y="1066800"/>
            <a:ext cx="4315920" cy="2057400"/>
          </a:xfrm>
          <a:effectLst>
            <a:outerShdw blurRad="63500" dist="107763" dir="2700000" algn="ctr" rotWithShape="0">
              <a:srgbClr val="000000">
                <a:alpha val="74998"/>
              </a:srgbClr>
            </a:outerShdw>
          </a:effectLst>
        </p:spPr>
        <p:txBody>
          <a:bodyPr/>
          <a:lstStyle/>
          <a:p>
            <a:pPr eaLnBrk="1" hangingPunct="1">
              <a:defRPr/>
            </a:pPr>
            <a:r>
              <a:rPr lang="zh-CN" altLang="en-US" sz="4000" dirty="0">
                <a:latin typeface="Arial" charset="0"/>
                <a:ea typeface="ＭＳ Ｐゴシック" charset="0"/>
              </a:rPr>
              <a:t>火湖</a:t>
            </a:r>
            <a:r>
              <a:rPr lang="en-US" altLang="zh-CN" sz="4000" dirty="0">
                <a:latin typeface="Arial" charset="0"/>
                <a:ea typeface="ＭＳ Ｐゴシック" charset="0"/>
              </a:rPr>
              <a:t/>
            </a:r>
            <a:br>
              <a:rPr lang="en-US" altLang="zh-CN" sz="4000" dirty="0">
                <a:latin typeface="Arial" charset="0"/>
                <a:ea typeface="ＭＳ Ｐゴシック" charset="0"/>
              </a:rPr>
            </a:br>
            <a:r>
              <a:rPr lang="en-US" sz="4000" dirty="0">
                <a:latin typeface="Arial" charset="0"/>
                <a:ea typeface="ＭＳ Ｐゴシック" charset="0"/>
              </a:rPr>
              <a:t> (</a:t>
            </a:r>
            <a:r>
              <a:rPr lang="zh-CN" altLang="en-US" sz="4000" dirty="0">
                <a:latin typeface="Arial" charset="0"/>
                <a:ea typeface="ＭＳ Ｐゴシック" charset="0"/>
              </a:rPr>
              <a:t>启示录</a:t>
            </a:r>
            <a:r>
              <a:rPr lang="en-US" altLang="zh-CN" sz="4000" dirty="0">
                <a:latin typeface="Arial" charset="0"/>
                <a:ea typeface="ＭＳ Ｐゴシック" charset="0"/>
              </a:rPr>
              <a:t> </a:t>
            </a:r>
            <a:r>
              <a:rPr lang="en-US" sz="4000" dirty="0">
                <a:latin typeface="Arial" charset="0"/>
                <a:ea typeface="ＭＳ Ｐゴシック" charset="0"/>
              </a:rPr>
              <a:t>20:14-15)</a:t>
            </a:r>
            <a:endParaRPr lang="en-US" dirty="0">
              <a:latin typeface="Arial" charset="0"/>
              <a:ea typeface="ＭＳ Ｐゴシック" charset="0"/>
            </a:endParaRPr>
          </a:p>
        </p:txBody>
      </p:sp>
    </p:spTree>
    <p:extLst>
      <p:ext uri="{BB962C8B-B14F-4D97-AF65-F5344CB8AC3E}">
        <p14:creationId xmlns:p14="http://schemas.microsoft.com/office/powerpoint/2010/main" val="1142133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47900"/>
            <a:ext cx="38862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7699" name="Rectangle 2"/>
          <p:cNvSpPr>
            <a:spLocks noGrp="1" noChangeArrowheads="1"/>
          </p:cNvSpPr>
          <p:nvPr>
            <p:ph type="ctrTitle"/>
          </p:nvPr>
        </p:nvSpPr>
        <p:spPr>
          <a:xfrm>
            <a:off x="838200" y="876300"/>
            <a:ext cx="7848600" cy="1085850"/>
          </a:xfrm>
        </p:spPr>
        <p:txBody>
          <a:bodyPr/>
          <a:lstStyle/>
          <a:p>
            <a:pPr eaLnBrk="1" hangingPunct="1"/>
            <a:r>
              <a:rPr lang="zh-CN" altLang="en-US" sz="5400" b="1" dirty="0">
                <a:solidFill>
                  <a:srgbClr val="FFFF00"/>
                </a:solidFill>
                <a:latin typeface="Arial" charset="0"/>
                <a:ea typeface="ＭＳ Ｐゴシック" charset="0"/>
                <a:cs typeface="ＭＳ Ｐゴシック" charset="0"/>
              </a:rPr>
              <a:t>毁</a:t>
            </a:r>
            <a:r>
              <a:rPr lang="en-US" altLang="zh-CN" sz="5400" b="1" dirty="0">
                <a:solidFill>
                  <a:srgbClr val="FFFF00"/>
                </a:solidFill>
                <a:latin typeface="Arial" charset="0"/>
                <a:ea typeface="ＭＳ Ｐゴシック" charset="0"/>
                <a:cs typeface="ＭＳ Ｐゴシック" charset="0"/>
              </a:rPr>
              <a:t> </a:t>
            </a:r>
            <a:r>
              <a:rPr lang="zh-CN" altLang="en-US" sz="5400" b="1" dirty="0">
                <a:solidFill>
                  <a:srgbClr val="FFFF00"/>
                </a:solidFill>
                <a:latin typeface="Arial" charset="0"/>
                <a:ea typeface="ＭＳ Ｐゴシック" charset="0"/>
                <a:cs typeface="ＭＳ Ｐゴシック" charset="0"/>
              </a:rPr>
              <a:t>灭</a:t>
            </a:r>
            <a:r>
              <a:rPr lang="en-US" altLang="zh-CN" sz="5400" b="1" dirty="0">
                <a:solidFill>
                  <a:srgbClr val="FFFF00"/>
                </a:solidFill>
                <a:latin typeface="Arial" charset="0"/>
                <a:ea typeface="ＭＳ Ｐゴシック" charset="0"/>
                <a:cs typeface="ＭＳ Ｐゴシック" charset="0"/>
              </a:rPr>
              <a:t> </a:t>
            </a:r>
            <a:r>
              <a:rPr lang="zh-CN" altLang="en-US" sz="5400" b="1" dirty="0">
                <a:solidFill>
                  <a:srgbClr val="FFFF00"/>
                </a:solidFill>
                <a:latin typeface="Arial" charset="0"/>
                <a:ea typeface="ＭＳ Ｐゴシック" charset="0"/>
                <a:cs typeface="ＭＳ Ｐゴシック" charset="0"/>
              </a:rPr>
              <a:t>性</a:t>
            </a:r>
            <a:endParaRPr lang="en-US" sz="5400" b="1" dirty="0">
              <a:solidFill>
                <a:srgbClr val="FFFF00"/>
              </a:solidFill>
              <a:latin typeface="Arial" charset="0"/>
              <a:ea typeface="ＭＳ Ｐゴシック" charset="0"/>
              <a:cs typeface="ＭＳ Ｐゴシック" charset="0"/>
            </a:endParaRPr>
          </a:p>
        </p:txBody>
      </p:sp>
      <p:sp>
        <p:nvSpPr>
          <p:cNvPr id="146436"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zh-CN" altLang="en-US" sz="3600" b="1" dirty="0">
                <a:solidFill>
                  <a:srgbClr val="FFFFFF"/>
                </a:solidFill>
              </a:rPr>
              <a:t>这是什么</a:t>
            </a:r>
            <a:r>
              <a:rPr lang="en-US" altLang="zh-CN" sz="3600" b="1" dirty="0">
                <a:solidFill>
                  <a:srgbClr val="FFFFFF"/>
                </a:solidFill>
              </a:rPr>
              <a:t>?</a:t>
            </a:r>
          </a:p>
          <a:p>
            <a:pPr defTabSz="914400" eaLnBrk="0" fontAlgn="base" hangingPunct="0">
              <a:spcBef>
                <a:spcPct val="50000"/>
              </a:spcBef>
              <a:spcAft>
                <a:spcPct val="0"/>
              </a:spcAft>
            </a:pPr>
            <a:r>
              <a:rPr lang="zh-CN" altLang="en-US" sz="3600" b="1" dirty="0">
                <a:solidFill>
                  <a:srgbClr val="FFFFFF"/>
                </a:solidFill>
              </a:rPr>
              <a:t>引据论证</a:t>
            </a:r>
          </a:p>
          <a:p>
            <a:pPr defTabSz="914400" eaLnBrk="0" fontAlgn="base" hangingPunct="0">
              <a:spcBef>
                <a:spcPct val="50000"/>
              </a:spcBef>
              <a:spcAft>
                <a:spcPct val="0"/>
              </a:spcAft>
            </a:pPr>
            <a:r>
              <a:rPr lang="zh-CN" altLang="en-US" sz="3600" b="1" dirty="0">
                <a:solidFill>
                  <a:srgbClr val="FFFFFF"/>
                </a:solidFill>
              </a:rPr>
              <a:t>反驳</a:t>
            </a:r>
            <a:endParaRPr lang="en-US" altLang="zh-CN" sz="3600" b="1" dirty="0">
              <a:solidFill>
                <a:srgbClr val="FFFFFF"/>
              </a:solidFill>
            </a:endParaRPr>
          </a:p>
        </p:txBody>
      </p:sp>
      <p:sp>
        <p:nvSpPr>
          <p:cNvPr id="146437"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p>
        </p:txBody>
      </p:sp>
    </p:spTree>
    <p:extLst>
      <p:ext uri="{BB962C8B-B14F-4D97-AF65-F5344CB8AC3E}">
        <p14:creationId xmlns:p14="http://schemas.microsoft.com/office/powerpoint/2010/main" val="394838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Scale>
                                      <p:cBhvr>
                                        <p:cTn id="7" dur="1000" decel="50000" fill="hold">
                                          <p:stCondLst>
                                            <p:cond delay="0"/>
                                          </p:stCondLst>
                                        </p:cTn>
                                        <p:tgtEl>
                                          <p:spTgt spid="1464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6">
                                            <p:txEl>
                                              <p:pRg st="0" end="0"/>
                                            </p:txEl>
                                          </p:spTgt>
                                        </p:tgtEl>
                                        <p:attrNameLst>
                                          <p:attrName>ppt_x</p:attrName>
                                          <p:attrName>ppt_y</p:attrName>
                                        </p:attrNameLst>
                                      </p:cBhvr>
                                    </p:animMotion>
                                    <p:animEffect transition="in" filter="fade">
                                      <p:cBhvr>
                                        <p:cTn id="9" dur="1000"/>
                                        <p:tgtEl>
                                          <p:spTgt spid="14643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6436">
                                            <p:txEl>
                                              <p:pRg st="1" end="1"/>
                                            </p:txEl>
                                          </p:spTgt>
                                        </p:tgtEl>
                                        <p:attrNameLst>
                                          <p:attrName>style.visibility</p:attrName>
                                        </p:attrNameLst>
                                      </p:cBhvr>
                                      <p:to>
                                        <p:strVal val="visible"/>
                                      </p:to>
                                    </p:set>
                                    <p:animScale>
                                      <p:cBhvr>
                                        <p:cTn id="14" dur="1000" decel="50000" fill="hold">
                                          <p:stCondLst>
                                            <p:cond delay="0"/>
                                          </p:stCondLst>
                                        </p:cTn>
                                        <p:tgtEl>
                                          <p:spTgt spid="14643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6436">
                                            <p:txEl>
                                              <p:pRg st="1" end="1"/>
                                            </p:txEl>
                                          </p:spTgt>
                                        </p:tgtEl>
                                        <p:attrNameLst>
                                          <p:attrName>ppt_x</p:attrName>
                                          <p:attrName>ppt_y</p:attrName>
                                        </p:attrNameLst>
                                      </p:cBhvr>
                                    </p:animMotion>
                                    <p:animEffect transition="in" filter="fade">
                                      <p:cBhvr>
                                        <p:cTn id="16" dur="1000"/>
                                        <p:tgtEl>
                                          <p:spTgt spid="14643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6436">
                                            <p:txEl>
                                              <p:pRg st="2" end="2"/>
                                            </p:txEl>
                                          </p:spTgt>
                                        </p:tgtEl>
                                        <p:attrNameLst>
                                          <p:attrName>style.visibility</p:attrName>
                                        </p:attrNameLst>
                                      </p:cBhvr>
                                      <p:to>
                                        <p:strVal val="visible"/>
                                      </p:to>
                                    </p:set>
                                    <p:animScale>
                                      <p:cBhvr>
                                        <p:cTn id="21" dur="1000" decel="50000" fill="hold">
                                          <p:stCondLst>
                                            <p:cond delay="0"/>
                                          </p:stCondLst>
                                        </p:cTn>
                                        <p:tgtEl>
                                          <p:spTgt spid="14643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6436">
                                            <p:txEl>
                                              <p:pRg st="2" end="2"/>
                                            </p:txEl>
                                          </p:spTgt>
                                        </p:tgtEl>
                                        <p:attrNameLst>
                                          <p:attrName>ppt_x</p:attrName>
                                          <p:attrName>ppt_y</p:attrName>
                                        </p:attrNameLst>
                                      </p:cBhvr>
                                    </p:animMotion>
                                    <p:animEffect transition="in" filter="fade">
                                      <p:cBhvr>
                                        <p:cTn id="23" dur="1000"/>
                                        <p:tgtEl>
                                          <p:spTgt spid="146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7467600" cy="914400"/>
          </a:xfrm>
          <a:solidFill>
            <a:srgbClr val="333399"/>
          </a:solidFill>
        </p:spPr>
        <p:txBody>
          <a:bodyPr/>
          <a:lstStyle/>
          <a:p>
            <a:pPr eaLnBrk="1" hangingPunct="1"/>
            <a:r>
              <a:rPr lang="zh-CN" altLang="en-US" sz="4000" b="1" dirty="0">
                <a:solidFill>
                  <a:srgbClr val="FFFFFF"/>
                </a:solidFill>
                <a:latin typeface="Arial" charset="0"/>
                <a:ea typeface="ＭＳ Ｐゴシック" charset="0"/>
                <a:cs typeface="ＭＳ Ｐゴシック" charset="0"/>
              </a:rPr>
              <a:t>持毁灭论的团体</a:t>
            </a:r>
            <a:endParaRPr lang="en-US" sz="4000" b="1" dirty="0">
              <a:solidFill>
                <a:srgbClr val="FFFFFF"/>
              </a:solidFill>
              <a:latin typeface="Arial" charset="0"/>
              <a:ea typeface="ＭＳ Ｐゴシック" charset="0"/>
              <a:cs typeface="ＭＳ Ｐゴシック" charset="0"/>
            </a:endParaRPr>
          </a:p>
        </p:txBody>
      </p:sp>
      <p:sp>
        <p:nvSpPr>
          <p:cNvPr id="209923" name="Rectangle 3"/>
          <p:cNvSpPr>
            <a:spLocks noGrp="1" noChangeArrowheads="1"/>
          </p:cNvSpPr>
          <p:nvPr>
            <p:ph type="body" idx="1"/>
          </p:nvPr>
        </p:nvSpPr>
        <p:spPr>
          <a:xfrm>
            <a:off x="685800" y="1447800"/>
            <a:ext cx="7772400" cy="4114800"/>
          </a:xfrm>
        </p:spPr>
        <p:txBody>
          <a:bodyPr/>
          <a:lstStyle/>
          <a:p>
            <a:pPr eaLnBrk="1" hangingPunct="1"/>
            <a:r>
              <a:rPr lang="zh-CN" altLang="en-US" b="1" dirty="0">
                <a:latin typeface="Arial" charset="0"/>
                <a:ea typeface="ＭＳ Ｐゴシック" charset="0"/>
                <a:cs typeface="ＭＳ Ｐゴシック" charset="0"/>
              </a:rPr>
              <a:t>第七日基督再临会</a:t>
            </a:r>
            <a:endParaRPr lang="en-US" b="1" dirty="0">
              <a:latin typeface="Arial" charset="0"/>
              <a:ea typeface="ＭＳ Ｐゴシック" charset="0"/>
              <a:cs typeface="ＭＳ Ｐゴシック" charset="0"/>
            </a:endParaRPr>
          </a:p>
          <a:p>
            <a:pPr eaLnBrk="1" hangingPunct="1"/>
            <a:r>
              <a:rPr lang="zh-CN" altLang="en-US" b="1" dirty="0">
                <a:latin typeface="Arial" charset="0"/>
                <a:ea typeface="ＭＳ Ｐゴシック" charset="0"/>
                <a:cs typeface="ＭＳ Ｐゴシック" charset="0"/>
              </a:rPr>
              <a:t>耶和华见证人</a:t>
            </a:r>
            <a:endParaRPr lang="en-US" altLang="zh-CN" b="1" dirty="0">
              <a:latin typeface="Arial" charset="0"/>
              <a:ea typeface="ＭＳ Ｐゴシック" charset="0"/>
              <a:cs typeface="ＭＳ Ｐゴシック" charset="0"/>
            </a:endParaRPr>
          </a:p>
          <a:p>
            <a:pPr eaLnBrk="1" hangingPunct="1"/>
            <a:r>
              <a:rPr lang="zh-CN" altLang="en-US" b="1" dirty="0">
                <a:latin typeface="Arial" charset="0"/>
                <a:ea typeface="ＭＳ Ｐゴシック" charset="0"/>
                <a:cs typeface="ＭＳ Ｐゴシック" charset="0"/>
              </a:rPr>
              <a:t>一些</a:t>
            </a:r>
            <a:r>
              <a:rPr lang="en-US" b="1" dirty="0">
                <a:latin typeface="Arial" charset="0"/>
                <a:ea typeface="ＭＳ Ｐゴシック" charset="0"/>
                <a:cs typeface="ＭＳ Ｐゴシック" charset="0"/>
              </a:rPr>
              <a:t> </a:t>
            </a:r>
            <a:r>
              <a:rPr lang="ru-RU"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福音派教徒</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a:t>
            </a:r>
          </a:p>
        </p:txBody>
      </p:sp>
      <p:sp>
        <p:nvSpPr>
          <p:cNvPr id="159748" name="Text Box 5"/>
          <p:cNvSpPr txBox="1">
            <a:spLocks noChangeArrowheads="1"/>
          </p:cNvSpPr>
          <p:nvPr/>
        </p:nvSpPr>
        <p:spPr bwMode="auto">
          <a:xfrm>
            <a:off x="8382000" y="138113"/>
            <a:ext cx="5270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000000"/>
                </a:solidFill>
                <a:cs typeface="Arial" charset="0"/>
              </a:rPr>
              <a:t>52</a:t>
            </a:r>
          </a:p>
        </p:txBody>
      </p:sp>
    </p:spTree>
    <p:extLst>
      <p:ext uri="{BB962C8B-B14F-4D97-AF65-F5344CB8AC3E}">
        <p14:creationId xmlns:p14="http://schemas.microsoft.com/office/powerpoint/2010/main" val="1716981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blinds(horizontal)">
                                      <p:cBhvr>
                                        <p:cTn id="7" dur="500"/>
                                        <p:tgtEl>
                                          <p:spTgt spid="209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9923">
                                            <p:txEl>
                                              <p:pRg st="1" end="1"/>
                                            </p:txEl>
                                          </p:spTgt>
                                        </p:tgtEl>
                                        <p:attrNameLst>
                                          <p:attrName>style.visibility</p:attrName>
                                        </p:attrNameLst>
                                      </p:cBhvr>
                                      <p:to>
                                        <p:strVal val="visible"/>
                                      </p:to>
                                    </p:set>
                                    <p:animEffect transition="in" filter="blinds(horizontal)">
                                      <p:cBhvr>
                                        <p:cTn id="12" dur="500"/>
                                        <p:tgtEl>
                                          <p:spTgt spid="209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9923">
                                            <p:txEl>
                                              <p:pRg st="2" end="2"/>
                                            </p:txEl>
                                          </p:spTgt>
                                        </p:tgtEl>
                                        <p:attrNameLst>
                                          <p:attrName>style.visibility</p:attrName>
                                        </p:attrNameLst>
                                      </p:cBhvr>
                                      <p:to>
                                        <p:strVal val="visible"/>
                                      </p:to>
                                    </p:set>
                                    <p:animEffect transition="in" filter="blinds(horizontal)">
                                      <p:cBhvr>
                                        <p:cTn id="1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381000" y="381000"/>
            <a:ext cx="7162800" cy="685800"/>
          </a:xfrm>
          <a:solidFill>
            <a:schemeClr val="bg1"/>
          </a:solidFill>
          <a:effectLst>
            <a:outerShdw blurRad="63500" dist="35921" dir="2700000" algn="ctr" rotWithShape="0">
              <a:srgbClr val="000000">
                <a:alpha val="74998"/>
              </a:srgbClr>
            </a:outerShdw>
          </a:effectLst>
        </p:spPr>
        <p:txBody>
          <a:bodyPr/>
          <a:lstStyle/>
          <a:p>
            <a:pPr eaLnBrk="1" hangingPunct="1">
              <a:defRPr/>
            </a:pPr>
            <a:r>
              <a:rPr lang="zh-CN" altLang="en-US" sz="4000" b="1" dirty="0"/>
              <a:t>持毁灭论者的辩论</a:t>
            </a:r>
            <a:endParaRPr lang="en-US" sz="4000" b="1" dirty="0"/>
          </a:p>
        </p:txBody>
      </p:sp>
      <p:sp>
        <p:nvSpPr>
          <p:cNvPr id="410628" name="Rectangle 4"/>
          <p:cNvSpPr>
            <a:spLocks noChangeArrowheads="1"/>
          </p:cNvSpPr>
          <p:nvPr/>
        </p:nvSpPr>
        <p:spPr bwMode="auto">
          <a:xfrm>
            <a:off x="304800" y="4343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334963" indent="-334963" defTabSz="914400" fontAlgn="base">
              <a:lnSpc>
                <a:spcPct val="90000"/>
              </a:lnSpc>
              <a:spcBef>
                <a:spcPct val="20000"/>
              </a:spcBef>
              <a:spcAft>
                <a:spcPct val="0"/>
              </a:spcAft>
              <a:buFontTx/>
              <a:buChar char="•"/>
              <a:defRPr/>
            </a:pPr>
            <a:r>
              <a:rPr lang="ru-RU" altLang="ja-JP" sz="3600" dirty="0">
                <a:solidFill>
                  <a:srgbClr val="FFFFFF"/>
                </a:solidFill>
                <a:latin typeface="Arial" charset="0"/>
                <a:ea typeface="ＭＳ Ｐゴシック" charset="0"/>
                <a:cs typeface="ＭＳ Ｐゴシック" charset="0"/>
              </a:rPr>
              <a:t>“</a:t>
            </a:r>
            <a:r>
              <a:rPr lang="zh-CN" altLang="en-US" sz="3600" dirty="0">
                <a:solidFill>
                  <a:srgbClr val="FFFFFF"/>
                </a:solidFill>
                <a:latin typeface="Arial" charset="0"/>
                <a:ea typeface="ＭＳ Ｐゴシック" charset="0"/>
                <a:cs typeface="ＭＳ Ｐゴシック" charset="0"/>
              </a:rPr>
              <a:t>破坏</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a:t>
            </a:r>
          </a:p>
          <a:p>
            <a:pPr defTabSz="914400" fontAlgn="base">
              <a:lnSpc>
                <a:spcPct val="90000"/>
              </a:lnSpc>
              <a:spcBef>
                <a:spcPct val="20000"/>
              </a:spcBef>
              <a:spcAft>
                <a:spcPct val="0"/>
              </a:spcAft>
              <a:defRPr/>
            </a:pPr>
            <a:r>
              <a:rPr lang="en-US" altLang="zh-CN" sz="3600" dirty="0">
                <a:solidFill>
                  <a:srgbClr val="FFFFFF"/>
                </a:solidFill>
                <a:latin typeface="Arial" charset="0"/>
                <a:ea typeface="ＭＳ Ｐゴシック" charset="0"/>
                <a:cs typeface="ＭＳ Ｐゴシック" charset="0"/>
              </a:rPr>
              <a:t>   </a:t>
            </a:r>
            <a:r>
              <a:rPr lang="zh-CN" altLang="en-US" sz="3600" dirty="0">
                <a:solidFill>
                  <a:srgbClr val="FFFFFF"/>
                </a:solidFill>
                <a:latin typeface="Arial" charset="0"/>
                <a:ea typeface="ＭＳ Ｐゴシック" charset="0"/>
                <a:cs typeface="ＭＳ Ｐゴシック" charset="0"/>
              </a:rPr>
              <a:t>意指毁灭</a:t>
            </a:r>
            <a:endParaRPr lang="en-US" sz="3600" dirty="0">
              <a:solidFill>
                <a:srgbClr val="FFFFFF"/>
              </a:solidFill>
              <a:latin typeface="Arial" charset="0"/>
              <a:ea typeface="ＭＳ Ｐゴシック" charset="0"/>
              <a:cs typeface="ＭＳ Ｐゴシック" charset="0"/>
            </a:endParaRPr>
          </a:p>
        </p:txBody>
      </p:sp>
      <p:sp>
        <p:nvSpPr>
          <p:cNvPr id="410629" name="Rectangle 5"/>
          <p:cNvSpPr>
            <a:spLocks noChangeArrowheads="1"/>
          </p:cNvSpPr>
          <p:nvPr/>
        </p:nvSpPr>
        <p:spPr bwMode="auto">
          <a:xfrm>
            <a:off x="304800" y="2057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334963" indent="-334963" defTabSz="914400" fontAlgn="base">
              <a:lnSpc>
                <a:spcPct val="90000"/>
              </a:lnSpc>
              <a:spcBef>
                <a:spcPct val="20000"/>
              </a:spcBef>
              <a:spcAft>
                <a:spcPct val="0"/>
              </a:spcAft>
              <a:buFontTx/>
              <a:buChar char="•"/>
              <a:defRPr/>
            </a:pPr>
            <a:r>
              <a:rPr lang="zh-CN" altLang="en-US" sz="3600" dirty="0">
                <a:solidFill>
                  <a:srgbClr val="FFFFFF"/>
                </a:solidFill>
                <a:latin typeface="Arial" charset="0"/>
                <a:ea typeface="ＭＳ Ｐゴシック" charset="0"/>
                <a:cs typeface="ＭＳ Ｐゴシック" charset="0"/>
              </a:rPr>
              <a:t>上帝太仁慈了所以不会送人入永远的地狱</a:t>
            </a:r>
            <a:endParaRPr lang="en-US" sz="3600" dirty="0">
              <a:solidFill>
                <a:srgbClr val="FFFFFF"/>
              </a:solidFill>
              <a:latin typeface="Arial" charset="0"/>
              <a:ea typeface="ＭＳ Ｐゴシック" charset="0"/>
              <a:cs typeface="ＭＳ Ｐゴシック" charset="0"/>
            </a:endParaRPr>
          </a:p>
        </p:txBody>
      </p:sp>
      <p:sp>
        <p:nvSpPr>
          <p:cNvPr id="410630" name="Rectangle 6"/>
          <p:cNvSpPr>
            <a:spLocks noChangeArrowheads="1"/>
          </p:cNvSpPr>
          <p:nvPr/>
        </p:nvSpPr>
        <p:spPr bwMode="auto">
          <a:xfrm>
            <a:off x="4648200" y="4343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334963" defTabSz="914400" fontAlgn="base">
              <a:lnSpc>
                <a:spcPct val="90000"/>
              </a:lnSpc>
              <a:spcBef>
                <a:spcPct val="20000"/>
              </a:spcBef>
              <a:spcAft>
                <a:spcPct val="0"/>
              </a:spcAft>
              <a:defRPr/>
            </a:pPr>
            <a:r>
              <a:rPr lang="zh-CN" altLang="ja-JP" sz="3600" dirty="0">
                <a:solidFill>
                  <a:srgbClr val="FFFFFF"/>
                </a:solidFill>
                <a:latin typeface="Arial" charset="0"/>
                <a:ea typeface="ＭＳ Ｐゴシック" charset="0"/>
                <a:cs typeface="ＭＳ Ｐゴシック" charset="0"/>
              </a:rPr>
              <a:t>“</a:t>
            </a:r>
            <a:r>
              <a:rPr lang="zh-CN" altLang="en-US" sz="3600" dirty="0">
                <a:solidFill>
                  <a:srgbClr val="FFFFFF"/>
                </a:solidFill>
                <a:latin typeface="Arial" charset="0"/>
                <a:ea typeface="ＭＳ Ｐゴシック" charset="0"/>
                <a:cs typeface="ＭＳ Ｐゴシック" charset="0"/>
              </a:rPr>
              <a:t>破坏</a:t>
            </a:r>
            <a:r>
              <a:rPr lang="zh-CN" altLang="ja-JP" sz="3600" dirty="0">
                <a:solidFill>
                  <a:srgbClr val="FFFFFF"/>
                </a:solidFill>
                <a:latin typeface="Arial" charset="0"/>
                <a:ea typeface="ＭＳ Ｐゴシック" charset="0"/>
                <a:cs typeface="ＭＳ Ｐゴシック" charset="0"/>
              </a:rPr>
              <a:t>”</a:t>
            </a:r>
            <a:endParaRPr lang="en-US" altLang="zh-CN" sz="3600" dirty="0">
              <a:solidFill>
                <a:srgbClr val="FFFFFF"/>
              </a:solidFill>
              <a:latin typeface="Arial" charset="0"/>
              <a:ea typeface="ＭＳ Ｐゴシック" charset="0"/>
              <a:cs typeface="ＭＳ Ｐゴシック" charset="0"/>
            </a:endParaRPr>
          </a:p>
          <a:p>
            <a:pPr marL="334963" defTabSz="914400" fontAlgn="base">
              <a:lnSpc>
                <a:spcPct val="90000"/>
              </a:lnSpc>
              <a:spcBef>
                <a:spcPct val="20000"/>
              </a:spcBef>
              <a:spcAft>
                <a:spcPct val="0"/>
              </a:spcAft>
              <a:defRPr/>
            </a:pPr>
            <a:r>
              <a:rPr lang="zh-CN" altLang="en-US" sz="3600" dirty="0">
                <a:solidFill>
                  <a:srgbClr val="FFFFFF"/>
                </a:solidFill>
                <a:latin typeface="Arial" charset="0"/>
                <a:ea typeface="ＭＳ Ｐゴシック" charset="0"/>
                <a:cs typeface="ＭＳ Ｐゴシック" charset="0"/>
              </a:rPr>
              <a:t>意指肉身死亡</a:t>
            </a:r>
            <a:endParaRPr lang="en-US" sz="3600" dirty="0">
              <a:solidFill>
                <a:srgbClr val="FFFFFF"/>
              </a:solidFill>
              <a:latin typeface="Arial" charset="0"/>
              <a:ea typeface="ＭＳ Ｐゴシック" charset="0"/>
              <a:cs typeface="ＭＳ Ｐゴシック" charset="0"/>
            </a:endParaRPr>
          </a:p>
        </p:txBody>
      </p:sp>
      <p:sp>
        <p:nvSpPr>
          <p:cNvPr id="410631" name="Rectangle 7"/>
          <p:cNvSpPr>
            <a:spLocks noChangeArrowheads="1"/>
          </p:cNvSpPr>
          <p:nvPr/>
        </p:nvSpPr>
        <p:spPr bwMode="auto">
          <a:xfrm>
            <a:off x="4648200" y="2057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334963" defTabSz="914400" fontAlgn="base">
              <a:lnSpc>
                <a:spcPct val="90000"/>
              </a:lnSpc>
              <a:spcBef>
                <a:spcPct val="20000"/>
              </a:spcBef>
              <a:spcAft>
                <a:spcPct val="0"/>
              </a:spcAft>
              <a:defRPr/>
            </a:pPr>
            <a:r>
              <a:rPr lang="zh-CN" altLang="en-US" sz="3600" dirty="0">
                <a:solidFill>
                  <a:srgbClr val="FFFFFF"/>
                </a:solidFill>
                <a:latin typeface="Arial" charset="0"/>
                <a:ea typeface="ＭＳ Ｐゴシック" charset="0"/>
                <a:cs typeface="ＭＳ Ｐゴシック" charset="0"/>
              </a:rPr>
              <a:t>上帝是完全公义和圣洁的</a:t>
            </a:r>
            <a:endParaRPr lang="en-US" sz="3600" dirty="0">
              <a:solidFill>
                <a:srgbClr val="FFFFFF"/>
              </a:solidFill>
              <a:latin typeface="Arial" charset="0"/>
              <a:ea typeface="ＭＳ Ｐゴシック" charset="0"/>
              <a:cs typeface="ＭＳ Ｐゴシック" charset="0"/>
            </a:endParaRPr>
          </a:p>
        </p:txBody>
      </p:sp>
      <p:sp>
        <p:nvSpPr>
          <p:cNvPr id="410632" name="WordArt 8"/>
          <p:cNvSpPr>
            <a:spLocks noChangeArrowheads="1" noChangeShapeType="1" noTextEdit="1"/>
          </p:cNvSpPr>
          <p:nvPr/>
        </p:nvSpPr>
        <p:spPr bwMode="auto">
          <a:xfrm rot="-1750185">
            <a:off x="4159250" y="1143000"/>
            <a:ext cx="2362200" cy="114300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defTabSz="914400" eaLnBrk="0" fontAlgn="base" hangingPunct="0">
              <a:spcBef>
                <a:spcPct val="0"/>
              </a:spcBef>
              <a:spcAft>
                <a:spcPct val="0"/>
              </a:spcAft>
            </a:pPr>
            <a:r>
              <a:rPr lang="zh-CN" altLang="en-US" sz="3600" kern="10" dirty="0">
                <a:ln w="9525">
                  <a:round/>
                  <a:headEnd/>
                  <a:tailEnd/>
                </a:ln>
                <a:gradFill rotWithShape="1">
                  <a:gsLst>
                    <a:gs pos="0">
                      <a:srgbClr val="707070"/>
                    </a:gs>
                    <a:gs pos="50000">
                      <a:srgbClr val="FFFFFF"/>
                    </a:gs>
                    <a:gs pos="100000">
                      <a:srgbClr val="707070"/>
                    </a:gs>
                  </a:gsLst>
                  <a:lin ang="4440000" scaled="1"/>
                </a:gradFill>
                <a:latin typeface="Impact"/>
                <a:ea typeface="Impact"/>
                <a:cs typeface="Impact"/>
              </a:rPr>
              <a:t>反驳</a:t>
            </a:r>
            <a:endParaRPr lang="en-US" sz="3600" kern="10" dirty="0">
              <a:ln w="9525">
                <a:round/>
                <a:headEnd/>
                <a:tailEnd/>
              </a:ln>
              <a:gradFill rotWithShape="1">
                <a:gsLst>
                  <a:gs pos="0">
                    <a:srgbClr val="707070"/>
                  </a:gs>
                  <a:gs pos="50000">
                    <a:srgbClr val="FFFFFF"/>
                  </a:gs>
                  <a:gs pos="100000">
                    <a:srgbClr val="707070"/>
                  </a:gs>
                </a:gsLst>
                <a:lin ang="4440000" scaled="1"/>
              </a:gradFill>
              <a:latin typeface="Impact"/>
              <a:ea typeface="Impact"/>
              <a:cs typeface="Impact"/>
            </a:endParaRPr>
          </a:p>
        </p:txBody>
      </p:sp>
      <p:sp>
        <p:nvSpPr>
          <p:cNvPr id="8"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p>
        </p:txBody>
      </p:sp>
    </p:spTree>
    <p:extLst>
      <p:ext uri="{BB962C8B-B14F-4D97-AF65-F5344CB8AC3E}">
        <p14:creationId xmlns:p14="http://schemas.microsoft.com/office/powerpoint/2010/main" val="1507149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5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628"/>
                                        </p:tgtEl>
                                        <p:attrNameLst>
                                          <p:attrName>style.visibility</p:attrName>
                                        </p:attrNameLst>
                                      </p:cBhvr>
                                      <p:to>
                                        <p:strVal val="visible"/>
                                      </p:to>
                                    </p:set>
                                    <p:animEffect transition="in" filter="fade">
                                      <p:cBhvr>
                                        <p:cTn id="12" dur="500"/>
                                        <p:tgtEl>
                                          <p:spTgt spid="410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631"/>
                                        </p:tgtEl>
                                        <p:attrNameLst>
                                          <p:attrName>style.visibility</p:attrName>
                                        </p:attrNameLst>
                                      </p:cBhvr>
                                      <p:to>
                                        <p:strVal val="visible"/>
                                      </p:to>
                                    </p:set>
                                    <p:animEffect transition="in" filter="fade">
                                      <p:cBhvr>
                                        <p:cTn id="21" dur="500"/>
                                        <p:tgtEl>
                                          <p:spTgt spid="410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0630"/>
                                        </p:tgtEl>
                                        <p:attrNameLst>
                                          <p:attrName>style.visibility</p:attrName>
                                        </p:attrNameLst>
                                      </p:cBhvr>
                                      <p:to>
                                        <p:strVal val="visible"/>
                                      </p:to>
                                    </p:set>
                                    <p:animEffect transition="in" filter="fade">
                                      <p:cBhvr>
                                        <p:cTn id="26"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autoUpdateAnimBg="0"/>
      <p:bldP spid="410629" grpId="0" animBg="1" autoUpdateAnimBg="0"/>
      <p:bldP spid="410630" grpId="0" animBg="1" autoUpdateAnimBg="0"/>
      <p:bldP spid="410631" grpId="0" animBg="1" autoUpdateAnimBg="0"/>
      <p:bldP spid="4106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zh-CN" altLang="en-US" sz="4000" dirty="0">
                <a:cs typeface="+mj-cs"/>
              </a:rPr>
              <a:t>英国教会报告</a:t>
            </a:r>
            <a:r>
              <a:rPr lang="en-US" sz="4000" dirty="0">
                <a:cs typeface="+mj-cs"/>
              </a:rPr>
              <a:t>, </a:t>
            </a:r>
            <a:br>
              <a:rPr lang="en-US" sz="4000" dirty="0">
                <a:cs typeface="+mj-cs"/>
              </a:rPr>
            </a:br>
            <a:r>
              <a:rPr lang="en-US" sz="4000" dirty="0">
                <a:cs typeface="+mj-cs"/>
              </a:rPr>
              <a:t>1996</a:t>
            </a:r>
            <a:r>
              <a:rPr lang="zh-CN" altLang="en-US" sz="4000" dirty="0">
                <a:cs typeface="+mj-cs"/>
              </a:rPr>
              <a:t>年</a:t>
            </a:r>
            <a:r>
              <a:rPr lang="en-US" altLang="zh-CN" sz="4000" dirty="0">
                <a:cs typeface="+mj-cs"/>
              </a:rPr>
              <a:t>1</a:t>
            </a:r>
            <a:r>
              <a:rPr lang="zh-CN" altLang="en-US" sz="4000" dirty="0">
                <a:cs typeface="+mj-cs"/>
              </a:rPr>
              <a:t>月</a:t>
            </a:r>
            <a:endParaRPr lang="en-US" dirty="0">
              <a:cs typeface="+mj-cs"/>
            </a:endParaRPr>
          </a:p>
        </p:txBody>
      </p:sp>
      <p:sp>
        <p:nvSpPr>
          <p:cNvPr id="271363" name="Rectangle 3"/>
          <p:cNvSpPr>
            <a:spLocks noGrp="1" noChangeArrowheads="1"/>
          </p:cNvSpPr>
          <p:nvPr>
            <p:ph type="body" idx="1"/>
          </p:nvPr>
        </p:nvSpPr>
        <p:spPr>
          <a:xfrm>
            <a:off x="609600" y="1905000"/>
            <a:ext cx="8110538" cy="4191000"/>
          </a:xfrm>
        </p:spPr>
        <p:txBody>
          <a:bodyPr/>
          <a:lstStyle/>
          <a:p>
            <a:pPr eaLnBrk="1" hangingPunct="1">
              <a:defRPr/>
            </a:pPr>
            <a:r>
              <a:rPr lang="ru-RU" altLang="ja-JP" dirty="0">
                <a:cs typeface="+mn-cs"/>
              </a:rPr>
              <a:t>“</a:t>
            </a:r>
            <a:r>
              <a:rPr lang="zh-CN" altLang="en-US" dirty="0">
                <a:cs typeface="+mn-cs"/>
              </a:rPr>
              <a:t>地狱是我们用来描述</a:t>
            </a:r>
            <a:r>
              <a:rPr lang="zh-CN" altLang="en-US" dirty="0"/>
              <a:t>终极无乐世界</a:t>
            </a:r>
            <a:r>
              <a:rPr lang="zh-CN" altLang="en-US" dirty="0">
                <a:cs typeface="+mn-cs"/>
              </a:rPr>
              <a:t>的象征手法。可怕的恶魔是发明家和中世纪史学家想象出来的</a:t>
            </a:r>
            <a:r>
              <a:rPr lang="en-US" dirty="0">
                <a:cs typeface="+mn-cs"/>
              </a:rPr>
              <a:t>.</a:t>
            </a:r>
            <a:r>
              <a:rPr lang="ru-RU" altLang="ja-JP" dirty="0">
                <a:cs typeface="+mn-cs"/>
              </a:rPr>
              <a:t>"</a:t>
            </a:r>
            <a:endParaRPr lang="en-US" dirty="0">
              <a:cs typeface="+mn-cs"/>
            </a:endParaRPr>
          </a:p>
          <a:p>
            <a:pPr eaLnBrk="1" hangingPunct="1">
              <a:defRPr/>
            </a:pPr>
            <a:endParaRPr lang="en-US" dirty="0">
              <a:cs typeface="+mn-cs"/>
            </a:endParaRPr>
          </a:p>
          <a:p>
            <a:pPr algn="r" eaLnBrk="1" hangingPunct="1">
              <a:buFont typeface="Wingdings" charset="0"/>
              <a:buNone/>
              <a:defRPr/>
            </a:pPr>
            <a:r>
              <a:rPr lang="en-US" dirty="0">
                <a:cs typeface="+mn-cs"/>
              </a:rPr>
              <a:t>Bishop John Taylor</a:t>
            </a:r>
          </a:p>
          <a:p>
            <a:pPr algn="r" eaLnBrk="1" hangingPunct="1">
              <a:buFont typeface="Wingdings" charset="0"/>
              <a:buNone/>
              <a:defRPr/>
            </a:pPr>
            <a:r>
              <a:rPr lang="zh-CN" altLang="en-US" dirty="0">
                <a:cs typeface="+mn-cs"/>
              </a:rPr>
              <a:t>报告的作者们中的一位</a:t>
            </a:r>
            <a:endParaRPr lang="en-US" dirty="0">
              <a:cs typeface="+mn-cs"/>
            </a:endParaRPr>
          </a:p>
        </p:txBody>
      </p:sp>
    </p:spTree>
    <p:extLst>
      <p:ext uri="{BB962C8B-B14F-4D97-AF65-F5344CB8AC3E}">
        <p14:creationId xmlns:p14="http://schemas.microsoft.com/office/powerpoint/2010/main" val="1061701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4"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4419600" y="2667000"/>
            <a:ext cx="434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zh-CN" altLang="en-US" sz="3600" b="1" dirty="0">
                <a:solidFill>
                  <a:srgbClr val="FFFFFF"/>
                </a:solidFill>
                <a:effectLst>
                  <a:outerShdw blurRad="50800" dist="76200" dir="2700000" algn="tl" rotWithShape="0">
                    <a:srgbClr val="000000"/>
                  </a:outerShdw>
                </a:effectLst>
                <a:latin typeface="Arial" charset="0"/>
                <a:ea typeface="ＭＳ Ｐゴシック" charset="0"/>
                <a:cs typeface="ＭＳ Ｐゴシック" charset="0"/>
              </a:rPr>
              <a:t>这是什么</a:t>
            </a:r>
            <a:r>
              <a:rPr lang="en-US" sz="3600" b="1" dirty="0">
                <a:solidFill>
                  <a:srgbClr val="FFFFFF"/>
                </a:solidFill>
                <a:effectLst>
                  <a:outerShdw blurRad="50800" dist="76200" dir="2700000" algn="tl" rotWithShape="0">
                    <a:srgbClr val="000000"/>
                  </a:outerShdw>
                </a:effectLst>
                <a:latin typeface="Arial" charset="0"/>
                <a:ea typeface="ＭＳ Ｐゴシック" charset="0"/>
                <a:cs typeface="ＭＳ Ｐゴシック" charset="0"/>
              </a:rPr>
              <a:t>?</a:t>
            </a:r>
          </a:p>
        </p:txBody>
      </p:sp>
      <p:sp>
        <p:nvSpPr>
          <p:cNvPr id="144389"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
        <p:nvSpPr>
          <p:cNvPr id="144386" name="Rectangle 2"/>
          <p:cNvSpPr>
            <a:spLocks noGrp="1" noChangeArrowheads="1"/>
          </p:cNvSpPr>
          <p:nvPr>
            <p:ph type="ctrTitle"/>
          </p:nvPr>
        </p:nvSpPr>
        <p:spPr>
          <a:xfrm>
            <a:off x="533400" y="609600"/>
            <a:ext cx="7848600" cy="1905000"/>
          </a:xfrm>
          <a:effectLst>
            <a:outerShdw blurRad="63500" dist="35921" dir="2700000" algn="ctr" rotWithShape="0">
              <a:srgbClr val="000000">
                <a:alpha val="74998"/>
              </a:srgbClr>
            </a:outerShdw>
          </a:effectLst>
        </p:spPr>
        <p:txBody>
          <a:bodyPr/>
          <a:lstStyle/>
          <a:p>
            <a:pPr eaLnBrk="1" hangingPunct="1">
              <a:defRPr/>
            </a:pPr>
            <a:r>
              <a:rPr lang="zh-CN" altLang="en-US" sz="8000" b="1" dirty="0">
                <a:solidFill>
                  <a:srgbClr val="FFFFFF"/>
                </a:solidFill>
              </a:rPr>
              <a:t>炼</a:t>
            </a:r>
            <a:r>
              <a:rPr lang="en-US" altLang="zh-CN" sz="8000" b="1" dirty="0">
                <a:solidFill>
                  <a:srgbClr val="FFFFFF"/>
                </a:solidFill>
              </a:rPr>
              <a:t> </a:t>
            </a:r>
            <a:r>
              <a:rPr lang="zh-CN" altLang="en-US" sz="8000" b="1" dirty="0">
                <a:solidFill>
                  <a:srgbClr val="FFFFFF"/>
                </a:solidFill>
              </a:rPr>
              <a:t>狱</a:t>
            </a:r>
            <a:endParaRPr lang="en-US" sz="6000" b="1" dirty="0">
              <a:solidFill>
                <a:srgbClr val="FFFFFF"/>
              </a:solidFill>
            </a:endParaRPr>
          </a:p>
        </p:txBody>
      </p:sp>
    </p:spTree>
    <p:extLst>
      <p:ext uri="{BB962C8B-B14F-4D97-AF65-F5344CB8AC3E}">
        <p14:creationId xmlns:p14="http://schemas.microsoft.com/office/powerpoint/2010/main" val="4242655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Scale>
                                      <p:cBhvr>
                                        <p:cTn id="7" dur="1000" decel="50000" fill="hold">
                                          <p:stCondLst>
                                            <p:cond delay="0"/>
                                          </p:stCondLst>
                                        </p:cTn>
                                        <p:tgtEl>
                                          <p:spTgt spid="144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4387">
                                            <p:txEl>
                                              <p:pRg st="0" end="0"/>
                                            </p:txEl>
                                          </p:spTgt>
                                        </p:tgtEl>
                                        <p:attrNameLst>
                                          <p:attrName>ppt_x</p:attrName>
                                          <p:attrName>ppt_y</p:attrName>
                                        </p:attrNameLst>
                                      </p:cBhvr>
                                    </p:animMotion>
                                    <p:animEffect transition="in" filter="fade">
                                      <p:cBhvr>
                                        <p:cTn id="9" dur="1000"/>
                                        <p:tgtEl>
                                          <p:spTgt spid="144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Text Box 3"/>
          <p:cNvSpPr txBox="1">
            <a:spLocks noChangeArrowheads="1"/>
          </p:cNvSpPr>
          <p:nvPr/>
        </p:nvSpPr>
        <p:spPr bwMode="auto">
          <a:xfrm>
            <a:off x="4273551" y="2841765"/>
            <a:ext cx="494263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chemeClr val="bg1"/>
                </a:solidFill>
                <a:effectLst>
                  <a:glow rad="228600">
                    <a:schemeClr val="tx1"/>
                  </a:glow>
                  <a:outerShdw blurRad="50800" dist="38100" dir="2700000" algn="tl" rotWithShape="0">
                    <a:srgbClr val="000000">
                      <a:alpha val="43000"/>
                    </a:srgbClr>
                  </a:outerShdw>
                </a:effectLst>
              </a:defRPr>
            </a:lvl1pPr>
          </a:lstStyle>
          <a:p>
            <a:pPr marL="361950" indent="-361950" defTabSz="914400" eaLnBrk="0" fontAlgn="base" hangingPunct="0">
              <a:spcAft>
                <a:spcPct val="0"/>
              </a:spcAft>
              <a:buFont typeface="Arial"/>
              <a:buChar char="•"/>
            </a:pPr>
            <a:r>
              <a:rPr lang="ru-RU" altLang="ja-JP" sz="3200" dirty="0">
                <a:solidFill>
                  <a:srgbClr val="FFFFFF"/>
                </a:solidFill>
                <a:effectLst>
                  <a:glow rad="228600">
                    <a:srgbClr val="000000"/>
                  </a:glow>
                </a:effectLst>
                <a:latin typeface="Arial" charset="0"/>
                <a:ea typeface="ＭＳ Ｐゴシック" charset="0"/>
                <a:cs typeface="ＭＳ Ｐゴシック" charset="0"/>
              </a:rPr>
              <a:t>“</a:t>
            </a:r>
            <a:r>
              <a:rPr lang="zh-CN" altLang="en-US" sz="3200" dirty="0">
                <a:solidFill>
                  <a:srgbClr val="FFFFFF"/>
                </a:solidFill>
                <a:effectLst>
                  <a:glow rad="228600">
                    <a:srgbClr val="000000"/>
                  </a:glow>
                </a:effectLst>
                <a:latin typeface="Arial" charset="0"/>
                <a:ea typeface="ＭＳ Ｐゴシック" charset="0"/>
                <a:cs typeface="ＭＳ Ｐゴシック" charset="0"/>
              </a:rPr>
              <a:t>没有天堂那么美好，但是也没有地狱那么糟糕</a:t>
            </a:r>
            <a:r>
              <a:rPr lang="ru-RU" altLang="ja-JP" sz="3200" dirty="0">
                <a:solidFill>
                  <a:srgbClr val="FFFFFF"/>
                </a:solidFill>
                <a:effectLst>
                  <a:glow rad="228600">
                    <a:srgbClr val="000000"/>
                  </a:glow>
                </a:effectLst>
                <a:latin typeface="Arial" charset="0"/>
                <a:ea typeface="ＭＳ Ｐゴシック" charset="0"/>
                <a:cs typeface="ＭＳ Ｐゴシック" charset="0"/>
              </a:rPr>
              <a:t>”</a:t>
            </a:r>
            <a:endParaRPr lang="en-US" sz="3200" dirty="0">
              <a:solidFill>
                <a:srgbClr val="FFFFFF"/>
              </a:solidFill>
              <a:effectLst>
                <a:glow rad="228600">
                  <a:srgbClr val="000000"/>
                </a:glow>
              </a:effectLst>
              <a:latin typeface="Arial" charset="0"/>
              <a:ea typeface="ＭＳ Ｐゴシック" charset="0"/>
              <a:cs typeface="ＭＳ Ｐゴシック" charset="0"/>
            </a:endParaRPr>
          </a:p>
          <a:p>
            <a:pPr marL="361950" indent="-361950" defTabSz="914400" eaLnBrk="0" fontAlgn="base" hangingPunct="0">
              <a:spcAft>
                <a:spcPct val="0"/>
              </a:spcAft>
              <a:buFont typeface="Arial"/>
              <a:buChar char="•"/>
            </a:pPr>
            <a:r>
              <a:rPr lang="zh-CN" altLang="en-US" sz="3200" dirty="0">
                <a:solidFill>
                  <a:srgbClr val="FFFFFF"/>
                </a:solidFill>
                <a:effectLst>
                  <a:glow rad="228600">
                    <a:srgbClr val="000000"/>
                  </a:glow>
                </a:effectLst>
                <a:latin typeface="Arial" charset="0"/>
                <a:ea typeface="ＭＳ Ｐゴシック" charset="0"/>
                <a:cs typeface="ＭＳ Ｐゴシック" charset="0"/>
              </a:rPr>
              <a:t>马加比后书</a:t>
            </a:r>
            <a:endParaRPr lang="en-US" sz="3200" dirty="0">
              <a:solidFill>
                <a:srgbClr val="FFFFFF"/>
              </a:solidFill>
              <a:effectLst>
                <a:glow rad="228600">
                  <a:srgbClr val="000000"/>
                </a:glow>
              </a:effectLst>
              <a:latin typeface="Arial" charset="0"/>
              <a:ea typeface="ＭＳ Ｐゴシック" charset="0"/>
              <a:cs typeface="ＭＳ Ｐゴシック" charset="0"/>
            </a:endParaRPr>
          </a:p>
        </p:txBody>
      </p:sp>
      <p:pic>
        <p:nvPicPr>
          <p:cNvPr id="167941" name="Picture 5" descr="purgatori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7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6" name="Rectangle 6"/>
          <p:cNvSpPr>
            <a:spLocks noGrp="1" noChangeArrowheads="1"/>
          </p:cNvSpPr>
          <p:nvPr>
            <p:ph type="ctrTitle"/>
          </p:nvPr>
        </p:nvSpPr>
        <p:spPr>
          <a:xfrm>
            <a:off x="4273550" y="1492495"/>
            <a:ext cx="4940362" cy="769441"/>
          </a:xfrm>
          <a:noFill/>
          <a:ln>
            <a:noFill/>
          </a:ln>
          <a:effectLst/>
        </p:spPr>
        <p:txBody>
          <a:bodyPr wrap="square">
            <a:spAutoFit/>
          </a:bodyPr>
          <a:lstStyle/>
          <a:p>
            <a:pPr>
              <a:spcBef>
                <a:spcPct val="50000"/>
              </a:spcBef>
            </a:pPr>
            <a:r>
              <a:rPr lang="zh-CN" altLang="en-US" b="1" kern="1200" dirty="0">
                <a:solidFill>
                  <a:srgbClr val="FFFFFF"/>
                </a:solidFill>
                <a:effectLst>
                  <a:glow rad="228600">
                    <a:srgbClr val="000000"/>
                  </a:glow>
                </a:effectLst>
                <a:latin typeface="Arial" charset="0"/>
                <a:ea typeface="ＭＳ Ｐゴシック" charset="0"/>
                <a:cs typeface="ＭＳ Ｐゴシック" charset="0"/>
              </a:rPr>
              <a:t>关于炼狱的论证</a:t>
            </a:r>
            <a:endParaRPr lang="en-US" b="1" kern="1200" dirty="0">
              <a:solidFill>
                <a:srgbClr val="FFFFFF"/>
              </a:solidFill>
              <a:effectLst>
                <a:glow rad="2286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1931108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Scale>
                                      <p:cBhvr>
                                        <p:cTn id="7" dur="1000" decel="50000" fill="hold">
                                          <p:stCondLst>
                                            <p:cond delay="0"/>
                                          </p:stCondLst>
                                        </p:cTn>
                                        <p:tgtEl>
                                          <p:spTgt spid="3635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3523">
                                            <p:txEl>
                                              <p:pRg st="0" end="0"/>
                                            </p:txEl>
                                          </p:spTgt>
                                        </p:tgtEl>
                                        <p:attrNameLst>
                                          <p:attrName>ppt_x</p:attrName>
                                          <p:attrName>ppt_y</p:attrName>
                                        </p:attrNameLst>
                                      </p:cBhvr>
                                    </p:animMotion>
                                    <p:animEffect transition="in" filter="fade">
                                      <p:cBhvr>
                                        <p:cTn id="9" dur="1000"/>
                                        <p:tgtEl>
                                          <p:spTgt spid="3635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3523">
                                            <p:txEl>
                                              <p:pRg st="1" end="1"/>
                                            </p:txEl>
                                          </p:spTgt>
                                        </p:tgtEl>
                                        <p:attrNameLst>
                                          <p:attrName>style.visibility</p:attrName>
                                        </p:attrNameLst>
                                      </p:cBhvr>
                                      <p:to>
                                        <p:strVal val="visible"/>
                                      </p:to>
                                    </p:set>
                                    <p:animScale>
                                      <p:cBhvr>
                                        <p:cTn id="14" dur="1000" decel="50000" fill="hold">
                                          <p:stCondLst>
                                            <p:cond delay="0"/>
                                          </p:stCondLst>
                                        </p:cTn>
                                        <p:tgtEl>
                                          <p:spTgt spid="3635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3523">
                                            <p:txEl>
                                              <p:pRg st="1" end="1"/>
                                            </p:txEl>
                                          </p:spTgt>
                                        </p:tgtEl>
                                        <p:attrNameLst>
                                          <p:attrName>ppt_x</p:attrName>
                                          <p:attrName>ppt_y</p:attrName>
                                        </p:attrNameLst>
                                      </p:cBhvr>
                                    </p:animMotion>
                                    <p:animEffect transition="in" filter="fade">
                                      <p:cBhvr>
                                        <p:cTn id="16" dur="1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a:ex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96573"/>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50000"/>
              </a:lnSpc>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我们晓得他</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上帝</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使万事</a:t>
            </a: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甚至是试练和苦难，罗马书</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18, 35-36] </a:t>
            </a:r>
            <a:r>
              <a:rPr lang="zh-CN" altLang="en-US" sz="3200" b="1" dirty="0">
                <a:effectLst>
                  <a:glow rad="127000">
                    <a:schemeClr val="tx1"/>
                  </a:glow>
                </a:effectLst>
                <a:latin typeface="Arial" charset="0"/>
                <a:ea typeface="ＭＳ Ｐゴシック" charset="0"/>
                <a:cs typeface="ＭＳ Ｐゴシック" charset="0"/>
              </a:rPr>
              <a:t>都互相效力</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以有助益的和谐方式进行</a:t>
            </a: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叫爱神的人［从人的角度来看］得益处</a:t>
            </a: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我们的属灵的益处就是效法基督的美丽品质，罗马书</a:t>
            </a:r>
            <a:r>
              <a:rPr lang="en-US"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29]</a:t>
            </a:r>
            <a:r>
              <a:rPr lang="zh-CN" altLang="en-US" sz="3200" b="1" dirty="0">
                <a:effectLst>
                  <a:glow rad="127000">
                    <a:schemeClr val="tx1"/>
                  </a:glow>
                </a:effectLst>
                <a:latin typeface="Arial" charset="0"/>
                <a:ea typeface="ＭＳ Ｐゴシック" charset="0"/>
                <a:cs typeface="ＭＳ Ｐゴシック" charset="0"/>
              </a:rPr>
              <a:t>，就是按他旨意［从神的角度来看］被召的人。罗马书</a:t>
            </a:r>
            <a:r>
              <a:rPr lang="en-US" sz="3200" b="1" dirty="0">
                <a:effectLst>
                  <a:glow rad="127000">
                    <a:schemeClr val="tx1"/>
                  </a:glow>
                </a:effectLst>
                <a:latin typeface="Arial" charset="0"/>
                <a:ea typeface="ＭＳ Ｐゴシック" charset="0"/>
                <a:cs typeface="ＭＳ Ｐゴシック" charset="0"/>
              </a:rPr>
              <a:t> 8:28)</a:t>
            </a:r>
            <a:r>
              <a:rPr lang="zh-CN" altLang="en-U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266766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Text Box 3"/>
          <p:cNvSpPr txBox="1">
            <a:spLocks noChangeArrowheads="1"/>
          </p:cNvSpPr>
          <p:nvPr/>
        </p:nvSpPr>
        <p:spPr bwMode="auto">
          <a:xfrm>
            <a:off x="4419600" y="2667000"/>
            <a:ext cx="4800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361950" indent="-361950" defTabSz="914400" eaLnBrk="0" fontAlgn="base" hangingPunct="0">
              <a:spcBef>
                <a:spcPct val="50000"/>
              </a:spcBef>
              <a:spcAft>
                <a:spcPct val="0"/>
              </a:spcAft>
              <a:buFont typeface="Arial"/>
              <a:buChar char="•"/>
              <a:defRPr/>
            </a:pPr>
            <a:r>
              <a:rPr lang="zh-CN" alt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靠做工得救</a:t>
            </a:r>
            <a:endPar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endParaRPr>
          </a:p>
          <a:p>
            <a:pPr marL="361950" indent="-361950" defTabSz="914400" eaLnBrk="0" fontAlgn="base" hangingPunct="0">
              <a:spcBef>
                <a:spcPct val="50000"/>
              </a:spcBef>
              <a:spcAft>
                <a:spcPct val="0"/>
              </a:spcAft>
              <a:buFont typeface="Arial"/>
              <a:buChar char="•"/>
              <a:defRPr/>
            </a:pPr>
            <a:r>
              <a:rPr lang="zh-CN" alt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伪经／次经</a:t>
            </a:r>
            <a:endPar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endParaRPr>
          </a:p>
          <a:p>
            <a:pPr marL="361950" indent="-361950" defTabSz="914400" eaLnBrk="0" fontAlgn="base" hangingPunct="0">
              <a:spcBef>
                <a:spcPct val="50000"/>
              </a:spcBef>
              <a:spcAft>
                <a:spcPct val="0"/>
              </a:spcAft>
              <a:buFont typeface="Arial"/>
              <a:buChar char="•"/>
              <a:defRPr/>
            </a:pPr>
            <a:r>
              <a:rPr lang="zh-CN" alt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没有第二次机会</a:t>
            </a:r>
            <a:endPar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65574" name="Rectangle 6"/>
          <p:cNvSpPr>
            <a:spLocks noGrp="1" noChangeArrowheads="1"/>
          </p:cNvSpPr>
          <p:nvPr>
            <p:ph type="ctrTitle"/>
          </p:nvPr>
        </p:nvSpPr>
        <p:spPr>
          <a:xfrm>
            <a:off x="3962400" y="986879"/>
            <a:ext cx="5410200" cy="769441"/>
          </a:xfrm>
          <a:noFill/>
          <a:ln>
            <a:noFill/>
          </a:ln>
          <a:effectLst/>
        </p:spPr>
        <p:txBody>
          <a:bodyPr vert="horz" wrap="square" lIns="91440" tIns="45720" rIns="91440" bIns="45720" numCol="1" anchor="ctr" anchorCtr="0" compatLnSpc="1">
            <a:prstTxWarp prst="textNoShape">
              <a:avLst/>
            </a:prstTxWarp>
            <a:spAutoFit/>
          </a:bodyPr>
          <a:lstStyle/>
          <a:p>
            <a:pPr>
              <a:spcBef>
                <a:spcPct val="50000"/>
              </a:spcBef>
            </a:pPr>
            <a:r>
              <a:rPr lang="zh-CN" altLang="en-US" b="1" kern="1200" dirty="0">
                <a:solidFill>
                  <a:srgbClr val="FFFFFF"/>
                </a:solidFill>
                <a:effectLst>
                  <a:glow rad="228600">
                    <a:srgbClr val="000000"/>
                  </a:glow>
                </a:effectLst>
                <a:latin typeface="Arial" charset="0"/>
                <a:ea typeface="ＭＳ Ｐゴシック" charset="0"/>
                <a:cs typeface="ＭＳ Ｐゴシック" charset="0"/>
              </a:rPr>
              <a:t>关于炼狱的反驳</a:t>
            </a:r>
            <a:endParaRPr lang="en-US" b="1" kern="1200" dirty="0">
              <a:solidFill>
                <a:srgbClr val="FFFFFF"/>
              </a:solidFill>
              <a:effectLst>
                <a:glow rad="228600">
                  <a:srgbClr val="000000"/>
                </a:glow>
              </a:effectLst>
              <a:latin typeface="Arial" charset="0"/>
              <a:ea typeface="ＭＳ Ｐゴシック" charset="0"/>
              <a:cs typeface="ＭＳ Ｐゴシック" charset="0"/>
            </a:endParaRPr>
          </a:p>
        </p:txBody>
      </p:sp>
      <p:pic>
        <p:nvPicPr>
          <p:cNvPr id="169990" name="Picture 8" descr="virgen-pu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1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2711629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Scale>
                                      <p:cBhvr>
                                        <p:cTn id="7" dur="1000" decel="50000" fill="hold">
                                          <p:stCondLst>
                                            <p:cond delay="0"/>
                                          </p:stCondLst>
                                        </p:cTn>
                                        <p:tgtEl>
                                          <p:spTgt spid="3655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5571">
                                            <p:txEl>
                                              <p:pRg st="0" end="0"/>
                                            </p:txEl>
                                          </p:spTgt>
                                        </p:tgtEl>
                                        <p:attrNameLst>
                                          <p:attrName>ppt_x</p:attrName>
                                          <p:attrName>ppt_y</p:attrName>
                                        </p:attrNameLst>
                                      </p:cBhvr>
                                    </p:animMotion>
                                    <p:animEffect transition="in" filter="fade">
                                      <p:cBhvr>
                                        <p:cTn id="9" dur="1000"/>
                                        <p:tgtEl>
                                          <p:spTgt spid="36557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5571">
                                            <p:txEl>
                                              <p:pRg st="1" end="1"/>
                                            </p:txEl>
                                          </p:spTgt>
                                        </p:tgtEl>
                                        <p:attrNameLst>
                                          <p:attrName>style.visibility</p:attrName>
                                        </p:attrNameLst>
                                      </p:cBhvr>
                                      <p:to>
                                        <p:strVal val="visible"/>
                                      </p:to>
                                    </p:set>
                                    <p:animScale>
                                      <p:cBhvr>
                                        <p:cTn id="14" dur="1000" decel="50000" fill="hold">
                                          <p:stCondLst>
                                            <p:cond delay="0"/>
                                          </p:stCondLst>
                                        </p:cTn>
                                        <p:tgtEl>
                                          <p:spTgt spid="3655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5571">
                                            <p:txEl>
                                              <p:pRg st="1" end="1"/>
                                            </p:txEl>
                                          </p:spTgt>
                                        </p:tgtEl>
                                        <p:attrNameLst>
                                          <p:attrName>ppt_x</p:attrName>
                                          <p:attrName>ppt_y</p:attrName>
                                        </p:attrNameLst>
                                      </p:cBhvr>
                                    </p:animMotion>
                                    <p:animEffect transition="in" filter="fade">
                                      <p:cBhvr>
                                        <p:cTn id="16" dur="1000"/>
                                        <p:tgtEl>
                                          <p:spTgt spid="3655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Scale>
                                      <p:cBhvr>
                                        <p:cTn id="21" dur="1000" decel="50000" fill="hold">
                                          <p:stCondLst>
                                            <p:cond delay="0"/>
                                          </p:stCondLst>
                                        </p:cTn>
                                        <p:tgtEl>
                                          <p:spTgt spid="3655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65571">
                                            <p:txEl>
                                              <p:pRg st="2" end="2"/>
                                            </p:txEl>
                                          </p:spTgt>
                                        </p:tgtEl>
                                        <p:attrNameLst>
                                          <p:attrName>ppt_x</p:attrName>
                                          <p:attrName>ppt_y</p:attrName>
                                        </p:attrNameLst>
                                      </p:cBhvr>
                                    </p:animMotion>
                                    <p:animEffect transition="in" filter="fade">
                                      <p:cBhvr>
                                        <p:cTn id="23" dur="1000"/>
                                        <p:tgtEl>
                                          <p:spTgt spid="365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7744773" cy="1651024"/>
          </a:xfrm>
          <a:effectLst>
            <a:outerShdw blurRad="63500" dist="35921" dir="2700000" algn="ctr" rotWithShape="0">
              <a:schemeClr val="tx2">
                <a:alpha val="74998"/>
              </a:schemeClr>
            </a:outerShdw>
          </a:effectLst>
          <a:ex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关于</a:t>
            </a:r>
            <a:r>
              <a:rPr lang="en-US" sz="3200" b="1" dirty="0">
                <a:effectLst>
                  <a:glow rad="127000">
                    <a:schemeClr val="tx1"/>
                  </a:glow>
                </a:effectLst>
                <a:latin typeface="Arial" charset="0"/>
                <a:ea typeface="ＭＳ Ｐゴシック" charset="0"/>
                <a:cs typeface="ＭＳ Ｐゴシック" charset="0"/>
              </a:rPr>
              <a:t> </a:t>
            </a: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真诚最重要</a:t>
            </a: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的论证</a:t>
            </a:r>
            <a:endParaRPr lang="en-US" sz="3200" b="1" dirty="0">
              <a:effectLst>
                <a:glow rad="127000">
                  <a:schemeClr val="tx1"/>
                </a:glow>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c</a:t>
            </a:r>
          </a:p>
        </p:txBody>
      </p:sp>
      <p:pic>
        <p:nvPicPr>
          <p:cNvPr id="2" name="Picture 1"/>
          <p:cNvPicPr>
            <a:picLocks noChangeAspect="1"/>
          </p:cNvPicPr>
          <p:nvPr/>
        </p:nvPicPr>
        <p:blipFill>
          <a:blip r:embed="rId3"/>
          <a:stretch>
            <a:fillRect/>
          </a:stretch>
        </p:blipFill>
        <p:spPr>
          <a:xfrm>
            <a:off x="373542" y="1237886"/>
            <a:ext cx="6972785" cy="5229589"/>
          </a:xfrm>
          <a:prstGeom prst="rect">
            <a:avLst/>
          </a:prstGeom>
        </p:spPr>
      </p:pic>
    </p:spTree>
    <p:extLst>
      <p:ext uri="{BB962C8B-B14F-4D97-AF65-F5344CB8AC3E}">
        <p14:creationId xmlns:p14="http://schemas.microsoft.com/office/powerpoint/2010/main" val="2123749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167333" cy="1651024"/>
          </a:xfrm>
          <a:effectLst>
            <a:outerShdw blurRad="63500" dist="35921" dir="2700000" algn="ctr" rotWithShape="0">
              <a:schemeClr val="tx2">
                <a:alpha val="74998"/>
              </a:schemeClr>
            </a:outerShdw>
          </a:effectLst>
          <a:ex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另一个观点</a:t>
            </a:r>
            <a:r>
              <a:rPr lang="is-I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8269941" y="138113"/>
            <a:ext cx="8341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d</a:t>
            </a:r>
          </a:p>
        </p:txBody>
      </p:sp>
      <p:sp>
        <p:nvSpPr>
          <p:cNvPr id="8" name="Rectangle 2"/>
          <p:cNvSpPr txBox="1">
            <a:spLocks noChangeArrowheads="1"/>
          </p:cNvSpPr>
          <p:nvPr/>
        </p:nvSpPr>
        <p:spPr bwMode="auto">
          <a:xfrm>
            <a:off x="3996901" y="1948758"/>
            <a:ext cx="1170432" cy="7844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414231" y="1556517"/>
            <a:ext cx="4135393" cy="4769158"/>
            <a:chOff x="414231" y="1917625"/>
            <a:chExt cx="4135393" cy="4769158"/>
          </a:xfrm>
        </p:grpSpPr>
        <p:sp>
          <p:nvSpPr>
            <p:cNvPr id="6" name="Rectangle 2"/>
            <p:cNvSpPr txBox="1">
              <a:spLocks noChangeArrowheads="1"/>
            </p:cNvSpPr>
            <p:nvPr/>
          </p:nvSpPr>
          <p:spPr bwMode="auto">
            <a:xfrm>
              <a:off x="726279" y="1917625"/>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effectLst>
                    <a:glow rad="127000">
                      <a:schemeClr val="tx1"/>
                    </a:glow>
                  </a:effectLst>
                  <a:latin typeface="Arial" charset="0"/>
                  <a:ea typeface="ＭＳ Ｐゴシック" charset="0"/>
                  <a:cs typeface="ＭＳ Ｐゴシック" charset="0"/>
                </a:rPr>
                <a:t>在信心中回应</a:t>
              </a:r>
              <a:endParaRPr lang="en-US" altLang="zh-CN" sz="3600" b="1" dirty="0">
                <a:effectLst>
                  <a:glow rad="127000">
                    <a:schemeClr val="tx1"/>
                  </a:glow>
                </a:effectLst>
                <a:latin typeface="Arial" charset="0"/>
                <a:ea typeface="ＭＳ Ｐゴシック" charset="0"/>
                <a:cs typeface="ＭＳ Ｐゴシック" charset="0"/>
              </a:endParaRPr>
            </a:p>
            <a:p>
              <a:pPr>
                <a:defRPr/>
              </a:pPr>
              <a:r>
                <a:rPr lang="zh-CN" altLang="en-US" sz="3600" b="1" dirty="0">
                  <a:effectLst>
                    <a:glow rad="127000">
                      <a:schemeClr val="tx1"/>
                    </a:glow>
                  </a:effectLst>
                  <a:latin typeface="Arial" charset="0"/>
                  <a:ea typeface="ＭＳ Ｐゴシック" charset="0"/>
                  <a:cs typeface="ＭＳ Ｐゴシック" charset="0"/>
                </a:rPr>
                <a:t>接收到的光明</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14231" y="3934867"/>
              <a:ext cx="4135393" cy="2751916"/>
            </a:xfrm>
            <a:prstGeom prst="rect">
              <a:avLst/>
            </a:prstGeom>
          </p:spPr>
        </p:pic>
      </p:grpSp>
      <p:grpSp>
        <p:nvGrpSpPr>
          <p:cNvPr id="10" name="Group 9"/>
          <p:cNvGrpSpPr/>
          <p:nvPr/>
        </p:nvGrpSpPr>
        <p:grpSpPr>
          <a:xfrm>
            <a:off x="5329202" y="1556517"/>
            <a:ext cx="3511296" cy="5295257"/>
            <a:chOff x="5329202" y="1556517"/>
            <a:chExt cx="3511296" cy="5295257"/>
          </a:xfrm>
        </p:grpSpPr>
        <p:sp>
          <p:nvSpPr>
            <p:cNvPr id="7" name="Rectangle 2"/>
            <p:cNvSpPr txBox="1">
              <a:spLocks noChangeArrowheads="1"/>
            </p:cNvSpPr>
            <p:nvPr/>
          </p:nvSpPr>
          <p:spPr bwMode="auto">
            <a:xfrm>
              <a:off x="5329202" y="1556517"/>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effectLst>
                    <a:glow rad="127000">
                      <a:schemeClr val="tx1"/>
                    </a:glow>
                  </a:effectLst>
                  <a:latin typeface="Arial" charset="0"/>
                  <a:ea typeface="ＭＳ Ｐゴシック" charset="0"/>
                  <a:cs typeface="ＭＳ Ｐゴシック" charset="0"/>
                </a:rPr>
                <a:t>上帝藉着基督的死拯救人类</a:t>
              </a:r>
              <a:endParaRPr lang="en-US" sz="3600" b="1" dirty="0">
                <a:effectLst>
                  <a:glow rad="127000">
                    <a:schemeClr val="tx1"/>
                  </a:glow>
                </a:effectLst>
                <a:latin typeface="Arial" charset="0"/>
                <a:ea typeface="ＭＳ Ｐゴシック" charset="0"/>
                <a:cs typeface="ＭＳ Ｐゴシック" charset="0"/>
              </a:endParaRPr>
            </a:p>
          </p:txBody>
        </p:sp>
        <p:pic>
          <p:nvPicPr>
            <p:cNvPr id="9" name="Picture 8"/>
            <p:cNvPicPr>
              <a:picLocks noChangeAspect="1"/>
            </p:cNvPicPr>
            <p:nvPr/>
          </p:nvPicPr>
          <p:blipFill>
            <a:blip r:embed="rId4"/>
            <a:stretch>
              <a:fillRect/>
            </a:stretch>
          </p:blipFill>
          <p:spPr>
            <a:xfrm>
              <a:off x="5329202" y="3609740"/>
              <a:ext cx="3242034" cy="3242034"/>
            </a:xfrm>
            <a:prstGeom prst="rect">
              <a:avLst/>
            </a:prstGeom>
          </p:spPr>
        </p:pic>
      </p:grpSp>
    </p:spTree>
    <p:extLst>
      <p:ext uri="{BB962C8B-B14F-4D97-AF65-F5344CB8AC3E}">
        <p14:creationId xmlns:p14="http://schemas.microsoft.com/office/powerpoint/2010/main" val="30369582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09730" y="1270091"/>
            <a:ext cx="7744773" cy="3374546"/>
          </a:xfrm>
          <a:effectLst>
            <a:outerShdw blurRad="63500" dist="35921" dir="2700000" algn="ctr" rotWithShape="0">
              <a:schemeClr val="tx2">
                <a:alpha val="74998"/>
              </a:schemeClr>
            </a:outerShdw>
          </a:effectLst>
          <a:ex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唯一对未被传福音者状态的恰当理解是“他们因为不认识基督而失丧了”。这种观点受几个方面的支持</a:t>
            </a:r>
            <a:r>
              <a:rPr lang="is-I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p>
        </p:txBody>
      </p:sp>
      <p:sp>
        <p:nvSpPr>
          <p:cNvPr id="4"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e</a:t>
            </a:r>
          </a:p>
        </p:txBody>
      </p:sp>
    </p:spTree>
    <p:extLst>
      <p:ext uri="{BB962C8B-B14F-4D97-AF65-F5344CB8AC3E}">
        <p14:creationId xmlns:p14="http://schemas.microsoft.com/office/powerpoint/2010/main" val="3002825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5" descr="图片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463" y="-26988"/>
            <a:ext cx="9396413" cy="704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2"/>
          <p:cNvSpPr>
            <a:spLocks noGrp="1" noChangeArrowheads="1"/>
          </p:cNvSpPr>
          <p:nvPr>
            <p:ph type="title"/>
          </p:nvPr>
        </p:nvSpPr>
        <p:spPr>
          <a:xfrm>
            <a:off x="0" y="685800"/>
            <a:ext cx="9144000" cy="762000"/>
          </a:xfrm>
          <a:ln>
            <a:solidFill>
              <a:srgbClr val="FFFFFF"/>
            </a:solidFill>
          </a:ln>
          <a:effectLst/>
        </p:spPr>
        <p:txBody>
          <a:bodyPr/>
          <a:lstStyle/>
          <a:p>
            <a:pPr eaLnBrk="1" hangingPunct="1">
              <a:defRPr/>
            </a:pPr>
            <a:r>
              <a:rPr lang="zh-CN" altLang="en-US" b="1">
                <a:solidFill>
                  <a:srgbClr val="FFFFFF"/>
                </a:solidFill>
                <a:effectLst>
                  <a:outerShdw blurRad="38100" dist="38100" dir="2700000" algn="tl">
                    <a:srgbClr val="000000">
                      <a:alpha val="43137"/>
                    </a:srgbClr>
                  </a:outerShdw>
                </a:effectLst>
                <a:latin typeface="Arial" charset="0"/>
                <a:ea typeface="Osaka" charset="0"/>
                <a:cs typeface="Osaka" charset="0"/>
              </a:rPr>
              <a:t>神的愤怒 </a:t>
            </a:r>
            <a:r>
              <a:rPr lang="en-US" altLang="zh-CN" b="1">
                <a:solidFill>
                  <a:srgbClr val="FFFFFF"/>
                </a:solidFill>
                <a:effectLst>
                  <a:outerShdw blurRad="38100" dist="38100" dir="2700000" algn="tl">
                    <a:srgbClr val="000000">
                      <a:alpha val="43137"/>
                    </a:srgbClr>
                  </a:outerShdw>
                </a:effectLst>
                <a:latin typeface="Arial" charset="0"/>
                <a:ea typeface="Osaka" charset="0"/>
                <a:cs typeface="Osaka" charset="0"/>
              </a:rPr>
              <a:t>(</a:t>
            </a:r>
            <a:r>
              <a:rPr lang="zh-CN" altLang="en-US" b="1">
                <a:solidFill>
                  <a:srgbClr val="FFFFFF"/>
                </a:solidFill>
                <a:effectLst>
                  <a:outerShdw blurRad="38100" dist="38100" dir="2700000" algn="tl">
                    <a:srgbClr val="000000">
                      <a:alpha val="43137"/>
                    </a:srgbClr>
                  </a:outerShdw>
                </a:effectLst>
                <a:latin typeface="Arial" charset="0"/>
                <a:ea typeface="Osaka" charset="0"/>
                <a:cs typeface="Osaka" charset="0"/>
              </a:rPr>
              <a:t>罗马书</a:t>
            </a:r>
            <a:r>
              <a:rPr lang="en-US" altLang="zh-CN" b="1">
                <a:solidFill>
                  <a:srgbClr val="FFFFFF"/>
                </a:solidFill>
                <a:effectLst>
                  <a:outerShdw blurRad="38100" dist="38100" dir="2700000" algn="tl">
                    <a:srgbClr val="000000">
                      <a:alpha val="43137"/>
                    </a:srgbClr>
                  </a:outerShdw>
                </a:effectLst>
                <a:latin typeface="Arial" charset="0"/>
                <a:ea typeface="Osaka" charset="0"/>
                <a:cs typeface="Osaka" charset="0"/>
              </a:rPr>
              <a:t>1:18-20)</a:t>
            </a:r>
          </a:p>
        </p:txBody>
      </p:sp>
      <p:sp>
        <p:nvSpPr>
          <p:cNvPr id="434179" name="Text Box 3"/>
          <p:cNvSpPr txBox="1">
            <a:spLocks noChangeArrowheads="1"/>
          </p:cNvSpPr>
          <p:nvPr/>
        </p:nvSpPr>
        <p:spPr bwMode="auto">
          <a:xfrm>
            <a:off x="1187450" y="2205038"/>
            <a:ext cx="7129463"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2438" indent="-4524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zh-CN" altLang="en-US" sz="4400" b="1">
                <a:solidFill>
                  <a:srgbClr val="FFFFFF"/>
                </a:solidFill>
                <a:effectLst>
                  <a:outerShdw blurRad="38100" dist="38100" dir="2700000" algn="tl">
                    <a:srgbClr val="000000">
                      <a:alpha val="43137"/>
                    </a:srgbClr>
                  </a:outerShdw>
                </a:effectLst>
                <a:ea typeface="Osaka" charset="0"/>
                <a:cs typeface="Osaka" charset="0"/>
              </a:rPr>
              <a:t>真实 </a:t>
            </a:r>
            <a:r>
              <a:rPr lang="en-US" altLang="zh-CN" sz="4400" b="1">
                <a:solidFill>
                  <a:srgbClr val="FFFFFF"/>
                </a:solidFill>
                <a:effectLst>
                  <a:outerShdw blurRad="38100" dist="38100" dir="2700000" algn="tl">
                    <a:srgbClr val="000000">
                      <a:alpha val="43137"/>
                    </a:srgbClr>
                  </a:outerShdw>
                </a:effectLst>
                <a:ea typeface="Osaka" charset="0"/>
                <a:cs typeface="Osaka" charset="0"/>
              </a:rPr>
              <a:t>(18a)</a:t>
            </a:r>
          </a:p>
          <a:p>
            <a:pPr defTabSz="914400" eaLnBrk="1" fontAlgn="base" hangingPunct="1">
              <a:spcBef>
                <a:spcPct val="0"/>
              </a:spcBef>
              <a:spcAft>
                <a:spcPct val="0"/>
              </a:spcAft>
            </a:pPr>
            <a:r>
              <a:rPr lang="zh-CN" altLang="en-US" sz="4400" b="1">
                <a:solidFill>
                  <a:srgbClr val="FFFFFF"/>
                </a:solidFill>
                <a:effectLst>
                  <a:outerShdw blurRad="38100" dist="38100" dir="2700000" algn="tl">
                    <a:srgbClr val="000000">
                      <a:alpha val="43137"/>
                    </a:srgbClr>
                  </a:outerShdw>
                </a:effectLst>
                <a:ea typeface="Osaka" charset="0"/>
                <a:cs typeface="Osaka" charset="0"/>
              </a:rPr>
              <a:t>原因 </a:t>
            </a:r>
            <a:r>
              <a:rPr lang="en-US" altLang="zh-CN" sz="4400" b="1">
                <a:solidFill>
                  <a:srgbClr val="FFFFFF"/>
                </a:solidFill>
                <a:effectLst>
                  <a:outerShdw blurRad="38100" dist="38100" dir="2700000" algn="tl">
                    <a:srgbClr val="000000">
                      <a:alpha val="43137"/>
                    </a:srgbClr>
                  </a:outerShdw>
                </a:effectLst>
                <a:ea typeface="Osaka" charset="0"/>
                <a:cs typeface="Osaka" charset="0"/>
              </a:rPr>
              <a:t>(18b-20a)</a:t>
            </a:r>
          </a:p>
          <a:p>
            <a:pPr defTabSz="914400" eaLnBrk="1" fontAlgn="base" hangingPunct="1">
              <a:spcBef>
                <a:spcPct val="0"/>
              </a:spcBef>
              <a:spcAft>
                <a:spcPct val="0"/>
              </a:spcAft>
            </a:pPr>
            <a:r>
              <a:rPr lang="zh-CN" altLang="en-US" sz="4400" b="1">
                <a:solidFill>
                  <a:srgbClr val="FFFFFF"/>
                </a:solidFill>
                <a:effectLst>
                  <a:outerShdw blurRad="38100" dist="38100" dir="2700000" algn="tl">
                    <a:srgbClr val="000000">
                      <a:alpha val="43137"/>
                    </a:srgbClr>
                  </a:outerShdw>
                </a:effectLst>
                <a:ea typeface="Osaka" charset="0"/>
                <a:cs typeface="Osaka" charset="0"/>
              </a:rPr>
              <a:t>后果</a:t>
            </a:r>
            <a:r>
              <a:rPr lang="en-US" altLang="zh-CN" sz="4400" b="1">
                <a:solidFill>
                  <a:srgbClr val="FFFFFF"/>
                </a:solidFill>
                <a:effectLst>
                  <a:outerShdw blurRad="38100" dist="38100" dir="2700000" algn="tl">
                    <a:srgbClr val="000000">
                      <a:alpha val="43137"/>
                    </a:srgbClr>
                  </a:outerShdw>
                </a:effectLst>
                <a:ea typeface="Osaka" charset="0"/>
                <a:cs typeface="Osaka" charset="0"/>
              </a:rPr>
              <a:t>(20b)</a:t>
            </a:r>
          </a:p>
          <a:p>
            <a:pPr defTabSz="914400" eaLnBrk="1" fontAlgn="base" hangingPunct="1">
              <a:spcBef>
                <a:spcPct val="0"/>
              </a:spcBef>
              <a:spcAft>
                <a:spcPct val="0"/>
              </a:spcAft>
              <a:buFontTx/>
              <a:buChar char="•"/>
            </a:pPr>
            <a:endParaRPr lang="en-US" altLang="zh-CN" sz="4400" b="1">
              <a:solidFill>
                <a:srgbClr val="FFFFFF"/>
              </a:solidFill>
              <a:effectLst>
                <a:outerShdw blurRad="38100" dist="38100" dir="2700000" algn="tl">
                  <a:srgbClr val="000000">
                    <a:alpha val="43137"/>
                  </a:srgbClr>
                </a:outerShdw>
              </a:effectLst>
              <a:ea typeface="Osaka" charset="0"/>
              <a:cs typeface="Osaka" charset="0"/>
            </a:endParaRPr>
          </a:p>
        </p:txBody>
      </p:sp>
      <p:sp>
        <p:nvSpPr>
          <p:cNvPr id="434180" name="Text Box 5"/>
          <p:cNvSpPr txBox="1">
            <a:spLocks noChangeArrowheads="1"/>
          </p:cNvSpPr>
          <p:nvPr/>
        </p:nvSpPr>
        <p:spPr bwMode="auto">
          <a:xfrm>
            <a:off x="8502650" y="0"/>
            <a:ext cx="698178" cy="461665"/>
          </a:xfrm>
          <a:prstGeom prst="rect">
            <a:avLst/>
          </a:prstGeom>
          <a:noFill/>
          <a:ln>
            <a:noFill/>
          </a:ln>
          <a:effectLs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en-US" altLang="zh-CN" sz="2400" b="1">
                <a:solidFill>
                  <a:srgbClr val="FFFFFF"/>
                </a:solidFill>
                <a:latin typeface="Arial"/>
                <a:ea typeface="ＭＳ Ｐゴシック" charset="0"/>
                <a:cs typeface="Arial"/>
              </a:rPr>
              <a:t>151</a:t>
            </a:r>
          </a:p>
        </p:txBody>
      </p:sp>
    </p:spTree>
    <p:extLst>
      <p:ext uri="{BB962C8B-B14F-4D97-AF65-F5344CB8AC3E}">
        <p14:creationId xmlns:p14="http://schemas.microsoft.com/office/powerpoint/2010/main" val="2114592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Content Placeholder 2"/>
          <p:cNvSpPr>
            <a:spLocks noGrp="1"/>
          </p:cNvSpPr>
          <p:nvPr>
            <p:ph idx="1"/>
          </p:nvPr>
        </p:nvSpPr>
        <p:spPr/>
        <p:txBody>
          <a:bodyPr/>
          <a:lstStyle/>
          <a:p>
            <a:endParaRPr lang="en-GB" altLang="zh-CN">
              <a:latin typeface="Arial" charset="0"/>
              <a:ea typeface="Osaka" charset="0"/>
              <a:cs typeface="Osaka" charset="0"/>
            </a:endParaRPr>
          </a:p>
        </p:txBody>
      </p:sp>
      <p:sp>
        <p:nvSpPr>
          <p:cNvPr id="436225" name="Title 1"/>
          <p:cNvSpPr>
            <a:spLocks noGrp="1"/>
          </p:cNvSpPr>
          <p:nvPr>
            <p:ph type="title"/>
          </p:nvPr>
        </p:nvSpPr>
        <p:spPr/>
        <p:txBody>
          <a:bodyPr/>
          <a:lstStyle/>
          <a:p>
            <a:endParaRPr lang="en-GB" altLang="zh-CN">
              <a:latin typeface="Arial" charset="0"/>
              <a:ea typeface="Osaka" charset="0"/>
              <a:cs typeface="Osaka" charset="0"/>
            </a:endParaRPr>
          </a:p>
        </p:txBody>
      </p:sp>
      <p:pic>
        <p:nvPicPr>
          <p:cNvPr id="436227" name="Picture 1"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Box 4"/>
          <p:cNvSpPr txBox="1">
            <a:spLocks noChangeArrowheads="1"/>
          </p:cNvSpPr>
          <p:nvPr/>
        </p:nvSpPr>
        <p:spPr bwMode="auto">
          <a:xfrm>
            <a:off x="1979612" y="2349500"/>
            <a:ext cx="61207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zh-CN" altLang="en-US" sz="4000" dirty="0">
                <a:solidFill>
                  <a:srgbClr val="FFFFFF"/>
                </a:solidFill>
                <a:ea typeface="Osaka" charset="0"/>
                <a:cs typeface="Osaka" charset="0"/>
              </a:rPr>
              <a:t>为什么你</a:t>
            </a:r>
            <a:endParaRPr lang="en-US" altLang="zh-CN" sz="4000" dirty="0">
              <a:solidFill>
                <a:srgbClr val="FFFFFF"/>
              </a:solidFill>
              <a:ea typeface="Osaka" charset="0"/>
              <a:cs typeface="Osaka" charset="0"/>
            </a:endParaRPr>
          </a:p>
          <a:p>
            <a:pPr defTabSz="914400" eaLnBrk="1" fontAlgn="base" hangingPunct="1">
              <a:spcBef>
                <a:spcPct val="0"/>
              </a:spcBef>
              <a:spcAft>
                <a:spcPct val="0"/>
              </a:spcAft>
            </a:pPr>
            <a:r>
              <a:rPr lang="zh-TW" altLang="en-US" sz="4800" dirty="0">
                <a:solidFill>
                  <a:srgbClr val="FFFFFF"/>
                </a:solidFill>
                <a:ea typeface="Osaka" charset="0"/>
                <a:cs typeface="Osaka" charset="0"/>
              </a:rPr>
              <a:t>        </a:t>
            </a:r>
            <a:r>
              <a:rPr lang="zh-CN" altLang="en-US" sz="6000" dirty="0">
                <a:solidFill>
                  <a:srgbClr val="FFFFFF"/>
                </a:solidFill>
                <a:ea typeface="Osaka" charset="0"/>
                <a:cs typeface="Osaka" charset="0"/>
              </a:rPr>
              <a:t>没</a:t>
            </a:r>
            <a:r>
              <a:rPr lang="en-US" altLang="zh-CN" sz="6000" dirty="0">
                <a:solidFill>
                  <a:srgbClr val="FFFFFF"/>
                </a:solidFill>
                <a:ea typeface="Osaka" charset="0"/>
                <a:cs typeface="Osaka" charset="0"/>
              </a:rPr>
              <a:t> </a:t>
            </a:r>
            <a:r>
              <a:rPr lang="zh-CN" altLang="en-US" sz="6000" dirty="0">
                <a:solidFill>
                  <a:srgbClr val="FFFFFF"/>
                </a:solidFill>
                <a:ea typeface="Osaka" charset="0"/>
                <a:cs typeface="Osaka" charset="0"/>
              </a:rPr>
              <a:t>有</a:t>
            </a:r>
            <a:r>
              <a:rPr lang="en-US" altLang="zh-CN" sz="6000" dirty="0">
                <a:solidFill>
                  <a:srgbClr val="FFFFFF"/>
                </a:solidFill>
                <a:ea typeface="Osaka" charset="0"/>
                <a:cs typeface="Osaka" charset="0"/>
              </a:rPr>
              <a:t> </a:t>
            </a:r>
            <a:r>
              <a:rPr lang="zh-CN" altLang="en-US" sz="6000" dirty="0">
                <a:solidFill>
                  <a:srgbClr val="FFFFFF"/>
                </a:solidFill>
                <a:ea typeface="Osaka" charset="0"/>
                <a:cs typeface="Osaka" charset="0"/>
              </a:rPr>
              <a:t>借</a:t>
            </a:r>
            <a:r>
              <a:rPr lang="en-US" altLang="zh-CN" sz="6000" dirty="0">
                <a:solidFill>
                  <a:srgbClr val="FFFFFF"/>
                </a:solidFill>
                <a:ea typeface="Osaka" charset="0"/>
                <a:cs typeface="Osaka" charset="0"/>
              </a:rPr>
              <a:t> </a:t>
            </a:r>
            <a:r>
              <a:rPr lang="zh-CN" altLang="en-US" sz="6000" dirty="0">
                <a:solidFill>
                  <a:srgbClr val="FFFFFF"/>
                </a:solidFill>
                <a:ea typeface="Osaka" charset="0"/>
                <a:cs typeface="Osaka" charset="0"/>
              </a:rPr>
              <a:t>口</a:t>
            </a:r>
            <a:endParaRPr lang="en-GB" sz="6000" dirty="0">
              <a:solidFill>
                <a:srgbClr val="FFFFFF"/>
              </a:solidFill>
              <a:ea typeface="Osaka" charset="0"/>
              <a:cs typeface="Osaka" charset="0"/>
            </a:endParaRPr>
          </a:p>
        </p:txBody>
      </p:sp>
      <p:sp>
        <p:nvSpPr>
          <p:cNvPr id="436229" name="TextBox 6"/>
          <p:cNvSpPr txBox="1">
            <a:spLocks noChangeArrowheads="1"/>
          </p:cNvSpPr>
          <p:nvPr/>
        </p:nvSpPr>
        <p:spPr bwMode="auto">
          <a:xfrm>
            <a:off x="611188" y="5805488"/>
            <a:ext cx="30690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zh-CN" altLang="en-US" sz="4000">
                <a:solidFill>
                  <a:srgbClr val="FFFFFF"/>
                </a:solidFill>
                <a:ea typeface="Osaka" charset="0"/>
                <a:cs typeface="Osaka" charset="0"/>
              </a:rPr>
              <a:t>罗马书</a:t>
            </a:r>
            <a:r>
              <a:rPr lang="en-US" altLang="zh-TW" sz="4000">
                <a:solidFill>
                  <a:srgbClr val="FFFFFF"/>
                </a:solidFill>
                <a:ea typeface="Osaka" charset="0"/>
                <a:cs typeface="Osaka" charset="0"/>
              </a:rPr>
              <a:t>1:20</a:t>
            </a:r>
            <a:endParaRPr lang="en-GB" altLang="zh-CN" sz="4000">
              <a:solidFill>
                <a:srgbClr val="FFFFFF"/>
              </a:solidFill>
              <a:ea typeface="Osaka" charset="0"/>
              <a:cs typeface="Osaka" charset="0"/>
            </a:endParaRPr>
          </a:p>
        </p:txBody>
      </p:sp>
    </p:spTree>
    <p:extLst>
      <p:ext uri="{BB962C8B-B14F-4D97-AF65-F5344CB8AC3E}">
        <p14:creationId xmlns:p14="http://schemas.microsoft.com/office/powerpoint/2010/main" val="2379742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3968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9492" name="Rectangle 4"/>
          <p:cNvSpPr>
            <a:spLocks noGrp="1" noChangeArrowheads="1"/>
          </p:cNvSpPr>
          <p:nvPr>
            <p:ph idx="1"/>
          </p:nvPr>
        </p:nvSpPr>
        <p:spPr>
          <a:xfrm>
            <a:off x="1676400" y="1958975"/>
            <a:ext cx="5638800" cy="4419600"/>
          </a:xfrm>
          <a:effectLst>
            <a:outerShdw blurRad="63500" dist="35921" dir="2700000" algn="ctr" rotWithShape="0">
              <a:srgbClr val="808080">
                <a:alpha val="75000"/>
              </a:srgbClr>
            </a:outerShdw>
          </a:effectLst>
        </p:spPr>
        <p:txBody>
          <a:bodyPr/>
          <a:lstStyle/>
          <a:p>
            <a:pPr>
              <a:buFont typeface="Monotype Sorts" charset="2"/>
              <a:buNone/>
              <a:defRPr/>
            </a:pPr>
            <a:r>
              <a:rPr lang="zh-CN" altLang="en-US" sz="4000" b="1">
                <a:solidFill>
                  <a:schemeClr val="bg1"/>
                </a:solidFill>
                <a:ea typeface="华文细黑"/>
              </a:rPr>
              <a:t>	</a:t>
            </a:r>
            <a:r>
              <a:rPr lang="zh-CN" altLang="en-US" sz="4000" b="1">
                <a:solidFill>
                  <a:srgbClr val="FFFFFF"/>
                </a:solidFill>
                <a:ea typeface="华文细黑"/>
              </a:rPr>
              <a:t>其实自从创世以来，神那看不见的事，就如他永恒的大能和神性，都是看得见的，就是从他所造的万物中可以领悟，叫人没有办法推诿。</a:t>
            </a:r>
            <a:r>
              <a:rPr lang="en-US" altLang="zh-CN" sz="4000" b="1">
                <a:solidFill>
                  <a:srgbClr val="FFFFFF"/>
                </a:solidFill>
                <a:ea typeface="华文细黑"/>
              </a:rPr>
              <a:t>(</a:t>
            </a:r>
            <a:r>
              <a:rPr lang="zh-CN" altLang="en-US" sz="4000" b="1" dirty="0">
                <a:solidFill>
                  <a:srgbClr val="FFFFFF"/>
                </a:solidFill>
                <a:ea typeface="华文细黑"/>
              </a:rPr>
              <a:t>新译本</a:t>
            </a:r>
            <a:r>
              <a:rPr lang="en-US" altLang="zh-CN" sz="4000" b="1" dirty="0">
                <a:solidFill>
                  <a:srgbClr val="FFFFFF"/>
                </a:solidFill>
                <a:ea typeface="华文细黑"/>
              </a:rPr>
              <a:t>).</a:t>
            </a:r>
          </a:p>
        </p:txBody>
      </p:sp>
      <p:sp>
        <p:nvSpPr>
          <p:cNvPr id="959491" name="Rectangle 3"/>
          <p:cNvSpPr>
            <a:spLocks noGrp="1" noChangeArrowheads="1"/>
          </p:cNvSpPr>
          <p:nvPr>
            <p:ph type="title"/>
          </p:nvPr>
        </p:nvSpPr>
        <p:spPr>
          <a:xfrm>
            <a:off x="533400" y="152400"/>
            <a:ext cx="4114800" cy="762000"/>
          </a:xfrm>
          <a:effectLst>
            <a:outerShdw blurRad="63500" dist="35921" dir="2700000" algn="ctr" rotWithShape="0">
              <a:srgbClr val="808080">
                <a:alpha val="75000"/>
              </a:srgbClr>
            </a:outerShdw>
          </a:effectLst>
        </p:spPr>
        <p:txBody>
          <a:bodyPr/>
          <a:lstStyle/>
          <a:p>
            <a:pPr algn="l">
              <a:defRPr/>
            </a:pPr>
            <a:r>
              <a:rPr lang="zh-CN" altLang="en-US" dirty="0">
                <a:solidFill>
                  <a:srgbClr val="FFFFFF"/>
                </a:solidFill>
                <a:ea typeface="华文细黑" charset="-122"/>
              </a:rPr>
              <a:t>罗马书</a:t>
            </a:r>
            <a:r>
              <a:rPr lang="zh-CN" altLang="en-US" dirty="0">
                <a:solidFill>
                  <a:srgbClr val="FFFFFF"/>
                </a:solidFill>
              </a:rPr>
              <a:t> </a:t>
            </a:r>
            <a:r>
              <a:rPr lang="en-US" altLang="zh-CN" dirty="0">
                <a:solidFill>
                  <a:srgbClr val="FFFFFF"/>
                </a:solidFill>
              </a:rPr>
              <a:t>1:20</a:t>
            </a:r>
          </a:p>
        </p:txBody>
      </p:sp>
      <p:sp>
        <p:nvSpPr>
          <p:cNvPr id="959493" name="Text Box 5"/>
          <p:cNvSpPr txBox="1">
            <a:spLocks noChangeArrowheads="1"/>
          </p:cNvSpPr>
          <p:nvPr/>
        </p:nvSpPr>
        <p:spPr bwMode="auto">
          <a:xfrm>
            <a:off x="1509713" y="1196975"/>
            <a:ext cx="2425700" cy="762000"/>
          </a:xfrm>
          <a:prstGeom prst="rect">
            <a:avLst/>
          </a:prstGeom>
          <a:noFill/>
          <a:ln w="9525">
            <a:noFill/>
            <a:miter lim="800000"/>
            <a:headEnd/>
            <a:tailEnd/>
          </a:ln>
          <a:effectLst/>
        </p:spPr>
        <p:txBody>
          <a:bodyPr>
            <a:prstTxWarp prst="textNoShape">
              <a:avLst/>
            </a:prstTxWarp>
            <a:spAutoFit/>
          </a:bodyPr>
          <a:lstStyle>
            <a:defPPr>
              <a:defRPr lang="en-US"/>
            </a:defPPr>
            <a:lvl1pPr defTabSz="914400" fontAlgn="base">
              <a:spcBef>
                <a:spcPct val="0"/>
              </a:spcBef>
              <a:spcAft>
                <a:spcPct val="0"/>
              </a:spcAft>
              <a:defRPr sz="4400" b="1">
                <a:solidFill>
                  <a:srgbClr val="FFFFFF"/>
                </a:solidFill>
                <a:effectLst>
                  <a:glow rad="139700">
                    <a:srgbClr val="08101A"/>
                  </a:glow>
                </a:effectLst>
                <a:latin typeface="Arial" charset="0"/>
                <a:ea typeface="ヒラギノ角ゴ Pro W3" charset="-128"/>
                <a:cs typeface="ヒラギノ角ゴ Pro W3" charset="-128"/>
              </a:defRPr>
            </a:lvl1pPr>
          </a:lstStyle>
          <a:p>
            <a:r>
              <a:rPr lang="zh-CN" altLang="en-GB" dirty="0"/>
              <a:t>无限的神</a:t>
            </a:r>
            <a:endParaRPr lang="zh-CN" altLang="en-US" dirty="0"/>
          </a:p>
        </p:txBody>
      </p:sp>
      <p:sp>
        <p:nvSpPr>
          <p:cNvPr id="959494" name="Text Box 6"/>
          <p:cNvSpPr txBox="1">
            <a:spLocks noChangeArrowheads="1"/>
          </p:cNvSpPr>
          <p:nvPr/>
        </p:nvSpPr>
        <p:spPr bwMode="auto">
          <a:xfrm>
            <a:off x="5041900" y="1196975"/>
            <a:ext cx="2425700" cy="762000"/>
          </a:xfrm>
          <a:prstGeom prst="rect">
            <a:avLst/>
          </a:prstGeom>
          <a:noFill/>
          <a:ln w="9525">
            <a:noFill/>
            <a:miter lim="800000"/>
            <a:headEnd/>
            <a:tailEnd/>
          </a:ln>
          <a:effectLst/>
        </p:spPr>
        <p:txBody>
          <a:bodyPr>
            <a:prstTxWarp prst="textNoShape">
              <a:avLst/>
            </a:prstTxWarp>
            <a:spAutoFit/>
          </a:bodyPr>
          <a:lstStyle>
            <a:defPPr>
              <a:defRPr lang="en-US"/>
            </a:defPPr>
            <a:lvl1pPr defTabSz="914400" fontAlgn="base">
              <a:spcBef>
                <a:spcPct val="0"/>
              </a:spcBef>
              <a:spcAft>
                <a:spcPct val="0"/>
              </a:spcAft>
              <a:defRPr sz="4400" b="1">
                <a:solidFill>
                  <a:srgbClr val="FFFFFF"/>
                </a:solidFill>
                <a:effectLst>
                  <a:glow rad="139700">
                    <a:srgbClr val="08101A"/>
                  </a:glow>
                </a:effectLst>
                <a:latin typeface="Arial" charset="0"/>
                <a:ea typeface="ヒラギノ角ゴ Pro W3" charset="-128"/>
                <a:cs typeface="ヒラギノ角ゴ Pro W3" charset="-128"/>
              </a:defRPr>
            </a:lvl1pPr>
          </a:lstStyle>
          <a:p>
            <a:r>
              <a:rPr lang="zh-CN" altLang="en-US" dirty="0"/>
              <a:t>超然的神</a:t>
            </a:r>
          </a:p>
        </p:txBody>
      </p:sp>
      <p:grpSp>
        <p:nvGrpSpPr>
          <p:cNvPr id="2" name="Group 7"/>
          <p:cNvGrpSpPr>
            <a:grpSpLocks/>
          </p:cNvGrpSpPr>
          <p:nvPr/>
        </p:nvGrpSpPr>
        <p:grpSpPr bwMode="auto">
          <a:xfrm>
            <a:off x="1903543" y="1958975"/>
            <a:ext cx="2808288" cy="1971675"/>
            <a:chOff x="1008" y="1104"/>
            <a:chExt cx="2208" cy="1288"/>
          </a:xfrm>
        </p:grpSpPr>
        <p:sp>
          <p:nvSpPr>
            <p:cNvPr id="437259" name="Oval 8"/>
            <p:cNvSpPr>
              <a:spLocks noChangeArrowheads="1"/>
            </p:cNvSpPr>
            <p:nvPr/>
          </p:nvSpPr>
          <p:spPr bwMode="auto">
            <a:xfrm>
              <a:off x="1008" y="1824"/>
              <a:ext cx="2208" cy="568"/>
            </a:xfrm>
            <a:prstGeom prst="ellipse">
              <a:avLst/>
            </a:prstGeom>
            <a:noFill/>
            <a:ln w="57150">
              <a:solidFill>
                <a:srgbClr val="FFFF00"/>
              </a:solidFill>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ヒラギノ角ゴ Pro W3" charset="0"/>
                <a:cs typeface="ヒラギノ角ゴ Pro W3" charset="0"/>
              </a:endParaRPr>
            </a:p>
          </p:txBody>
        </p:sp>
        <p:sp>
          <p:nvSpPr>
            <p:cNvPr id="437260" name="Line 9"/>
            <p:cNvSpPr>
              <a:spLocks noChangeShapeType="1"/>
            </p:cNvSpPr>
            <p:nvPr/>
          </p:nvSpPr>
          <p:spPr bwMode="auto">
            <a:xfrm flipH="1" flipV="1">
              <a:off x="1574" y="1104"/>
              <a:ext cx="490" cy="72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SimSun" charset="0"/>
              </a:endParaRPr>
            </a:p>
          </p:txBody>
        </p:sp>
      </p:grpSp>
      <p:grpSp>
        <p:nvGrpSpPr>
          <p:cNvPr id="3" name="Group 10"/>
          <p:cNvGrpSpPr>
            <a:grpSpLocks/>
          </p:cNvGrpSpPr>
          <p:nvPr/>
        </p:nvGrpSpPr>
        <p:grpSpPr bwMode="auto">
          <a:xfrm>
            <a:off x="5041532" y="1959058"/>
            <a:ext cx="1439591" cy="1875071"/>
            <a:chOff x="4303" y="-457"/>
            <a:chExt cx="1688" cy="2905"/>
          </a:xfrm>
        </p:grpSpPr>
        <p:sp>
          <p:nvSpPr>
            <p:cNvPr id="437257" name="Oval 11"/>
            <p:cNvSpPr>
              <a:spLocks noChangeArrowheads="1"/>
            </p:cNvSpPr>
            <p:nvPr/>
          </p:nvSpPr>
          <p:spPr bwMode="auto">
            <a:xfrm>
              <a:off x="4303" y="1538"/>
              <a:ext cx="1351" cy="910"/>
            </a:xfrm>
            <a:prstGeom prst="ellipse">
              <a:avLst/>
            </a:prstGeom>
            <a:noFill/>
            <a:ln w="57150">
              <a:solidFill>
                <a:srgbClr val="FFFF00"/>
              </a:solidFill>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ヒラギノ角ゴ Pro W3" charset="0"/>
                <a:cs typeface="ヒラギノ角ゴ Pro W3" charset="0"/>
              </a:endParaRPr>
            </a:p>
          </p:txBody>
        </p:sp>
        <p:sp>
          <p:nvSpPr>
            <p:cNvPr id="437258" name="Line 12"/>
            <p:cNvSpPr>
              <a:spLocks noChangeShapeType="1"/>
            </p:cNvSpPr>
            <p:nvPr/>
          </p:nvSpPr>
          <p:spPr bwMode="auto">
            <a:xfrm flipV="1">
              <a:off x="5376" y="-457"/>
              <a:ext cx="615" cy="2329"/>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SimSun" charset="0"/>
              </a:endParaRPr>
            </a:p>
          </p:txBody>
        </p:sp>
      </p:grpSp>
      <p:sp>
        <p:nvSpPr>
          <p:cNvPr id="437256" name="Text Box 13"/>
          <p:cNvSpPr txBox="1">
            <a:spLocks noChangeArrowheads="1"/>
          </p:cNvSpPr>
          <p:nvPr/>
        </p:nvSpPr>
        <p:spPr bwMode="auto">
          <a:xfrm>
            <a:off x="8458200" y="138113"/>
            <a:ext cx="646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en-US" altLang="zh-CN" sz="2400" b="1">
                <a:solidFill>
                  <a:srgbClr val="000000"/>
                </a:solidFill>
                <a:ea typeface="ヒラギノ角ゴ Pro W3" charset="0"/>
                <a:cs typeface="ヒラギノ角ゴ Pro W3" charset="0"/>
              </a:rPr>
              <a:t>161</a:t>
            </a:r>
          </a:p>
        </p:txBody>
      </p:sp>
    </p:spTree>
    <p:extLst>
      <p:ext uri="{BB962C8B-B14F-4D97-AF65-F5344CB8AC3E}">
        <p14:creationId xmlns:p14="http://schemas.microsoft.com/office/powerpoint/2010/main" val="242916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59491"/>
                                        </p:tgtEl>
                                        <p:attrNameLst>
                                          <p:attrName>style.visibility</p:attrName>
                                        </p:attrNameLst>
                                      </p:cBhvr>
                                      <p:to>
                                        <p:strVal val="visible"/>
                                      </p:to>
                                    </p:set>
                                    <p:animEffect transition="in" filter="wipe(down)">
                                      <p:cBhvr>
                                        <p:cTn id="7" dur="500"/>
                                        <p:tgtEl>
                                          <p:spTgt spid="959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949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949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59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2" grpId="0" build="p"/>
      <p:bldP spid="959491" grpId="0"/>
      <p:bldP spid="959493" grpId="0"/>
      <p:bldP spid="95949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20000"/>
              </a:spcBef>
              <a:spcAft>
                <a:spcPct val="0"/>
              </a:spcAft>
              <a:buSzPct val="95000"/>
              <a:buFont typeface="Monotype Sorts" charset="0"/>
              <a:buNone/>
            </a:pPr>
            <a:endParaRPr lang="en-US" sz="4000" b="1">
              <a:solidFill>
                <a:srgbClr val="08101A"/>
              </a:solidFill>
              <a:latin typeface="Trebuchet MS" charset="0"/>
              <a:ea typeface="ヒラギノ角ゴ Pro W3" charset="0"/>
              <a:cs typeface="ヒラギノ角ゴ Pro W3" charset="0"/>
            </a:endParaRP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20000"/>
              </a:spcBef>
              <a:spcAft>
                <a:spcPct val="0"/>
              </a:spcAft>
              <a:buSzPct val="95000"/>
              <a:buFont typeface="Monotype Sorts" charset="0"/>
              <a:buNone/>
            </a:pPr>
            <a:endParaRPr lang="en-US" sz="4000" b="1">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a:solidFill>
            <a:srgbClr val="000066"/>
          </a:solid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normAutofit fontScale="90000"/>
          </a:bodyPr>
          <a:lstStyle/>
          <a:p>
            <a:pPr fontAlgn="base">
              <a:spcAft>
                <a:spcPct val="0"/>
              </a:spcAft>
            </a:pPr>
            <a:r>
              <a:rPr lang="zh-CN" altLang="en-US" sz="4400">
                <a:solidFill>
                  <a:schemeClr val="tx2"/>
                </a:solidFill>
              </a:rPr>
              <a:t>罗 </a:t>
            </a:r>
            <a:r>
              <a:rPr lang="en-US" altLang="zh-CN" sz="4400">
                <a:solidFill>
                  <a:schemeClr val="tx2"/>
                </a:solidFill>
              </a:rPr>
              <a:t>1:20</a:t>
            </a:r>
            <a:endParaRPr lang="en-US" sz="4400">
              <a:solidFill>
                <a:schemeClr val="tx2"/>
              </a:solidFill>
            </a:endParaRPr>
          </a:p>
        </p:txBody>
      </p:sp>
      <p:sp>
        <p:nvSpPr>
          <p:cNvPr id="88069" name="Text Box 5"/>
          <p:cNvSpPr txBox="1">
            <a:spLocks noChangeArrowheads="1"/>
          </p:cNvSpPr>
          <p:nvPr/>
        </p:nvSpPr>
        <p:spPr bwMode="auto">
          <a:xfrm>
            <a:off x="250825" y="692150"/>
            <a:ext cx="2665413" cy="1200329"/>
          </a:xfrm>
          <a:prstGeom prst="rect">
            <a:avLst/>
          </a:prstGeom>
          <a:noFill/>
          <a:ln w="9525">
            <a:noFill/>
            <a:miter lim="800000"/>
            <a:headEnd/>
            <a:tailEnd/>
          </a:ln>
          <a:effectLst/>
        </p:spPr>
        <p:txBody>
          <a:bodyPr>
            <a:prstTxWarp prst="textNoShape">
              <a:avLst/>
            </a:prstTxWarp>
            <a:spAutoFit/>
          </a:bodyPr>
          <a:lstStyle>
            <a:defPPr>
              <a:defRPr lang="en-US"/>
            </a:defPPr>
            <a:lvl1pPr defTabSz="914400" fontAlgn="base">
              <a:spcBef>
                <a:spcPct val="0"/>
              </a:spcBef>
              <a:spcAft>
                <a:spcPct val="0"/>
              </a:spcAft>
              <a:defRPr sz="3600" b="1">
                <a:solidFill>
                  <a:srgbClr val="FFFFFF"/>
                </a:solidFill>
                <a:effectLst>
                  <a:glow rad="177800">
                    <a:srgbClr val="08101A"/>
                  </a:glow>
                </a:effectLst>
                <a:latin typeface="Arial" charset="0"/>
                <a:ea typeface="ヒラギノ角ゴ Pro W3" charset="-128"/>
                <a:cs typeface="ヒラギノ角ゴ Pro W3" charset="-128"/>
              </a:defRPr>
            </a:lvl1pPr>
          </a:lstStyle>
          <a:p>
            <a:r>
              <a:rPr lang="zh-CN" altLang="en-US" dirty="0"/>
              <a:t>自从创世以來</a:t>
            </a:r>
            <a:endParaRPr lang="en-US" dirty="0"/>
          </a:p>
        </p:txBody>
      </p:sp>
      <p:sp>
        <p:nvSpPr>
          <p:cNvPr id="88070" name="Text Box 6"/>
          <p:cNvSpPr txBox="1">
            <a:spLocks noChangeArrowheads="1"/>
          </p:cNvSpPr>
          <p:nvPr/>
        </p:nvSpPr>
        <p:spPr bwMode="auto">
          <a:xfrm>
            <a:off x="3145263" y="740705"/>
            <a:ext cx="3181350" cy="646331"/>
          </a:xfrm>
          <a:prstGeom prst="rect">
            <a:avLst/>
          </a:prstGeom>
          <a:noFill/>
          <a:ln w="9525">
            <a:noFill/>
            <a:miter lim="800000"/>
            <a:headEnd/>
            <a:tailEnd/>
          </a:ln>
          <a:effectLst/>
        </p:spPr>
        <p:txBody>
          <a:bodyPr>
            <a:prstTxWarp prst="textNoShape">
              <a:avLst/>
            </a:prstTxWarp>
            <a:spAutoFit/>
          </a:bodyPr>
          <a:lstStyle>
            <a:defPPr>
              <a:defRPr lang="en-US"/>
            </a:defPPr>
            <a:lvl1pPr defTabSz="914400" fontAlgn="base">
              <a:spcBef>
                <a:spcPct val="0"/>
              </a:spcBef>
              <a:spcAft>
                <a:spcPct val="0"/>
              </a:spcAft>
              <a:defRPr sz="3600" b="1">
                <a:solidFill>
                  <a:srgbClr val="FFFFFF"/>
                </a:solidFill>
                <a:effectLst>
                  <a:glow rad="177800">
                    <a:srgbClr val="08101A"/>
                  </a:glow>
                </a:effectLst>
                <a:latin typeface="Arial" charset="0"/>
                <a:ea typeface="ヒラギノ角ゴ Pro W3" charset="-128"/>
                <a:cs typeface="ヒラギノ角ゴ Pro W3" charset="-128"/>
              </a:defRPr>
            </a:lvl1pPr>
          </a:lstStyle>
          <a:p>
            <a:r>
              <a:rPr lang="zh-CN" altLang="en-US" dirty="0"/>
              <a:t>人已看见了神</a:t>
            </a:r>
            <a:endParaRPr lang="en-US" dirty="0"/>
          </a:p>
        </p:txBody>
      </p:sp>
      <p:sp>
        <p:nvSpPr>
          <p:cNvPr id="43827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b="1">
                <a:solidFill>
                  <a:srgbClr val="000000"/>
                </a:solidFill>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716569"/>
            <a:ext cx="2665412" cy="1200150"/>
          </a:xfrm>
          <a:prstGeom prst="rect">
            <a:avLst/>
          </a:prstGeom>
          <a:noFill/>
          <a:ln w="9525">
            <a:noFill/>
            <a:miter lim="800000"/>
            <a:headEnd/>
            <a:tailEnd/>
          </a:ln>
          <a:effectLst/>
        </p:spPr>
        <p:txBody>
          <a:bodyPr>
            <a:prstTxWarp prst="textNoShape">
              <a:avLst/>
            </a:prstTxWarp>
            <a:spAutoFit/>
          </a:bodyPr>
          <a:lstStyle>
            <a:defPPr>
              <a:defRPr lang="en-US"/>
            </a:defPPr>
            <a:lvl1pPr defTabSz="914400" fontAlgn="base">
              <a:spcBef>
                <a:spcPct val="0"/>
              </a:spcBef>
              <a:spcAft>
                <a:spcPct val="0"/>
              </a:spcAft>
              <a:defRPr sz="3600" b="1">
                <a:solidFill>
                  <a:srgbClr val="FFFFFF"/>
                </a:solidFill>
                <a:effectLst>
                  <a:glow rad="177800">
                    <a:srgbClr val="08101A"/>
                  </a:glow>
                </a:effectLst>
                <a:latin typeface="Arial" charset="0"/>
                <a:ea typeface="ヒラギノ角ゴ Pro W3" charset="-128"/>
                <a:cs typeface="ヒラギノ角ゴ Pro W3" charset="-128"/>
              </a:defRPr>
            </a:lvl1pPr>
          </a:lstStyle>
          <a:p>
            <a:r>
              <a:rPr lang="en-US" dirty="0"/>
              <a:t>= </a:t>
            </a:r>
            <a:r>
              <a:rPr lang="zh-CN" altLang="en-US" dirty="0"/>
              <a:t>在每天的</a:t>
            </a:r>
            <a:endParaRPr lang="en-US" altLang="zh-CN" dirty="0"/>
          </a:p>
          <a:p>
            <a:r>
              <a:rPr lang="en-US" altLang="zh-CN" dirty="0"/>
              <a:t>24</a:t>
            </a:r>
            <a:r>
              <a:rPr lang="zh-CN" altLang="en-US" dirty="0"/>
              <a:t>小时里</a:t>
            </a:r>
            <a:endParaRPr lang="en-US" dirty="0"/>
          </a:p>
        </p:txBody>
      </p:sp>
      <p:sp>
        <p:nvSpPr>
          <p:cNvPr id="17" name="Rectangle 4"/>
          <p:cNvSpPr txBox="1">
            <a:spLocks noChangeArrowheads="1"/>
          </p:cNvSpPr>
          <p:nvPr/>
        </p:nvSpPr>
        <p:spPr bwMode="auto">
          <a:xfrm>
            <a:off x="1676400" y="1958975"/>
            <a:ext cx="5638800" cy="4419600"/>
          </a:xfrm>
          <a:prstGeom prst="rect">
            <a:avLst/>
          </a:prstGeom>
          <a:noFill/>
          <a:ln>
            <a:noFill/>
          </a:ln>
          <a:effectLst>
            <a:outerShdw blurRad="63500"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20000"/>
              </a:spcBef>
              <a:spcAft>
                <a:spcPct val="0"/>
              </a:spcAft>
              <a:buFont typeface="Monotype Sorts" charset="0"/>
              <a:buNone/>
            </a:pPr>
            <a:r>
              <a:rPr lang="zh-CN" altLang="en-US" sz="4000" b="1" dirty="0">
                <a:solidFill>
                  <a:prstClr val="black"/>
                </a:solidFill>
                <a:latin typeface="Arial" charset="0"/>
                <a:ea typeface="Osaka" charset="0"/>
                <a:cs typeface="Osaka" charset="0"/>
              </a:rPr>
              <a:t>	</a:t>
            </a:r>
            <a:r>
              <a:rPr lang="zh-CN" altLang="en-US" sz="4000" b="1" dirty="0">
                <a:solidFill>
                  <a:srgbClr val="FFFFFF"/>
                </a:solidFill>
                <a:latin typeface="Arial" charset="0"/>
                <a:ea typeface="Osaka" charset="0"/>
                <a:cs typeface="Osaka" charset="0"/>
              </a:rPr>
              <a:t>其实自从创世以來，神那看不见的事，就如他永恆的大能和神性，都是看得见的，就是从他所造的万物中可以领悟，叫人沒有办法推诿。</a:t>
            </a:r>
            <a:r>
              <a:rPr lang="en-US" altLang="zh-CN" sz="4000" b="1" dirty="0">
                <a:solidFill>
                  <a:srgbClr val="FFFFFF"/>
                </a:solidFill>
                <a:latin typeface="Arial" charset="0"/>
                <a:ea typeface="Osaka" charset="0"/>
                <a:cs typeface="Osaka" charset="0"/>
              </a:rPr>
              <a:t>(</a:t>
            </a:r>
            <a:r>
              <a:rPr lang="zh-CN" altLang="en-US" sz="4000" b="1" dirty="0">
                <a:solidFill>
                  <a:srgbClr val="FFFFFF"/>
                </a:solidFill>
                <a:latin typeface="Arial" charset="0"/>
                <a:ea typeface="Osaka" charset="0"/>
                <a:cs typeface="Osaka" charset="0"/>
              </a:rPr>
              <a:t>新</a:t>
            </a:r>
            <a:r>
              <a:rPr lang="zh-CN" altLang="en-US" sz="4000" b="1" dirty="0">
                <a:solidFill>
                  <a:srgbClr val="FFFFFF"/>
                </a:solidFill>
                <a:latin typeface="Arial" charset="0"/>
                <a:ea typeface="华文细黑" charset="0"/>
                <a:cs typeface="华文细黑" charset="0"/>
              </a:rPr>
              <a:t>译</a:t>
            </a:r>
            <a:r>
              <a:rPr lang="zh-CN" altLang="en-US" sz="4000" b="1" dirty="0">
                <a:solidFill>
                  <a:srgbClr val="FFFFFF"/>
                </a:solidFill>
                <a:latin typeface="Arial" charset="0"/>
                <a:ea typeface="Osaka" charset="0"/>
                <a:cs typeface="Osaka" charset="0"/>
              </a:rPr>
              <a:t>本</a:t>
            </a:r>
            <a:r>
              <a:rPr lang="en-US" altLang="zh-CN" sz="4000" b="1" dirty="0">
                <a:solidFill>
                  <a:srgbClr val="FFFFFF"/>
                </a:solidFill>
                <a:latin typeface="Arial" charset="0"/>
                <a:ea typeface="Osaka" charset="0"/>
                <a:cs typeface="Osaka" charset="0"/>
              </a:rPr>
              <a:t>).</a:t>
            </a:r>
          </a:p>
        </p:txBody>
      </p:sp>
      <p:grpSp>
        <p:nvGrpSpPr>
          <p:cNvPr id="3" name="Group 10"/>
          <p:cNvGrpSpPr>
            <a:grpSpLocks/>
          </p:cNvGrpSpPr>
          <p:nvPr/>
        </p:nvGrpSpPr>
        <p:grpSpPr bwMode="auto">
          <a:xfrm flipH="1">
            <a:off x="2735264" y="2033500"/>
            <a:ext cx="4668618" cy="2584537"/>
            <a:chOff x="2434" y="714"/>
            <a:chExt cx="3422" cy="1734"/>
          </a:xfrm>
        </p:grpSpPr>
        <p:sp>
          <p:nvSpPr>
            <p:cNvPr id="88075" name="Oval 11"/>
            <p:cNvSpPr>
              <a:spLocks noChangeArrowheads="1"/>
            </p:cNvSpPr>
            <p:nvPr/>
          </p:nvSpPr>
          <p:spPr bwMode="auto">
            <a:xfrm>
              <a:off x="3648" y="1824"/>
              <a:ext cx="2208" cy="624"/>
            </a:xfrm>
            <a:prstGeom prst="ellipse">
              <a:avLst/>
            </a:prstGeom>
            <a:noFill/>
            <a:ln w="57150">
              <a:solidFill>
                <a:srgbClr val="FFFF00"/>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3600">
                <a:solidFill>
                  <a:srgbClr val="FFFFFF"/>
                </a:solidFill>
                <a:latin typeface="Times New Roman" pitchFamily="-112" charset="0"/>
                <a:ea typeface="ヒラギノ角ゴ Pro W3"/>
                <a:cs typeface="ヒラギノ角ゴ Pro W3"/>
              </a:endParaRPr>
            </a:p>
          </p:txBody>
        </p:sp>
        <p:sp>
          <p:nvSpPr>
            <p:cNvPr id="438287" name="Line 12"/>
            <p:cNvSpPr>
              <a:spLocks noChangeShapeType="1"/>
            </p:cNvSpPr>
            <p:nvPr/>
          </p:nvSpPr>
          <p:spPr bwMode="auto">
            <a:xfrm flipH="1" flipV="1">
              <a:off x="2434" y="714"/>
              <a:ext cx="1339" cy="1171"/>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SimSun" charset="0"/>
              </a:endParaRPr>
            </a:p>
          </p:txBody>
        </p:sp>
      </p:grpSp>
      <p:grpSp>
        <p:nvGrpSpPr>
          <p:cNvPr id="2" name="Group 7"/>
          <p:cNvGrpSpPr>
            <a:grpSpLocks/>
          </p:cNvGrpSpPr>
          <p:nvPr/>
        </p:nvGrpSpPr>
        <p:grpSpPr bwMode="auto">
          <a:xfrm>
            <a:off x="2145135" y="1366084"/>
            <a:ext cx="4371553" cy="1415216"/>
            <a:chOff x="353" y="1470"/>
            <a:chExt cx="2863" cy="978"/>
          </a:xfrm>
        </p:grpSpPr>
        <p:sp>
          <p:nvSpPr>
            <p:cNvPr id="88072" name="Oval 8"/>
            <p:cNvSpPr>
              <a:spLocks noChangeArrowheads="1"/>
            </p:cNvSpPr>
            <p:nvPr/>
          </p:nvSpPr>
          <p:spPr bwMode="auto">
            <a:xfrm>
              <a:off x="1008" y="1824"/>
              <a:ext cx="2208" cy="624"/>
            </a:xfrm>
            <a:prstGeom prst="ellipse">
              <a:avLst/>
            </a:prstGeom>
            <a:noFill/>
            <a:ln w="57150">
              <a:solidFill>
                <a:srgbClr val="FFFF00"/>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3600">
                <a:solidFill>
                  <a:srgbClr val="FFFFFF"/>
                </a:solidFill>
                <a:latin typeface="Times New Roman" pitchFamily="-112" charset="0"/>
                <a:ea typeface="ヒラギノ角ゴ Pro W3"/>
                <a:cs typeface="ヒラギノ角ゴ Pro W3"/>
              </a:endParaRPr>
            </a:p>
          </p:txBody>
        </p:sp>
        <p:sp>
          <p:nvSpPr>
            <p:cNvPr id="438285" name="Line 9"/>
            <p:cNvSpPr>
              <a:spLocks noChangeShapeType="1"/>
            </p:cNvSpPr>
            <p:nvPr/>
          </p:nvSpPr>
          <p:spPr bwMode="auto">
            <a:xfrm flipH="1" flipV="1">
              <a:off x="353" y="1470"/>
              <a:ext cx="876" cy="48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3600">
                <a:solidFill>
                  <a:prstClr val="black"/>
                </a:solidFill>
                <a:latin typeface="Times New Roman" charset="0"/>
                <a:ea typeface="SimSun" charset="0"/>
              </a:endParaRPr>
            </a:p>
          </p:txBody>
        </p:sp>
      </p:grpSp>
    </p:spTree>
    <p:extLst>
      <p:ext uri="{BB962C8B-B14F-4D97-AF65-F5344CB8AC3E}">
        <p14:creationId xmlns:p14="http://schemas.microsoft.com/office/powerpoint/2010/main" val="186538746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animBg="1"/>
      <p:bldP spid="88069" grpId="0"/>
      <p:bldP spid="88070" grpId="0"/>
      <p:bldP spid="15" grpId="0"/>
      <p:bldP spid="1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ed Rectangle 2"/>
          <p:cNvSpPr/>
          <p:nvPr/>
        </p:nvSpPr>
        <p:spPr bwMode="auto">
          <a:xfrm>
            <a:off x="3779912" y="1844824"/>
            <a:ext cx="1584176" cy="2232248"/>
          </a:xfrm>
          <a:prstGeom prst="roundRect">
            <a:avLst/>
          </a:prstGeom>
          <a:solidFill>
            <a:schemeClr val="bg1"/>
          </a:solidFill>
          <a:ln w="57150" cmpd="sng">
            <a:solidFill>
              <a:srgbClr val="FF0000"/>
            </a:solidFill>
          </a:ln>
          <a:effectLst/>
        </p:spPr>
        <p:txBody>
          <a:bodyPr vert="horz" wrap="square" lIns="91440" tIns="45720" rIns="91440" bIns="45720" numCol="1" anchor="ctr" anchorCtr="0" compatLnSpc="1">
            <a:prstTxWarp prst="textNoShape">
              <a:avLst/>
            </a:prstTxWarp>
          </a:bodyPr>
          <a:lstStyle/>
          <a:p>
            <a:pPr algn="ctr" eaLnBrk="0" hangingPunct="0"/>
            <a:endParaRPr lang="en-US" sz="2800" b="1">
              <a:solidFill>
                <a:srgbClr val="FF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2" y="1916832"/>
            <a:ext cx="1656184" cy="1440160"/>
          </a:xfrm>
          <a:noFill/>
          <a:ln w="57150" cmpd="sng">
            <a:noFill/>
          </a:ln>
          <a:effectLst/>
          <a:extLst/>
        </p:spPr>
        <p:txBody>
          <a:bodyPr/>
          <a:lstStyle/>
          <a:p>
            <a:pPr>
              <a:defRPr/>
            </a:pPr>
            <a:r>
              <a:rPr lang="zh-CN" altLang="en-US" sz="2800" b="1" dirty="0">
                <a:solidFill>
                  <a:srgbClr val="FF0000"/>
                </a:solidFill>
                <a:effectLst/>
                <a:latin typeface="Arial" charset="0"/>
                <a:ea typeface="ＭＳ Ｐゴシック" charset="0"/>
                <a:cs typeface="ＭＳ Ｐゴシック" charset="0"/>
              </a:rPr>
              <a:t>选择</a:t>
            </a:r>
            <a:r>
              <a:rPr lang="en-US" altLang="zh-CN" sz="2800" b="1" dirty="0">
                <a:solidFill>
                  <a:srgbClr val="FF0000"/>
                </a:solidFill>
                <a:effectLst/>
                <a:latin typeface="Arial" charset="0"/>
                <a:ea typeface="ＭＳ Ｐゴシック" charset="0"/>
                <a:cs typeface="ＭＳ Ｐゴシック" charset="0"/>
              </a:rPr>
              <a:t/>
            </a:r>
            <a:br>
              <a:rPr lang="en-US" altLang="zh-CN" sz="2800" b="1" dirty="0">
                <a:solidFill>
                  <a:srgbClr val="FF0000"/>
                </a:solidFill>
                <a:effectLst/>
                <a:latin typeface="Arial" charset="0"/>
                <a:ea typeface="ＭＳ Ｐゴシック" charset="0"/>
                <a:cs typeface="ＭＳ Ｐゴシック" charset="0"/>
              </a:rPr>
            </a:br>
            <a:r>
              <a:rPr lang="zh-CN" altLang="en-US" sz="2800" b="1" dirty="0">
                <a:solidFill>
                  <a:srgbClr val="FF0000"/>
                </a:solidFill>
                <a:effectLst/>
                <a:latin typeface="Arial" charset="0"/>
                <a:ea typeface="ＭＳ Ｐゴシック" charset="0"/>
                <a:cs typeface="ＭＳ Ｐゴシック" charset="0"/>
              </a:rPr>
              <a:t>是你的</a:t>
            </a:r>
            <a:endParaRPr lang="en-US" sz="2800" b="1" dirty="0">
              <a:solidFill>
                <a:srgbClr val="FF0000"/>
              </a:solidFill>
              <a:effectLst/>
              <a:latin typeface="Arial" charset="0"/>
              <a:ea typeface="ＭＳ Ｐゴシック" charset="0"/>
              <a:cs typeface="ＭＳ Ｐゴシック" charset="0"/>
            </a:endParaRPr>
          </a:p>
        </p:txBody>
      </p:sp>
      <p:sp>
        <p:nvSpPr>
          <p:cNvPr id="4" name="Left-Right Arrow 3"/>
          <p:cNvSpPr/>
          <p:nvPr/>
        </p:nvSpPr>
        <p:spPr bwMode="auto">
          <a:xfrm>
            <a:off x="3995936" y="3501008"/>
            <a:ext cx="1224136" cy="360024"/>
          </a:xfrm>
          <a:prstGeom prst="left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333427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850870" cy="1371600"/>
          </a:xfrm>
          <a:effectLst>
            <a:outerShdw blurRad="63500" dist="35921" dir="2700000" algn="ctr" rotWithShape="0">
              <a:srgbClr val="000000">
                <a:alpha val="74998"/>
              </a:srgbClr>
            </a:outerShdw>
          </a:effectLst>
        </p:spPr>
        <p:txBody>
          <a:bodyPr/>
          <a:lstStyle/>
          <a:p>
            <a:pPr eaLnBrk="1" hangingPunct="1">
              <a:defRPr/>
            </a:pPr>
            <a:r>
              <a:rPr lang="zh-CN" altLang="en-US" sz="4000" b="1" dirty="0"/>
              <a:t>为何神对外邦人生气</a:t>
            </a:r>
            <a:r>
              <a:rPr lang="en-US" sz="4000" b="1" dirty="0">
                <a:solidFill>
                  <a:schemeClr val="bg1"/>
                </a:solidFill>
              </a:rPr>
              <a:t> </a:t>
            </a:r>
            <a:br>
              <a:rPr lang="en-US" sz="4000" b="1" dirty="0">
                <a:solidFill>
                  <a:schemeClr val="bg1"/>
                </a:solidFill>
              </a:rPr>
            </a:br>
            <a:r>
              <a:rPr lang="en-US" sz="4000" b="1" dirty="0">
                <a:solidFill>
                  <a:schemeClr val="bg1"/>
                </a:solidFill>
              </a:rPr>
              <a:t>(</a:t>
            </a:r>
            <a:r>
              <a:rPr lang="zh-CN" altLang="en-US" sz="4000" b="1" dirty="0">
                <a:solidFill>
                  <a:schemeClr val="bg1"/>
                </a:solidFill>
              </a:rPr>
              <a:t>罗马</a:t>
            </a:r>
            <a:r>
              <a:rPr lang="en-US" sz="4000" b="1" dirty="0">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zh-CN" altLang="en-US" sz="3600" b="1" dirty="0"/>
              <a:t>忽视神 </a:t>
            </a:r>
            <a:r>
              <a:rPr lang="en-US" sz="3600" b="1" dirty="0">
                <a:solidFill>
                  <a:schemeClr val="bg1"/>
                </a:solidFill>
              </a:rPr>
              <a:t>(21-23)</a:t>
            </a:r>
          </a:p>
        </p:txBody>
      </p:sp>
      <p:sp>
        <p:nvSpPr>
          <p:cNvPr id="209925" name="Text Box 5"/>
          <p:cNvSpPr txBox="1">
            <a:spLocks noChangeArrowheads="1"/>
          </p:cNvSpPr>
          <p:nvPr/>
        </p:nvSpPr>
        <p:spPr bwMode="auto">
          <a:xfrm>
            <a:off x="2727325" y="2635250"/>
            <a:ext cx="2395207"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污秽</a:t>
            </a:r>
            <a:r>
              <a:rPr lang="en-US" sz="3600" b="1" dirty="0">
                <a:solidFill>
                  <a:srgbClr val="FFFFFF"/>
                </a:solidFill>
                <a:latin typeface="Arial" pitchFamily="-112" charset="0"/>
                <a:ea typeface="Osaka"/>
                <a:cs typeface="Osaka"/>
              </a:rPr>
              <a:t>(24)</a:t>
            </a:r>
          </a:p>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拜偶像</a:t>
            </a:r>
            <a:r>
              <a:rPr lang="en-US" sz="3600" b="1" dirty="0">
                <a:solidFill>
                  <a:srgbClr val="FFFFFF"/>
                </a:solidFill>
                <a:latin typeface="Arial" pitchFamily="-112" charset="0"/>
                <a:ea typeface="Osaka"/>
                <a:cs typeface="Osaka"/>
              </a:rPr>
              <a:t>(25)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zh-CN" altLang="en-US" sz="2800" b="1" dirty="0">
                  <a:solidFill>
                    <a:srgbClr val="FFFFFF"/>
                  </a:solidFill>
                  <a:latin typeface="Arial" pitchFamily="-112" charset="0"/>
                  <a:ea typeface="Osaka"/>
                  <a:cs typeface="Osaka"/>
                </a:rPr>
                <a:t>神任凭他们</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zh-CN" altLang="en-US" sz="2800" b="1" dirty="0">
                  <a:solidFill>
                    <a:srgbClr val="FFFFFF"/>
                  </a:solidFill>
                  <a:latin typeface="Arial" pitchFamily="-112" charset="0"/>
                  <a:ea typeface="Osaka"/>
                  <a:cs typeface="Osaka"/>
                </a:rPr>
                <a:t>神任凭他们</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30620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zh-CN" altLang="en-US" sz="3600" b="1" dirty="0">
                <a:solidFill>
                  <a:srgbClr val="FFFFFF"/>
                </a:solidFill>
                <a:latin typeface="Arial" pitchFamily="-112" charset="0"/>
                <a:ea typeface="Osaka"/>
                <a:cs typeface="Osaka"/>
              </a:rPr>
              <a:t>同性恋</a:t>
            </a:r>
            <a:r>
              <a:rPr lang="en-US" sz="3600" b="1" dirty="0">
                <a:solidFill>
                  <a:srgbClr val="FFFFFF"/>
                </a:solidFill>
                <a:latin typeface="Arial" pitchFamily="-112" charset="0"/>
                <a:ea typeface="Osaka"/>
                <a:cs typeface="Osaka"/>
              </a:rPr>
              <a:t>(26-27)</a:t>
            </a:r>
          </a:p>
        </p:txBody>
      </p:sp>
      <p:sp>
        <p:nvSpPr>
          <p:cNvPr id="14" name="Text Box 5"/>
          <p:cNvSpPr txBox="1">
            <a:spLocks noChangeArrowheads="1"/>
          </p:cNvSpPr>
          <p:nvPr/>
        </p:nvSpPr>
        <p:spPr bwMode="auto">
          <a:xfrm>
            <a:off x="8157882" y="138113"/>
            <a:ext cx="10055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17828687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theme/_rels/theme15.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3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_Circle Strok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3333</TotalTime>
  <Words>2160</Words>
  <Application>Microsoft Macintosh PowerPoint</Application>
  <PresentationFormat>On-screen Show (4:3)</PresentationFormat>
  <Paragraphs>567</Paragraphs>
  <Slides>117</Slides>
  <Notes>52</Notes>
  <HiddenSlides>0</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117</vt:i4>
      </vt:variant>
    </vt:vector>
  </HeadingPairs>
  <TitlesOfParts>
    <vt:vector size="139" baseType="lpstr">
      <vt:lpstr>49_Blank Presentation</vt:lpstr>
      <vt:lpstr>Slit</vt:lpstr>
      <vt:lpstr>1_Orbit</vt:lpstr>
      <vt:lpstr>1_Blank Presentation</vt:lpstr>
      <vt:lpstr>2_Default Design</vt:lpstr>
      <vt:lpstr>11_Office Theme</vt:lpstr>
      <vt:lpstr>5_Blank Presentation</vt:lpstr>
      <vt:lpstr>Bold Stripes</vt:lpstr>
      <vt:lpstr>2_Blank Presentation</vt:lpstr>
      <vt:lpstr>1_Koi</vt:lpstr>
      <vt:lpstr>1_Slit</vt:lpstr>
      <vt:lpstr>Borealis</vt:lpstr>
      <vt:lpstr>Default Design</vt:lpstr>
      <vt:lpstr>1_Default Design</vt:lpstr>
      <vt:lpstr>1_Paper</vt:lpstr>
      <vt:lpstr>6_Blank Presentation</vt:lpstr>
      <vt:lpstr>5_Default Design</vt:lpstr>
      <vt:lpstr>Paper</vt:lpstr>
      <vt:lpstr>3_Circle Strokes</vt:lpstr>
      <vt:lpstr>1_Kimono</vt:lpstr>
      <vt:lpstr>Blue Diagonal</vt:lpstr>
      <vt:lpstr>Photo Editor Photo</vt:lpstr>
      <vt:lpstr>拣选</vt:lpstr>
      <vt:lpstr>拣选</vt:lpstr>
      <vt:lpstr>一个加尔文主义者和一个阿米尼亚人杠上了</vt:lpstr>
      <vt:lpstr>PowerPoint Presentation</vt:lpstr>
      <vt:lpstr>阿米尼亚人还是阿米念主义者?</vt:lpstr>
      <vt:lpstr>上天注定</vt:lpstr>
      <vt:lpstr>拣选是无条件的</vt:lpstr>
      <vt:lpstr>上帝的救恩计划中 不可打破的５个链条</vt:lpstr>
      <vt:lpstr>上帝的救恩计划中 不可打破的５个链条</vt:lpstr>
      <vt:lpstr>上帝的救恩计划中 不可打破的５个链条</vt:lpstr>
      <vt:lpstr>上帝的救恩计划中 不可打破的５个链条</vt:lpstr>
      <vt:lpstr>上帝的救恩计划中 不可打破的５个链条</vt:lpstr>
      <vt:lpstr>“神使万事互相效力，叫爱神的人得益处…”  (罗马书8:28-30)</vt:lpstr>
      <vt:lpstr>请坐, Kermit. 我要告诉你的将是一个令人震惊的发现…</vt:lpstr>
      <vt:lpstr>罗马书 8:28-30的一个比喻</vt:lpstr>
      <vt:lpstr> 预知</vt:lpstr>
      <vt:lpstr> 预定</vt:lpstr>
      <vt:lpstr> 呼召与称义</vt:lpstr>
      <vt:lpstr> 逐渐成圣以及永恒的保障</vt:lpstr>
      <vt:lpstr> 被提</vt:lpstr>
      <vt:lpstr>得荣耀</vt:lpstr>
      <vt:lpstr>谁能定我们的罪呢．有基督耶稣已经死了、而且从死里复活、现今在　神的右边、也替我们祈求</vt:lpstr>
      <vt:lpstr>罗马书中的神学术语</vt:lpstr>
      <vt:lpstr>"因为我深信：无论是死、是生，是天使、是掌权的，是现在的事，是将来的事，是有能力的， 是高天的、是深渊的，或是任何别的被造之物，都不能叫我们与　神的爱隔绝，这爱是在我们的主耶稣基督里的。"</vt:lpstr>
      <vt:lpstr>我将要去 天堂! 抱歉… 所有座位都已经满员.</vt:lpstr>
      <vt:lpstr>上帝的拣选公平吗?</vt:lpstr>
      <vt:lpstr>“既是这样，我们可以说甚么呢？　神不公平吗？绝对不会！ 15 因为他对摩西说： “我要怜悯谁，就怜悯谁；我要恩待谁，就恩待谁。” 16 这样看来，既不是出于人意，也不是由于人为（“人为”原文作“奔走”或“奔跑”），只在于那怜悯人的　神。 ”  (罗马 9:14-16 CNV).</vt:lpstr>
      <vt:lpstr>“17因为经上有话对法老说：“我把你兴起来，是要借着你显出我的大能，并且使我的名传遍全地。”</vt:lpstr>
      <vt:lpstr>”19这样，你会对我说：“那么他为甚么责怪人呢？有谁抗拒他的旨意呢？”</vt:lpstr>
      <vt:lpstr>“陶匠难道没有权用同一团的泥，又做贵重的、又做卑贱的器皿吗？”  (罗马 9:21 CNV).</vt:lpstr>
      <vt:lpstr>“22如果　神有意要显明他的忿怒，彰显他的大能，而多多容忍那可怒、预备遭毁灭的器皿， 23为了要使他丰盛的荣耀，彰显在那蒙恩、早已预备要得荣耀的器皿上，这又有甚么不可呢？ 24 这器皿就是我们这些不但从犹太人中，也从外族人中蒙召的人。”  (罗马 9:22-24 CNV).</vt:lpstr>
      <vt:lpstr>罗马书里的义</vt:lpstr>
      <vt:lpstr>如下这些人不信基督将真的被定罪吗？ </vt:lpstr>
      <vt:lpstr>被定罪的?</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被定罪的? </vt:lpstr>
      <vt:lpstr>如下这些人不信基督将真的被定罪吗？ </vt:lpstr>
      <vt:lpstr>还没有听过福音的人怎么办?</vt:lpstr>
      <vt:lpstr>地狱: 如果这是真的怎么办?</vt:lpstr>
      <vt:lpstr>“凡是名字没有记在生命册上的，他就被抛在火湖里。”  (启示录 20:15 CNV)</vt:lpstr>
      <vt:lpstr>进 攻 地 狱</vt:lpstr>
      <vt:lpstr>普 世 性</vt:lpstr>
      <vt:lpstr>近代 普世论</vt:lpstr>
      <vt:lpstr>Grand Rapids Mars Hill 圣经教会拥有10,000个会众, 其中3,000人在该书出版后离开了该教会, 后来Bell也离开前往加利福尼亚经营一个 “信心改变谈话秀” 的节目。</vt:lpstr>
      <vt:lpstr>“我又看见一个白色的大宝座…”  (启示录20:11)</vt:lpstr>
      <vt:lpstr>火湖  (启示录 20:14-15)</vt:lpstr>
      <vt:lpstr>毁 灭 性</vt:lpstr>
      <vt:lpstr>持毁灭论的团体</vt:lpstr>
      <vt:lpstr>持毁灭论者的辩论</vt:lpstr>
      <vt:lpstr>英国教会报告,  1996年1月</vt:lpstr>
      <vt:lpstr>炼 狱</vt:lpstr>
      <vt:lpstr>关于炼狱的论证</vt:lpstr>
      <vt:lpstr>关于炼狱的反驳</vt:lpstr>
      <vt:lpstr>关于 “真诚最重要”的论证</vt:lpstr>
      <vt:lpstr>另一个观点…</vt:lpstr>
      <vt:lpstr>唯一对未被传福音者状态的恰当理解是“他们因为不认识基督而失丧了”。这种观点受几个方面的支持… </vt:lpstr>
      <vt:lpstr>神的愤怒 (罗马书1:18-20)</vt:lpstr>
      <vt:lpstr>PowerPoint Presentation</vt:lpstr>
      <vt:lpstr>罗马书 1:20</vt:lpstr>
      <vt:lpstr>罗 1:20</vt:lpstr>
      <vt:lpstr>选择 是你的</vt:lpstr>
      <vt:lpstr>为何神对外邦人生气  (罗马1:21-32)</vt:lpstr>
      <vt:lpstr>PowerPoint Presentation</vt:lpstr>
      <vt:lpstr>               同性“结婚”如何呢?</vt:lpstr>
      <vt:lpstr>为何神对外邦人生气  (罗马1:21-32)</vt:lpstr>
      <vt:lpstr>PowerPoint Presentation</vt:lpstr>
      <vt:lpstr>PowerPoint Presentation</vt:lpstr>
      <vt:lpstr>徒 1:8</vt:lpstr>
      <vt:lpstr>保罗的呼召: 肢体中的外邦人</vt:lpstr>
      <vt:lpstr>保罗向西进行的事工</vt:lpstr>
      <vt:lpstr>Romans 15:20-22</vt:lpstr>
      <vt:lpstr>逻辑上的论证</vt:lpstr>
      <vt:lpstr>有什么不同?</vt:lpstr>
      <vt:lpstr>夭折的婴儿怎么办?</vt:lpstr>
      <vt:lpstr>如何向非基督徒 谈论地狱?</vt:lpstr>
      <vt:lpstr>PowerPoint Presentation</vt:lpstr>
      <vt:lpstr>救恩靠行为吗?</vt:lpstr>
      <vt:lpstr>你真地可以 对每个人说： “神爱你” 吗? </vt:lpstr>
      <vt:lpstr>Black</vt:lpstr>
      <vt:lpstr>救恩论链接地址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162</cp:revision>
  <dcterms:created xsi:type="dcterms:W3CDTF">2014-08-02T06:39:19Z</dcterms:created>
  <dcterms:modified xsi:type="dcterms:W3CDTF">2017-11-14T12:17:46Z</dcterms:modified>
</cp:coreProperties>
</file>