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1.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2.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3.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4.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5.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6.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1.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2.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3.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4.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theme/themeOverride3.xml" ContentType="application/vnd.openxmlformats-officedocument.themeOverride+xml"/>
  <Override PartName="/ppt/notesSlides/notesSlide5.xml" ContentType="application/vnd.openxmlformats-officedocument.presentationml.notesSlide+xml"/>
  <Override PartName="/ppt/theme/themeOverride4.xml" ContentType="application/vnd.openxmlformats-officedocument.themeOverride+xml"/>
  <Override PartName="/ppt/notesSlides/notesSlide6.xml" ContentType="application/vnd.openxmlformats-officedocument.presentationml.notesSlide+xml"/>
  <Override PartName="/ppt/theme/themeOverride5.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6.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7.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8.xml" ContentType="application/vnd.openxmlformats-officedocument.themeOverride+xml"/>
  <Override PartName="/ppt/notesSlides/notesSlide45.xml" ContentType="application/vnd.openxmlformats-officedocument.presentationml.notesSlide+xml"/>
  <Override PartName="/ppt/theme/themeOverride9.xml" ContentType="application/vnd.openxmlformats-officedocument.themeOverride+xml"/>
  <Override PartName="/ppt/notesSlides/notesSlide46.xml" ContentType="application/vnd.openxmlformats-officedocument.presentationml.notesSlide+xml"/>
  <Override PartName="/ppt/theme/themeOverride10.xml" ContentType="application/vnd.openxmlformats-officedocument.themeOverride+xml"/>
  <Override PartName="/ppt/notesSlides/notesSlide47.xml" ContentType="application/vnd.openxmlformats-officedocument.presentationml.notesSlide+xml"/>
  <Override PartName="/ppt/theme/themeOverride11.xml" ContentType="application/vnd.openxmlformats-officedocument.themeOverride+xml"/>
  <Override PartName="/ppt/notesSlides/notesSlide48.xml" ContentType="application/vnd.openxmlformats-officedocument.presentationml.notesSlide+xml"/>
  <Override PartName="/ppt/theme/themeOverride12.xml" ContentType="application/vnd.openxmlformats-officedocument.themeOverride+xml"/>
  <Override PartName="/ppt/notesSlides/notesSlide49.xml" ContentType="application/vnd.openxmlformats-officedocument.presentationml.notesSlide+xml"/>
  <Override PartName="/ppt/theme/themeOverride13.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heme/themeOverride14.xml" ContentType="application/vnd.openxmlformats-officedocument.themeOverr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heme/themeOverride15.xml" ContentType="application/vnd.openxmlformats-officedocument.themeOverr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heme/themeOverride16.xml" ContentType="application/vnd.openxmlformats-officedocument.themeOverr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967" r:id="rId2"/>
    <p:sldMasterId id="2147484055" r:id="rId3"/>
    <p:sldMasterId id="2147484071" r:id="rId4"/>
    <p:sldMasterId id="2147484074" r:id="rId5"/>
    <p:sldMasterId id="2147484086" r:id="rId6"/>
    <p:sldMasterId id="2147484098" r:id="rId7"/>
    <p:sldMasterId id="2147484130" r:id="rId8"/>
    <p:sldMasterId id="2147484142" r:id="rId9"/>
    <p:sldMasterId id="2147484156" r:id="rId10"/>
    <p:sldMasterId id="2147484172" r:id="rId11"/>
    <p:sldMasterId id="2147484196" r:id="rId12"/>
    <p:sldMasterId id="2147484209" r:id="rId13"/>
    <p:sldMasterId id="2147484221" r:id="rId14"/>
    <p:sldMasterId id="2147484233" r:id="rId15"/>
    <p:sldMasterId id="2147484245" r:id="rId16"/>
    <p:sldMasterId id="2147484257" r:id="rId17"/>
    <p:sldMasterId id="2147484273" r:id="rId18"/>
    <p:sldMasterId id="2147484285" r:id="rId19"/>
    <p:sldMasterId id="2147484297" r:id="rId20"/>
    <p:sldMasterId id="2147484309" r:id="rId21"/>
    <p:sldMasterId id="2147484322" r:id="rId22"/>
    <p:sldMasterId id="2147484334" r:id="rId23"/>
    <p:sldMasterId id="2147484346" r:id="rId24"/>
    <p:sldMasterId id="2147484358" r:id="rId25"/>
  </p:sldMasterIdLst>
  <p:notesMasterIdLst>
    <p:notesMasterId r:id="rId101"/>
  </p:notesMasterIdLst>
  <p:sldIdLst>
    <p:sldId id="435" r:id="rId26"/>
    <p:sldId id="651" r:id="rId27"/>
    <p:sldId id="546" r:id="rId28"/>
    <p:sldId id="547" r:id="rId29"/>
    <p:sldId id="548" r:id="rId30"/>
    <p:sldId id="549" r:id="rId31"/>
    <p:sldId id="550" r:id="rId32"/>
    <p:sldId id="552" r:id="rId33"/>
    <p:sldId id="551" r:id="rId34"/>
    <p:sldId id="560" r:id="rId35"/>
    <p:sldId id="561" r:id="rId36"/>
    <p:sldId id="562" r:id="rId37"/>
    <p:sldId id="563" r:id="rId38"/>
    <p:sldId id="564" r:id="rId39"/>
    <p:sldId id="652" r:id="rId40"/>
    <p:sldId id="626" r:id="rId41"/>
    <p:sldId id="627" r:id="rId42"/>
    <p:sldId id="628" r:id="rId43"/>
    <p:sldId id="629" r:id="rId44"/>
    <p:sldId id="630" r:id="rId45"/>
    <p:sldId id="631" r:id="rId46"/>
    <p:sldId id="633" r:id="rId47"/>
    <p:sldId id="632" r:id="rId48"/>
    <p:sldId id="565" r:id="rId49"/>
    <p:sldId id="566" r:id="rId50"/>
    <p:sldId id="567" r:id="rId51"/>
    <p:sldId id="568" r:id="rId52"/>
    <p:sldId id="569" r:id="rId53"/>
    <p:sldId id="570" r:id="rId54"/>
    <p:sldId id="572" r:id="rId55"/>
    <p:sldId id="573" r:id="rId56"/>
    <p:sldId id="529" r:id="rId57"/>
    <p:sldId id="575" r:id="rId58"/>
    <p:sldId id="576" r:id="rId59"/>
    <p:sldId id="577" r:id="rId60"/>
    <p:sldId id="578" r:id="rId61"/>
    <p:sldId id="579" r:id="rId62"/>
    <p:sldId id="653" r:id="rId63"/>
    <p:sldId id="581" r:id="rId64"/>
    <p:sldId id="582" r:id="rId65"/>
    <p:sldId id="583" r:id="rId66"/>
    <p:sldId id="584" r:id="rId67"/>
    <p:sldId id="585" r:id="rId68"/>
    <p:sldId id="586" r:id="rId69"/>
    <p:sldId id="587" r:id="rId70"/>
    <p:sldId id="588" r:id="rId71"/>
    <p:sldId id="634" r:id="rId72"/>
    <p:sldId id="635" r:id="rId73"/>
    <p:sldId id="636" r:id="rId74"/>
    <p:sldId id="637" r:id="rId75"/>
    <p:sldId id="638" r:id="rId76"/>
    <p:sldId id="639" r:id="rId77"/>
    <p:sldId id="640" r:id="rId78"/>
    <p:sldId id="641" r:id="rId79"/>
    <p:sldId id="642" r:id="rId80"/>
    <p:sldId id="643" r:id="rId81"/>
    <p:sldId id="644" r:id="rId82"/>
    <p:sldId id="600" r:id="rId83"/>
    <p:sldId id="645" r:id="rId84"/>
    <p:sldId id="646" r:id="rId85"/>
    <p:sldId id="647" r:id="rId86"/>
    <p:sldId id="661" r:id="rId87"/>
    <p:sldId id="649" r:id="rId88"/>
    <p:sldId id="659" r:id="rId89"/>
    <p:sldId id="660" r:id="rId90"/>
    <p:sldId id="608" r:id="rId91"/>
    <p:sldId id="657" r:id="rId92"/>
    <p:sldId id="625" r:id="rId93"/>
    <p:sldId id="650" r:id="rId94"/>
    <p:sldId id="654" r:id="rId95"/>
    <p:sldId id="655" r:id="rId96"/>
    <p:sldId id="620" r:id="rId97"/>
    <p:sldId id="610" r:id="rId98"/>
    <p:sldId id="320" r:id="rId99"/>
    <p:sldId id="656" r:id="rId10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060" autoAdjust="0"/>
    <p:restoredTop sz="86390" autoAdjust="0"/>
  </p:normalViewPr>
  <p:slideViewPr>
    <p:cSldViewPr snapToGrid="0" snapToObjects="1">
      <p:cViewPr varScale="1">
        <p:scale>
          <a:sx n="124" d="100"/>
          <a:sy n="124" d="100"/>
        </p:scale>
        <p:origin x="-656"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4024"/>
    </p:cViewPr>
  </p:sorter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notesMaster" Target="notesMasters/notesMaster1.xml"/><Relationship Id="rId102" Type="http://schemas.openxmlformats.org/officeDocument/2006/relationships/printerSettings" Target="printerSettings/printerSettings1.bin"/><Relationship Id="rId103" Type="http://schemas.openxmlformats.org/officeDocument/2006/relationships/presProps" Target="presProps.xml"/><Relationship Id="rId104" Type="http://schemas.openxmlformats.org/officeDocument/2006/relationships/viewProps" Target="viewProps.xml"/><Relationship Id="rId105" Type="http://schemas.openxmlformats.org/officeDocument/2006/relationships/theme" Target="theme/theme1.xml"/><Relationship Id="rId106" Type="http://schemas.openxmlformats.org/officeDocument/2006/relationships/tableStyles" Target="tableStyles.xml"/><Relationship Id="rId107" Type="http://schemas.microsoft.com/office/2015/10/relationships/revisionInfo" Target="revisionInfo.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30" Type="http://schemas.openxmlformats.org/officeDocument/2006/relationships/slide" Target="slides/slide5.xml"/><Relationship Id="rId31" Type="http://schemas.openxmlformats.org/officeDocument/2006/relationships/slide" Target="slides/slide6.xml"/><Relationship Id="rId32" Type="http://schemas.openxmlformats.org/officeDocument/2006/relationships/slide" Target="slides/slide7.xml"/><Relationship Id="rId33" Type="http://schemas.openxmlformats.org/officeDocument/2006/relationships/slide" Target="slides/slide8.xml"/><Relationship Id="rId34" Type="http://schemas.openxmlformats.org/officeDocument/2006/relationships/slide" Target="slides/slide9.xml"/><Relationship Id="rId35" Type="http://schemas.openxmlformats.org/officeDocument/2006/relationships/slide" Target="slides/slide10.xml"/><Relationship Id="rId36" Type="http://schemas.openxmlformats.org/officeDocument/2006/relationships/slide" Target="slides/slide11.xml"/><Relationship Id="rId37" Type="http://schemas.openxmlformats.org/officeDocument/2006/relationships/slide" Target="slides/slide12.xml"/><Relationship Id="rId38" Type="http://schemas.openxmlformats.org/officeDocument/2006/relationships/slide" Target="slides/slide13.xml"/><Relationship Id="rId39" Type="http://schemas.openxmlformats.org/officeDocument/2006/relationships/slide" Target="slides/slide14.xml"/><Relationship Id="rId50" Type="http://schemas.openxmlformats.org/officeDocument/2006/relationships/slide" Target="slides/slide25.xml"/><Relationship Id="rId51" Type="http://schemas.openxmlformats.org/officeDocument/2006/relationships/slide" Target="slides/slide26.xml"/><Relationship Id="rId52" Type="http://schemas.openxmlformats.org/officeDocument/2006/relationships/slide" Target="slides/slide27.xml"/><Relationship Id="rId53" Type="http://schemas.openxmlformats.org/officeDocument/2006/relationships/slide" Target="slides/slide28.xml"/><Relationship Id="rId54" Type="http://schemas.openxmlformats.org/officeDocument/2006/relationships/slide" Target="slides/slide29.xml"/><Relationship Id="rId55" Type="http://schemas.openxmlformats.org/officeDocument/2006/relationships/slide" Target="slides/slide30.xml"/><Relationship Id="rId56" Type="http://schemas.openxmlformats.org/officeDocument/2006/relationships/slide" Target="slides/slide31.xml"/><Relationship Id="rId57" Type="http://schemas.openxmlformats.org/officeDocument/2006/relationships/slide" Target="slides/slide32.xml"/><Relationship Id="rId58" Type="http://schemas.openxmlformats.org/officeDocument/2006/relationships/slide" Target="slides/slide33.xml"/><Relationship Id="rId59" Type="http://schemas.openxmlformats.org/officeDocument/2006/relationships/slide" Target="slides/slide34.xml"/><Relationship Id="rId70" Type="http://schemas.openxmlformats.org/officeDocument/2006/relationships/slide" Target="slides/slide45.xml"/><Relationship Id="rId71" Type="http://schemas.openxmlformats.org/officeDocument/2006/relationships/slide" Target="slides/slide46.xml"/><Relationship Id="rId72" Type="http://schemas.openxmlformats.org/officeDocument/2006/relationships/slide" Target="slides/slide47.xml"/><Relationship Id="rId73" Type="http://schemas.openxmlformats.org/officeDocument/2006/relationships/slide" Target="slides/slide48.xml"/><Relationship Id="rId74" Type="http://schemas.openxmlformats.org/officeDocument/2006/relationships/slide" Target="slides/slide49.xml"/><Relationship Id="rId75" Type="http://schemas.openxmlformats.org/officeDocument/2006/relationships/slide" Target="slides/slide50.xml"/><Relationship Id="rId76" Type="http://schemas.openxmlformats.org/officeDocument/2006/relationships/slide" Target="slides/slide51.xml"/><Relationship Id="rId77" Type="http://schemas.openxmlformats.org/officeDocument/2006/relationships/slide" Target="slides/slide52.xml"/><Relationship Id="rId78" Type="http://schemas.openxmlformats.org/officeDocument/2006/relationships/slide" Target="slides/slide53.xml"/><Relationship Id="rId79" Type="http://schemas.openxmlformats.org/officeDocument/2006/relationships/slide" Target="slides/slide54.xml"/><Relationship Id="rId90" Type="http://schemas.openxmlformats.org/officeDocument/2006/relationships/slide" Target="slides/slide65.xml"/><Relationship Id="rId91" Type="http://schemas.openxmlformats.org/officeDocument/2006/relationships/slide" Target="slides/slide66.xml"/><Relationship Id="rId92" Type="http://schemas.openxmlformats.org/officeDocument/2006/relationships/slide" Target="slides/slide67.xml"/><Relationship Id="rId93" Type="http://schemas.openxmlformats.org/officeDocument/2006/relationships/slide" Target="slides/slide68.xml"/><Relationship Id="rId94" Type="http://schemas.openxmlformats.org/officeDocument/2006/relationships/slide" Target="slides/slide69.xml"/><Relationship Id="rId95" Type="http://schemas.openxmlformats.org/officeDocument/2006/relationships/slide" Target="slides/slide70.xml"/><Relationship Id="rId96" Type="http://schemas.openxmlformats.org/officeDocument/2006/relationships/slide" Target="slides/slide71.xml"/><Relationship Id="rId97" Type="http://schemas.openxmlformats.org/officeDocument/2006/relationships/slide" Target="slides/slide72.xml"/><Relationship Id="rId98" Type="http://schemas.openxmlformats.org/officeDocument/2006/relationships/slide" Target="slides/slide73.xml"/><Relationship Id="rId99" Type="http://schemas.openxmlformats.org/officeDocument/2006/relationships/slide" Target="slides/slide74.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 Target="slides/slide1.xml"/><Relationship Id="rId27" Type="http://schemas.openxmlformats.org/officeDocument/2006/relationships/slide" Target="slides/slide2.xml"/><Relationship Id="rId28" Type="http://schemas.openxmlformats.org/officeDocument/2006/relationships/slide" Target="slides/slide3.xml"/><Relationship Id="rId29" Type="http://schemas.openxmlformats.org/officeDocument/2006/relationships/slide" Target="slides/slide4.xml"/><Relationship Id="rId40" Type="http://schemas.openxmlformats.org/officeDocument/2006/relationships/slide" Target="slides/slide15.xml"/><Relationship Id="rId41" Type="http://schemas.openxmlformats.org/officeDocument/2006/relationships/slide" Target="slides/slide16.xml"/><Relationship Id="rId42" Type="http://schemas.openxmlformats.org/officeDocument/2006/relationships/slide" Target="slides/slide17.xml"/><Relationship Id="rId43" Type="http://schemas.openxmlformats.org/officeDocument/2006/relationships/slide" Target="slides/slide18.xml"/><Relationship Id="rId44" Type="http://schemas.openxmlformats.org/officeDocument/2006/relationships/slide" Target="slides/slide19.xml"/><Relationship Id="rId45" Type="http://schemas.openxmlformats.org/officeDocument/2006/relationships/slide" Target="slides/slide20.xml"/><Relationship Id="rId46" Type="http://schemas.openxmlformats.org/officeDocument/2006/relationships/slide" Target="slides/slide21.xml"/><Relationship Id="rId47" Type="http://schemas.openxmlformats.org/officeDocument/2006/relationships/slide" Target="slides/slide22.xml"/><Relationship Id="rId48" Type="http://schemas.openxmlformats.org/officeDocument/2006/relationships/slide" Target="slides/slide23.xml"/><Relationship Id="rId49" Type="http://schemas.openxmlformats.org/officeDocument/2006/relationships/slide" Target="slides/slide24.xml"/><Relationship Id="rId60" Type="http://schemas.openxmlformats.org/officeDocument/2006/relationships/slide" Target="slides/slide35.xml"/><Relationship Id="rId61" Type="http://schemas.openxmlformats.org/officeDocument/2006/relationships/slide" Target="slides/slide36.xml"/><Relationship Id="rId62" Type="http://schemas.openxmlformats.org/officeDocument/2006/relationships/slide" Target="slides/slide37.xml"/><Relationship Id="rId63" Type="http://schemas.openxmlformats.org/officeDocument/2006/relationships/slide" Target="slides/slide38.xml"/><Relationship Id="rId64" Type="http://schemas.openxmlformats.org/officeDocument/2006/relationships/slide" Target="slides/slide39.xml"/><Relationship Id="rId65" Type="http://schemas.openxmlformats.org/officeDocument/2006/relationships/slide" Target="slides/slide40.xml"/><Relationship Id="rId66" Type="http://schemas.openxmlformats.org/officeDocument/2006/relationships/slide" Target="slides/slide41.xml"/><Relationship Id="rId67" Type="http://schemas.openxmlformats.org/officeDocument/2006/relationships/slide" Target="slides/slide42.xml"/><Relationship Id="rId68" Type="http://schemas.openxmlformats.org/officeDocument/2006/relationships/slide" Target="slides/slide43.xml"/><Relationship Id="rId69" Type="http://schemas.openxmlformats.org/officeDocument/2006/relationships/slide" Target="slides/slide44.xml"/><Relationship Id="rId100" Type="http://schemas.openxmlformats.org/officeDocument/2006/relationships/slide" Target="slides/slide75.xml"/><Relationship Id="rId80" Type="http://schemas.openxmlformats.org/officeDocument/2006/relationships/slide" Target="slides/slide55.xml"/><Relationship Id="rId81" Type="http://schemas.openxmlformats.org/officeDocument/2006/relationships/slide" Target="slides/slide56.xml"/><Relationship Id="rId82" Type="http://schemas.openxmlformats.org/officeDocument/2006/relationships/slide" Target="slides/slide57.xml"/><Relationship Id="rId83" Type="http://schemas.openxmlformats.org/officeDocument/2006/relationships/slide" Target="slides/slide58.xml"/><Relationship Id="rId84" Type="http://schemas.openxmlformats.org/officeDocument/2006/relationships/slide" Target="slides/slide59.xml"/><Relationship Id="rId85" Type="http://schemas.openxmlformats.org/officeDocument/2006/relationships/slide" Target="slides/slide60.xml"/><Relationship Id="rId86" Type="http://schemas.openxmlformats.org/officeDocument/2006/relationships/slide" Target="slides/slide61.xml"/><Relationship Id="rId87" Type="http://schemas.openxmlformats.org/officeDocument/2006/relationships/slide" Target="slides/slide62.xml"/><Relationship Id="rId88" Type="http://schemas.openxmlformats.org/officeDocument/2006/relationships/slide" Target="slides/slide63.xml"/><Relationship Id="rId89" Type="http://schemas.openxmlformats.org/officeDocument/2006/relationships/slide" Target="slides/slide6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14/11/17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The Arminian View</a:t>
            </a:r>
          </a:p>
          <a:p>
            <a:r>
              <a:rPr lang="en-US" dirty="0"/>
              <a:t>Summary: A Christian may turn away from his faith and thus may lose his salvation.</a:t>
            </a:r>
          </a:p>
          <a:p>
            <a:endParaRPr lang="en-US" dirty="0"/>
          </a:p>
          <a:p>
            <a:r>
              <a:rPr lang="en-US" dirty="0"/>
              <a:t>Main elements: </a:t>
            </a:r>
          </a:p>
          <a:p>
            <a:r>
              <a:rPr lang="en-US" dirty="0"/>
              <a:t>Those warned are genuine believers.</a:t>
            </a:r>
          </a:p>
          <a:p>
            <a:r>
              <a:rPr lang="en-US" dirty="0"/>
              <a:t>Future salvation is not assured (no eternal security).</a:t>
            </a:r>
          </a:p>
          <a:p>
            <a:r>
              <a:rPr lang="en-US" dirty="0"/>
              <a:t>The warning concerns eternal judgment (hell).</a:t>
            </a:r>
          </a:p>
          <a:p>
            <a:endParaRPr lang="en-US" dirty="0"/>
          </a:p>
          <a:p>
            <a:r>
              <a:rPr lang="en-US" dirty="0"/>
              <a:t>Positive aspects:</a:t>
            </a:r>
          </a:p>
          <a:p>
            <a:r>
              <a:rPr lang="en-US" dirty="0"/>
              <a:t>It appears to take the description of those warned at face value.</a:t>
            </a:r>
          </a:p>
          <a:p>
            <a:r>
              <a:rPr lang="en-US" dirty="0"/>
              <a:t>It appears to take the warnings literally.</a:t>
            </a:r>
          </a:p>
          <a:p>
            <a:endParaRPr lang="en-US" dirty="0"/>
          </a:p>
          <a:p>
            <a:r>
              <a:rPr lang="en-US" dirty="0"/>
              <a:t>Concerns: </a:t>
            </a:r>
          </a:p>
          <a:p>
            <a:r>
              <a:rPr lang="en-US" dirty="0"/>
              <a:t>It contradicts the doctrine of eternal security and raises doubt as to the certainty of one attaining salvation.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Bob </a:t>
            </a:r>
            <a:r>
              <a:rPr lang="en-US" dirty="0" err="1"/>
              <a:t>Deffinbaugh</a:t>
            </a:r>
            <a:r>
              <a:rPr lang="en-US" dirty="0"/>
              <a:t>, </a:t>
            </a:r>
            <a:r>
              <a:rPr lang="ru-RU" dirty="0"/>
              <a:t>"</a:t>
            </a:r>
            <a:r>
              <a:rPr lang="en-US" dirty="0"/>
              <a:t>13. Dairy Queen or Steak and Ale (Hebrews 6:4-8)</a:t>
            </a:r>
            <a:r>
              <a:rPr lang="ru-RU" dirty="0"/>
              <a:t>"</a:t>
            </a:r>
            <a:endParaRPr lang="en-US" dirty="0"/>
          </a:p>
          <a:p>
            <a:r>
              <a:rPr lang="en-US" dirty="0"/>
              <a:t>https://</a:t>
            </a:r>
            <a:r>
              <a:rPr lang="en-US" dirty="0" err="1"/>
              <a:t>bible.org</a:t>
            </a:r>
            <a:r>
              <a:rPr lang="en-US" dirty="0"/>
              <a:t>/</a:t>
            </a:r>
            <a:r>
              <a:rPr lang="en-US" dirty="0" err="1"/>
              <a:t>seriespage</a:t>
            </a:r>
            <a:r>
              <a:rPr lang="en-US" dirty="0"/>
              <a:t>/13-dairy-queen-or-steak-and-ale-hebrews-64-8</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The Calvinistic View</a:t>
            </a:r>
          </a:p>
          <a:p>
            <a:r>
              <a:rPr lang="en-US" dirty="0"/>
              <a:t>Summary: If an apparent Christian apostatizes (falls away by denying the faith), then we know he was never really saved in the first place.</a:t>
            </a:r>
          </a:p>
          <a:p>
            <a:endParaRPr lang="en-US" dirty="0"/>
          </a:p>
          <a:p>
            <a:r>
              <a:rPr lang="en-US" dirty="0"/>
              <a:t>Main elements:</a:t>
            </a:r>
          </a:p>
          <a:p>
            <a:r>
              <a:rPr lang="en-US" dirty="0"/>
              <a:t>Those warned and disciplined are not true believers.</a:t>
            </a:r>
          </a:p>
          <a:p>
            <a:r>
              <a:rPr lang="en-US" dirty="0"/>
              <a:t>Only an unbeliever can apostatize or fall away from the faith.</a:t>
            </a:r>
          </a:p>
          <a:p>
            <a:r>
              <a:rPr lang="en-US" dirty="0"/>
              <a:t>The warning of eternal judgment is for unbelievers.</a:t>
            </a:r>
          </a:p>
          <a:p>
            <a:endParaRPr lang="en-US" dirty="0"/>
          </a:p>
          <a:p>
            <a:r>
              <a:rPr lang="en-US" dirty="0"/>
              <a:t>Positive aspects:</a:t>
            </a:r>
          </a:p>
          <a:p>
            <a:r>
              <a:rPr lang="en-US" dirty="0"/>
              <a:t>It is consistent with the doctrine of eternal security.</a:t>
            </a:r>
          </a:p>
          <a:p>
            <a:r>
              <a:rPr lang="en-US" dirty="0"/>
              <a:t>It means that a Christian can never lose his faith.</a:t>
            </a:r>
          </a:p>
          <a:p>
            <a:r>
              <a:rPr lang="en-US" dirty="0"/>
              <a:t>It takes the warning of judgment seriously (for unbelievers).</a:t>
            </a:r>
          </a:p>
          <a:p>
            <a:endParaRPr lang="en-US" dirty="0"/>
          </a:p>
          <a:p>
            <a:r>
              <a:rPr lang="en-US" dirty="0"/>
              <a:t>Difficulties:</a:t>
            </a:r>
          </a:p>
          <a:p>
            <a:r>
              <a:rPr lang="en-US" dirty="0"/>
              <a:t>Can those described in verses 4-5 really be unsaved?</a:t>
            </a:r>
          </a:p>
          <a:p>
            <a:r>
              <a:rPr lang="en-US" dirty="0"/>
              <a:t>The emphasis falls on unbelievers, rather than believers (to whom the author appears to have</a:t>
            </a:r>
          </a:p>
          <a:p>
            <a:r>
              <a:rPr lang="en-US" dirty="0"/>
              <a:t>consistently been speaking up to this point).</a:t>
            </a:r>
          </a:p>
          <a:p>
            <a:r>
              <a:rPr lang="en-US" dirty="0"/>
              <a:t>Does this view undermine the confidence and assurance of believers in their confession? Will true believers always be doubtful of their salvation?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Bob </a:t>
            </a:r>
            <a:r>
              <a:rPr lang="en-US" dirty="0" err="1"/>
              <a:t>Deffinbaugh</a:t>
            </a:r>
            <a:r>
              <a:rPr lang="en-US" dirty="0"/>
              <a:t>, </a:t>
            </a:r>
            <a:r>
              <a:rPr lang="ru-RU" dirty="0"/>
              <a:t>"</a:t>
            </a:r>
            <a:r>
              <a:rPr lang="en-US" dirty="0"/>
              <a:t>13. Dairy Queen or Steak and Ale (Hebrews 6:4-8)</a:t>
            </a:r>
            <a:r>
              <a:rPr lang="ru-RU" dirty="0"/>
              <a:t>"</a:t>
            </a:r>
            <a:endParaRPr lang="en-US" dirty="0"/>
          </a:p>
          <a:p>
            <a:r>
              <a:rPr lang="en-US" dirty="0"/>
              <a:t>https://</a:t>
            </a:r>
            <a:r>
              <a:rPr lang="en-US" dirty="0" err="1"/>
              <a:t>bible.org</a:t>
            </a:r>
            <a:r>
              <a:rPr lang="en-US" dirty="0"/>
              <a:t>/</a:t>
            </a:r>
            <a:r>
              <a:rPr lang="en-US" dirty="0" err="1"/>
              <a:t>seriespage</a:t>
            </a:r>
            <a:r>
              <a:rPr lang="en-US" dirty="0"/>
              <a:t>/13-dairy-queen-or-steak-and-ale-hebrews-64-8</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The Hypothetical View</a:t>
            </a:r>
          </a:p>
          <a:p>
            <a:r>
              <a:rPr lang="en-US" dirty="0"/>
              <a:t>Summary: If a believer could apostatize, he would be eternally doomed (which will never happen), and thus there is no reason to continue to dwell on the ABC</a:t>
            </a:r>
            <a:r>
              <a:rPr lang="uk-UA" dirty="0"/>
              <a:t>'</a:t>
            </a:r>
            <a:r>
              <a:rPr lang="en-US" dirty="0"/>
              <a:t>s of the faith. This is the reason for moving from milk to meat.</a:t>
            </a:r>
          </a:p>
          <a:p>
            <a:endParaRPr lang="en-US" dirty="0"/>
          </a:p>
          <a:p>
            <a:r>
              <a:rPr lang="en-US" dirty="0"/>
              <a:t>Main elements:</a:t>
            </a:r>
          </a:p>
          <a:p>
            <a:r>
              <a:rPr lang="en-US" dirty="0"/>
              <a:t>It addresses believers hypothetically.</a:t>
            </a:r>
          </a:p>
          <a:p>
            <a:r>
              <a:rPr lang="en-US" dirty="0"/>
              <a:t>An apostate cannot be restored to salvation.</a:t>
            </a:r>
          </a:p>
          <a:p>
            <a:r>
              <a:rPr lang="en-US" dirty="0"/>
              <a:t>One should press on toward maturity.</a:t>
            </a:r>
          </a:p>
          <a:p>
            <a:endParaRPr lang="en-US" dirty="0"/>
          </a:p>
          <a:p>
            <a:r>
              <a:rPr lang="en-US" dirty="0"/>
              <a:t>Positive aspects:</a:t>
            </a:r>
          </a:p>
          <a:p>
            <a:r>
              <a:rPr lang="en-US" dirty="0"/>
              <a:t>It is consistent with the doctrine of eternal security.</a:t>
            </a:r>
          </a:p>
          <a:p>
            <a:r>
              <a:rPr lang="en-US" dirty="0"/>
              <a:t>It seeks to urge people on to maturity.</a:t>
            </a:r>
          </a:p>
          <a:p>
            <a:endParaRPr lang="en-US" dirty="0"/>
          </a:p>
          <a:p>
            <a:r>
              <a:rPr lang="en-US" dirty="0"/>
              <a:t>Difficulties:</a:t>
            </a:r>
          </a:p>
          <a:p>
            <a:r>
              <a:rPr lang="en-US" dirty="0"/>
              <a:t>It is only a theoretical view.</a:t>
            </a:r>
          </a:p>
          <a:p>
            <a:r>
              <a:rPr lang="en-US" dirty="0"/>
              <a:t>It </a:t>
            </a:r>
            <a:r>
              <a:rPr lang="en-US" dirty="0" err="1"/>
              <a:t>doesn</a:t>
            </a:r>
            <a:r>
              <a:rPr lang="uk-UA" dirty="0"/>
              <a:t>'</a:t>
            </a:r>
            <a:r>
              <a:rPr lang="en-US" dirty="0"/>
              <a:t>t mean what the text appears to say.</a:t>
            </a:r>
          </a:p>
          <a:p>
            <a:r>
              <a:rPr lang="en-US" dirty="0"/>
              <a:t>It undermines the warnings.</a:t>
            </a:r>
          </a:p>
          <a:p>
            <a:r>
              <a:rPr lang="en-US" dirty="0"/>
              <a:t>It is an inferior motivation for growth.</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Bob </a:t>
            </a:r>
            <a:r>
              <a:rPr lang="en-US" dirty="0" err="1"/>
              <a:t>Deffinbaugh</a:t>
            </a:r>
            <a:r>
              <a:rPr lang="en-US" dirty="0"/>
              <a:t>, </a:t>
            </a:r>
            <a:r>
              <a:rPr lang="ru-RU" dirty="0"/>
              <a:t>"</a:t>
            </a:r>
            <a:r>
              <a:rPr lang="en-US" dirty="0"/>
              <a:t>13. Dairy Queen or Steak and Ale (Hebrews 6:4-8)</a:t>
            </a:r>
            <a:r>
              <a:rPr lang="ru-RU" dirty="0"/>
              <a:t>"</a:t>
            </a:r>
            <a:endParaRPr lang="en-US" dirty="0"/>
          </a:p>
          <a:p>
            <a:r>
              <a:rPr lang="en-US" dirty="0"/>
              <a:t>https://</a:t>
            </a:r>
            <a:r>
              <a:rPr lang="en-US" dirty="0" err="1"/>
              <a:t>bible.org</a:t>
            </a:r>
            <a:r>
              <a:rPr lang="en-US" dirty="0"/>
              <a:t>/</a:t>
            </a:r>
            <a:r>
              <a:rPr lang="en-US" dirty="0" err="1"/>
              <a:t>seriespage</a:t>
            </a:r>
            <a:r>
              <a:rPr lang="en-US" dirty="0"/>
              <a:t>/13-dairy-queen-or-steak-and-ale-hebrews-64-8</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The Loss of Rewards View</a:t>
            </a:r>
          </a:p>
          <a:p>
            <a:r>
              <a:rPr lang="en-US" dirty="0"/>
              <a:t>Summary: A Christian may fall away and thus lose future rewards, </a:t>
            </a:r>
            <a:r>
              <a:rPr lang="en-US" i="1" dirty="0">
                <a:effectLst/>
              </a:rPr>
              <a:t>as well as encounter severe discipline in this life.</a:t>
            </a:r>
            <a:endParaRPr lang="en-US" i="1" baseline="30000" dirty="0">
              <a:effectLst/>
            </a:endParaRPr>
          </a:p>
          <a:p>
            <a:endParaRPr lang="en-US" dirty="0"/>
          </a:p>
          <a:p>
            <a:r>
              <a:rPr lang="en-US" dirty="0"/>
              <a:t>Main elements:</a:t>
            </a:r>
          </a:p>
          <a:p>
            <a:r>
              <a:rPr lang="en-US" dirty="0"/>
              <a:t>Those warned are viewed as genuine Christians.</a:t>
            </a:r>
          </a:p>
          <a:p>
            <a:r>
              <a:rPr lang="en-US" dirty="0"/>
              <a:t>Future salvation is assured for every true believer.</a:t>
            </a:r>
          </a:p>
          <a:p>
            <a:r>
              <a:rPr lang="en-US" dirty="0"/>
              <a:t>The warnings concern future rewards </a:t>
            </a:r>
            <a:r>
              <a:rPr lang="en-US" i="1" dirty="0">
                <a:effectLst/>
              </a:rPr>
              <a:t>and earthly discipline</a:t>
            </a:r>
            <a:r>
              <a:rPr lang="en-US" dirty="0"/>
              <a:t>.</a:t>
            </a:r>
          </a:p>
          <a:p>
            <a:endParaRPr lang="en-US" dirty="0"/>
          </a:p>
          <a:p>
            <a:r>
              <a:rPr lang="en-US" dirty="0"/>
              <a:t>Positive aspects:</a:t>
            </a:r>
          </a:p>
          <a:p>
            <a:r>
              <a:rPr lang="en-US" dirty="0"/>
              <a:t>The warnings apply to Christians (just as the exhortations do).</a:t>
            </a:r>
          </a:p>
          <a:p>
            <a:r>
              <a:rPr lang="en-US" dirty="0"/>
              <a:t>The warnings are taken seriously, as a very real possibility.</a:t>
            </a:r>
          </a:p>
          <a:p>
            <a:r>
              <a:rPr lang="en-US" dirty="0"/>
              <a:t>This view undergirds assurance and confidence in one</a:t>
            </a:r>
            <a:r>
              <a:rPr lang="uk-UA" dirty="0"/>
              <a:t>'</a:t>
            </a:r>
            <a:r>
              <a:rPr lang="en-US" dirty="0"/>
              <a:t>s confession.</a:t>
            </a:r>
          </a:p>
          <a:p>
            <a:endParaRPr lang="en-US" dirty="0"/>
          </a:p>
          <a:p>
            <a:r>
              <a:rPr lang="en-US" dirty="0"/>
              <a:t>Difficulties: </a:t>
            </a:r>
          </a:p>
          <a:p>
            <a:r>
              <a:rPr lang="en-US" dirty="0"/>
              <a:t>Is </a:t>
            </a:r>
            <a:r>
              <a:rPr lang="ru-RU" dirty="0"/>
              <a:t>"</a:t>
            </a:r>
            <a:r>
              <a:rPr lang="en-US" dirty="0"/>
              <a:t>earthly discipline</a:t>
            </a:r>
            <a:r>
              <a:rPr lang="ru-RU" dirty="0"/>
              <a:t>"</a:t>
            </a:r>
            <a:r>
              <a:rPr lang="en-US" dirty="0"/>
              <a:t> as severe as the description of the judgment on the one who falls away? </a:t>
            </a:r>
          </a:p>
          <a:p>
            <a:r>
              <a:rPr lang="en-US" dirty="0"/>
              <a:t>Is </a:t>
            </a:r>
            <a:r>
              <a:rPr lang="ru-RU" dirty="0"/>
              <a:t>"</a:t>
            </a:r>
            <a:r>
              <a:rPr lang="en-US" dirty="0"/>
              <a:t>earthly discipline</a:t>
            </a:r>
            <a:r>
              <a:rPr lang="ru-RU" dirty="0"/>
              <a:t>"</a:t>
            </a:r>
            <a:r>
              <a:rPr lang="en-US" dirty="0"/>
              <a:t> severe enough to match the description of judgment?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Bob </a:t>
            </a:r>
            <a:r>
              <a:rPr lang="en-US" dirty="0" err="1"/>
              <a:t>Deffinbaugh</a:t>
            </a:r>
            <a:r>
              <a:rPr lang="en-US" dirty="0"/>
              <a:t>, </a:t>
            </a:r>
            <a:r>
              <a:rPr lang="ru-RU" dirty="0"/>
              <a:t>"</a:t>
            </a:r>
            <a:r>
              <a:rPr lang="en-US" dirty="0"/>
              <a:t>13. Dairy Queen or Steak and Ale (Hebrews 6:4-8)</a:t>
            </a:r>
            <a:r>
              <a:rPr lang="ru-RU" dirty="0"/>
              <a:t>"</a:t>
            </a:r>
            <a:endParaRPr lang="en-US" dirty="0"/>
          </a:p>
          <a:p>
            <a:r>
              <a:rPr lang="en-US" dirty="0"/>
              <a:t>https://</a:t>
            </a:r>
            <a:r>
              <a:rPr lang="en-US" dirty="0" err="1"/>
              <a:t>bible.org</a:t>
            </a:r>
            <a:r>
              <a:rPr lang="en-US" dirty="0"/>
              <a:t>/</a:t>
            </a:r>
            <a:r>
              <a:rPr lang="en-US" dirty="0" err="1"/>
              <a:t>seriespage</a:t>
            </a:r>
            <a:r>
              <a:rPr lang="en-US" dirty="0"/>
              <a:t>/13-dairy-queen-or-steak-and-ale-hebrews-64-8</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The Loss of Life View (This is my view as I do not find the other</a:t>
            </a:r>
            <a:r>
              <a:rPr lang="en-US" b="1" baseline="0" dirty="0"/>
              <a:t> four views satisfactory)</a:t>
            </a:r>
            <a:endParaRPr lang="en-US" b="1" dirty="0"/>
          </a:p>
          <a:p>
            <a:r>
              <a:rPr lang="en-US" dirty="0"/>
              <a:t>Summary: A Christian may fall away and thus lose future rewards, </a:t>
            </a:r>
            <a:r>
              <a:rPr lang="en-US" i="1" dirty="0">
                <a:effectLst/>
              </a:rPr>
              <a:t>as well as encounter severe discipline in this life</a:t>
            </a:r>
            <a:r>
              <a:rPr lang="en-US" i="1" baseline="0" dirty="0">
                <a:effectLst/>
              </a:rPr>
              <a:t> TO THE POINT OF GOD TAKING THEIR LIFE.</a:t>
            </a:r>
          </a:p>
          <a:p>
            <a:endParaRPr lang="en-US" dirty="0"/>
          </a:p>
          <a:p>
            <a:r>
              <a:rPr lang="en-US" dirty="0"/>
              <a:t>Main elements:</a:t>
            </a:r>
          </a:p>
          <a:p>
            <a:r>
              <a:rPr lang="en-US" dirty="0"/>
              <a:t>Those warned are viewed as genuine Christians.</a:t>
            </a:r>
          </a:p>
          <a:p>
            <a:r>
              <a:rPr lang="en-US" dirty="0"/>
              <a:t>Future salvation is assured for every true believer.</a:t>
            </a:r>
          </a:p>
          <a:p>
            <a:r>
              <a:rPr lang="en-US" dirty="0"/>
              <a:t>The warnings concern future rewards </a:t>
            </a:r>
            <a:r>
              <a:rPr lang="en-US" i="1" dirty="0">
                <a:effectLst/>
              </a:rPr>
              <a:t>and earthly discipline</a:t>
            </a:r>
            <a:r>
              <a:rPr lang="en-US" dirty="0"/>
              <a:t>.</a:t>
            </a:r>
          </a:p>
          <a:p>
            <a:endParaRPr lang="en-US" dirty="0"/>
          </a:p>
          <a:p>
            <a:r>
              <a:rPr lang="en-US" dirty="0"/>
              <a:t>Positive aspects:</a:t>
            </a:r>
          </a:p>
          <a:p>
            <a:r>
              <a:rPr lang="en-US" dirty="0"/>
              <a:t>The warnings apply to Christians (just as the exhortations do).</a:t>
            </a:r>
          </a:p>
          <a:p>
            <a:r>
              <a:rPr lang="en-US" dirty="0"/>
              <a:t>The warnings are taken seriously, as a very real possibility.</a:t>
            </a:r>
          </a:p>
          <a:p>
            <a:r>
              <a:rPr lang="en-US" dirty="0"/>
              <a:t>This view undergirds assurance and confidence in one</a:t>
            </a:r>
            <a:r>
              <a:rPr lang="uk-UA" dirty="0"/>
              <a:t>'</a:t>
            </a:r>
            <a:r>
              <a:rPr lang="en-US" dirty="0"/>
              <a:t>s confession.</a:t>
            </a:r>
          </a:p>
          <a:p>
            <a:r>
              <a:rPr lang="en-US" dirty="0"/>
              <a:t>This takes the fire of Hebrews 10:27</a:t>
            </a:r>
            <a:r>
              <a:rPr lang="en-US" baseline="0" dirty="0"/>
              <a:t> in its normal sense of Jerusalem fires.</a:t>
            </a:r>
          </a:p>
          <a:p>
            <a:endParaRPr lang="en-US" dirty="0"/>
          </a:p>
          <a:p>
            <a:r>
              <a:rPr lang="en-US" dirty="0"/>
              <a:t>Difficulties: </a:t>
            </a:r>
          </a:p>
          <a:p>
            <a:r>
              <a:rPr lang="en-US" dirty="0"/>
              <a:t>This view seems to lack the deficiencies</a:t>
            </a:r>
            <a:r>
              <a:rPr lang="en-US" baseline="0" dirty="0"/>
              <a:t> of the other views.</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124C9471-8C28-354F-8154-F7538954524A}" type="slidenum">
              <a:rPr lang="en-US" sz="1200">
                <a:solidFill>
                  <a:prstClr val="black"/>
                </a:solidFill>
              </a:rPr>
              <a:pPr/>
              <a:t>15</a:t>
            </a:fld>
            <a:endParaRPr lang="en-US" sz="1200">
              <a:solidFill>
                <a:prstClr val="black"/>
              </a:solidFill>
            </a:endParaRPr>
          </a:p>
        </p:txBody>
      </p:sp>
      <p:sp>
        <p:nvSpPr>
          <p:cNvPr id="689154" name="Rectangle 2"/>
          <p:cNvSpPr>
            <a:spLocks noGrp="1" noRot="1" noChangeAspect="1" noChangeArrowheads="1" noTextEdit="1"/>
          </p:cNvSpPr>
          <p:nvPr>
            <p:ph type="sldImg"/>
          </p:nvPr>
        </p:nvSpPr>
        <p:spPr>
          <a:ln/>
        </p:spPr>
      </p:sp>
      <p:sp>
        <p:nvSpPr>
          <p:cNvPr id="689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281AC72B-D6A6-1C49-8566-68F736C1298B}" type="slidenum">
              <a:rPr lang="en-US" sz="1200">
                <a:solidFill>
                  <a:prstClr val="black"/>
                </a:solidFill>
              </a:rPr>
              <a:pPr/>
              <a:t>16</a:t>
            </a:fld>
            <a:endParaRPr lang="en-US" sz="1200">
              <a:solidFill>
                <a:prstClr val="black"/>
              </a:solidFill>
            </a:endParaRPr>
          </a:p>
        </p:txBody>
      </p:sp>
      <p:sp>
        <p:nvSpPr>
          <p:cNvPr id="691202" name="Rectangle 2"/>
          <p:cNvSpPr>
            <a:spLocks noGrp="1" noRot="1" noChangeAspect="1" noChangeArrowheads="1" noTextEdit="1"/>
          </p:cNvSpPr>
          <p:nvPr>
            <p:ph type="sldImg"/>
          </p:nvPr>
        </p:nvSpPr>
        <p:spPr>
          <a:solidFill>
            <a:srgbClr val="FFFFFF"/>
          </a:solidFill>
          <a:ln/>
        </p:spPr>
      </p:sp>
      <p:sp>
        <p:nvSpPr>
          <p:cNvPr id="69120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EE5640B2-C757-9142-93B5-1774AB2E6434}" type="slidenum">
              <a:rPr lang="en-US" sz="1200">
                <a:solidFill>
                  <a:prstClr val="black"/>
                </a:solidFill>
              </a:rPr>
              <a:pPr/>
              <a:t>17</a:t>
            </a:fld>
            <a:endParaRPr lang="en-US" sz="1200">
              <a:solidFill>
                <a:prstClr val="black"/>
              </a:solidFill>
            </a:endParaRPr>
          </a:p>
        </p:txBody>
      </p:sp>
      <p:sp>
        <p:nvSpPr>
          <p:cNvPr id="693250" name="Rectangle 2"/>
          <p:cNvSpPr>
            <a:spLocks noGrp="1" noRot="1" noChangeAspect="1" noChangeArrowheads="1" noTextEdit="1"/>
          </p:cNvSpPr>
          <p:nvPr>
            <p:ph type="sldImg"/>
          </p:nvPr>
        </p:nvSpPr>
        <p:spPr>
          <a:solidFill>
            <a:srgbClr val="FFFFFF"/>
          </a:solidFill>
          <a:ln/>
        </p:spPr>
      </p:sp>
      <p:sp>
        <p:nvSpPr>
          <p:cNvPr id="6932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E168151-F153-4141-8F54-D621F7C88E25}" type="slidenum">
              <a:rPr lang="en-US" sz="1200">
                <a:solidFill>
                  <a:prstClr val="black"/>
                </a:solidFill>
              </a:rPr>
              <a:pPr/>
              <a:t>18</a:t>
            </a:fld>
            <a:endParaRPr lang="en-US" sz="1200">
              <a:solidFill>
                <a:prstClr val="black"/>
              </a:solidFill>
            </a:endParaRPr>
          </a:p>
        </p:txBody>
      </p:sp>
      <p:sp>
        <p:nvSpPr>
          <p:cNvPr id="695298" name="Rectangle 2"/>
          <p:cNvSpPr>
            <a:spLocks noGrp="1" noRot="1" noChangeAspect="1" noChangeArrowheads="1" noTextEdit="1"/>
          </p:cNvSpPr>
          <p:nvPr>
            <p:ph type="sldImg"/>
          </p:nvPr>
        </p:nvSpPr>
        <p:spPr>
          <a:solidFill>
            <a:srgbClr val="FFFFFF"/>
          </a:solidFill>
          <a:ln/>
        </p:spPr>
      </p:sp>
      <p:sp>
        <p:nvSpPr>
          <p:cNvPr id="6952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4949CC8-0CE1-BA46-91CF-99AAF705DDC5}" type="slidenum">
              <a:rPr lang="en-US" sz="1200">
                <a:solidFill>
                  <a:prstClr val="black"/>
                </a:solidFill>
              </a:rPr>
              <a:pPr/>
              <a:t>19</a:t>
            </a:fld>
            <a:endParaRPr lang="en-US" sz="1200">
              <a:solidFill>
                <a:prstClr val="black"/>
              </a:solidFill>
            </a:endParaRPr>
          </a:p>
        </p:txBody>
      </p:sp>
      <p:sp>
        <p:nvSpPr>
          <p:cNvPr id="699394" name="Rectangle 2"/>
          <p:cNvSpPr>
            <a:spLocks noGrp="1" noRot="1" noChangeAspect="1" noChangeArrowheads="1" noTextEdit="1"/>
          </p:cNvSpPr>
          <p:nvPr>
            <p:ph type="sldImg"/>
          </p:nvPr>
        </p:nvSpPr>
        <p:spPr>
          <a:ln/>
        </p:spPr>
      </p:sp>
      <p:sp>
        <p:nvSpPr>
          <p:cNvPr id="69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A6358A2A-A46F-6F47-A937-18A1451849BB}" type="slidenum">
              <a:rPr lang="en-US" sz="1200">
                <a:solidFill>
                  <a:prstClr val="black"/>
                </a:solidFill>
              </a:rPr>
              <a:pPr/>
              <a:t>2</a:t>
            </a:fld>
            <a:endParaRPr lang="en-US" sz="1200">
              <a:solidFill>
                <a:prstClr val="black"/>
              </a:solidFill>
            </a:endParaRPr>
          </a:p>
        </p:txBody>
      </p:sp>
      <p:sp>
        <p:nvSpPr>
          <p:cNvPr id="584706" name="Rectangle 2"/>
          <p:cNvSpPr>
            <a:spLocks noGrp="1" noRot="1" noChangeAspect="1" noChangeArrowheads="1" noTextEdit="1"/>
          </p:cNvSpPr>
          <p:nvPr>
            <p:ph type="sldImg"/>
          </p:nvPr>
        </p:nvSpPr>
        <p:spPr>
          <a:solidFill>
            <a:srgbClr val="FFFFFF"/>
          </a:solidFill>
          <a:ln/>
        </p:spPr>
      </p:sp>
      <p:sp>
        <p:nvSpPr>
          <p:cNvPr id="584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4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697C343E-8061-D147-AAAE-60A584BD988A}" type="slidenum">
              <a:rPr lang="en-US" sz="1200">
                <a:solidFill>
                  <a:prstClr val="black"/>
                </a:solidFill>
              </a:rPr>
              <a:pPr/>
              <a:t>20</a:t>
            </a:fld>
            <a:endParaRPr lang="en-US" sz="1200">
              <a:solidFill>
                <a:prstClr val="black"/>
              </a:solidFill>
            </a:endParaRPr>
          </a:p>
        </p:txBody>
      </p:sp>
      <p:sp>
        <p:nvSpPr>
          <p:cNvPr id="701442" name="Rectangle 2"/>
          <p:cNvSpPr>
            <a:spLocks noGrp="1" noRot="1" noChangeAspect="1" noChangeArrowheads="1" noTextEdit="1"/>
          </p:cNvSpPr>
          <p:nvPr>
            <p:ph type="sldImg"/>
          </p:nvPr>
        </p:nvSpPr>
        <p:spPr>
          <a:ln/>
        </p:spPr>
      </p:sp>
      <p:sp>
        <p:nvSpPr>
          <p:cNvPr id="7014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4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0043E28C-169D-2548-8F38-4A6FC8441653}" type="slidenum">
              <a:rPr lang="en-US" sz="1200">
                <a:solidFill>
                  <a:prstClr val="black"/>
                </a:solidFill>
              </a:rPr>
              <a:pPr/>
              <a:t>21</a:t>
            </a:fld>
            <a:endParaRPr lang="en-US" sz="1200">
              <a:solidFill>
                <a:prstClr val="black"/>
              </a:solidFill>
            </a:endParaRPr>
          </a:p>
        </p:txBody>
      </p:sp>
      <p:sp>
        <p:nvSpPr>
          <p:cNvPr id="703490" name="Rectangle 2"/>
          <p:cNvSpPr>
            <a:spLocks noGrp="1" noRot="1" noChangeAspect="1" noChangeArrowheads="1" noTextEdit="1"/>
          </p:cNvSpPr>
          <p:nvPr>
            <p:ph type="sldImg"/>
          </p:nvPr>
        </p:nvSpPr>
        <p:spPr>
          <a:ln/>
        </p:spPr>
      </p:sp>
      <p:sp>
        <p:nvSpPr>
          <p:cNvPr id="703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7F2DF1D2-1131-D84F-BCA6-C7610BC51501}" type="slidenum">
              <a:rPr lang="en-US" sz="1200">
                <a:solidFill>
                  <a:prstClr val="black"/>
                </a:solidFill>
              </a:rPr>
              <a:pPr/>
              <a:t>22</a:t>
            </a:fld>
            <a:endParaRPr lang="en-US" sz="1200">
              <a:solidFill>
                <a:prstClr val="black"/>
              </a:solidFill>
            </a:endParaRPr>
          </a:p>
        </p:txBody>
      </p:sp>
      <p:sp>
        <p:nvSpPr>
          <p:cNvPr id="603138" name="Rectangle 2"/>
          <p:cNvSpPr>
            <a:spLocks noGrp="1" noRot="1" noChangeAspect="1" noChangeArrowheads="1" noTextEdit="1"/>
          </p:cNvSpPr>
          <p:nvPr>
            <p:ph type="sldImg"/>
          </p:nvPr>
        </p:nvSpPr>
        <p:spPr>
          <a:ln/>
        </p:spPr>
      </p:sp>
      <p:sp>
        <p:nvSpPr>
          <p:cNvPr id="603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5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A32724DC-FCB8-1C4C-A4AA-B0AE5B5B1156}" type="slidenum">
              <a:rPr lang="en-US" sz="1200">
                <a:solidFill>
                  <a:prstClr val="black"/>
                </a:solidFill>
              </a:rPr>
              <a:pPr/>
              <a:t>23</a:t>
            </a:fld>
            <a:endParaRPr lang="en-US" sz="1200">
              <a:solidFill>
                <a:prstClr val="black"/>
              </a:solidFill>
            </a:endParaRPr>
          </a:p>
        </p:txBody>
      </p:sp>
      <p:sp>
        <p:nvSpPr>
          <p:cNvPr id="705538" name="Rectangle 2"/>
          <p:cNvSpPr>
            <a:spLocks noGrp="1" noRot="1" noChangeAspect="1" noChangeArrowheads="1" noTextEdit="1"/>
          </p:cNvSpPr>
          <p:nvPr>
            <p:ph type="sldImg"/>
          </p:nvPr>
        </p:nvSpPr>
        <p:spPr>
          <a:ln/>
        </p:spPr>
      </p:sp>
      <p:sp>
        <p:nvSpPr>
          <p:cNvPr id="705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Hebrews has some of the most severe warnings</a:t>
            </a:r>
            <a:r>
              <a:rPr lang="en-US" sz="1200" kern="1200" baseline="0" dirty="0">
                <a:solidFill>
                  <a:schemeClr val="tx1"/>
                </a:solidFill>
                <a:effectLst/>
                <a:latin typeface="+mn-lt"/>
                <a:ea typeface="+mn-ea"/>
                <a:cs typeface="+mn-cs"/>
              </a:rPr>
              <a:t> in the NT—so much so that they appear FIVE times in the letter!</a:t>
            </a:r>
          </a:p>
          <a:p>
            <a:r>
              <a:rPr lang="en-US" sz="1200" kern="1200" baseline="0" dirty="0">
                <a:solidFill>
                  <a:schemeClr val="tx1"/>
                </a:solidFill>
                <a:effectLst/>
                <a:latin typeface="+mn-lt"/>
                <a:ea typeface="+mn-ea"/>
                <a:cs typeface="+mn-cs"/>
              </a:rPr>
              <a:t>----- Meeting Notes (18/5/16 10:28) -----</a:t>
            </a:r>
          </a:p>
          <a:p>
            <a:r>
              <a:rPr lang="en-US" sz="1200" kern="1200" baseline="0" dirty="0" err="1">
                <a:solidFill>
                  <a:schemeClr val="tx1"/>
                </a:solidFill>
                <a:effectLst/>
                <a:latin typeface="+mn-lt"/>
                <a:ea typeface="+mn-ea"/>
                <a:cs typeface="+mn-cs"/>
              </a:rPr>
              <a:t>bbbbb</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24</a:t>
            </a:fld>
            <a:endParaRPr lang="en-US">
              <a:solidFill>
                <a:prstClr val="black"/>
              </a:solidFill>
              <a:latin typeface="Calibri"/>
            </a:endParaRPr>
          </a:p>
        </p:txBody>
      </p:sp>
    </p:spTree>
    <p:extLst>
      <p:ext uri="{BB962C8B-B14F-4D97-AF65-F5344CB8AC3E}">
        <p14:creationId xmlns:p14="http://schemas.microsoft.com/office/powerpoint/2010/main" val="571360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a:solidFill>
                  <a:schemeClr val="tx1"/>
                </a:solidFill>
                <a:effectLst/>
                <a:latin typeface="+mn-lt"/>
                <a:ea typeface="+mn-ea"/>
                <a:cs typeface="+mn-cs"/>
              </a:rPr>
              <a:t>Of death…</a:t>
            </a:r>
            <a:endParaRPr lang="en-US" dirty="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a:solidFill>
                  <a:schemeClr val="tx1"/>
                </a:solidFill>
                <a:effectLst/>
                <a:latin typeface="+mn-lt"/>
                <a:ea typeface="+mn-ea"/>
                <a:cs typeface="+mn-cs"/>
              </a:rPr>
              <a:t>Turning our backs on Christ disinherits us from our millennial reign with Christ.</a:t>
            </a:r>
            <a:endParaRPr lang="en-US" dirty="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a:solidFill>
                  <a:schemeClr val="tx1"/>
                </a:solidFill>
                <a:effectLst/>
                <a:latin typeface="+mn-lt"/>
                <a:ea typeface="+mn-ea"/>
                <a:cs typeface="+mn-cs"/>
              </a:rPr>
              <a:t>Christians who later reject Jesus can die before their time</a:t>
            </a:r>
            <a:r>
              <a:rPr lang="en-SG" dirty="0">
                <a:effectLst/>
              </a:rPr>
              <a:t> </a:t>
            </a:r>
            <a:endParaRPr lang="en-US" dirty="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a:solidFill>
                  <a:schemeClr val="tx1"/>
                </a:solidFill>
                <a:effectLst/>
                <a:latin typeface="+mn-lt"/>
                <a:ea typeface="+mn-ea"/>
                <a:cs typeface="+mn-cs"/>
              </a:rPr>
              <a:t>Christians with willful sin Jesus can die before their time</a:t>
            </a:r>
            <a:r>
              <a:rPr lang="en-SG" dirty="0">
                <a:effectLst/>
              </a:rPr>
              <a:t> </a:t>
            </a:r>
            <a:endParaRPr lang="en-US" dirty="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3</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bwMode="auto">
          <a:xfrm>
            <a:off x="3886200" y="8864600"/>
            <a:ext cx="2971800" cy="279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1682EAB-8840-4649-8328-77E00DE9D344}" type="slidenum">
              <a:rPr lang="en-US" sz="1200">
                <a:solidFill>
                  <a:srgbClr val="000000"/>
                </a:solidFill>
              </a:rPr>
              <a:pPr/>
              <a:t>32</a:t>
            </a:fld>
            <a:endParaRPr lang="en-US" sz="1200">
              <a:solidFill>
                <a:srgbClr val="000000"/>
              </a:solidFill>
            </a:endParaRPr>
          </a:p>
        </p:txBody>
      </p:sp>
      <p:sp>
        <p:nvSpPr>
          <p:cNvPr id="1546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4627" name="Rectangle 3"/>
          <p:cNvSpPr>
            <a:spLocks noGrp="1" noChangeArrowheads="1"/>
          </p:cNvSpPr>
          <p:nvPr>
            <p:ph type="body" idx="1"/>
          </p:nvPr>
        </p:nvSpPr>
        <p:spPr bwMode="auto">
          <a:xfrm>
            <a:off x="914400" y="4343400"/>
            <a:ext cx="5029200" cy="279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a:solidFill>
                  <a:schemeClr val="tx1"/>
                </a:solidFill>
                <a:effectLst/>
                <a:latin typeface="+mn-lt"/>
                <a:ea typeface="+mn-ea"/>
                <a:cs typeface="+mn-cs"/>
              </a:rPr>
              <a:t>The immediate historical situation of the Jewish rebellion against Rome argues that it refers to </a:t>
            </a:r>
            <a:r>
              <a:rPr lang="en-US" sz="1200" i="1" kern="1200" dirty="0">
                <a:solidFill>
                  <a:schemeClr val="tx1"/>
                </a:solidFill>
                <a:effectLst/>
                <a:latin typeface="+mn-lt"/>
                <a:ea typeface="+mn-ea"/>
                <a:cs typeface="+mn-cs"/>
              </a:rPr>
              <a:t>physical death</a:t>
            </a:r>
            <a:r>
              <a:rPr lang="en-US" sz="1200" kern="1200" dirty="0">
                <a:solidFill>
                  <a:schemeClr val="tx1"/>
                </a:solidFill>
                <a:effectLst/>
                <a:latin typeface="+mn-lt"/>
                <a:ea typeface="+mn-ea"/>
                <a:cs typeface="+mn-cs"/>
              </a:rPr>
              <a:t> in the fires of Jerusalem</a:t>
            </a:r>
            <a:r>
              <a:rPr lang="en-SG"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Many Christians, of course, lived in Israel—like these Hebrew readers</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a:solidFill>
                  <a:schemeClr val="tx1"/>
                </a:solidFill>
                <a:effectLst/>
                <a:latin typeface="+mn-lt"/>
                <a:ea typeface="+mn-ea"/>
                <a:cs typeface="+mn-cs"/>
              </a:rPr>
              <a:t>But the Jewish War forced all Jews to find refuge in Jerusalem</a:t>
            </a:r>
            <a:r>
              <a:rPr lang="en-SG" dirty="0">
                <a:effectLst/>
              </a:rPr>
              <a:t> </a:t>
            </a:r>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9B28826-FF9E-554B-8C5A-441682513311}" type="slidenum">
              <a:rPr lang="en-US" sz="1200">
                <a:solidFill>
                  <a:srgbClr val="000000"/>
                </a:solidFill>
              </a:rPr>
              <a:pPr/>
              <a:t>35</a:t>
            </a:fld>
            <a:endParaRPr lang="en-US" sz="1200">
              <a:solidFill>
                <a:srgbClr val="000000"/>
              </a:solidFill>
            </a:endParaRPr>
          </a:p>
        </p:txBody>
      </p:sp>
      <p:sp>
        <p:nvSpPr>
          <p:cNvPr id="396291" name="Rectangle 2"/>
          <p:cNvSpPr>
            <a:spLocks noGrp="1" noRot="1" noChangeAspect="1" noChangeArrowheads="1"/>
          </p:cNvSpPr>
          <p:nvPr>
            <p:ph type="sldImg"/>
          </p:nvPr>
        </p:nvSpPr>
        <p:spPr>
          <a:solidFill>
            <a:srgbClr val="FFFFFF"/>
          </a:solidFill>
          <a:ln/>
        </p:spPr>
      </p:sp>
      <p:sp>
        <p:nvSpPr>
          <p:cNvPr id="39629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Todd Bolen: </a:t>
            </a:r>
            <a:r>
              <a:rPr lang="ru-RU" altLang="ja-JP" dirty="0">
                <a:latin typeface="Arial" charset="0"/>
                <a:ea typeface="ＭＳ Ｐゴシック" charset="0"/>
                <a:cs typeface="ＭＳ Ｐゴシック" charset="0"/>
              </a:rPr>
              <a:t>"</a:t>
            </a:r>
            <a:r>
              <a:rPr lang="en-US" altLang="ja-JP" sz="1300" dirty="0">
                <a:solidFill>
                  <a:srgbClr val="000000"/>
                </a:solidFill>
                <a:latin typeface="Verdana" charset="0"/>
                <a:ea typeface="ＭＳ Ｐゴシック" charset="0"/>
                <a:cs typeface="ＭＳ Ｐゴシック" charset="0"/>
              </a:rPr>
              <a:t>Pella/</a:t>
            </a:r>
            <a:r>
              <a:rPr lang="en-US" altLang="ja-JP" sz="1300" dirty="0" err="1">
                <a:solidFill>
                  <a:srgbClr val="000000"/>
                </a:solidFill>
                <a:latin typeface="Verdana" charset="0"/>
                <a:ea typeface="ＭＳ Ｐゴシック" charset="0"/>
                <a:cs typeface="ＭＳ Ｐゴシック" charset="0"/>
              </a:rPr>
              <a:t>Pehel</a:t>
            </a:r>
            <a:r>
              <a:rPr lang="en-US" altLang="ja-JP" sz="1300" dirty="0">
                <a:solidFill>
                  <a:srgbClr val="000000"/>
                </a:solidFill>
                <a:latin typeface="Verdana" charset="0"/>
                <a:ea typeface="ＭＳ Ｐゴシック" charset="0"/>
                <a:cs typeface="ＭＳ Ｐゴシック" charset="0"/>
              </a:rPr>
              <a:t> is not mentioned explicitly in the Bible but it was prominent in biblical times.  In the days of the judges, it led a rebellion against Egypt which was crushed by Pharaoh </a:t>
            </a:r>
            <a:r>
              <a:rPr lang="en-US" altLang="ja-JP" sz="1300" dirty="0" err="1">
                <a:solidFill>
                  <a:srgbClr val="000000"/>
                </a:solidFill>
                <a:latin typeface="Verdana" charset="0"/>
                <a:ea typeface="ＭＳ Ｐゴシック" charset="0"/>
                <a:cs typeface="ＭＳ Ｐゴシック" charset="0"/>
              </a:rPr>
              <a:t>Seti</a:t>
            </a:r>
            <a:r>
              <a:rPr lang="en-US" altLang="ja-JP" sz="1300" dirty="0">
                <a:solidFill>
                  <a:srgbClr val="000000"/>
                </a:solidFill>
                <a:latin typeface="Verdana" charset="0"/>
                <a:ea typeface="ＭＳ Ｐゴシック" charset="0"/>
                <a:cs typeface="ＭＳ Ｐゴシック" charset="0"/>
              </a:rPr>
              <a:t> I.  In NT days, Pella was the site where Christians sought refuge during the Jewish Revolt against the Romans in 66-70 A.D.  Eusebius records that the Jewish believers fled here in obedience to a revelation, which some correlate with Jesus</a:t>
            </a:r>
            <a:r>
              <a:rPr lang="uk-UA" altLang="ja-JP" sz="1300" dirty="0">
                <a:solidFill>
                  <a:srgbClr val="000000"/>
                </a:solidFill>
                <a:latin typeface="Verdana" charset="0"/>
                <a:ea typeface="ＭＳ Ｐゴシック" charset="0"/>
                <a:cs typeface="ＭＳ Ｐゴシック" charset="0"/>
              </a:rPr>
              <a:t>'</a:t>
            </a:r>
            <a:r>
              <a:rPr lang="en-US" altLang="ja-JP" sz="1300" dirty="0">
                <a:solidFill>
                  <a:srgbClr val="000000"/>
                </a:solidFill>
                <a:latin typeface="Verdana" charset="0"/>
                <a:ea typeface="ＭＳ Ｐゴシック" charset="0"/>
                <a:cs typeface="ＭＳ Ｐゴシック" charset="0"/>
              </a:rPr>
              <a:t> words in Matthew 24:16.  This photo views the tell from the east.  Several Byzantine churches have been excavated as well as a building believed to be a Late Bronze temple.  The Jordan Rift and the mountains of Israel are visible in the background.</a:t>
            </a:r>
            <a:r>
              <a:rPr lang="ru-RU" altLang="ja-JP" sz="1300" dirty="0">
                <a:solidFill>
                  <a:srgbClr val="000000"/>
                </a:solidFill>
                <a:latin typeface="Verdana" charset="0"/>
                <a:ea typeface="ＭＳ Ｐゴシック" charset="0"/>
                <a:cs typeface="ＭＳ Ｐゴシック" charset="0"/>
              </a:rPr>
              <a:t>"</a:t>
            </a:r>
            <a:endParaRPr lang="en-US" sz="1300" dirty="0">
              <a:solidFill>
                <a:srgbClr val="000000"/>
              </a:solidFill>
              <a:latin typeface="Verdana"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a:solidFill>
                  <a:schemeClr val="tx1"/>
                </a:solidFill>
                <a:effectLst/>
                <a:latin typeface="+mn-lt"/>
                <a:ea typeface="+mn-ea"/>
                <a:cs typeface="+mn-cs"/>
              </a:rPr>
              <a:t>The believers left Jerusalem before Rome destroyed it in AD 70</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a:solidFill>
                  <a:schemeClr val="tx1"/>
                </a:solidFill>
                <a:effectLst/>
                <a:latin typeface="+mn-lt"/>
                <a:ea typeface="+mn-ea"/>
                <a:cs typeface="+mn-cs"/>
              </a:rPr>
              <a:t>No Christian was left in the city—but would these readers go with them</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C59179E-EE4B-FB40-8115-1A2BFC768B53}" type="slidenum">
              <a:rPr lang="en-US" sz="1200">
                <a:solidFill>
                  <a:prstClr val="black"/>
                </a:solidFill>
              </a:rPr>
              <a:pPr/>
              <a:t>39</a:t>
            </a:fld>
            <a:endParaRPr lang="en-US" sz="1200">
              <a:solidFill>
                <a:prstClr val="black"/>
              </a:solidFill>
            </a:endParaRPr>
          </a:p>
        </p:txBody>
      </p:sp>
      <p:sp>
        <p:nvSpPr>
          <p:cNvPr id="384003" name="Rectangle 2"/>
          <p:cNvSpPr>
            <a:spLocks noGrp="1" noRot="1" noChangeAspect="1" noChangeArrowheads="1"/>
          </p:cNvSpPr>
          <p:nvPr>
            <p:ph type="sldImg"/>
          </p:nvPr>
        </p:nvSpPr>
        <p:spPr>
          <a:solidFill>
            <a:srgbClr val="FFFFFF"/>
          </a:solidFill>
          <a:ln/>
        </p:spPr>
      </p:sp>
      <p:sp>
        <p:nvSpPr>
          <p:cNvPr id="384004"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The application to leave Jerusalem is in Hebrews 13</a:t>
            </a:r>
            <a:r>
              <a:rPr lang="en-SG" sz="1200" kern="1200" dirty="0">
                <a:solidFill>
                  <a:schemeClr val="tx1"/>
                </a:solidFill>
                <a:effectLst/>
                <a:latin typeface="+mn-lt"/>
                <a:ea typeface="+mn-ea"/>
                <a:cs typeface="+mn-cs"/>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34CC8E0-1758-9E41-9B34-7CF0261D22DA}" type="slidenum">
              <a:rPr lang="en-US" sz="1200">
                <a:solidFill>
                  <a:srgbClr val="000000"/>
                </a:solidFill>
                <a:latin typeface="Calibri" charset="0"/>
              </a:rPr>
              <a:pPr eaLnBrk="1" hangingPunct="1"/>
              <a:t>40</a:t>
            </a:fld>
            <a:endParaRPr lang="en-US" sz="1200">
              <a:solidFill>
                <a:srgbClr val="000000"/>
              </a:solidFill>
              <a:latin typeface="Calibri" charset="0"/>
            </a:endParaRPr>
          </a:p>
        </p:txBody>
      </p:sp>
      <p:sp>
        <p:nvSpPr>
          <p:cNvPr id="1689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2" name="Rectangle 3"/>
          <p:cNvSpPr>
            <a:spLocks noGrp="1" noChangeArrowheads="1"/>
          </p:cNvSpPr>
          <p:nvPr>
            <p:ph type="body" idx="1"/>
          </p:nvPr>
        </p:nvSpPr>
        <p:spPr>
          <a:ln/>
        </p:spPr>
        <p:txBody>
          <a:bodyPr/>
          <a:lstStyle/>
          <a:p>
            <a:pPr eaLnBrk="1" hangingPunct="1">
              <a:defRPr/>
            </a:pPr>
            <a:r>
              <a:rPr lang="en-US" sz="1200" kern="1200" dirty="0">
                <a:solidFill>
                  <a:schemeClr val="tx1"/>
                </a:solidFill>
                <a:effectLst/>
                <a:latin typeface="+mn-lt"/>
                <a:ea typeface="+mn-ea"/>
                <a:cs typeface="+mn-cs"/>
              </a:rPr>
              <a:t>Jeremiah 24 commanded a similar thing 600 years earlier</a:t>
            </a:r>
            <a:r>
              <a:rPr lang="en-SG" sz="1600" kern="1200" dirty="0">
                <a:solidFill>
                  <a:schemeClr val="tx1"/>
                </a:solidFill>
                <a:effectLst/>
                <a:latin typeface="+mn-lt"/>
                <a:ea typeface="+mn-ea"/>
                <a:cs typeface="+mn-cs"/>
              </a:rPr>
              <a:t>.</a:t>
            </a:r>
            <a:endParaRPr lang="en-US" sz="1600" b="1"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a:solidFill>
                  <a:schemeClr val="tx1"/>
                </a:solidFill>
                <a:effectLst/>
                <a:latin typeface="+mn-lt"/>
                <a:ea typeface="+mn-ea"/>
                <a:cs typeface="+mn-cs"/>
              </a:rPr>
              <a:t>Death came to defiant believers in the OT, so discipline at least this severe would come to rejecting the Christ they knew (10:28-31).</a:t>
            </a:r>
            <a:r>
              <a:rPr lang="en-SG" dirty="0">
                <a:effectLst/>
              </a:rPr>
              <a:t> </a:t>
            </a:r>
            <a:endParaRPr lang="en-US" dirty="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4</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Numbers 15:22-29 specifies sin offerings for Jewish believers who sinned unintentionally.  But what should Israel do when God specifically told them not to work on the Sabbath on the penalty of death</a:t>
            </a:r>
            <a:r>
              <a:rPr lang="en-SG" sz="1200" kern="1200" dirty="0">
                <a:solidFill>
                  <a:schemeClr val="tx1"/>
                </a:solidFill>
                <a:effectLst/>
                <a:latin typeface="+mn-lt"/>
                <a:ea typeface="+mn-ea"/>
                <a:cs typeface="+mn-cs"/>
              </a:rPr>
              <a:t>?</a:t>
            </a:r>
          </a:p>
          <a:p>
            <a:r>
              <a:rPr lang="en-SG"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Numbers 15:30-36 specifies death for capital crimes.  Here was the case of intentional sin where a man caught in deliberate sin was stoned</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a:solidFill>
                  <a:schemeClr val="tx1"/>
                </a:solidFill>
                <a:effectLst/>
                <a:latin typeface="+mn-lt"/>
                <a:ea typeface="+mn-ea"/>
                <a:cs typeface="+mn-cs"/>
              </a:rPr>
              <a:t>Isn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picking up sticks far less severe than a believer rejecting our Risen Lord Jesus</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a:solidFill>
                  <a:schemeClr val="tx1"/>
                </a:solidFill>
                <a:effectLst/>
                <a:latin typeface="+mn-lt"/>
                <a:ea typeface="+mn-ea"/>
                <a:cs typeface="+mn-cs"/>
              </a:rPr>
              <a:t>Our holding to Christ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identity as resurrected high priest also keeps us from huge dilemmas.  For one, it keeps God from having to discipline us severely as verses 30-31 say…</a:t>
            </a:r>
            <a:endParaRPr lang="en-US" dirty="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72501255-8429-49A5-B261-3E4314A46557}" type="slidenum">
              <a:rPr lang="en-US" altLang="en-US" sz="1200">
                <a:solidFill>
                  <a:prstClr val="black"/>
                </a:solidFill>
              </a:rPr>
              <a:pPr/>
              <a:t>47</a:t>
            </a:fld>
            <a:endParaRPr lang="en-US" altLang="en-US" sz="1200">
              <a:solidFill>
                <a:prstClr val="black"/>
              </a:solidFill>
            </a:endParaRPr>
          </a:p>
        </p:txBody>
      </p:sp>
      <p:sp>
        <p:nvSpPr>
          <p:cNvPr id="278530" name="Rectangle 1026"/>
          <p:cNvSpPr>
            <a:spLocks noGrp="1" noRot="1" noChangeAspect="1" noChangeArrowheads="1" noTextEdit="1"/>
          </p:cNvSpPr>
          <p:nvPr>
            <p:ph type="sldImg"/>
          </p:nvPr>
        </p:nvSpPr>
        <p:spPr>
          <a:ln/>
        </p:spPr>
      </p:sp>
      <p:sp>
        <p:nvSpPr>
          <p:cNvPr id="278531"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F9125C46-09D6-4397-8FE4-949F4CD7C2D9}" type="slidenum">
              <a:rPr lang="en-US" altLang="en-US" sz="1200">
                <a:solidFill>
                  <a:prstClr val="black"/>
                </a:solidFill>
              </a:rPr>
              <a:pPr/>
              <a:t>48</a:t>
            </a:fld>
            <a:endParaRPr lang="en-US" altLang="en-US" sz="1200">
              <a:solidFill>
                <a:prstClr val="black"/>
              </a:solidFill>
            </a:endParaRPr>
          </a:p>
        </p:txBody>
      </p:sp>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8D19554B-AF8E-4906-A6B6-7CEF7E9C40A2}" type="slidenum">
              <a:rPr lang="en-US" altLang="en-US" sz="1200">
                <a:solidFill>
                  <a:prstClr val="black"/>
                </a:solidFill>
              </a:rPr>
              <a:pPr/>
              <a:t>49</a:t>
            </a:fld>
            <a:endParaRPr lang="en-US" altLang="en-US" sz="1200">
              <a:solidFill>
                <a:prstClr val="black"/>
              </a:solidFill>
            </a:endParaRPr>
          </a:p>
        </p:txBody>
      </p:sp>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A2148A5E-B605-47CA-825C-DDF18D3217A3}" type="slidenum">
              <a:rPr lang="en-US" altLang="en-US" sz="1200">
                <a:solidFill>
                  <a:prstClr val="black"/>
                </a:solidFill>
              </a:rPr>
              <a:pPr/>
              <a:t>50</a:t>
            </a:fld>
            <a:endParaRPr lang="en-US" altLang="en-US" sz="1200">
              <a:solidFill>
                <a:prstClr val="black"/>
              </a:solidFill>
            </a:endParaRPr>
          </a:p>
        </p:txBody>
      </p:sp>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5035032D-B12C-4325-ABA6-97470488AB6B}" type="slidenum">
              <a:rPr lang="en-US" altLang="en-US" sz="1200">
                <a:solidFill>
                  <a:prstClr val="black"/>
                </a:solidFill>
              </a:rPr>
              <a:pPr/>
              <a:t>51</a:t>
            </a:fld>
            <a:endParaRPr lang="en-US" altLang="en-US" sz="1200">
              <a:solidFill>
                <a:prstClr val="black"/>
              </a:solidFill>
            </a:endParaRPr>
          </a:p>
        </p:txBody>
      </p:sp>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5</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19532198-25AE-4501-BFF6-B8BBBBF85FDD}" type="slidenum">
              <a:rPr lang="en-US" altLang="en-US" sz="1200">
                <a:solidFill>
                  <a:prstClr val="black"/>
                </a:solidFill>
              </a:rPr>
              <a:pPr/>
              <a:t>52</a:t>
            </a:fld>
            <a:endParaRPr lang="en-US" altLang="en-US" sz="1200">
              <a:solidFill>
                <a:prstClr val="black"/>
              </a:solidFill>
            </a:endParaRPr>
          </a:p>
        </p:txBody>
      </p:sp>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809632C4-A1A7-47E2-9056-D143C0D6D5CF}" type="slidenum">
              <a:rPr lang="en-US" altLang="en-US" sz="1200">
                <a:solidFill>
                  <a:prstClr val="black"/>
                </a:solidFill>
              </a:rPr>
              <a:pPr/>
              <a:t>53</a:t>
            </a:fld>
            <a:endParaRPr lang="en-US" altLang="en-US" sz="1200">
              <a:solidFill>
                <a:prstClr val="black"/>
              </a:solidFill>
            </a:endParaRPr>
          </a:p>
        </p:txBody>
      </p:sp>
      <p:sp>
        <p:nvSpPr>
          <p:cNvPr id="290818" name="Rectangle 2"/>
          <p:cNvSpPr>
            <a:spLocks noGrp="1" noRot="1" noChangeAspect="1" noChangeArrowheads="1"/>
          </p:cNvSpPr>
          <p:nvPr>
            <p:ph type="sldImg"/>
          </p:nvPr>
        </p:nvSpPr>
        <p:spPr>
          <a:solidFill>
            <a:srgbClr val="FFFFFF"/>
          </a:solidFill>
          <a:ln/>
        </p:spPr>
      </p:sp>
      <p:sp>
        <p:nvSpPr>
          <p:cNvPr id="29081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5E2C94D-16D1-4F37-BC2C-B0D6F3ED4A9F}" type="slidenum">
              <a:rPr lang="en-US" altLang="en-US" sz="1200">
                <a:solidFill>
                  <a:prstClr val="black"/>
                </a:solidFill>
              </a:rPr>
              <a:pPr/>
              <a:t>54</a:t>
            </a:fld>
            <a:endParaRPr lang="en-US" altLang="en-US" sz="1200">
              <a:solidFill>
                <a:prstClr val="black"/>
              </a:solidFill>
            </a:endParaRPr>
          </a:p>
        </p:txBody>
      </p:sp>
      <p:sp>
        <p:nvSpPr>
          <p:cNvPr id="292866" name="Rectangle 2"/>
          <p:cNvSpPr>
            <a:spLocks noGrp="1" noRot="1" noChangeAspect="1" noChangeArrowheads="1"/>
          </p:cNvSpPr>
          <p:nvPr>
            <p:ph type="sldImg"/>
          </p:nvPr>
        </p:nvSpPr>
        <p:spPr>
          <a:solidFill>
            <a:srgbClr val="FFFFFF"/>
          </a:solidFill>
          <a:ln/>
        </p:spPr>
      </p:sp>
      <p:sp>
        <p:nvSpPr>
          <p:cNvPr id="6963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ja-JP" altLang="en-US" b="1">
                <a:latin typeface="Arial" pitchFamily="34" charset="0"/>
                <a:ea typeface="ＭＳ Ｐゴシック" pitchFamily="34" charset="-128"/>
              </a:rPr>
              <a:t>耶路撒冷之</a:t>
            </a:r>
            <a:r>
              <a:rPr lang="ja-JP" altLang="en-US" sz="1400" b="1">
                <a:latin typeface="HuaTianKaiTi" pitchFamily="49" charset="-122"/>
                <a:ea typeface="HuaTianKaiTi" pitchFamily="49" charset="-122"/>
              </a:rPr>
              <a:t>袭击</a:t>
            </a:r>
            <a:r>
              <a:rPr lang="en-US" altLang="ja-JP" sz="1400" b="1">
                <a:latin typeface="HuaTianKaiTi" pitchFamily="49" charset="-122"/>
                <a:ea typeface="HuaTianKaiTi" pitchFamily="49" charset="-122"/>
              </a:rPr>
              <a:t>:</a:t>
            </a:r>
            <a:r>
              <a:rPr lang="ja-JP" altLang="en-US">
                <a:latin typeface="Arial" pitchFamily="34" charset="0"/>
                <a:ea typeface="ＭＳ Ｐゴシック" pitchFamily="34" charset="-128"/>
              </a:rPr>
              <a:t>跟一位高祭司的墓地有关键。当罗马将军</a:t>
            </a:r>
            <a:r>
              <a:rPr lang="ja-JP" altLang="en-US" u="sng">
                <a:latin typeface="Arial" pitchFamily="34" charset="0"/>
                <a:ea typeface="ＭＳ Ｐゴシック" pitchFamily="34" charset="-128"/>
              </a:rPr>
              <a:t>提多</a:t>
            </a:r>
            <a:r>
              <a:rPr lang="en-US" altLang="ja-JP">
                <a:latin typeface="Arial" pitchFamily="34" charset="0"/>
                <a:ea typeface="ＭＳ Ｐゴシック" pitchFamily="34" charset="-128"/>
              </a:rPr>
              <a:t>,</a:t>
            </a:r>
            <a:r>
              <a:rPr lang="ja-JP" altLang="en-US">
                <a:latin typeface="Arial" pitchFamily="34" charset="0"/>
                <a:ea typeface="ＭＳ Ｐゴシック" pitchFamily="34" charset="-128"/>
              </a:rPr>
              <a:t>于主后</a:t>
            </a:r>
            <a:r>
              <a:rPr lang="en-US" altLang="ja-JP">
                <a:latin typeface="Arial" pitchFamily="34" charset="0"/>
                <a:ea typeface="ＭＳ Ｐゴシック" pitchFamily="34" charset="-128"/>
              </a:rPr>
              <a:t>70</a:t>
            </a:r>
            <a:r>
              <a:rPr lang="ja-JP" altLang="en-US">
                <a:latin typeface="Arial" pitchFamily="34" charset="0"/>
                <a:ea typeface="ＭＳ Ｐゴシック" pitchFamily="34" charset="-128"/>
              </a:rPr>
              <a:t>年</a:t>
            </a:r>
            <a:r>
              <a:rPr lang="en-US" altLang="ja-JP">
                <a:latin typeface="Arial" pitchFamily="34" charset="0"/>
                <a:ea typeface="ＭＳ Ｐゴシック" pitchFamily="34" charset="-128"/>
              </a:rPr>
              <a:t>,</a:t>
            </a:r>
            <a:r>
              <a:rPr lang="ja-JP" altLang="en-US">
                <a:latin typeface="Arial" pitchFamily="34" charset="0"/>
                <a:ea typeface="ＭＳ Ｐゴシック" pitchFamily="34" charset="-128"/>
              </a:rPr>
              <a:t>开始袭击首都时；当时的情况可说是镇压首次犹太起义的高潮，</a:t>
            </a:r>
            <a:r>
              <a:rPr lang="ja-JP" altLang="en-US" u="sng">
                <a:latin typeface="Arial" pitchFamily="34" charset="0"/>
                <a:ea typeface="ＭＳ Ｐゴシック" pitchFamily="34" charset="-128"/>
              </a:rPr>
              <a:t>提多</a:t>
            </a:r>
            <a:r>
              <a:rPr lang="ja-JP" altLang="en-US">
                <a:latin typeface="Arial" pitchFamily="34" charset="0"/>
                <a:ea typeface="ＭＳ Ｐゴシック" pitchFamily="34" charset="-128"/>
              </a:rPr>
              <a:t>建城墙把</a:t>
            </a:r>
            <a:r>
              <a:rPr lang="ja-JP" altLang="en-US" u="sng">
                <a:latin typeface="Arial" pitchFamily="34" charset="0"/>
                <a:ea typeface="ＭＳ Ｐゴシック" pitchFamily="34" charset="-128"/>
              </a:rPr>
              <a:t>耶路撒冷</a:t>
            </a:r>
            <a:r>
              <a:rPr lang="ja-JP" altLang="en-US">
                <a:latin typeface="Arial" pitchFamily="34" charset="0"/>
                <a:ea typeface="ＭＳ Ｐゴシック" pitchFamily="34" charset="-128"/>
              </a:rPr>
              <a:t>围绕封闭。历史家</a:t>
            </a:r>
            <a:r>
              <a:rPr lang="ja-JP" altLang="en-US" u="sng">
                <a:latin typeface="Arial" pitchFamily="34" charset="0"/>
                <a:ea typeface="ＭＳ Ｐゴシック" pitchFamily="34" charset="-128"/>
              </a:rPr>
              <a:t>约瑟夫思</a:t>
            </a:r>
            <a:r>
              <a:rPr lang="ja-JP" altLang="en-US">
                <a:latin typeface="Arial" pitchFamily="34" charset="0"/>
                <a:ea typeface="ＭＳ Ｐゴシック" pitchFamily="34" charset="-128"/>
              </a:rPr>
              <a:t>在他所写的书</a:t>
            </a:r>
            <a:r>
              <a:rPr lang="en-US" altLang="ja-JP">
                <a:latin typeface="Arial" pitchFamily="34" charset="0"/>
                <a:ea typeface="ＭＳ Ｐゴシック" pitchFamily="34" charset="-128"/>
              </a:rPr>
              <a:t>&lt;</a:t>
            </a:r>
            <a:r>
              <a:rPr lang="ja-JP" altLang="en-US">
                <a:latin typeface="Arial" pitchFamily="34" charset="0"/>
                <a:ea typeface="ＭＳ Ｐゴシック" pitchFamily="34" charset="-128"/>
              </a:rPr>
              <a:t>犹太战争</a:t>
            </a:r>
            <a:r>
              <a:rPr lang="en-US" altLang="ja-JP">
                <a:latin typeface="Arial" pitchFamily="34" charset="0"/>
                <a:ea typeface="ＭＳ Ｐゴシック" pitchFamily="34" charset="-128"/>
              </a:rPr>
              <a:t>&gt;(5:504-507)</a:t>
            </a:r>
            <a:r>
              <a:rPr lang="ja-JP" altLang="en-US">
                <a:latin typeface="Arial" pitchFamily="34" charset="0"/>
                <a:ea typeface="ＭＳ Ｐゴシック" pitchFamily="34" charset="-128"/>
              </a:rPr>
              <a:t>内叙述墙的建造过程和方向是从</a:t>
            </a:r>
            <a:r>
              <a:rPr lang="ja-JP" altLang="en-US" u="sng">
                <a:latin typeface="Arial" pitchFamily="34" charset="0"/>
                <a:ea typeface="ＭＳ Ｐゴシック" pitchFamily="34" charset="-128"/>
              </a:rPr>
              <a:t>亚述</a:t>
            </a:r>
            <a:r>
              <a:rPr lang="ja-JP" altLang="en-US">
                <a:latin typeface="Arial" pitchFamily="34" charset="0"/>
                <a:ea typeface="ＭＳ Ｐゴシック" pitchFamily="34" charset="-128"/>
              </a:rPr>
              <a:t>营地开始。这营地也是</a:t>
            </a:r>
            <a:r>
              <a:rPr lang="ja-JP" altLang="en-US" u="sng">
                <a:latin typeface="Arial" pitchFamily="34" charset="0"/>
                <a:ea typeface="ＭＳ Ｐゴシック" pitchFamily="34" charset="-128"/>
              </a:rPr>
              <a:t>提</a:t>
            </a:r>
            <a:r>
              <a:rPr lang="ja-JP" altLang="en-US">
                <a:latin typeface="Arial" pitchFamily="34" charset="0"/>
                <a:ea typeface="ＭＳ Ｐゴシック" pitchFamily="34" charset="-128"/>
              </a:rPr>
              <a:t>多本人的战营。经过橄榄山，</a:t>
            </a:r>
            <a:r>
              <a:rPr lang="en-US" altLang="ja-JP">
                <a:latin typeface="Arial" pitchFamily="34" charset="0"/>
                <a:ea typeface="ＭＳ Ｐゴシック" pitchFamily="34" charset="-128"/>
              </a:rPr>
              <a:t> </a:t>
            </a:r>
            <a:r>
              <a:rPr lang="ja-JP" altLang="en-US" u="sng">
                <a:solidFill>
                  <a:srgbClr val="009900"/>
                </a:solidFill>
                <a:latin typeface="Arial" pitchFamily="34" charset="0"/>
                <a:ea typeface="ＭＳ Ｐゴシック" pitchFamily="34" charset="-128"/>
              </a:rPr>
              <a:t>伯立士特雷安</a:t>
            </a:r>
            <a:r>
              <a:rPr lang="ja-JP" altLang="en-US">
                <a:solidFill>
                  <a:srgbClr val="009900"/>
                </a:solidFill>
                <a:latin typeface="Arial" pitchFamily="34" charset="0"/>
                <a:ea typeface="ＭＳ Ｐゴシック" pitchFamily="34" charset="-128"/>
              </a:rPr>
              <a:t>岩石</a:t>
            </a:r>
            <a:r>
              <a:rPr lang="ja-JP" altLang="en-US">
                <a:latin typeface="Arial" pitchFamily="34" charset="0"/>
                <a:ea typeface="ＭＳ Ｐゴシック" pitchFamily="34" charset="-128"/>
              </a:rPr>
              <a:t>，</a:t>
            </a:r>
            <a:r>
              <a:rPr lang="en-US" altLang="ja-JP">
                <a:latin typeface="Arial" pitchFamily="34" charset="0"/>
                <a:ea typeface="ＭＳ Ｐゴシック" pitchFamily="34" charset="-128"/>
              </a:rPr>
              <a:t> </a:t>
            </a:r>
            <a:r>
              <a:rPr lang="ja-JP" altLang="en-US">
                <a:solidFill>
                  <a:srgbClr val="009900"/>
                </a:solidFill>
                <a:latin typeface="Arial" pitchFamily="34" charset="0"/>
                <a:ea typeface="ＭＳ Ｐゴシック" pitchFamily="34" charset="-128"/>
              </a:rPr>
              <a:t>亚娜士纪念塔</a:t>
            </a:r>
            <a:r>
              <a:rPr lang="ja-JP" altLang="en-US">
                <a:latin typeface="Arial" pitchFamily="34" charset="0"/>
                <a:ea typeface="ＭＳ Ｐゴシック" pitchFamily="34" charset="-128"/>
              </a:rPr>
              <a:t>，</a:t>
            </a:r>
            <a:r>
              <a:rPr lang="en-US" altLang="ja-JP">
                <a:latin typeface="Arial" pitchFamily="34" charset="0"/>
                <a:ea typeface="ＭＳ Ｐゴシック" pitchFamily="34" charset="-128"/>
              </a:rPr>
              <a:t> </a:t>
            </a:r>
            <a:r>
              <a:rPr lang="ja-JP" altLang="en-US">
                <a:solidFill>
                  <a:srgbClr val="009900"/>
                </a:solidFill>
                <a:latin typeface="Arial" pitchFamily="34" charset="0"/>
                <a:ea typeface="ＭＳ Ｐゴシック" pitchFamily="34" charset="-128"/>
              </a:rPr>
              <a:t>伯恩百部队营地</a:t>
            </a:r>
            <a:r>
              <a:rPr lang="ja-JP" altLang="en-US">
                <a:latin typeface="Arial" pitchFamily="34" charset="0"/>
                <a:ea typeface="ＭＳ Ｐゴシック" pitchFamily="34" charset="-128"/>
              </a:rPr>
              <a:t>，</a:t>
            </a:r>
            <a:r>
              <a:rPr lang="en-US" altLang="ja-JP">
                <a:latin typeface="Arial" pitchFamily="34" charset="0"/>
                <a:ea typeface="ＭＳ Ｐゴシック" pitchFamily="34" charset="-128"/>
              </a:rPr>
              <a:t> </a:t>
            </a:r>
            <a:r>
              <a:rPr lang="ja-JP" altLang="en-US">
                <a:solidFill>
                  <a:srgbClr val="009900"/>
                </a:solidFill>
                <a:latin typeface="Arial" pitchFamily="34" charset="0"/>
                <a:ea typeface="ＭＳ Ｐゴシック" pitchFamily="34" charset="-128"/>
              </a:rPr>
              <a:t>帕儿史家之村</a:t>
            </a:r>
            <a:r>
              <a:rPr lang="ja-JP" altLang="en-US">
                <a:latin typeface="Arial" pitchFamily="34" charset="0"/>
                <a:ea typeface="ＭＳ Ｐゴシック" pitchFamily="34" charset="-128"/>
              </a:rPr>
              <a:t>，</a:t>
            </a:r>
            <a:r>
              <a:rPr lang="en-US" altLang="ja-JP">
                <a:latin typeface="Arial" pitchFamily="34" charset="0"/>
                <a:ea typeface="ＭＳ Ｐゴシック" pitchFamily="34" charset="-128"/>
              </a:rPr>
              <a:t> </a:t>
            </a:r>
            <a:r>
              <a:rPr lang="ja-JP" altLang="en-US">
                <a:solidFill>
                  <a:srgbClr val="009900"/>
                </a:solidFill>
                <a:latin typeface="Arial" pitchFamily="34" charset="0"/>
                <a:ea typeface="ＭＳ Ｐゴシック" pitchFamily="34" charset="-128"/>
              </a:rPr>
              <a:t>希律王纪念塔</a:t>
            </a:r>
            <a:r>
              <a:rPr lang="en-US" altLang="ja-JP">
                <a:latin typeface="Arial" pitchFamily="34" charset="0"/>
                <a:ea typeface="ＭＳ Ｐゴシック" pitchFamily="34" charset="-128"/>
              </a:rPr>
              <a:t> </a:t>
            </a:r>
            <a:r>
              <a:rPr lang="ja-JP" altLang="en-US">
                <a:latin typeface="Arial" pitchFamily="34" charset="0"/>
                <a:ea typeface="ＭＳ Ｐゴシック" pitchFamily="34" charset="-128"/>
              </a:rPr>
              <a:t>，再回到亚述营地</a:t>
            </a:r>
            <a:r>
              <a:rPr lang="ja-JP" altLang="en-US" b="1">
                <a:effectLst>
                  <a:outerShdw blurRad="38100" dist="38100" dir="2700000" algn="tl">
                    <a:srgbClr val="C0C0C0"/>
                  </a:outerShdw>
                </a:effectLst>
                <a:latin typeface="Arial" pitchFamily="34" charset="0"/>
                <a:ea typeface="ＭＳ Ｐゴシック" pitchFamily="34" charset="-128"/>
              </a:rPr>
              <a:t>。</a:t>
            </a:r>
            <a:r>
              <a:rPr lang="en-US" altLang="ja-JP">
                <a:latin typeface="Arial" pitchFamily="34" charset="0"/>
                <a:ea typeface="ＭＳ Ｐゴシック" pitchFamily="34" charset="-128"/>
              </a:rPr>
              <a:t>”</a:t>
            </a:r>
            <a:endParaRPr lang="en-US" altLang="en-US">
              <a:latin typeface="Arial" pitchFamily="34" charset="0"/>
              <a:ea typeface="ＭＳ Ｐゴシック"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55DDC83A-B05C-44C0-A900-D2A4B16FC0B2}" type="slidenum">
              <a:rPr lang="en-US" altLang="en-US" sz="1200">
                <a:solidFill>
                  <a:prstClr val="black"/>
                </a:solidFill>
              </a:rPr>
              <a:pPr/>
              <a:t>55</a:t>
            </a:fld>
            <a:endParaRPr lang="en-US" altLang="en-US" sz="1200">
              <a:solidFill>
                <a:prstClr val="black"/>
              </a:solidFill>
            </a:endParaRPr>
          </a:p>
        </p:txBody>
      </p:sp>
      <p:sp>
        <p:nvSpPr>
          <p:cNvPr id="294914" name="Rectangle 2"/>
          <p:cNvSpPr>
            <a:spLocks noGrp="1" noRot="1" noChangeAspect="1" noChangeArrowheads="1"/>
          </p:cNvSpPr>
          <p:nvPr>
            <p:ph type="sldImg"/>
          </p:nvPr>
        </p:nvSpPr>
        <p:spPr>
          <a:solidFill>
            <a:srgbClr val="FFFFFF"/>
          </a:solidFill>
          <a:ln/>
        </p:spPr>
      </p:sp>
      <p:sp>
        <p:nvSpPr>
          <p:cNvPr id="29491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34776D0E-C287-4482-9707-A935CBE2F238}" type="slidenum">
              <a:rPr lang="en-US" altLang="en-US" sz="1200">
                <a:solidFill>
                  <a:prstClr val="black"/>
                </a:solidFill>
              </a:rPr>
              <a:pPr/>
              <a:t>56</a:t>
            </a:fld>
            <a:endParaRPr lang="en-US" altLang="en-US" sz="1200">
              <a:solidFill>
                <a:prstClr val="black"/>
              </a:solidFill>
            </a:endParaRPr>
          </a:p>
        </p:txBody>
      </p:sp>
      <p:sp>
        <p:nvSpPr>
          <p:cNvPr id="296962" name="Rectangle 2"/>
          <p:cNvSpPr>
            <a:spLocks noGrp="1" noRot="1" noChangeAspect="1" noChangeArrowheads="1"/>
          </p:cNvSpPr>
          <p:nvPr>
            <p:ph type="sldImg"/>
          </p:nvPr>
        </p:nvSpPr>
        <p:spPr>
          <a:solidFill>
            <a:srgbClr val="FFFFFF"/>
          </a:solidFill>
          <a:ln/>
        </p:spPr>
      </p:sp>
      <p:sp>
        <p:nvSpPr>
          <p:cNvPr id="29696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8DA6F9DE-EB24-446C-8626-C8FE8CE6A95D}" type="slidenum">
              <a:rPr lang="en-US" altLang="en-US" sz="1200">
                <a:solidFill>
                  <a:prstClr val="black"/>
                </a:solidFill>
              </a:rPr>
              <a:pPr/>
              <a:t>57</a:t>
            </a:fld>
            <a:endParaRPr lang="en-US" altLang="en-US" sz="1200">
              <a:solidFill>
                <a:prstClr val="black"/>
              </a:solidFill>
            </a:endParaRPr>
          </a:p>
        </p:txBody>
      </p:sp>
      <p:sp>
        <p:nvSpPr>
          <p:cNvPr id="299010" name="Rectangle 2"/>
          <p:cNvSpPr>
            <a:spLocks noGrp="1" noRot="1" noChangeAspect="1" noChangeArrowheads="1"/>
          </p:cNvSpPr>
          <p:nvPr>
            <p:ph type="sldImg"/>
          </p:nvPr>
        </p:nvSpPr>
        <p:spPr>
          <a:solidFill>
            <a:srgbClr val="FFFFFF"/>
          </a:solidFill>
          <a:ln/>
        </p:spPr>
      </p:sp>
      <p:sp>
        <p:nvSpPr>
          <p:cNvPr id="29901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C060BD38-4528-8B45-B410-14330093F971}" type="slidenum">
              <a:rPr lang="en-US" sz="1200">
                <a:solidFill>
                  <a:prstClr val="black"/>
                </a:solidFill>
              </a:rPr>
              <a:pPr/>
              <a:t>58</a:t>
            </a:fld>
            <a:endParaRPr lang="en-US" sz="1200">
              <a:solidFill>
                <a:prstClr val="black"/>
              </a:solidFill>
            </a:endParaRPr>
          </a:p>
        </p:txBody>
      </p:sp>
      <p:sp>
        <p:nvSpPr>
          <p:cNvPr id="392195" name="Rectangle 2"/>
          <p:cNvSpPr>
            <a:spLocks noGrp="1" noRot="1" noChangeAspect="1" noChangeArrowheads="1"/>
          </p:cNvSpPr>
          <p:nvPr>
            <p:ph type="sldImg"/>
          </p:nvPr>
        </p:nvSpPr>
        <p:spPr>
          <a:solidFill>
            <a:srgbClr val="FFFFFF"/>
          </a:solidFill>
          <a:ln/>
        </p:spPr>
      </p:sp>
      <p:sp>
        <p:nvSpPr>
          <p:cNvPr id="392196"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204D4263-8ABF-42F1-A302-4E55320BC7BE}" type="slidenum">
              <a:rPr lang="en-US" altLang="en-US" sz="1200">
                <a:solidFill>
                  <a:prstClr val="black"/>
                </a:solidFill>
              </a:rPr>
              <a:pPr/>
              <a:t>59</a:t>
            </a:fld>
            <a:endParaRPr lang="en-US" altLang="en-US" sz="1200">
              <a:solidFill>
                <a:prstClr val="black"/>
              </a:solidFill>
            </a:endParaRPr>
          </a:p>
        </p:txBody>
      </p:sp>
      <p:sp>
        <p:nvSpPr>
          <p:cNvPr id="301058" name="Rectangle 2"/>
          <p:cNvSpPr>
            <a:spLocks noGrp="1" noRot="1" noChangeAspect="1" noChangeArrowheads="1"/>
          </p:cNvSpPr>
          <p:nvPr>
            <p:ph type="sldImg"/>
          </p:nvPr>
        </p:nvSpPr>
        <p:spPr>
          <a:solidFill>
            <a:srgbClr val="FFFFFF"/>
          </a:solidFill>
          <a:ln/>
        </p:spPr>
      </p:sp>
      <p:sp>
        <p:nvSpPr>
          <p:cNvPr id="30105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BC775A14-5903-4853-BFE5-3BA556C0ADDE}" type="slidenum">
              <a:rPr lang="en-US" altLang="en-US" sz="1200">
                <a:solidFill>
                  <a:prstClr val="black"/>
                </a:solidFill>
              </a:rPr>
              <a:pPr/>
              <a:t>60</a:t>
            </a:fld>
            <a:endParaRPr lang="en-US" altLang="en-US" sz="1200">
              <a:solidFill>
                <a:prstClr val="black"/>
              </a:solidFill>
            </a:endParaRPr>
          </a:p>
        </p:txBody>
      </p:sp>
      <p:sp>
        <p:nvSpPr>
          <p:cNvPr id="303106" name="Rectangle 2"/>
          <p:cNvSpPr>
            <a:spLocks noGrp="1" noRot="1" noChangeAspect="1" noChangeArrowheads="1"/>
          </p:cNvSpPr>
          <p:nvPr>
            <p:ph type="sldImg"/>
          </p:nvPr>
        </p:nvSpPr>
        <p:spPr>
          <a:solidFill>
            <a:srgbClr val="FFFFFF"/>
          </a:solidFill>
          <a:ln/>
        </p:spPr>
      </p:sp>
      <p:sp>
        <p:nvSpPr>
          <p:cNvPr id="30310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3A7D784-E717-490C-8E17-A57645383C88}" type="slidenum">
              <a:rPr lang="en-US" altLang="en-US" sz="1200">
                <a:solidFill>
                  <a:prstClr val="black"/>
                </a:solidFill>
              </a:rPr>
              <a:pPr/>
              <a:t>61</a:t>
            </a:fld>
            <a:endParaRPr lang="en-US" altLang="en-US" sz="1200">
              <a:solidFill>
                <a:prstClr val="black"/>
              </a:solidFill>
            </a:endParaRPr>
          </a:p>
        </p:txBody>
      </p:sp>
      <p:sp>
        <p:nvSpPr>
          <p:cNvPr id="305154" name="Rectangle 2"/>
          <p:cNvSpPr>
            <a:spLocks noGrp="1" noRot="1" noChangeAspect="1" noChangeArrowheads="1"/>
          </p:cNvSpPr>
          <p:nvPr>
            <p:ph type="sldImg"/>
          </p:nvPr>
        </p:nvSpPr>
        <p:spPr>
          <a:solidFill>
            <a:srgbClr val="FFFFFF"/>
          </a:solidFill>
          <a:ln/>
        </p:spPr>
      </p:sp>
      <p:sp>
        <p:nvSpPr>
          <p:cNvPr id="30515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ja-JP" altLang="en-US">
                <a:latin typeface="Arial" pitchFamily="34" charset="0"/>
                <a:ea typeface="ＭＳ Ｐゴシック" pitchFamily="34" charset="-128"/>
              </a:rPr>
              <a:t>多特波伦</a:t>
            </a:r>
            <a:r>
              <a:rPr lang="en-US" altLang="ja-JP">
                <a:latin typeface="Arial" pitchFamily="34" charset="0"/>
                <a:ea typeface="ＭＳ Ｐゴシック" pitchFamily="34" charset="-128"/>
              </a:rPr>
              <a:t>(Todd Bolen) </a:t>
            </a:r>
            <a:r>
              <a:rPr lang="ja-JP" altLang="en-US">
                <a:latin typeface="Arial" pitchFamily="34" charset="0"/>
                <a:ea typeface="ＭＳ Ｐゴシック" pitchFamily="34" charset="-128"/>
              </a:rPr>
              <a:t>这样记载</a:t>
            </a:r>
            <a:r>
              <a:rPr lang="en-US" altLang="ja-JP">
                <a:latin typeface="Arial" pitchFamily="34" charset="0"/>
                <a:ea typeface="ＭＳ Ｐゴシック" pitchFamily="34" charset="-128"/>
              </a:rPr>
              <a:t>: “</a:t>
            </a:r>
            <a:r>
              <a:rPr lang="ja-JP" altLang="en-US">
                <a:latin typeface="Arial" pitchFamily="34" charset="0"/>
                <a:ea typeface="ＭＳ Ｐゴシック" pitchFamily="34" charset="-128"/>
              </a:rPr>
              <a:t>虽然圣经没有提到</a:t>
            </a:r>
            <a:r>
              <a:rPr lang="en-US" altLang="ja-JP">
                <a:latin typeface="Arial" pitchFamily="34" charset="0"/>
                <a:ea typeface="ＭＳ Ｐゴシック" pitchFamily="34" charset="-128"/>
              </a:rPr>
              <a:t> ’</a:t>
            </a:r>
            <a:r>
              <a:rPr lang="ja-JP" altLang="en-US">
                <a:latin typeface="Arial" pitchFamily="34" charset="0"/>
                <a:ea typeface="ＭＳ Ｐゴシック" pitchFamily="34" charset="-128"/>
              </a:rPr>
              <a:t>备而拉</a:t>
            </a:r>
            <a:r>
              <a:rPr lang="en-US" altLang="ja-JP">
                <a:latin typeface="Arial" pitchFamily="34" charset="0"/>
                <a:ea typeface="ＭＳ Ｐゴシック" pitchFamily="34" charset="-128"/>
              </a:rPr>
              <a:t>/</a:t>
            </a:r>
            <a:r>
              <a:rPr lang="ja-JP" altLang="en-US">
                <a:latin typeface="Arial" pitchFamily="34" charset="0"/>
                <a:ea typeface="ＭＳ Ｐゴシック" pitchFamily="34" charset="-128"/>
              </a:rPr>
              <a:t>备合儿</a:t>
            </a:r>
            <a:r>
              <a:rPr lang="en-US" altLang="ja-JP">
                <a:latin typeface="Arial" pitchFamily="34" charset="0"/>
                <a:ea typeface="ＭＳ Ｐゴシック" pitchFamily="34" charset="-128"/>
              </a:rPr>
              <a:t>’ </a:t>
            </a:r>
            <a:r>
              <a:rPr lang="ja-JP" altLang="en-US">
                <a:latin typeface="Arial" pitchFamily="34" charset="0"/>
                <a:ea typeface="ＭＳ Ｐゴシック" pitchFamily="34" charset="-128"/>
              </a:rPr>
              <a:t>这两个地方，在那个世代这都是很突出且重要的地方。在士师的年代里，它曾经带领反叛埃及而过后被法老色地一世王击毁。在新约时代，主后</a:t>
            </a:r>
            <a:r>
              <a:rPr lang="en-US" altLang="ja-JP">
                <a:latin typeface="Arial" pitchFamily="34" charset="0"/>
                <a:ea typeface="ＭＳ Ｐゴシック" pitchFamily="34" charset="-128"/>
              </a:rPr>
              <a:t>66-70,</a:t>
            </a:r>
            <a:r>
              <a:rPr lang="ja-JP" altLang="en-US">
                <a:latin typeface="Arial" pitchFamily="34" charset="0"/>
                <a:ea typeface="ＭＳ Ｐゴシック" pitchFamily="34" charset="-128"/>
              </a:rPr>
              <a:t>当犹太人反抗罗马统治时，备而拉是基督徒所避难的地方。右社比由士</a:t>
            </a:r>
            <a:r>
              <a:rPr lang="en-US" altLang="ja-JP">
                <a:latin typeface="Arial" pitchFamily="34" charset="0"/>
                <a:ea typeface="ＭＳ Ｐゴシック" pitchFamily="34" charset="-128"/>
              </a:rPr>
              <a:t>(</a:t>
            </a:r>
            <a:r>
              <a:rPr lang="en-US" altLang="ja-JP" sz="1300">
                <a:solidFill>
                  <a:srgbClr val="000000"/>
                </a:solidFill>
                <a:latin typeface="Verdana" pitchFamily="34" charset="0"/>
                <a:ea typeface="ＭＳ Ｐゴシック" pitchFamily="34" charset="-128"/>
              </a:rPr>
              <a:t>Eusebius) </a:t>
            </a:r>
            <a:r>
              <a:rPr lang="ja-JP" altLang="en-US">
                <a:latin typeface="Arial" pitchFamily="34" charset="0"/>
                <a:ea typeface="ＭＳ Ｐゴシック" pitchFamily="34" charset="-128"/>
              </a:rPr>
              <a:t>记载犹太的信徒，因得到启示，后顺从到那里避难。一些研究员把这事件与主耶稣在马太福音</a:t>
            </a:r>
            <a:r>
              <a:rPr lang="en-US" altLang="ja-JP">
                <a:latin typeface="Arial" pitchFamily="34" charset="0"/>
                <a:ea typeface="ＭＳ Ｐゴシック" pitchFamily="34" charset="-128"/>
              </a:rPr>
              <a:t>24:16</a:t>
            </a:r>
            <a:r>
              <a:rPr lang="ja-JP" altLang="en-US">
                <a:latin typeface="Arial" pitchFamily="34" charset="0"/>
                <a:ea typeface="ＭＳ Ｐゴシック" pitchFamily="34" charset="-128"/>
              </a:rPr>
              <a:t>所讲的话关联起来。这张照片是从东部来观看备而拉城市。一些百占丁</a:t>
            </a:r>
            <a:r>
              <a:rPr lang="en-US" altLang="ja-JP">
                <a:latin typeface="Arial" pitchFamily="34" charset="0"/>
                <a:ea typeface="ＭＳ Ｐゴシック" pitchFamily="34" charset="-128"/>
              </a:rPr>
              <a:t>(</a:t>
            </a:r>
            <a:r>
              <a:rPr lang="en-US" altLang="ja-JP" sz="1300">
                <a:solidFill>
                  <a:srgbClr val="000000"/>
                </a:solidFill>
                <a:latin typeface="Verdana" pitchFamily="34" charset="0"/>
                <a:ea typeface="ＭＳ Ｐゴシック" pitchFamily="34" charset="-128"/>
              </a:rPr>
              <a:t>Byzantine) </a:t>
            </a:r>
            <a:r>
              <a:rPr lang="ja-JP" altLang="en-US">
                <a:latin typeface="Arial" pitchFamily="34" charset="0"/>
                <a:ea typeface="ＭＳ Ｐゴシック" pitchFamily="34" charset="-128"/>
              </a:rPr>
              <a:t>教会已经在这个地带被挖掘出来，连同一座建筑相信是后期的铜圣殿。左边可看到约旦谷和一些以色列的山脉在背后的远处。</a:t>
            </a:r>
            <a:r>
              <a:rPr lang="en-US" altLang="ja-JP">
                <a:latin typeface="Arial" pitchFamily="34" charset="0"/>
                <a:ea typeface="ＭＳ Ｐゴシック" pitchFamily="34" charset="-128"/>
              </a:rPr>
              <a:t>”</a:t>
            </a:r>
            <a:endParaRPr lang="en-US" altLang="en-US">
              <a:latin typeface="Arial" pitchFamily="34" charset="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6</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2B0C5CD7-C2AB-4AEC-BC63-350A541597C1}" type="slidenum">
              <a:rPr lang="en-US" altLang="en-US" sz="1200">
                <a:solidFill>
                  <a:prstClr val="black"/>
                </a:solidFill>
              </a:rPr>
              <a:pPr/>
              <a:t>63</a:t>
            </a:fld>
            <a:endParaRPr lang="en-US" altLang="en-US" sz="1200">
              <a:solidFill>
                <a:prstClr val="black"/>
              </a:solidFill>
            </a:endParaRPr>
          </a:p>
        </p:txBody>
      </p:sp>
      <p:sp>
        <p:nvSpPr>
          <p:cNvPr id="308226" name="Rectangle 2"/>
          <p:cNvSpPr>
            <a:spLocks noGrp="1" noRot="1" noChangeAspect="1" noChangeArrowheads="1"/>
          </p:cNvSpPr>
          <p:nvPr>
            <p:ph type="sldImg"/>
          </p:nvPr>
        </p:nvSpPr>
        <p:spPr>
          <a:solidFill>
            <a:srgbClr val="FFFFFF"/>
          </a:solidFill>
          <a:ln/>
        </p:spPr>
      </p:sp>
      <p:sp>
        <p:nvSpPr>
          <p:cNvPr id="30822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C59179E-EE4B-FB40-8115-1A2BFC768B53}" type="slidenum">
              <a:rPr lang="en-US" sz="1200">
                <a:solidFill>
                  <a:prstClr val="black"/>
                </a:solidFill>
              </a:rPr>
              <a:pPr/>
              <a:t>64</a:t>
            </a:fld>
            <a:endParaRPr lang="en-US" sz="1200">
              <a:solidFill>
                <a:prstClr val="black"/>
              </a:solidFill>
            </a:endParaRPr>
          </a:p>
        </p:txBody>
      </p:sp>
      <p:sp>
        <p:nvSpPr>
          <p:cNvPr id="384003" name="Rectangle 2"/>
          <p:cNvSpPr>
            <a:spLocks noGrp="1" noRot="1" noChangeAspect="1" noChangeArrowheads="1"/>
          </p:cNvSpPr>
          <p:nvPr>
            <p:ph type="sldImg"/>
          </p:nvPr>
        </p:nvSpPr>
        <p:spPr>
          <a:solidFill>
            <a:srgbClr val="FFFFFF"/>
          </a:solidFill>
          <a:ln/>
        </p:spPr>
      </p:sp>
      <p:sp>
        <p:nvSpPr>
          <p:cNvPr id="384004"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The application to leave Jerusalem is in Hebrews 13</a:t>
            </a:r>
            <a:r>
              <a:rPr lang="en-SG" sz="1200" kern="1200" dirty="0">
                <a:solidFill>
                  <a:schemeClr val="tx1"/>
                </a:solidFill>
                <a:effectLst/>
                <a:latin typeface="+mn-lt"/>
                <a:ea typeface="+mn-ea"/>
                <a:cs typeface="+mn-cs"/>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34CC8E0-1758-9E41-9B34-7CF0261D22DA}" type="slidenum">
              <a:rPr lang="en-US" sz="1200">
                <a:solidFill>
                  <a:srgbClr val="000000"/>
                </a:solidFill>
                <a:latin typeface="Calibri" charset="0"/>
              </a:rPr>
              <a:pPr eaLnBrk="1" hangingPunct="1"/>
              <a:t>65</a:t>
            </a:fld>
            <a:endParaRPr lang="en-US" sz="1200">
              <a:solidFill>
                <a:srgbClr val="000000"/>
              </a:solidFill>
              <a:latin typeface="Calibri" charset="0"/>
            </a:endParaRPr>
          </a:p>
        </p:txBody>
      </p:sp>
      <p:sp>
        <p:nvSpPr>
          <p:cNvPr id="1689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2" name="Rectangle 3"/>
          <p:cNvSpPr>
            <a:spLocks noGrp="1" noChangeArrowheads="1"/>
          </p:cNvSpPr>
          <p:nvPr>
            <p:ph type="body" idx="1"/>
          </p:nvPr>
        </p:nvSpPr>
        <p:spPr>
          <a:ln/>
        </p:spPr>
        <p:txBody>
          <a:bodyPr/>
          <a:lstStyle/>
          <a:p>
            <a:pPr eaLnBrk="1" hangingPunct="1">
              <a:defRPr/>
            </a:pPr>
            <a:r>
              <a:rPr lang="en-US" sz="1200" kern="1200" dirty="0">
                <a:solidFill>
                  <a:schemeClr val="tx1"/>
                </a:solidFill>
                <a:effectLst/>
                <a:latin typeface="+mn-lt"/>
                <a:ea typeface="+mn-ea"/>
                <a:cs typeface="+mn-cs"/>
              </a:rPr>
              <a:t>Jeremiah 24 commanded a similar thing 600 years earlier</a:t>
            </a:r>
            <a:r>
              <a:rPr lang="en-SG" sz="1600" kern="1200" dirty="0">
                <a:solidFill>
                  <a:schemeClr val="tx1"/>
                </a:solidFill>
                <a:effectLst/>
                <a:latin typeface="+mn-lt"/>
                <a:ea typeface="+mn-ea"/>
                <a:cs typeface="+mn-cs"/>
              </a:rPr>
              <a:t>.</a:t>
            </a:r>
            <a:endParaRPr lang="en-US" sz="1600" b="1"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9EC1B3F-AC84-4F48-9B35-2A5EABCCF645}" type="slidenum">
              <a:rPr lang="en-US" sz="1200">
                <a:solidFill>
                  <a:prstClr val="black"/>
                </a:solidFill>
              </a:rPr>
              <a:pPr/>
              <a:t>66</a:t>
            </a:fld>
            <a:endParaRPr lang="en-US" sz="1200">
              <a:solidFill>
                <a:prstClr val="black"/>
              </a:solidFill>
            </a:endParaRPr>
          </a:p>
        </p:txBody>
      </p:sp>
      <p:sp>
        <p:nvSpPr>
          <p:cNvPr id="403459" name="Rectangle 2"/>
          <p:cNvSpPr>
            <a:spLocks noGrp="1" noRot="1" noChangeAspect="1" noChangeArrowheads="1" noTextEdit="1"/>
          </p:cNvSpPr>
          <p:nvPr>
            <p:ph type="sldImg"/>
          </p:nvPr>
        </p:nvSpPr>
        <p:spPr>
          <a:ln/>
        </p:spPr>
      </p:sp>
      <p:sp>
        <p:nvSpPr>
          <p:cNvPr id="403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4F43AB9-28B3-2C47-97EA-14CE695EE1AA}" type="slidenum">
              <a:rPr lang="en-GB" sz="1200">
                <a:solidFill>
                  <a:srgbClr val="FFFFFF"/>
                </a:solidFill>
                <a:latin typeface="Comic Sans MS" charset="0"/>
              </a:rPr>
              <a:pPr eaLnBrk="1" hangingPunct="1"/>
              <a:t>68</a:t>
            </a:fld>
            <a:endParaRPr lang="en-GB" sz="1200">
              <a:solidFill>
                <a:srgbClr val="FFFFFF"/>
              </a:solidFill>
              <a:latin typeface="Comic Sans MS"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lg" len="lg"/>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76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defTabSz="914400" fontAlgn="base">
              <a:spcBef>
                <a:spcPct val="0"/>
              </a:spcBef>
              <a:spcAft>
                <a:spcPct val="0"/>
              </a:spcAft>
            </a:pPr>
            <a:fld id="{FF76529C-62EA-004D-99CB-306C14B41B21}" type="slidenum">
              <a:rPr lang="en-US" sz="1200">
                <a:solidFill>
                  <a:prstClr val="black"/>
                </a:solidFill>
              </a:rPr>
              <a:pPr algn="r" defTabSz="914400" fontAlgn="base">
                <a:spcBef>
                  <a:spcPct val="0"/>
                </a:spcBef>
                <a:spcAft>
                  <a:spcPct val="0"/>
                </a:spcAft>
              </a:pPr>
              <a:t>69</a:t>
            </a:fld>
            <a:endParaRPr lang="en-US" sz="1200">
              <a:solidFill>
                <a:prstClr val="black"/>
              </a:solidFill>
            </a:endParaRPr>
          </a:p>
        </p:txBody>
      </p:sp>
      <p:sp>
        <p:nvSpPr>
          <p:cNvPr id="928770" name="Rectangle 2"/>
          <p:cNvSpPr>
            <a:spLocks noGrp="1" noRot="1" noChangeAspect="1" noChangeArrowheads="1" noTextEdit="1"/>
          </p:cNvSpPr>
          <p:nvPr>
            <p:ph type="sldImg"/>
          </p:nvPr>
        </p:nvSpPr>
        <p:spPr>
          <a:solidFill>
            <a:srgbClr val="FFFFFF"/>
          </a:solidFill>
          <a:ln/>
        </p:spPr>
      </p:sp>
      <p:sp>
        <p:nvSpPr>
          <p:cNvPr id="928771"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70</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71</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7</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73</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But is waiting to be contrasted with running?  After all, the overall theme of Hebrews is to press on!  This section ends with a specific exhortation…</a:t>
            </a:r>
            <a:endParaRPr lang="en-US" dirty="0">
              <a:latin typeface="Arial"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75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8</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9</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pPr>
            <a:fld id="{1E6C7165-6B16-AC43-935E-83670B065C3B}" type="slidenum">
              <a:rPr lang="en-US" sz="2400" smtClean="0">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44773005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A06D5BF7-B2CD-2745-9211-C6B18DEB32C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84586944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81159E9B-65F6-EE44-8197-22BC723FD7D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53039844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12A509C-1FD8-C340-945D-F484F85253F5}"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90707793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71FB22D-81DE-E649-9472-2B7AD2F9DA94}"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57421551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C6E5ACD-BD47-764C-A0D8-55D787A46B1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06891389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9FB7D883-84A5-1E49-9FFB-BB45A7197CBB}" type="datetimeFigureOut">
              <a:rPr lang="en-US">
                <a:ea typeface="ＭＳ Ｐゴシック" charset="0"/>
                <a:cs typeface="ＭＳ Ｐゴシック" charset="0"/>
              </a:rPr>
              <a:pPr defTabSz="914400">
                <a:defRPr/>
              </a:pPr>
              <a:t>14/11/17</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0D936E0-64A8-5A43-8BB7-446D5C125756}"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63812096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77C908E8-E98B-2B4C-9507-83641746F161}" type="datetimeFigureOut">
              <a:rPr lang="en-US">
                <a:ea typeface="ＭＳ Ｐゴシック" charset="0"/>
                <a:cs typeface="ＭＳ Ｐゴシック" charset="0"/>
              </a:rPr>
              <a:pPr defTabSz="914400">
                <a:defRPr/>
              </a:pPr>
              <a:t>14/11/17</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A9D9CAA-86EF-D147-BBD0-613EBD6E9CD2}"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09613317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8EC5B94A-3AE1-CD47-BDC4-CEF46CDA586A}" type="datetimeFigureOut">
              <a:rPr lang="en-US">
                <a:ea typeface="ＭＳ Ｐゴシック" charset="0"/>
                <a:cs typeface="ＭＳ Ｐゴシック" charset="0"/>
              </a:rPr>
              <a:pPr defTabSz="914400">
                <a:defRPr/>
              </a:pPr>
              <a:t>14/11/17</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E2361289-B3E8-F44F-9D93-5752CE09E6E5}"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53683439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2FC09FD0-C576-C94E-AA6E-9D8272172D8D}" type="datetimeFigureOut">
              <a:rPr lang="en-US">
                <a:ea typeface="ＭＳ Ｐゴシック" charset="0"/>
                <a:cs typeface="ＭＳ Ｐゴシック" charset="0"/>
              </a:rPr>
              <a:pPr defTabSz="914400">
                <a:defRPr/>
              </a:pPr>
              <a:t>14/11/17</a:t>
            </a:fld>
            <a:endParaRPr lang="en-US">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B06BF0B1-BDE6-3A4B-825D-28CB84460DAD}"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939589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F07CFA50-1EC2-8045-8CC9-E530AC34403A}" type="datetimeFigureOut">
              <a:rPr lang="en-US">
                <a:ea typeface="ＭＳ Ｐゴシック" charset="0"/>
                <a:cs typeface="ＭＳ Ｐゴシック" charset="0"/>
              </a:rPr>
              <a:pPr defTabSz="914400">
                <a:defRPr/>
              </a:pPr>
              <a:t>14/11/17</a:t>
            </a:fld>
            <a:endParaRPr lang="en-US">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DDC984C9-6AEA-6048-8DE0-629AC2043619}"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88000419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E75EB5F-E13A-9F40-A12C-E7A3E0EC56C6}" type="datetimeFigureOut">
              <a:rPr lang="en-US">
                <a:ea typeface="ＭＳ Ｐゴシック" charset="0"/>
                <a:cs typeface="ＭＳ Ｐゴシック" charset="0"/>
              </a:rPr>
              <a:pPr defTabSz="914400">
                <a:defRPr/>
              </a:pPr>
              <a:t>14/11/17</a:t>
            </a:fld>
            <a:endParaRPr lang="en-US">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CB30A97A-DCD9-074D-86E4-8261A122F36A}"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75420096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D0A80913-E7F9-3F4F-A0F7-7C6FC73A8170}" type="datetimeFigureOut">
              <a:rPr lang="en-US">
                <a:ea typeface="ＭＳ Ｐゴシック" charset="0"/>
                <a:cs typeface="ＭＳ Ｐゴシック" charset="0"/>
              </a:rPr>
              <a:pPr defTabSz="914400">
                <a:defRPr/>
              </a:pPr>
              <a:t>14/11/17</a:t>
            </a:fld>
            <a:endParaRPr lang="en-US">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6FEFBCC7-EBF0-424D-AEA0-01D0F921C417}"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39984222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C002333B-E3D7-0D4F-A59C-AE9BC41B3F4D}" type="datetimeFigureOut">
              <a:rPr lang="en-US">
                <a:ea typeface="ＭＳ Ｐゴシック" charset="0"/>
                <a:cs typeface="ＭＳ Ｐゴシック" charset="0"/>
              </a:rPr>
              <a:pPr defTabSz="914400">
                <a:defRPr/>
              </a:pPr>
              <a:t>14/11/17</a:t>
            </a:fld>
            <a:endParaRPr lang="en-US">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22C2D4D6-0D3A-B44E-A224-1FD2E827AA1F}"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94400778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A5AF9ACB-A3CF-C244-9FEE-4BFF8165F552}" type="datetimeFigureOut">
              <a:rPr lang="en-US">
                <a:ea typeface="ＭＳ Ｐゴシック" charset="0"/>
                <a:cs typeface="ＭＳ Ｐゴシック" charset="0"/>
              </a:rPr>
              <a:pPr defTabSz="914400">
                <a:defRPr/>
              </a:pPr>
              <a:t>14/11/17</a:t>
            </a:fld>
            <a:endParaRPr lang="en-US">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DB33BDD-42D0-AC47-BE03-2B3F040ED802}"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56763810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6D2D06A3-2158-3C4D-BF81-0AA25D5FE8AA}" type="datetimeFigureOut">
              <a:rPr lang="en-US">
                <a:ea typeface="ＭＳ Ｐゴシック" charset="0"/>
                <a:cs typeface="ＭＳ Ｐゴシック" charset="0"/>
              </a:rPr>
              <a:pPr defTabSz="914400">
                <a:defRPr/>
              </a:pPr>
              <a:t>14/11/17</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DA9733B6-2C9F-0348-89EE-480E0A0D5F0A}"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3056620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A7181C8D-9082-FE46-9029-6497FDCC8386}" type="datetimeFigureOut">
              <a:rPr lang="en-US">
                <a:ea typeface="ＭＳ Ｐゴシック" charset="0"/>
                <a:cs typeface="ＭＳ Ｐゴシック" charset="0"/>
              </a:rPr>
              <a:pPr defTabSz="914400">
                <a:defRPr/>
              </a:pPr>
              <a:t>14/11/17</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2034E6AF-2DCA-374A-8A86-187272CF655A}"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88619974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grpSp>
      <p:sp>
        <p:nvSpPr>
          <p:cNvPr id="72743"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8" charset="2"/>
              <a:buNone/>
              <a:defRPr/>
            </a:lvl1pPr>
          </a:lstStyle>
          <a:p>
            <a:r>
              <a:rPr lang="en-US"/>
              <a:t>Click to edit Master subtitle style</a:t>
            </a:r>
          </a:p>
        </p:txBody>
      </p:sp>
      <p:sp>
        <p:nvSpPr>
          <p:cNvPr id="72744"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0" name="Rectangle 3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1" name="Rectangle 41"/>
          <p:cNvSpPr>
            <a:spLocks noGrp="1" noChangeArrowheads="1"/>
          </p:cNvSpPr>
          <p:nvPr>
            <p:ph type="sldNum" sz="quarter" idx="12"/>
          </p:nvPr>
        </p:nvSpPr>
        <p:spPr/>
        <p:txBody>
          <a:bodyPr/>
          <a:lstStyle>
            <a:lvl1pPr>
              <a:defRPr/>
            </a:lvl1pPr>
          </a:lstStyle>
          <a:p>
            <a:pPr>
              <a:defRPr/>
            </a:pPr>
            <a:fld id="{74C03BDB-9502-AA47-8187-B44540ABF51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583705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522DC7F9-3DFF-BE4B-9AC3-437CAD8F93A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108480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61CCEDF7-FB66-2940-B8E9-D3BE29C1024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2186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5A2E7240-4A74-1444-B6A0-C75D5D1B504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206318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1"/>
          <p:cNvSpPr>
            <a:spLocks noGrp="1" noChangeArrowheads="1"/>
          </p:cNvSpPr>
          <p:nvPr>
            <p:ph type="sldNum" sz="quarter" idx="12"/>
          </p:nvPr>
        </p:nvSpPr>
        <p:spPr>
          <a:ln/>
        </p:spPr>
        <p:txBody>
          <a:bodyPr/>
          <a:lstStyle>
            <a:lvl1pPr>
              <a:defRPr/>
            </a:lvl1pPr>
          </a:lstStyle>
          <a:p>
            <a:pPr>
              <a:defRPr/>
            </a:pPr>
            <a:fld id="{4BE979FD-6579-DB4A-A4E5-C72D152F74C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7279813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sldNum" sz="quarter" idx="12"/>
          </p:nvPr>
        </p:nvSpPr>
        <p:spPr>
          <a:ln/>
        </p:spPr>
        <p:txBody>
          <a:bodyPr/>
          <a:lstStyle>
            <a:lvl1pPr>
              <a:defRPr/>
            </a:lvl1pPr>
          </a:lstStyle>
          <a:p>
            <a:pPr>
              <a:defRPr/>
            </a:pPr>
            <a:fld id="{C0A9F690-91D2-BE49-8DBE-492E8FD6CC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9142129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sldNum" sz="quarter" idx="12"/>
          </p:nvPr>
        </p:nvSpPr>
        <p:spPr>
          <a:ln/>
        </p:spPr>
        <p:txBody>
          <a:bodyPr/>
          <a:lstStyle>
            <a:lvl1pPr>
              <a:defRPr/>
            </a:lvl1pPr>
          </a:lstStyle>
          <a:p>
            <a:pPr>
              <a:defRPr/>
            </a:pPr>
            <a:fld id="{77CD2A44-D563-E748-AA04-177D75187CC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8269141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2B421B3E-9315-8B49-848C-4FCD7A2955A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9349906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E5A90DE4-FC9B-6846-93C5-1A9A5176A41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7494358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DBEA0086-D70E-264E-A200-89FF4635BF4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3568907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CAA49AA6-C2DC-B740-98ED-86314F792DD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9887408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562CB4E2-0F9C-6340-AC47-2DFDBC2E4BF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7976184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8"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5"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6"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pPr defTabSz="914400" fontAlgn="base">
                <a:spcBef>
                  <a:spcPct val="0"/>
                </a:spcBef>
                <a:spcAft>
                  <a:spcPct val="0"/>
                </a:spcAft>
              </a:pPr>
              <a:endParaRPr lang="en-US" sz="2400">
                <a:solidFill>
                  <a:srgbClr val="FFFFFF"/>
                </a:solidFill>
                <a:latin typeface="Verdana" charset="0"/>
                <a:ea typeface="ＭＳ Ｐゴシック" charset="0"/>
              </a:endParaRPr>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grpSp>
      <p:sp>
        <p:nvSpPr>
          <p:cNvPr id="87064" name="Rectangle 24"/>
          <p:cNvSpPr>
            <a:spLocks noGrp="1" noChangeArrowheads="1"/>
          </p:cNvSpPr>
          <p:nvPr>
            <p:ph type="ctrTitle" sz="quarter"/>
          </p:nvPr>
        </p:nvSpPr>
        <p:spPr>
          <a:xfrm>
            <a:off x="685800" y="1600200"/>
            <a:ext cx="7772400" cy="1828800"/>
          </a:xfrm>
        </p:spPr>
        <p:txBody>
          <a:bodyPr/>
          <a:lstStyle>
            <a:lvl1pPr>
              <a:defRPr sz="4800"/>
            </a:lvl1pPr>
          </a:lstStyle>
          <a:p>
            <a:r>
              <a:rPr lang="en-US"/>
              <a:t>Click to edit Master title style</a:t>
            </a:r>
          </a:p>
        </p:txBody>
      </p:sp>
      <p:sp>
        <p:nvSpPr>
          <p:cNvPr id="87065"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8" charset="2"/>
              <a:buNone/>
              <a:defRPr/>
            </a:lvl1pPr>
          </a:lstStyle>
          <a:p>
            <a:r>
              <a:rPr lang="en-US"/>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en-US">
              <a:solidFill>
                <a:srgbClr val="FFFFFF"/>
              </a:solidFill>
            </a:endParaRPr>
          </a:p>
        </p:txBody>
      </p:sp>
      <p:sp>
        <p:nvSpPr>
          <p:cNvPr id="27" name="Rectangle 2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28" name="Rectangle 28"/>
          <p:cNvSpPr>
            <a:spLocks noGrp="1" noChangeArrowheads="1"/>
          </p:cNvSpPr>
          <p:nvPr>
            <p:ph type="sldNum" sz="quarter" idx="12"/>
          </p:nvPr>
        </p:nvSpPr>
        <p:spPr/>
        <p:txBody>
          <a:bodyPr/>
          <a:lstStyle>
            <a:lvl1pPr>
              <a:defRPr/>
            </a:lvl1pPr>
          </a:lstStyle>
          <a:p>
            <a:pPr>
              <a:defRPr/>
            </a:pPr>
            <a:fld id="{9F7779E5-81D2-744C-AA69-76078E540AF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34752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27"/>
          <p:cNvSpPr>
            <a:spLocks noGrp="1" noChangeArrowheads="1"/>
          </p:cNvSpPr>
          <p:nvPr>
            <p:ph type="sldNum" sz="quarter" idx="11"/>
          </p:nvPr>
        </p:nvSpPr>
        <p:spPr>
          <a:ln/>
        </p:spPr>
        <p:txBody>
          <a:bodyPr/>
          <a:lstStyle>
            <a:lvl1pPr>
              <a:defRPr/>
            </a:lvl1pPr>
          </a:lstStyle>
          <a:p>
            <a:pPr>
              <a:defRPr/>
            </a:pPr>
            <a:fld id="{CDF81ACA-77C9-334E-BA72-2A21CC25E92B}"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859113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27"/>
          <p:cNvSpPr>
            <a:spLocks noGrp="1" noChangeArrowheads="1"/>
          </p:cNvSpPr>
          <p:nvPr>
            <p:ph type="sldNum" sz="quarter" idx="11"/>
          </p:nvPr>
        </p:nvSpPr>
        <p:spPr>
          <a:ln/>
        </p:spPr>
        <p:txBody>
          <a:bodyPr/>
          <a:lstStyle>
            <a:lvl1pPr>
              <a:defRPr/>
            </a:lvl1pPr>
          </a:lstStyle>
          <a:p>
            <a:pPr>
              <a:defRPr/>
            </a:pPr>
            <a:fld id="{C35D6AC8-BDEB-0349-8B74-7BC0A9CABEB7}"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7587386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27"/>
          <p:cNvSpPr>
            <a:spLocks noGrp="1" noChangeArrowheads="1"/>
          </p:cNvSpPr>
          <p:nvPr>
            <p:ph type="sldNum" sz="quarter" idx="11"/>
          </p:nvPr>
        </p:nvSpPr>
        <p:spPr>
          <a:ln/>
        </p:spPr>
        <p:txBody>
          <a:bodyPr/>
          <a:lstStyle>
            <a:lvl1pPr>
              <a:defRPr/>
            </a:lvl1pPr>
          </a:lstStyle>
          <a:p>
            <a:pPr>
              <a:defRPr/>
            </a:pPr>
            <a:fld id="{55976DF5-CCD8-DF4D-A3DC-A704F5E3CAAD}"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8065042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8" name="Rectangle 27"/>
          <p:cNvSpPr>
            <a:spLocks noGrp="1" noChangeArrowheads="1"/>
          </p:cNvSpPr>
          <p:nvPr>
            <p:ph type="sldNum" sz="quarter" idx="11"/>
          </p:nvPr>
        </p:nvSpPr>
        <p:spPr>
          <a:ln/>
        </p:spPr>
        <p:txBody>
          <a:bodyPr/>
          <a:lstStyle>
            <a:lvl1pPr>
              <a:defRPr/>
            </a:lvl1pPr>
          </a:lstStyle>
          <a:p>
            <a:pPr>
              <a:defRPr/>
            </a:pPr>
            <a:fld id="{7DDBD10D-8F82-9842-AC3D-0458E1655465}" type="slidenum">
              <a:rPr lang="en-US">
                <a:solidFill>
                  <a:srgbClr val="FFFFFF"/>
                </a:solidFill>
              </a:rPr>
              <a:pPr>
                <a:defRPr/>
              </a:pPr>
              <a:t>‹#›</a:t>
            </a:fld>
            <a:endParaRPr lang="en-US">
              <a:solidFill>
                <a:srgbClr val="FFFFFF"/>
              </a:solidFill>
            </a:endParaRPr>
          </a:p>
        </p:txBody>
      </p:sp>
      <p:sp>
        <p:nvSpPr>
          <p:cNvPr id="9"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014387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4" name="Rectangle 27"/>
          <p:cNvSpPr>
            <a:spLocks noGrp="1" noChangeArrowheads="1"/>
          </p:cNvSpPr>
          <p:nvPr>
            <p:ph type="sldNum" sz="quarter" idx="11"/>
          </p:nvPr>
        </p:nvSpPr>
        <p:spPr>
          <a:ln/>
        </p:spPr>
        <p:txBody>
          <a:bodyPr/>
          <a:lstStyle>
            <a:lvl1pPr>
              <a:defRPr/>
            </a:lvl1pPr>
          </a:lstStyle>
          <a:p>
            <a:pPr>
              <a:defRPr/>
            </a:pPr>
            <a:fld id="{75C04599-A323-ED44-AE45-5F1F11B27A4C}" type="slidenum">
              <a:rPr lang="en-US">
                <a:solidFill>
                  <a:srgbClr val="FFFFFF"/>
                </a:solidFill>
              </a:rPr>
              <a:pPr>
                <a:defRPr/>
              </a:pPr>
              <a:t>‹#›</a:t>
            </a:fld>
            <a:endParaRPr lang="en-US">
              <a:solidFill>
                <a:srgbClr val="FFFFFF"/>
              </a:solidFill>
            </a:endParaRPr>
          </a:p>
        </p:txBody>
      </p:sp>
      <p:sp>
        <p:nvSpPr>
          <p:cNvPr id="5"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2608680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3" name="Rectangle 27"/>
          <p:cNvSpPr>
            <a:spLocks noGrp="1" noChangeArrowheads="1"/>
          </p:cNvSpPr>
          <p:nvPr>
            <p:ph type="sldNum" sz="quarter" idx="11"/>
          </p:nvPr>
        </p:nvSpPr>
        <p:spPr>
          <a:ln/>
        </p:spPr>
        <p:txBody>
          <a:bodyPr/>
          <a:lstStyle>
            <a:lvl1pPr>
              <a:defRPr/>
            </a:lvl1pPr>
          </a:lstStyle>
          <a:p>
            <a:pPr>
              <a:defRPr/>
            </a:pPr>
            <a:fld id="{590BF114-4579-2D41-9B5E-30EBD5EB8C53}" type="slidenum">
              <a:rPr lang="en-US">
                <a:solidFill>
                  <a:srgbClr val="FFFFFF"/>
                </a:solidFill>
              </a:rPr>
              <a:pPr>
                <a:defRPr/>
              </a:pPr>
              <a:t>‹#›</a:t>
            </a:fld>
            <a:endParaRPr lang="en-US">
              <a:solidFill>
                <a:srgbClr val="FFFFFF"/>
              </a:solidFill>
            </a:endParaRPr>
          </a:p>
        </p:txBody>
      </p:sp>
      <p:sp>
        <p:nvSpPr>
          <p:cNvPr id="4"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2581700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27"/>
          <p:cNvSpPr>
            <a:spLocks noGrp="1" noChangeArrowheads="1"/>
          </p:cNvSpPr>
          <p:nvPr>
            <p:ph type="sldNum" sz="quarter" idx="11"/>
          </p:nvPr>
        </p:nvSpPr>
        <p:spPr>
          <a:ln/>
        </p:spPr>
        <p:txBody>
          <a:bodyPr/>
          <a:lstStyle>
            <a:lvl1pPr>
              <a:defRPr/>
            </a:lvl1pPr>
          </a:lstStyle>
          <a:p>
            <a:pPr>
              <a:defRPr/>
            </a:pPr>
            <a:fld id="{4179D203-FC08-9047-976A-6D0D7FFB2BCE}"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1940562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27"/>
          <p:cNvSpPr>
            <a:spLocks noGrp="1" noChangeArrowheads="1"/>
          </p:cNvSpPr>
          <p:nvPr>
            <p:ph type="sldNum" sz="quarter" idx="11"/>
          </p:nvPr>
        </p:nvSpPr>
        <p:spPr>
          <a:ln/>
        </p:spPr>
        <p:txBody>
          <a:bodyPr/>
          <a:lstStyle>
            <a:lvl1pPr>
              <a:defRPr/>
            </a:lvl1pPr>
          </a:lstStyle>
          <a:p>
            <a:pPr>
              <a:defRPr/>
            </a:pPr>
            <a:fld id="{63C0AE17-4615-5A45-8A8E-5751B2350C02}"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6146135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27"/>
          <p:cNvSpPr>
            <a:spLocks noGrp="1" noChangeArrowheads="1"/>
          </p:cNvSpPr>
          <p:nvPr>
            <p:ph type="sldNum" sz="quarter" idx="11"/>
          </p:nvPr>
        </p:nvSpPr>
        <p:spPr>
          <a:ln/>
        </p:spPr>
        <p:txBody>
          <a:bodyPr/>
          <a:lstStyle>
            <a:lvl1pPr>
              <a:defRPr/>
            </a:lvl1pPr>
          </a:lstStyle>
          <a:p>
            <a:pPr>
              <a:defRPr/>
            </a:pPr>
            <a:fld id="{33F84283-B0A7-EC47-9032-F8D2F819CAFC}"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4907023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27"/>
          <p:cNvSpPr>
            <a:spLocks noGrp="1" noChangeArrowheads="1"/>
          </p:cNvSpPr>
          <p:nvPr>
            <p:ph type="sldNum" sz="quarter" idx="11"/>
          </p:nvPr>
        </p:nvSpPr>
        <p:spPr>
          <a:ln/>
        </p:spPr>
        <p:txBody>
          <a:bodyPr/>
          <a:lstStyle>
            <a:lvl1pPr>
              <a:defRPr/>
            </a:lvl1pPr>
          </a:lstStyle>
          <a:p>
            <a:pPr>
              <a:defRPr/>
            </a:pPr>
            <a:fld id="{F1A48F66-085F-FE4A-AE0D-68C0B222D60A}"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46642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9C1B34-E1C4-7B46-8786-FBB50A9F214A}"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06772376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grpSp>
      <p:sp>
        <p:nvSpPr>
          <p:cNvPr id="493581" name="Rectangle 13"/>
          <p:cNvSpPr>
            <a:spLocks noGrp="1" noChangeArrowheads="1"/>
          </p:cNvSpPr>
          <p:nvPr>
            <p:ph type="subTitle" idx="1"/>
          </p:nvPr>
        </p:nvSpPr>
        <p:spPr>
          <a:xfrm>
            <a:off x="1371600" y="3886200"/>
            <a:ext cx="6400800" cy="1752600"/>
          </a:xfrm>
        </p:spPr>
        <p:txBody>
          <a:bodyPr/>
          <a:lstStyle>
            <a:lvl1pPr marL="0" indent="0" algn="ctr">
              <a:buFont typeface="Times" pitchFamily="8" charset="0"/>
              <a:buNone/>
              <a:defRPr/>
            </a:lvl1pPr>
          </a:lstStyle>
          <a:p>
            <a:r>
              <a:rPr lang="en-US"/>
              <a:t>Click to edit Master subtitle style</a:t>
            </a:r>
          </a:p>
        </p:txBody>
      </p:sp>
      <p:sp>
        <p:nvSpPr>
          <p:cNvPr id="493582"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FFFFFF"/>
              </a:solidFill>
            </a:endParaRPr>
          </a:p>
        </p:txBody>
      </p:sp>
      <p:sp>
        <p:nvSpPr>
          <p:cNvPr id="13"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FFFFFF"/>
              </a:solidFill>
            </a:endParaRPr>
          </a:p>
        </p:txBody>
      </p:sp>
      <p:sp>
        <p:nvSpPr>
          <p:cNvPr id="14"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4BFA389A-3EA2-3941-946C-7A951737B24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6360368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756600-1E50-E848-89F5-36B00E2BF2C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2967227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26692B-3C8D-AC46-B5FE-32D52289A86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5134253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2B7DE5-755B-7A4C-943E-6B8EC71AFC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9341071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BDCEE73-0305-EB4A-8DD9-74CDDBADFFA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615506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13BC524-0D45-E244-8D4A-822DDC52277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8215861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4937FDF-2A83-934F-A582-1BF444C1CED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4025720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511AD5-E8C0-5448-820A-5A67A31BAAF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071720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896F9D6-0CDE-F24C-A2E3-894387F367D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0610110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351D35-4C2A-9041-B080-7C57D1C326A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266607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63FCC1-705F-054E-9F20-19A6DDE6687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23726631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BAEAB55-9D16-0849-A230-9FEA8764C52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3483082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grpSp>
      <p:sp>
        <p:nvSpPr>
          <p:cNvPr id="493581" name="Rectangle 13"/>
          <p:cNvSpPr>
            <a:spLocks noGrp="1" noChangeArrowheads="1"/>
          </p:cNvSpPr>
          <p:nvPr>
            <p:ph type="subTitle" idx="1"/>
          </p:nvPr>
        </p:nvSpPr>
        <p:spPr>
          <a:xfrm>
            <a:off x="1371600" y="3886200"/>
            <a:ext cx="6400800" cy="1752600"/>
          </a:xfrm>
        </p:spPr>
        <p:txBody>
          <a:bodyPr/>
          <a:lstStyle>
            <a:lvl1pPr marL="0" indent="0" algn="ctr">
              <a:buFont typeface="Times" pitchFamily="8" charset="0"/>
              <a:buNone/>
              <a:defRPr/>
            </a:lvl1pPr>
          </a:lstStyle>
          <a:p>
            <a:r>
              <a:rPr lang="en-US"/>
              <a:t>Click to edit Master subtitle style</a:t>
            </a:r>
          </a:p>
        </p:txBody>
      </p:sp>
      <p:sp>
        <p:nvSpPr>
          <p:cNvPr id="493582"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FFFFFF"/>
              </a:solidFill>
            </a:endParaRPr>
          </a:p>
        </p:txBody>
      </p:sp>
      <p:sp>
        <p:nvSpPr>
          <p:cNvPr id="13"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FFFFFF"/>
              </a:solidFill>
            </a:endParaRPr>
          </a:p>
        </p:txBody>
      </p:sp>
      <p:sp>
        <p:nvSpPr>
          <p:cNvPr id="14"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4BFA389A-3EA2-3941-946C-7A951737B24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0431037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756600-1E50-E848-89F5-36B00E2BF2C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2755184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26692B-3C8D-AC46-B5FE-32D52289A86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1044628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2B7DE5-755B-7A4C-943E-6B8EC71AFC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2851240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BDCEE73-0305-EB4A-8DD9-74CDDBADFFA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9809381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13BC524-0D45-E244-8D4A-822DDC52277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5161992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4937FDF-2A83-934F-A582-1BF444C1CED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0424320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511AD5-E8C0-5448-820A-5A67A31BAAF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4312504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896F9D6-0CDE-F24C-A2E3-894387F367D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055162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0B139A-D75D-F74C-A732-C4B5C5BBD8D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61029993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351D35-4C2A-9041-B080-7C57D1C326A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3999510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BAEAB55-9D16-0849-A230-9FEA8764C52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4440641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72738" name="Rectangle 2"/>
          <p:cNvSpPr>
            <a:spLocks noGrp="1" noChangeArrowheads="1"/>
          </p:cNvSpPr>
          <p:nvPr>
            <p:ph type="ctrTitle"/>
          </p:nvPr>
        </p:nvSpPr>
        <p:spPr>
          <a:xfrm>
            <a:off x="304800" y="2286000"/>
            <a:ext cx="7467600" cy="1143000"/>
          </a:xfrm>
        </p:spPr>
        <p:txBody>
          <a:bodyPr/>
          <a:lstStyle>
            <a:lvl1pPr algn="r">
              <a:defRPr/>
            </a:lvl1pPr>
          </a:lstStyle>
          <a:p>
            <a:r>
              <a:rPr lang="en-US"/>
              <a:t>Click to edit Master title style</a:t>
            </a:r>
          </a:p>
        </p:txBody>
      </p:sp>
      <p:sp>
        <p:nvSpPr>
          <p:cNvPr id="372739" name="Rectangle 3"/>
          <p:cNvSpPr>
            <a:spLocks noGrp="1" noChangeArrowheads="1"/>
          </p:cNvSpPr>
          <p:nvPr>
            <p:ph type="subTitle" idx="1"/>
          </p:nvPr>
        </p:nvSpPr>
        <p:spPr>
          <a:xfrm>
            <a:off x="1371600" y="3886200"/>
            <a:ext cx="6400800" cy="1752600"/>
          </a:xfrm>
        </p:spPr>
        <p:txBody>
          <a:bodyPr/>
          <a:lstStyle>
            <a:lvl1pPr marL="0" indent="0" algn="r">
              <a:buFont typeface="Wingdings" pitchFamily="8"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56D8AF-DF83-974E-8C19-7E5D36E39F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709064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F26177-3742-2A40-83F4-A2227FD28D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604118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369170-B4CA-1D44-AE63-ED1B6E29C8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765882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529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866A5A-63A5-B145-B59D-D7CA064E0B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036732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80C4C86-77F7-204F-BF1B-42090743B3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356585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07037A9-D261-F242-B9F6-D34623E0AB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575631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41144D7-C11C-BF4F-936B-D56331A618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572896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5DACE9-2D26-B64E-9822-E1B3EECD12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03284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7737A8-71F6-5F48-98EF-65F47643239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6183549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30C66E-0DF0-2845-A17D-A0B67A8167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129575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01B4685-8988-224C-877E-96896F768D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305203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62650" y="609600"/>
            <a:ext cx="18859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609600"/>
            <a:ext cx="55054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C41DE6-B54A-B24C-B457-7CDAC4BD61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978014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a:solidFill>
            <a:srgbClr val="004E82"/>
          </a:solidFill>
        </p:grpSpPr>
        <p:sp>
          <p:nvSpPr>
            <p:cNvPr id="5" name="Freeform 3"/>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pFill/>
            <a:ln>
              <a:noFill/>
            </a:ln>
            <a:extLst/>
          </p:spPr>
          <p:txBody>
            <a:bodyPr/>
            <a:lstStyle/>
            <a:p>
              <a:pPr defTabSz="914400" eaLnBrk="0" fontAlgn="base" hangingPunct="0">
                <a:spcBef>
                  <a:spcPct val="0"/>
                </a:spcBef>
                <a:spcAft>
                  <a:spcPct val="0"/>
                </a:spcAft>
                <a:defRPr/>
              </a:pPr>
              <a:endParaRPr lang="en-US" sz="2400">
                <a:solidFill>
                  <a:srgbClr val="FFFFFF"/>
                </a:solidFill>
                <a:ea typeface="ＭＳ Ｐゴシック" charset="0"/>
                <a:cs typeface="ＭＳ Ｐゴシック" charset="0"/>
              </a:endParaRPr>
            </a:p>
          </p:txBody>
        </p:sp>
        <p:grpSp>
          <p:nvGrpSpPr>
            <p:cNvPr id="6" name="Group 4"/>
            <p:cNvGrpSpPr>
              <a:grpSpLocks/>
            </p:cNvGrpSpPr>
            <p:nvPr/>
          </p:nvGrpSpPr>
          <p:grpSpPr bwMode="auto">
            <a:xfrm>
              <a:off x="3528" y="3715"/>
              <a:ext cx="792" cy="521"/>
              <a:chOff x="3527" y="3715"/>
              <a:chExt cx="792" cy="521"/>
            </a:xfrm>
            <a:grpFill/>
          </p:grpSpPr>
          <p:sp>
            <p:nvSpPr>
              <p:cNvPr id="57" name="Oval 5"/>
              <p:cNvSpPr>
                <a:spLocks noChangeArrowheads="1"/>
              </p:cNvSpPr>
              <p:nvPr/>
            </p:nvSpPr>
            <p:spPr bwMode="hidden">
              <a:xfrm>
                <a:off x="3686" y="3810"/>
                <a:ext cx="532" cy="327"/>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58" name="Oval 6"/>
              <p:cNvSpPr>
                <a:spLocks noChangeArrowheads="1"/>
              </p:cNvSpPr>
              <p:nvPr/>
            </p:nvSpPr>
            <p:spPr bwMode="hidden">
              <a:xfrm>
                <a:off x="3726" y="3840"/>
                <a:ext cx="452" cy="275"/>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59" name="Oval 7"/>
              <p:cNvSpPr>
                <a:spLocks noChangeArrowheads="1"/>
              </p:cNvSpPr>
              <p:nvPr/>
            </p:nvSpPr>
            <p:spPr bwMode="hidden">
              <a:xfrm>
                <a:off x="3782" y="3872"/>
                <a:ext cx="344" cy="207"/>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60" name="Oval 8"/>
              <p:cNvSpPr>
                <a:spLocks noChangeArrowheads="1"/>
              </p:cNvSpPr>
              <p:nvPr/>
            </p:nvSpPr>
            <p:spPr bwMode="hidden">
              <a:xfrm>
                <a:off x="3822" y="3896"/>
                <a:ext cx="262" cy="159"/>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61" name="Oval 9"/>
              <p:cNvSpPr>
                <a:spLocks noChangeArrowheads="1"/>
              </p:cNvSpPr>
              <p:nvPr/>
            </p:nvSpPr>
            <p:spPr bwMode="hidden">
              <a:xfrm>
                <a:off x="3856" y="3922"/>
                <a:ext cx="192" cy="107"/>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62" name="Freeform 10"/>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63" name="Freeform 11"/>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64" name="Freeform 12"/>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65" name="Freeform 13"/>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66" name="Freeform 14"/>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67" name="Oval 15"/>
              <p:cNvSpPr>
                <a:spLocks noChangeArrowheads="1"/>
              </p:cNvSpPr>
              <p:nvPr/>
            </p:nvSpPr>
            <p:spPr bwMode="hidden">
              <a:xfrm>
                <a:off x="3910" y="3948"/>
                <a:ext cx="84" cy="53"/>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grpSp>
        <p:grpSp>
          <p:nvGrpSpPr>
            <p:cNvPr id="7" name="Group 16"/>
            <p:cNvGrpSpPr>
              <a:grpSpLocks/>
            </p:cNvGrpSpPr>
            <p:nvPr/>
          </p:nvGrpSpPr>
          <p:grpSpPr bwMode="auto">
            <a:xfrm>
              <a:off x="1776" y="3631"/>
              <a:ext cx="1626" cy="683"/>
              <a:chOff x="1776" y="3631"/>
              <a:chExt cx="1626" cy="683"/>
            </a:xfrm>
            <a:grpFill/>
          </p:grpSpPr>
          <p:sp>
            <p:nvSpPr>
              <p:cNvPr id="39" name="Oval 17"/>
              <p:cNvSpPr>
                <a:spLocks noChangeArrowheads="1"/>
              </p:cNvSpPr>
              <p:nvPr/>
            </p:nvSpPr>
            <p:spPr bwMode="hidden">
              <a:xfrm>
                <a:off x="2268" y="3934"/>
                <a:ext cx="638" cy="377"/>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40" name="Oval 18"/>
              <p:cNvSpPr>
                <a:spLocks noChangeArrowheads="1"/>
              </p:cNvSpPr>
              <p:nvPr/>
            </p:nvSpPr>
            <p:spPr bwMode="hidden">
              <a:xfrm>
                <a:off x="2314" y="3958"/>
                <a:ext cx="543" cy="332"/>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41" name="Oval 19"/>
              <p:cNvSpPr>
                <a:spLocks noChangeArrowheads="1"/>
              </p:cNvSpPr>
              <p:nvPr/>
            </p:nvSpPr>
            <p:spPr bwMode="hidden">
              <a:xfrm>
                <a:off x="2341" y="3979"/>
                <a:ext cx="501" cy="299"/>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42" name="Oval 20"/>
              <p:cNvSpPr>
                <a:spLocks noChangeArrowheads="1"/>
              </p:cNvSpPr>
              <p:nvPr/>
            </p:nvSpPr>
            <p:spPr bwMode="hidden">
              <a:xfrm>
                <a:off x="2368" y="3997"/>
                <a:ext cx="444" cy="258"/>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43" name="Oval 21"/>
              <p:cNvSpPr>
                <a:spLocks noChangeArrowheads="1"/>
              </p:cNvSpPr>
              <p:nvPr/>
            </p:nvSpPr>
            <p:spPr bwMode="hidden">
              <a:xfrm>
                <a:off x="2385" y="4005"/>
                <a:ext cx="413" cy="240"/>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44" name="Oval 22"/>
              <p:cNvSpPr>
                <a:spLocks noChangeArrowheads="1"/>
              </p:cNvSpPr>
              <p:nvPr/>
            </p:nvSpPr>
            <p:spPr bwMode="hidden">
              <a:xfrm>
                <a:off x="2437" y="4026"/>
                <a:ext cx="306" cy="192"/>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45" name="Oval 23"/>
              <p:cNvSpPr>
                <a:spLocks noChangeArrowheads="1"/>
              </p:cNvSpPr>
              <p:nvPr/>
            </p:nvSpPr>
            <p:spPr bwMode="hidden">
              <a:xfrm>
                <a:off x="2476" y="4056"/>
                <a:ext cx="227" cy="135"/>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46" name="Oval 24"/>
              <p:cNvSpPr>
                <a:spLocks noChangeArrowheads="1"/>
              </p:cNvSpPr>
              <p:nvPr/>
            </p:nvSpPr>
            <p:spPr bwMode="hidden">
              <a:xfrm>
                <a:off x="2542" y="4097"/>
                <a:ext cx="90" cy="60"/>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47"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48"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49"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50"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51"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grpFill/>
              <a:ln>
                <a:noFill/>
              </a:ln>
              <a:extLst/>
            </p:spPr>
            <p:txBody>
              <a:bodyPr/>
              <a:lstStyle/>
              <a:p>
                <a:pPr defTabSz="914400" eaLnBrk="0" fontAlgn="base" hangingPunct="0">
                  <a:spcBef>
                    <a:spcPct val="0"/>
                  </a:spcBef>
                  <a:spcAft>
                    <a:spcPct val="0"/>
                  </a:spcAft>
                  <a:defRPr/>
                </a:pPr>
                <a:endParaRPr lang="en-US" sz="2400">
                  <a:solidFill>
                    <a:srgbClr val="FFFFFF"/>
                  </a:solidFill>
                  <a:ea typeface="ＭＳ Ｐゴシック" charset="0"/>
                  <a:cs typeface="ＭＳ Ｐゴシック" charset="0"/>
                </a:endParaRPr>
              </a:p>
            </p:txBody>
          </p:sp>
          <p:sp>
            <p:nvSpPr>
              <p:cNvPr id="52"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grpFill/>
              <a:ln>
                <a:noFill/>
              </a:ln>
              <a:extLst/>
            </p:spPr>
            <p:txBody>
              <a:bodyPr/>
              <a:lstStyle/>
              <a:p>
                <a:pPr defTabSz="914400" eaLnBrk="0" fontAlgn="base" hangingPunct="0">
                  <a:spcBef>
                    <a:spcPct val="0"/>
                  </a:spcBef>
                  <a:spcAft>
                    <a:spcPct val="0"/>
                  </a:spcAft>
                  <a:defRPr/>
                </a:pPr>
                <a:endParaRPr lang="en-US" sz="2400">
                  <a:solidFill>
                    <a:srgbClr val="FFFFFF"/>
                  </a:solidFill>
                  <a:ea typeface="ＭＳ Ｐゴシック" charset="0"/>
                  <a:cs typeface="ＭＳ Ｐゴシック" charset="0"/>
                </a:endParaRPr>
              </a:p>
            </p:txBody>
          </p:sp>
          <p:sp>
            <p:nvSpPr>
              <p:cNvPr id="53"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54"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55"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56"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grpFill/>
              <a:ln>
                <a:noFill/>
              </a:ln>
              <a:extLst/>
            </p:spPr>
            <p:txBody>
              <a:bodyPr/>
              <a:lstStyle/>
              <a:p>
                <a:pPr defTabSz="914400" eaLnBrk="0" fontAlgn="base" hangingPunct="0">
                  <a:spcBef>
                    <a:spcPct val="0"/>
                  </a:spcBef>
                  <a:spcAft>
                    <a:spcPct val="0"/>
                  </a:spcAft>
                  <a:defRPr/>
                </a:pPr>
                <a:endParaRPr lang="en-US" sz="2400">
                  <a:solidFill>
                    <a:srgbClr val="FFFFFF"/>
                  </a:solidFill>
                  <a:ea typeface="ＭＳ Ｐゴシック" charset="0"/>
                  <a:cs typeface="ＭＳ Ｐゴシック" charset="0"/>
                </a:endParaRPr>
              </a:p>
            </p:txBody>
          </p:sp>
        </p:grpSp>
        <p:grpSp>
          <p:nvGrpSpPr>
            <p:cNvPr id="8" name="Group 35"/>
            <p:cNvGrpSpPr>
              <a:grpSpLocks/>
            </p:cNvGrpSpPr>
            <p:nvPr/>
          </p:nvGrpSpPr>
          <p:grpSpPr bwMode="auto">
            <a:xfrm>
              <a:off x="4128" y="3360"/>
              <a:ext cx="1351" cy="821"/>
              <a:chOff x="4128" y="3360"/>
              <a:chExt cx="1351" cy="821"/>
            </a:xfrm>
            <a:grpFill/>
          </p:grpSpPr>
          <p:sp>
            <p:nvSpPr>
              <p:cNvPr id="22" name="Freeform 36"/>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23" name="Freeform 37"/>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24" name="Freeform 38"/>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25" name="Freeform 39"/>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26" name="Freeform 40"/>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27" name="Freeform 41"/>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28" name="Freeform 42"/>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29" name="Freeform 43"/>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grpFill/>
              <a:ln>
                <a:noFill/>
              </a:ln>
              <a:extLst/>
            </p:spPr>
            <p:txBody>
              <a:bodyPr/>
              <a:lstStyle/>
              <a:p>
                <a:pPr defTabSz="914400" eaLnBrk="0" fontAlgn="base" hangingPunct="0">
                  <a:spcBef>
                    <a:spcPct val="0"/>
                  </a:spcBef>
                  <a:spcAft>
                    <a:spcPct val="0"/>
                  </a:spcAft>
                  <a:defRPr/>
                </a:pPr>
                <a:endParaRPr lang="en-US" sz="2400">
                  <a:solidFill>
                    <a:srgbClr val="FFFFFF"/>
                  </a:solidFill>
                  <a:ea typeface="ＭＳ Ｐゴシック" charset="0"/>
                  <a:cs typeface="ＭＳ Ｐゴシック" charset="0"/>
                </a:endParaRPr>
              </a:p>
            </p:txBody>
          </p:sp>
          <p:sp>
            <p:nvSpPr>
              <p:cNvPr id="30" name="Freeform 44"/>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31" name="Freeform 45"/>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32" name="Freeform 46"/>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33" name="Oval 47"/>
              <p:cNvSpPr>
                <a:spLocks noChangeArrowheads="1"/>
              </p:cNvSpPr>
              <p:nvPr/>
            </p:nvSpPr>
            <p:spPr bwMode="hidden">
              <a:xfrm>
                <a:off x="4546" y="3608"/>
                <a:ext cx="518" cy="319"/>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34" name="Oval 48"/>
              <p:cNvSpPr>
                <a:spLocks noChangeArrowheads="1"/>
              </p:cNvSpPr>
              <p:nvPr/>
            </p:nvSpPr>
            <p:spPr bwMode="hidden">
              <a:xfrm>
                <a:off x="4578" y="3630"/>
                <a:ext cx="446" cy="271"/>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35" name="Oval 49"/>
              <p:cNvSpPr>
                <a:spLocks noChangeArrowheads="1"/>
              </p:cNvSpPr>
              <p:nvPr/>
            </p:nvSpPr>
            <p:spPr bwMode="hidden">
              <a:xfrm>
                <a:off x="4610" y="3650"/>
                <a:ext cx="386" cy="233"/>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36" name="Oval 50"/>
              <p:cNvSpPr>
                <a:spLocks noChangeArrowheads="1"/>
              </p:cNvSpPr>
              <p:nvPr/>
            </p:nvSpPr>
            <p:spPr bwMode="hidden">
              <a:xfrm>
                <a:off x="4654" y="3678"/>
                <a:ext cx="298" cy="177"/>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37" name="Oval 51"/>
              <p:cNvSpPr>
                <a:spLocks noChangeArrowheads="1"/>
              </p:cNvSpPr>
              <p:nvPr/>
            </p:nvSpPr>
            <p:spPr bwMode="hidden">
              <a:xfrm>
                <a:off x="4690" y="3698"/>
                <a:ext cx="222" cy="139"/>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38" name="Oval 52"/>
              <p:cNvSpPr>
                <a:spLocks noChangeArrowheads="1"/>
              </p:cNvSpPr>
              <p:nvPr/>
            </p:nvSpPr>
            <p:spPr bwMode="hidden">
              <a:xfrm>
                <a:off x="4738" y="3728"/>
                <a:ext cx="126" cy="81"/>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grpSp>
        <p:grpSp>
          <p:nvGrpSpPr>
            <p:cNvPr id="9" name="Group 53"/>
            <p:cNvGrpSpPr>
              <a:grpSpLocks/>
            </p:cNvGrpSpPr>
            <p:nvPr/>
          </p:nvGrpSpPr>
          <p:grpSpPr bwMode="auto">
            <a:xfrm>
              <a:off x="5280" y="3024"/>
              <a:ext cx="425" cy="258"/>
              <a:chOff x="5280" y="3024"/>
              <a:chExt cx="425" cy="258"/>
            </a:xfrm>
            <a:grpFill/>
          </p:grpSpPr>
          <p:sp>
            <p:nvSpPr>
              <p:cNvPr id="10" name="Freeform 54"/>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pFill/>
              <a:ln>
                <a:noFill/>
              </a:ln>
              <a:extLst/>
            </p:spPr>
            <p:txBody>
              <a:bodyPr/>
              <a:lstStyle/>
              <a:p>
                <a:pPr defTabSz="914400" eaLnBrk="0" fontAlgn="base" hangingPunct="0">
                  <a:spcBef>
                    <a:spcPct val="0"/>
                  </a:spcBef>
                  <a:spcAft>
                    <a:spcPct val="0"/>
                  </a:spcAft>
                  <a:defRPr/>
                </a:pPr>
                <a:endParaRPr lang="en-US" sz="2400">
                  <a:solidFill>
                    <a:srgbClr val="FFFFFF"/>
                  </a:solidFill>
                  <a:ea typeface="ＭＳ Ｐゴシック" charset="0"/>
                  <a:cs typeface="ＭＳ Ｐゴシック" charset="0"/>
                </a:endParaRPr>
              </a:p>
            </p:txBody>
          </p:sp>
          <p:sp>
            <p:nvSpPr>
              <p:cNvPr id="11" name="Freeform 55"/>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pFill/>
              <a:ln>
                <a:noFill/>
              </a:ln>
              <a:extLst/>
            </p:spPr>
            <p:txBody>
              <a:bodyPr/>
              <a:lstStyle/>
              <a:p>
                <a:pPr defTabSz="914400" eaLnBrk="0" fontAlgn="base" hangingPunct="0">
                  <a:spcBef>
                    <a:spcPct val="0"/>
                  </a:spcBef>
                  <a:spcAft>
                    <a:spcPct val="0"/>
                  </a:spcAft>
                  <a:defRPr/>
                </a:pPr>
                <a:endParaRPr lang="en-US" sz="2400">
                  <a:solidFill>
                    <a:srgbClr val="FFFFFF"/>
                  </a:solidFill>
                  <a:ea typeface="ＭＳ Ｐゴシック" charset="0"/>
                  <a:cs typeface="ＭＳ Ｐゴシック" charset="0"/>
                </a:endParaRPr>
              </a:p>
            </p:txBody>
          </p:sp>
          <p:sp>
            <p:nvSpPr>
              <p:cNvPr id="12" name="Freeform 56"/>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pFill/>
              <a:ln>
                <a:noFill/>
              </a:ln>
              <a:extLst/>
            </p:spPr>
            <p:txBody>
              <a:bodyPr/>
              <a:lstStyle/>
              <a:p>
                <a:pPr defTabSz="914400" eaLnBrk="0" fontAlgn="base" hangingPunct="0">
                  <a:spcBef>
                    <a:spcPct val="0"/>
                  </a:spcBef>
                  <a:spcAft>
                    <a:spcPct val="0"/>
                  </a:spcAft>
                  <a:defRPr/>
                </a:pPr>
                <a:endParaRPr lang="en-US" sz="2400">
                  <a:solidFill>
                    <a:srgbClr val="FFFFFF"/>
                  </a:solidFill>
                  <a:ea typeface="ＭＳ Ｐゴシック" charset="0"/>
                  <a:cs typeface="ＭＳ Ｐゴシック" charset="0"/>
                </a:endParaRPr>
              </a:p>
            </p:txBody>
          </p:sp>
          <p:sp>
            <p:nvSpPr>
              <p:cNvPr id="13" name="Freeform 57"/>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pFill/>
              <a:ln>
                <a:noFill/>
              </a:ln>
              <a:extLst/>
            </p:spPr>
            <p:txBody>
              <a:bodyPr/>
              <a:lstStyle/>
              <a:p>
                <a:pPr defTabSz="914400" eaLnBrk="0" fontAlgn="base" hangingPunct="0">
                  <a:spcBef>
                    <a:spcPct val="0"/>
                  </a:spcBef>
                  <a:spcAft>
                    <a:spcPct val="0"/>
                  </a:spcAft>
                  <a:defRPr/>
                </a:pPr>
                <a:endParaRPr lang="en-US" sz="2400">
                  <a:solidFill>
                    <a:srgbClr val="FFFFFF"/>
                  </a:solidFill>
                  <a:ea typeface="ＭＳ Ｐゴシック" charset="0"/>
                  <a:cs typeface="ＭＳ Ｐゴシック" charset="0"/>
                </a:endParaRPr>
              </a:p>
            </p:txBody>
          </p:sp>
          <p:sp>
            <p:nvSpPr>
              <p:cNvPr id="14" name="Freeform 58"/>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pFill/>
              <a:ln>
                <a:noFill/>
              </a:ln>
              <a:extLst/>
            </p:spPr>
            <p:txBody>
              <a:bodyPr/>
              <a:lstStyle/>
              <a:p>
                <a:pPr defTabSz="914400" eaLnBrk="0" fontAlgn="base" hangingPunct="0">
                  <a:spcBef>
                    <a:spcPct val="0"/>
                  </a:spcBef>
                  <a:spcAft>
                    <a:spcPct val="0"/>
                  </a:spcAft>
                  <a:defRPr/>
                </a:pPr>
                <a:endParaRPr lang="en-US" sz="2400">
                  <a:solidFill>
                    <a:srgbClr val="FFFFFF"/>
                  </a:solidFill>
                  <a:ea typeface="ＭＳ Ｐゴシック" charset="0"/>
                  <a:cs typeface="ＭＳ Ｐゴシック" charset="0"/>
                </a:endParaRPr>
              </a:p>
            </p:txBody>
          </p:sp>
          <p:sp>
            <p:nvSpPr>
              <p:cNvPr id="15" name="Freeform 59"/>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pFill/>
              <a:ln>
                <a:noFill/>
              </a:ln>
              <a:extLst/>
            </p:spPr>
            <p:txBody>
              <a:bodyPr/>
              <a:lstStyle/>
              <a:p>
                <a:pPr defTabSz="914400" eaLnBrk="0" fontAlgn="base" hangingPunct="0">
                  <a:spcBef>
                    <a:spcPct val="0"/>
                  </a:spcBef>
                  <a:spcAft>
                    <a:spcPct val="0"/>
                  </a:spcAft>
                  <a:defRPr/>
                </a:pPr>
                <a:endParaRPr lang="en-US" sz="2400">
                  <a:solidFill>
                    <a:srgbClr val="FFFFFF"/>
                  </a:solidFill>
                  <a:ea typeface="ＭＳ Ｐゴシック" charset="0"/>
                  <a:cs typeface="ＭＳ Ｐゴシック" charset="0"/>
                </a:endParaRPr>
              </a:p>
            </p:txBody>
          </p:sp>
          <p:sp>
            <p:nvSpPr>
              <p:cNvPr id="16" name="Freeform 60"/>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pFill/>
              <a:ln>
                <a:noFill/>
              </a:ln>
              <a:extLst/>
            </p:spPr>
            <p:txBody>
              <a:bodyPr/>
              <a:lstStyle/>
              <a:p>
                <a:pPr defTabSz="914400" eaLnBrk="0" fontAlgn="base" hangingPunct="0">
                  <a:spcBef>
                    <a:spcPct val="0"/>
                  </a:spcBef>
                  <a:spcAft>
                    <a:spcPct val="0"/>
                  </a:spcAft>
                  <a:defRPr/>
                </a:pPr>
                <a:endParaRPr lang="en-US" sz="2400">
                  <a:solidFill>
                    <a:srgbClr val="FFFFFF"/>
                  </a:solidFill>
                  <a:ea typeface="ＭＳ Ｐゴシック" charset="0"/>
                  <a:cs typeface="ＭＳ Ｐゴシック" charset="0"/>
                </a:endParaRPr>
              </a:p>
            </p:txBody>
          </p:sp>
          <p:grpSp>
            <p:nvGrpSpPr>
              <p:cNvPr id="17" name="Group 61"/>
              <p:cNvGrpSpPr>
                <a:grpSpLocks/>
              </p:cNvGrpSpPr>
              <p:nvPr/>
            </p:nvGrpSpPr>
            <p:grpSpPr bwMode="auto">
              <a:xfrm>
                <a:off x="5381" y="3085"/>
                <a:ext cx="227" cy="132"/>
                <a:chOff x="5381" y="3085"/>
                <a:chExt cx="227" cy="132"/>
              </a:xfrm>
              <a:grpFill/>
            </p:grpSpPr>
            <p:sp>
              <p:nvSpPr>
                <p:cNvPr id="18" name="Oval 62"/>
                <p:cNvSpPr>
                  <a:spLocks noChangeArrowheads="1"/>
                </p:cNvSpPr>
                <p:nvPr/>
              </p:nvSpPr>
              <p:spPr bwMode="hidden">
                <a:xfrm>
                  <a:off x="5381" y="3085"/>
                  <a:ext cx="227" cy="132"/>
                </a:xfrm>
                <a:prstGeom prst="ellipse">
                  <a:avLst/>
                </a:prstGeom>
                <a:grpFill/>
                <a:ln>
                  <a:noFill/>
                </a:ln>
                <a:extLst/>
              </p:spPr>
              <p:txBody>
                <a:bodyPr/>
                <a:lstStyle/>
                <a:p>
                  <a:pPr defTabSz="914400" eaLnBrk="0" fontAlgn="base" hangingPunct="0">
                    <a:spcBef>
                      <a:spcPct val="0"/>
                    </a:spcBef>
                    <a:spcAft>
                      <a:spcPct val="0"/>
                    </a:spcAft>
                    <a:defRPr/>
                  </a:pPr>
                  <a:endParaRPr lang="en-US" sz="2400">
                    <a:solidFill>
                      <a:srgbClr val="FFFFFF"/>
                    </a:solidFill>
                    <a:ea typeface="ＭＳ Ｐゴシック" charset="0"/>
                    <a:cs typeface="ＭＳ Ｐゴシック" charset="0"/>
                  </a:endParaRPr>
                </a:p>
              </p:txBody>
            </p:sp>
            <p:sp>
              <p:nvSpPr>
                <p:cNvPr id="19" name="Oval 63"/>
                <p:cNvSpPr>
                  <a:spLocks noChangeArrowheads="1"/>
                </p:cNvSpPr>
                <p:nvPr/>
              </p:nvSpPr>
              <p:spPr bwMode="hidden">
                <a:xfrm>
                  <a:off x="5403" y="3099"/>
                  <a:ext cx="182" cy="102"/>
                </a:xfrm>
                <a:prstGeom prst="ellipse">
                  <a:avLst/>
                </a:prstGeom>
                <a:grpFill/>
                <a:ln>
                  <a:noFill/>
                </a:ln>
                <a:extLst/>
              </p:spPr>
              <p:txBody>
                <a:bodyPr/>
                <a:lstStyle/>
                <a:p>
                  <a:pPr defTabSz="914400" eaLnBrk="0" fontAlgn="base" hangingPunct="0">
                    <a:spcBef>
                      <a:spcPct val="0"/>
                    </a:spcBef>
                    <a:spcAft>
                      <a:spcPct val="0"/>
                    </a:spcAft>
                    <a:defRPr/>
                  </a:pPr>
                  <a:endParaRPr lang="en-US" sz="2400">
                    <a:solidFill>
                      <a:srgbClr val="FFFFFF"/>
                    </a:solidFill>
                    <a:ea typeface="ＭＳ Ｐゴシック" charset="0"/>
                    <a:cs typeface="ＭＳ Ｐゴシック" charset="0"/>
                  </a:endParaRPr>
                </a:p>
              </p:txBody>
            </p:sp>
            <p:sp>
              <p:nvSpPr>
                <p:cNvPr id="20" name="Oval 64"/>
                <p:cNvSpPr>
                  <a:spLocks noChangeArrowheads="1"/>
                </p:cNvSpPr>
                <p:nvPr/>
              </p:nvSpPr>
              <p:spPr bwMode="hidden">
                <a:xfrm>
                  <a:off x="5431" y="3109"/>
                  <a:ext cx="125" cy="82"/>
                </a:xfrm>
                <a:prstGeom prst="ellipse">
                  <a:avLst/>
                </a:prstGeom>
                <a:grpFill/>
                <a:ln>
                  <a:noFill/>
                </a:ln>
                <a:extLst/>
              </p:spPr>
              <p:txBody>
                <a:bodyPr/>
                <a:lstStyle/>
                <a:p>
                  <a:pPr defTabSz="914400" eaLnBrk="0" fontAlgn="base" hangingPunct="0">
                    <a:spcBef>
                      <a:spcPct val="0"/>
                    </a:spcBef>
                    <a:spcAft>
                      <a:spcPct val="0"/>
                    </a:spcAft>
                    <a:defRPr/>
                  </a:pPr>
                  <a:endParaRPr lang="en-US" sz="2400">
                    <a:solidFill>
                      <a:srgbClr val="FFFFFF"/>
                    </a:solidFill>
                    <a:ea typeface="ＭＳ Ｐゴシック" charset="0"/>
                    <a:cs typeface="ＭＳ Ｐゴシック" charset="0"/>
                  </a:endParaRPr>
                </a:p>
              </p:txBody>
            </p:sp>
            <p:sp>
              <p:nvSpPr>
                <p:cNvPr id="21" name="Oval 65"/>
                <p:cNvSpPr>
                  <a:spLocks noChangeArrowheads="1"/>
                </p:cNvSpPr>
                <p:nvPr/>
              </p:nvSpPr>
              <p:spPr bwMode="hidden">
                <a:xfrm>
                  <a:off x="5458" y="3125"/>
                  <a:ext cx="73" cy="47"/>
                </a:xfrm>
                <a:prstGeom prst="ellipse">
                  <a:avLst/>
                </a:prstGeom>
                <a:grpFill/>
                <a:ln>
                  <a:noFill/>
                </a:ln>
                <a:extLst/>
              </p:spPr>
              <p:txBody>
                <a:bodyPr/>
                <a:lstStyle/>
                <a:p>
                  <a:pPr defTabSz="914400" eaLnBrk="0" fontAlgn="base" hangingPunct="0">
                    <a:spcBef>
                      <a:spcPct val="0"/>
                    </a:spcBef>
                    <a:spcAft>
                      <a:spcPct val="0"/>
                    </a:spcAft>
                    <a:defRPr/>
                  </a:pPr>
                  <a:endParaRPr lang="en-US" sz="2400">
                    <a:solidFill>
                      <a:srgbClr val="FFFFFF"/>
                    </a:solidFill>
                    <a:ea typeface="ＭＳ Ｐゴシック" charset="0"/>
                    <a:cs typeface="ＭＳ Ｐゴシック" charset="0"/>
                  </a:endParaRPr>
                </a:p>
              </p:txBody>
            </p:sp>
          </p:grpSp>
        </p:grpSp>
      </p:grpSp>
      <p:sp>
        <p:nvSpPr>
          <p:cNvPr id="13378"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p:spPr>
        <p:txBody>
          <a:bodyPr/>
          <a:lstStyle>
            <a:lvl1pPr>
              <a:defRPr/>
            </a:lvl1pPr>
          </a:lstStyle>
          <a:p>
            <a:endParaRPr lang="en-US" altLang="en-US"/>
          </a:p>
        </p:txBody>
      </p:sp>
      <p:sp>
        <p:nvSpPr>
          <p:cNvPr id="69" name="Rectangle 69"/>
          <p:cNvSpPr>
            <a:spLocks noGrp="1" noChangeArrowheads="1"/>
          </p:cNvSpPr>
          <p:nvPr>
            <p:ph type="ftr" sz="quarter" idx="11"/>
          </p:nvPr>
        </p:nvSpPr>
        <p:spPr>
          <a:xfrm>
            <a:off x="3124200" y="6248400"/>
            <a:ext cx="2895600" cy="457200"/>
          </a:xfrm>
        </p:spPr>
        <p:txBody>
          <a:bodyPr/>
          <a:lstStyle>
            <a:lvl1pPr>
              <a:defRPr/>
            </a:lvl1pPr>
          </a:lstStyle>
          <a:p>
            <a:endParaRPr lang="en-US" altLang="en-US"/>
          </a:p>
        </p:txBody>
      </p:sp>
      <p:sp>
        <p:nvSpPr>
          <p:cNvPr id="70" name="Rectangle 70"/>
          <p:cNvSpPr>
            <a:spLocks noGrp="1" noChangeArrowheads="1"/>
          </p:cNvSpPr>
          <p:nvPr>
            <p:ph type="sldNum" sz="quarter" idx="12"/>
          </p:nvPr>
        </p:nvSpPr>
        <p:spPr>
          <a:xfrm>
            <a:off x="6553200" y="6248400"/>
            <a:ext cx="2133600" cy="457200"/>
          </a:xfrm>
        </p:spPr>
        <p:txBody>
          <a:bodyPr/>
          <a:lstStyle>
            <a:lvl1pPr>
              <a:defRPr/>
            </a:lvl1pPr>
          </a:lstStyle>
          <a:p>
            <a:fld id="{CCC8C2CA-B2B1-4EC3-8DBD-ACC438ADCB64}" type="slidenum">
              <a:rPr lang="en-US" altLang="en-US"/>
              <a:pPr/>
              <a:t>‹#›</a:t>
            </a:fld>
            <a:endParaRPr lang="en-US" altLang="en-US"/>
          </a:p>
        </p:txBody>
      </p:sp>
    </p:spTree>
    <p:extLst>
      <p:ext uri="{BB962C8B-B14F-4D97-AF65-F5344CB8AC3E}">
        <p14:creationId xmlns:p14="http://schemas.microsoft.com/office/powerpoint/2010/main" val="174539073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p:txBody>
          <a:bodyPr/>
          <a:lstStyle>
            <a:lvl1pPr>
              <a:defRPr/>
            </a:lvl1pPr>
          </a:lstStyle>
          <a:p>
            <a:endParaRPr lang="en-US" altLang="en-US"/>
          </a:p>
        </p:txBody>
      </p:sp>
      <p:sp>
        <p:nvSpPr>
          <p:cNvPr id="5" name="Rectangle 70"/>
          <p:cNvSpPr>
            <a:spLocks noGrp="1" noChangeArrowheads="1"/>
          </p:cNvSpPr>
          <p:nvPr>
            <p:ph type="ftr" sz="quarter" idx="11"/>
          </p:nvPr>
        </p:nvSpPr>
        <p:spPr/>
        <p:txBody>
          <a:bodyPr/>
          <a:lstStyle>
            <a:lvl1pPr>
              <a:defRPr/>
            </a:lvl1pPr>
          </a:lstStyle>
          <a:p>
            <a:endParaRPr lang="en-US" altLang="en-US"/>
          </a:p>
        </p:txBody>
      </p:sp>
      <p:sp>
        <p:nvSpPr>
          <p:cNvPr id="6" name="Rectangle 71"/>
          <p:cNvSpPr>
            <a:spLocks noGrp="1" noChangeArrowheads="1"/>
          </p:cNvSpPr>
          <p:nvPr>
            <p:ph type="sldNum" sz="quarter" idx="12"/>
          </p:nvPr>
        </p:nvSpPr>
        <p:spPr/>
        <p:txBody>
          <a:bodyPr/>
          <a:lstStyle>
            <a:lvl1pPr>
              <a:defRPr/>
            </a:lvl1pPr>
          </a:lstStyle>
          <a:p>
            <a:fld id="{A9795348-7D0D-438D-A8DE-D3627693E8CB}" type="slidenum">
              <a:rPr lang="en-US" altLang="en-US"/>
              <a:pPr/>
              <a:t>‹#›</a:t>
            </a:fld>
            <a:endParaRPr lang="en-US" altLang="en-US"/>
          </a:p>
        </p:txBody>
      </p:sp>
    </p:spTree>
    <p:extLst>
      <p:ext uri="{BB962C8B-B14F-4D97-AF65-F5344CB8AC3E}">
        <p14:creationId xmlns:p14="http://schemas.microsoft.com/office/powerpoint/2010/main" val="222540512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p:txBody>
          <a:bodyPr/>
          <a:lstStyle>
            <a:lvl1pPr>
              <a:defRPr/>
            </a:lvl1pPr>
          </a:lstStyle>
          <a:p>
            <a:endParaRPr lang="en-US" altLang="en-US"/>
          </a:p>
        </p:txBody>
      </p:sp>
      <p:sp>
        <p:nvSpPr>
          <p:cNvPr id="5" name="Rectangle 70"/>
          <p:cNvSpPr>
            <a:spLocks noGrp="1" noChangeArrowheads="1"/>
          </p:cNvSpPr>
          <p:nvPr>
            <p:ph type="ftr" sz="quarter" idx="11"/>
          </p:nvPr>
        </p:nvSpPr>
        <p:spPr/>
        <p:txBody>
          <a:bodyPr/>
          <a:lstStyle>
            <a:lvl1pPr>
              <a:defRPr/>
            </a:lvl1pPr>
          </a:lstStyle>
          <a:p>
            <a:endParaRPr lang="en-US" altLang="en-US"/>
          </a:p>
        </p:txBody>
      </p:sp>
      <p:sp>
        <p:nvSpPr>
          <p:cNvPr id="6" name="Rectangle 71"/>
          <p:cNvSpPr>
            <a:spLocks noGrp="1" noChangeArrowheads="1"/>
          </p:cNvSpPr>
          <p:nvPr>
            <p:ph type="sldNum" sz="quarter" idx="12"/>
          </p:nvPr>
        </p:nvSpPr>
        <p:spPr/>
        <p:txBody>
          <a:bodyPr/>
          <a:lstStyle>
            <a:lvl1pPr>
              <a:defRPr/>
            </a:lvl1pPr>
          </a:lstStyle>
          <a:p>
            <a:fld id="{C1966730-1548-4508-BAB3-9FDB502D4B5B}" type="slidenum">
              <a:rPr lang="en-US" altLang="en-US"/>
              <a:pPr/>
              <a:t>‹#›</a:t>
            </a:fld>
            <a:endParaRPr lang="en-US" altLang="en-US"/>
          </a:p>
        </p:txBody>
      </p:sp>
    </p:spTree>
    <p:extLst>
      <p:ext uri="{BB962C8B-B14F-4D97-AF65-F5344CB8AC3E}">
        <p14:creationId xmlns:p14="http://schemas.microsoft.com/office/powerpoint/2010/main" val="397034562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p:txBody>
          <a:bodyPr/>
          <a:lstStyle>
            <a:lvl1pPr>
              <a:defRPr/>
            </a:lvl1pPr>
          </a:lstStyle>
          <a:p>
            <a:endParaRPr lang="en-US" altLang="en-US"/>
          </a:p>
        </p:txBody>
      </p:sp>
      <p:sp>
        <p:nvSpPr>
          <p:cNvPr id="6" name="Rectangle 70"/>
          <p:cNvSpPr>
            <a:spLocks noGrp="1" noChangeArrowheads="1"/>
          </p:cNvSpPr>
          <p:nvPr>
            <p:ph type="ftr" sz="quarter" idx="11"/>
          </p:nvPr>
        </p:nvSpPr>
        <p:spPr/>
        <p:txBody>
          <a:bodyPr/>
          <a:lstStyle>
            <a:lvl1pPr>
              <a:defRPr/>
            </a:lvl1pPr>
          </a:lstStyle>
          <a:p>
            <a:endParaRPr lang="en-US" altLang="en-US"/>
          </a:p>
        </p:txBody>
      </p:sp>
      <p:sp>
        <p:nvSpPr>
          <p:cNvPr id="7" name="Rectangle 71"/>
          <p:cNvSpPr>
            <a:spLocks noGrp="1" noChangeArrowheads="1"/>
          </p:cNvSpPr>
          <p:nvPr>
            <p:ph type="sldNum" sz="quarter" idx="12"/>
          </p:nvPr>
        </p:nvSpPr>
        <p:spPr/>
        <p:txBody>
          <a:bodyPr/>
          <a:lstStyle>
            <a:lvl1pPr>
              <a:defRPr/>
            </a:lvl1pPr>
          </a:lstStyle>
          <a:p>
            <a:fld id="{A4A92B70-70B5-48CF-9ACD-7EF500DF5FCE}" type="slidenum">
              <a:rPr lang="en-US" altLang="en-US"/>
              <a:pPr/>
              <a:t>‹#›</a:t>
            </a:fld>
            <a:endParaRPr lang="en-US" altLang="en-US"/>
          </a:p>
        </p:txBody>
      </p:sp>
    </p:spTree>
    <p:extLst>
      <p:ext uri="{BB962C8B-B14F-4D97-AF65-F5344CB8AC3E}">
        <p14:creationId xmlns:p14="http://schemas.microsoft.com/office/powerpoint/2010/main" val="357422677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p:txBody>
          <a:bodyPr/>
          <a:lstStyle>
            <a:lvl1pPr>
              <a:defRPr/>
            </a:lvl1pPr>
          </a:lstStyle>
          <a:p>
            <a:endParaRPr lang="en-US" altLang="en-US"/>
          </a:p>
        </p:txBody>
      </p:sp>
      <p:sp>
        <p:nvSpPr>
          <p:cNvPr id="8" name="Rectangle 70"/>
          <p:cNvSpPr>
            <a:spLocks noGrp="1" noChangeArrowheads="1"/>
          </p:cNvSpPr>
          <p:nvPr>
            <p:ph type="ftr" sz="quarter" idx="11"/>
          </p:nvPr>
        </p:nvSpPr>
        <p:spPr/>
        <p:txBody>
          <a:bodyPr/>
          <a:lstStyle>
            <a:lvl1pPr>
              <a:defRPr/>
            </a:lvl1pPr>
          </a:lstStyle>
          <a:p>
            <a:endParaRPr lang="en-US" altLang="en-US"/>
          </a:p>
        </p:txBody>
      </p:sp>
      <p:sp>
        <p:nvSpPr>
          <p:cNvPr id="9" name="Rectangle 71"/>
          <p:cNvSpPr>
            <a:spLocks noGrp="1" noChangeArrowheads="1"/>
          </p:cNvSpPr>
          <p:nvPr>
            <p:ph type="sldNum" sz="quarter" idx="12"/>
          </p:nvPr>
        </p:nvSpPr>
        <p:spPr/>
        <p:txBody>
          <a:bodyPr/>
          <a:lstStyle>
            <a:lvl1pPr>
              <a:defRPr/>
            </a:lvl1pPr>
          </a:lstStyle>
          <a:p>
            <a:fld id="{777FFE31-68F2-4A63-B42E-044BB2D3DE43}" type="slidenum">
              <a:rPr lang="en-US" altLang="en-US"/>
              <a:pPr/>
              <a:t>‹#›</a:t>
            </a:fld>
            <a:endParaRPr lang="en-US" altLang="en-US"/>
          </a:p>
        </p:txBody>
      </p:sp>
    </p:spTree>
    <p:extLst>
      <p:ext uri="{BB962C8B-B14F-4D97-AF65-F5344CB8AC3E}">
        <p14:creationId xmlns:p14="http://schemas.microsoft.com/office/powerpoint/2010/main" val="351322345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9"/>
          <p:cNvSpPr>
            <a:spLocks noGrp="1" noChangeArrowheads="1"/>
          </p:cNvSpPr>
          <p:nvPr>
            <p:ph type="dt" sz="half" idx="10"/>
          </p:nvPr>
        </p:nvSpPr>
        <p:spPr/>
        <p:txBody>
          <a:bodyPr/>
          <a:lstStyle>
            <a:lvl1pPr>
              <a:defRPr/>
            </a:lvl1pPr>
          </a:lstStyle>
          <a:p>
            <a:endParaRPr lang="en-US" altLang="en-US"/>
          </a:p>
        </p:txBody>
      </p:sp>
      <p:sp>
        <p:nvSpPr>
          <p:cNvPr id="4" name="Rectangle 70"/>
          <p:cNvSpPr>
            <a:spLocks noGrp="1" noChangeArrowheads="1"/>
          </p:cNvSpPr>
          <p:nvPr>
            <p:ph type="ftr" sz="quarter" idx="11"/>
          </p:nvPr>
        </p:nvSpPr>
        <p:spPr/>
        <p:txBody>
          <a:bodyPr/>
          <a:lstStyle>
            <a:lvl1pPr>
              <a:defRPr/>
            </a:lvl1pPr>
          </a:lstStyle>
          <a:p>
            <a:endParaRPr lang="en-US" altLang="en-US"/>
          </a:p>
        </p:txBody>
      </p:sp>
      <p:sp>
        <p:nvSpPr>
          <p:cNvPr id="5" name="Rectangle 71"/>
          <p:cNvSpPr>
            <a:spLocks noGrp="1" noChangeArrowheads="1"/>
          </p:cNvSpPr>
          <p:nvPr>
            <p:ph type="sldNum" sz="quarter" idx="12"/>
          </p:nvPr>
        </p:nvSpPr>
        <p:spPr/>
        <p:txBody>
          <a:bodyPr/>
          <a:lstStyle>
            <a:lvl1pPr>
              <a:defRPr/>
            </a:lvl1pPr>
          </a:lstStyle>
          <a:p>
            <a:fld id="{F761BE14-3375-4133-ABDF-9C484AFDE6B9}" type="slidenum">
              <a:rPr lang="en-US" altLang="en-US"/>
              <a:pPr/>
              <a:t>‹#›</a:t>
            </a:fld>
            <a:endParaRPr lang="en-US" altLang="en-US"/>
          </a:p>
        </p:txBody>
      </p:sp>
    </p:spTree>
    <p:extLst>
      <p:ext uri="{BB962C8B-B14F-4D97-AF65-F5344CB8AC3E}">
        <p14:creationId xmlns:p14="http://schemas.microsoft.com/office/powerpoint/2010/main" val="231756004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p:txBody>
          <a:bodyPr/>
          <a:lstStyle>
            <a:lvl1pPr>
              <a:defRPr/>
            </a:lvl1pPr>
          </a:lstStyle>
          <a:p>
            <a:endParaRPr lang="en-US" altLang="en-US"/>
          </a:p>
        </p:txBody>
      </p:sp>
      <p:sp>
        <p:nvSpPr>
          <p:cNvPr id="3" name="Rectangle 70"/>
          <p:cNvSpPr>
            <a:spLocks noGrp="1" noChangeArrowheads="1"/>
          </p:cNvSpPr>
          <p:nvPr>
            <p:ph type="ftr" sz="quarter" idx="11"/>
          </p:nvPr>
        </p:nvSpPr>
        <p:spPr/>
        <p:txBody>
          <a:bodyPr/>
          <a:lstStyle>
            <a:lvl1pPr>
              <a:defRPr/>
            </a:lvl1pPr>
          </a:lstStyle>
          <a:p>
            <a:endParaRPr lang="en-US" altLang="en-US"/>
          </a:p>
        </p:txBody>
      </p:sp>
      <p:sp>
        <p:nvSpPr>
          <p:cNvPr id="4" name="Rectangle 71"/>
          <p:cNvSpPr>
            <a:spLocks noGrp="1" noChangeArrowheads="1"/>
          </p:cNvSpPr>
          <p:nvPr>
            <p:ph type="sldNum" sz="quarter" idx="12"/>
          </p:nvPr>
        </p:nvSpPr>
        <p:spPr/>
        <p:txBody>
          <a:bodyPr/>
          <a:lstStyle>
            <a:lvl1pPr>
              <a:defRPr/>
            </a:lvl1pPr>
          </a:lstStyle>
          <a:p>
            <a:fld id="{BC7E49EE-BCBE-4CE8-B09D-7D8BB95D3A7D}" type="slidenum">
              <a:rPr lang="en-US" altLang="en-US"/>
              <a:pPr/>
              <a:t>‹#›</a:t>
            </a:fld>
            <a:endParaRPr lang="en-US" altLang="en-US"/>
          </a:p>
        </p:txBody>
      </p:sp>
    </p:spTree>
    <p:extLst>
      <p:ext uri="{BB962C8B-B14F-4D97-AF65-F5344CB8AC3E}">
        <p14:creationId xmlns:p14="http://schemas.microsoft.com/office/powerpoint/2010/main" val="28645712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26FEE1C-B1D6-F84A-9386-E71A7A021A3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80504440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9"/>
          <p:cNvSpPr>
            <a:spLocks noGrp="1" noChangeArrowheads="1"/>
          </p:cNvSpPr>
          <p:nvPr>
            <p:ph type="dt" sz="half" idx="10"/>
          </p:nvPr>
        </p:nvSpPr>
        <p:spPr/>
        <p:txBody>
          <a:bodyPr/>
          <a:lstStyle>
            <a:lvl1pPr>
              <a:defRPr/>
            </a:lvl1pPr>
          </a:lstStyle>
          <a:p>
            <a:endParaRPr lang="en-US" altLang="en-US"/>
          </a:p>
        </p:txBody>
      </p:sp>
      <p:sp>
        <p:nvSpPr>
          <p:cNvPr id="6" name="Rectangle 70"/>
          <p:cNvSpPr>
            <a:spLocks noGrp="1" noChangeArrowheads="1"/>
          </p:cNvSpPr>
          <p:nvPr>
            <p:ph type="ftr" sz="quarter" idx="11"/>
          </p:nvPr>
        </p:nvSpPr>
        <p:spPr/>
        <p:txBody>
          <a:bodyPr/>
          <a:lstStyle>
            <a:lvl1pPr>
              <a:defRPr/>
            </a:lvl1pPr>
          </a:lstStyle>
          <a:p>
            <a:endParaRPr lang="en-US" altLang="en-US"/>
          </a:p>
        </p:txBody>
      </p:sp>
      <p:sp>
        <p:nvSpPr>
          <p:cNvPr id="7" name="Rectangle 71"/>
          <p:cNvSpPr>
            <a:spLocks noGrp="1" noChangeArrowheads="1"/>
          </p:cNvSpPr>
          <p:nvPr>
            <p:ph type="sldNum" sz="quarter" idx="12"/>
          </p:nvPr>
        </p:nvSpPr>
        <p:spPr/>
        <p:txBody>
          <a:bodyPr/>
          <a:lstStyle>
            <a:lvl1pPr>
              <a:defRPr/>
            </a:lvl1pPr>
          </a:lstStyle>
          <a:p>
            <a:fld id="{B8C07507-8CE4-49AD-8570-3575C367938B}" type="slidenum">
              <a:rPr lang="en-US" altLang="en-US"/>
              <a:pPr/>
              <a:t>‹#›</a:t>
            </a:fld>
            <a:endParaRPr lang="en-US" altLang="en-US"/>
          </a:p>
        </p:txBody>
      </p:sp>
    </p:spTree>
    <p:extLst>
      <p:ext uri="{BB962C8B-B14F-4D97-AF65-F5344CB8AC3E}">
        <p14:creationId xmlns:p14="http://schemas.microsoft.com/office/powerpoint/2010/main" val="257251034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9"/>
          <p:cNvSpPr>
            <a:spLocks noGrp="1" noChangeArrowheads="1"/>
          </p:cNvSpPr>
          <p:nvPr>
            <p:ph type="dt" sz="half" idx="10"/>
          </p:nvPr>
        </p:nvSpPr>
        <p:spPr/>
        <p:txBody>
          <a:bodyPr/>
          <a:lstStyle>
            <a:lvl1pPr>
              <a:defRPr/>
            </a:lvl1pPr>
          </a:lstStyle>
          <a:p>
            <a:endParaRPr lang="en-US" altLang="en-US"/>
          </a:p>
        </p:txBody>
      </p:sp>
      <p:sp>
        <p:nvSpPr>
          <p:cNvPr id="6" name="Rectangle 70"/>
          <p:cNvSpPr>
            <a:spLocks noGrp="1" noChangeArrowheads="1"/>
          </p:cNvSpPr>
          <p:nvPr>
            <p:ph type="ftr" sz="quarter" idx="11"/>
          </p:nvPr>
        </p:nvSpPr>
        <p:spPr/>
        <p:txBody>
          <a:bodyPr/>
          <a:lstStyle>
            <a:lvl1pPr>
              <a:defRPr/>
            </a:lvl1pPr>
          </a:lstStyle>
          <a:p>
            <a:endParaRPr lang="en-US" altLang="en-US"/>
          </a:p>
        </p:txBody>
      </p:sp>
      <p:sp>
        <p:nvSpPr>
          <p:cNvPr id="7" name="Rectangle 71"/>
          <p:cNvSpPr>
            <a:spLocks noGrp="1" noChangeArrowheads="1"/>
          </p:cNvSpPr>
          <p:nvPr>
            <p:ph type="sldNum" sz="quarter" idx="12"/>
          </p:nvPr>
        </p:nvSpPr>
        <p:spPr/>
        <p:txBody>
          <a:bodyPr/>
          <a:lstStyle>
            <a:lvl1pPr>
              <a:defRPr/>
            </a:lvl1pPr>
          </a:lstStyle>
          <a:p>
            <a:fld id="{45E4802E-1677-4507-B47E-8A18E26E84F8}" type="slidenum">
              <a:rPr lang="en-US" altLang="en-US"/>
              <a:pPr/>
              <a:t>‹#›</a:t>
            </a:fld>
            <a:endParaRPr lang="en-US" altLang="en-US"/>
          </a:p>
        </p:txBody>
      </p:sp>
    </p:spTree>
    <p:extLst>
      <p:ext uri="{BB962C8B-B14F-4D97-AF65-F5344CB8AC3E}">
        <p14:creationId xmlns:p14="http://schemas.microsoft.com/office/powerpoint/2010/main" val="74809979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p:txBody>
          <a:bodyPr/>
          <a:lstStyle>
            <a:lvl1pPr>
              <a:defRPr/>
            </a:lvl1pPr>
          </a:lstStyle>
          <a:p>
            <a:endParaRPr lang="en-US" altLang="en-US"/>
          </a:p>
        </p:txBody>
      </p:sp>
      <p:sp>
        <p:nvSpPr>
          <p:cNvPr id="5" name="Rectangle 70"/>
          <p:cNvSpPr>
            <a:spLocks noGrp="1" noChangeArrowheads="1"/>
          </p:cNvSpPr>
          <p:nvPr>
            <p:ph type="ftr" sz="quarter" idx="11"/>
          </p:nvPr>
        </p:nvSpPr>
        <p:spPr/>
        <p:txBody>
          <a:bodyPr/>
          <a:lstStyle>
            <a:lvl1pPr>
              <a:defRPr/>
            </a:lvl1pPr>
          </a:lstStyle>
          <a:p>
            <a:endParaRPr lang="en-US" altLang="en-US"/>
          </a:p>
        </p:txBody>
      </p:sp>
      <p:sp>
        <p:nvSpPr>
          <p:cNvPr id="6" name="Rectangle 71"/>
          <p:cNvSpPr>
            <a:spLocks noGrp="1" noChangeArrowheads="1"/>
          </p:cNvSpPr>
          <p:nvPr>
            <p:ph type="sldNum" sz="quarter" idx="12"/>
          </p:nvPr>
        </p:nvSpPr>
        <p:spPr/>
        <p:txBody>
          <a:bodyPr/>
          <a:lstStyle>
            <a:lvl1pPr>
              <a:defRPr/>
            </a:lvl1pPr>
          </a:lstStyle>
          <a:p>
            <a:fld id="{587906C9-2BA3-4482-87F1-3F0B09828C68}" type="slidenum">
              <a:rPr lang="en-US" altLang="en-US"/>
              <a:pPr/>
              <a:t>‹#›</a:t>
            </a:fld>
            <a:endParaRPr lang="en-US" altLang="en-US"/>
          </a:p>
        </p:txBody>
      </p:sp>
    </p:spTree>
    <p:extLst>
      <p:ext uri="{BB962C8B-B14F-4D97-AF65-F5344CB8AC3E}">
        <p14:creationId xmlns:p14="http://schemas.microsoft.com/office/powerpoint/2010/main" val="323075880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p:txBody>
          <a:bodyPr/>
          <a:lstStyle>
            <a:lvl1pPr>
              <a:defRPr/>
            </a:lvl1pPr>
          </a:lstStyle>
          <a:p>
            <a:endParaRPr lang="en-US" altLang="en-US"/>
          </a:p>
        </p:txBody>
      </p:sp>
      <p:sp>
        <p:nvSpPr>
          <p:cNvPr id="5" name="Rectangle 70"/>
          <p:cNvSpPr>
            <a:spLocks noGrp="1" noChangeArrowheads="1"/>
          </p:cNvSpPr>
          <p:nvPr>
            <p:ph type="ftr" sz="quarter" idx="11"/>
          </p:nvPr>
        </p:nvSpPr>
        <p:spPr/>
        <p:txBody>
          <a:bodyPr/>
          <a:lstStyle>
            <a:lvl1pPr>
              <a:defRPr/>
            </a:lvl1pPr>
          </a:lstStyle>
          <a:p>
            <a:endParaRPr lang="en-US" altLang="en-US"/>
          </a:p>
        </p:txBody>
      </p:sp>
      <p:sp>
        <p:nvSpPr>
          <p:cNvPr id="6" name="Rectangle 71"/>
          <p:cNvSpPr>
            <a:spLocks noGrp="1" noChangeArrowheads="1"/>
          </p:cNvSpPr>
          <p:nvPr>
            <p:ph type="sldNum" sz="quarter" idx="12"/>
          </p:nvPr>
        </p:nvSpPr>
        <p:spPr/>
        <p:txBody>
          <a:bodyPr/>
          <a:lstStyle>
            <a:lvl1pPr>
              <a:defRPr/>
            </a:lvl1pPr>
          </a:lstStyle>
          <a:p>
            <a:fld id="{4648E9A9-15B7-41A6-916A-9264946A3EBC}" type="slidenum">
              <a:rPr lang="en-US" altLang="en-US"/>
              <a:pPr/>
              <a:t>‹#›</a:t>
            </a:fld>
            <a:endParaRPr lang="en-US" altLang="en-US"/>
          </a:p>
        </p:txBody>
      </p:sp>
    </p:spTree>
    <p:extLst>
      <p:ext uri="{BB962C8B-B14F-4D97-AF65-F5344CB8AC3E}">
        <p14:creationId xmlns:p14="http://schemas.microsoft.com/office/powerpoint/2010/main" val="29657310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p:txBody>
          <a:bodyPr/>
          <a:lstStyle>
            <a:lvl1pPr>
              <a:defRPr/>
            </a:lvl1pPr>
          </a:lstStyle>
          <a:p>
            <a:endParaRPr lang="en-US" altLang="en-US"/>
          </a:p>
        </p:txBody>
      </p:sp>
      <p:sp>
        <p:nvSpPr>
          <p:cNvPr id="6" name="Rectangle 70"/>
          <p:cNvSpPr>
            <a:spLocks noGrp="1" noChangeArrowheads="1"/>
          </p:cNvSpPr>
          <p:nvPr>
            <p:ph type="ftr" sz="quarter" idx="11"/>
          </p:nvPr>
        </p:nvSpPr>
        <p:spPr/>
        <p:txBody>
          <a:bodyPr/>
          <a:lstStyle>
            <a:lvl1pPr>
              <a:defRPr/>
            </a:lvl1pPr>
          </a:lstStyle>
          <a:p>
            <a:endParaRPr lang="en-US" altLang="en-US"/>
          </a:p>
        </p:txBody>
      </p:sp>
      <p:sp>
        <p:nvSpPr>
          <p:cNvPr id="7" name="Rectangle 71"/>
          <p:cNvSpPr>
            <a:spLocks noGrp="1" noChangeArrowheads="1"/>
          </p:cNvSpPr>
          <p:nvPr>
            <p:ph type="sldNum" sz="quarter" idx="12"/>
          </p:nvPr>
        </p:nvSpPr>
        <p:spPr/>
        <p:txBody>
          <a:bodyPr/>
          <a:lstStyle>
            <a:lvl1pPr>
              <a:defRPr/>
            </a:lvl1pPr>
          </a:lstStyle>
          <a:p>
            <a:fld id="{855BB286-1FB7-4F44-B07E-223AAE1D5A64}" type="slidenum">
              <a:rPr lang="en-US" altLang="en-US"/>
              <a:pPr/>
              <a:t>‹#›</a:t>
            </a:fld>
            <a:endParaRPr lang="en-US" altLang="en-US"/>
          </a:p>
        </p:txBody>
      </p:sp>
    </p:spTree>
    <p:extLst>
      <p:ext uri="{BB962C8B-B14F-4D97-AF65-F5344CB8AC3E}">
        <p14:creationId xmlns:p14="http://schemas.microsoft.com/office/powerpoint/2010/main" val="386356234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p:txBody>
          <a:bodyPr/>
          <a:lstStyle>
            <a:lvl1pPr>
              <a:defRPr/>
            </a:lvl1pPr>
          </a:lstStyle>
          <a:p>
            <a:endParaRPr lang="en-US" altLang="en-US"/>
          </a:p>
        </p:txBody>
      </p:sp>
      <p:sp>
        <p:nvSpPr>
          <p:cNvPr id="7" name="Rectangle 70"/>
          <p:cNvSpPr>
            <a:spLocks noGrp="1" noChangeArrowheads="1"/>
          </p:cNvSpPr>
          <p:nvPr>
            <p:ph type="ftr" sz="quarter" idx="11"/>
          </p:nvPr>
        </p:nvSpPr>
        <p:spPr/>
        <p:txBody>
          <a:bodyPr/>
          <a:lstStyle>
            <a:lvl1pPr>
              <a:defRPr/>
            </a:lvl1pPr>
          </a:lstStyle>
          <a:p>
            <a:endParaRPr lang="en-US" altLang="en-US"/>
          </a:p>
        </p:txBody>
      </p:sp>
      <p:sp>
        <p:nvSpPr>
          <p:cNvPr id="8" name="Rectangle 71"/>
          <p:cNvSpPr>
            <a:spLocks noGrp="1" noChangeArrowheads="1"/>
          </p:cNvSpPr>
          <p:nvPr>
            <p:ph type="sldNum" sz="quarter" idx="12"/>
          </p:nvPr>
        </p:nvSpPr>
        <p:spPr/>
        <p:txBody>
          <a:bodyPr/>
          <a:lstStyle>
            <a:lvl1pPr>
              <a:defRPr/>
            </a:lvl1pPr>
          </a:lstStyle>
          <a:p>
            <a:fld id="{92ABC23D-8CB4-417A-88C7-F985A70F1ECC}" type="slidenum">
              <a:rPr lang="en-US" altLang="en-US"/>
              <a:pPr/>
              <a:t>‹#›</a:t>
            </a:fld>
            <a:endParaRPr lang="en-US" altLang="en-US"/>
          </a:p>
        </p:txBody>
      </p:sp>
    </p:spTree>
    <p:extLst>
      <p:ext uri="{BB962C8B-B14F-4D97-AF65-F5344CB8AC3E}">
        <p14:creationId xmlns:p14="http://schemas.microsoft.com/office/powerpoint/2010/main" val="429002134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p:txBody>
          <a:bodyPr/>
          <a:lstStyle>
            <a:lvl1pPr>
              <a:defRPr/>
            </a:lvl1pPr>
          </a:lstStyle>
          <a:p>
            <a:endParaRPr lang="en-US" altLang="en-US"/>
          </a:p>
        </p:txBody>
      </p:sp>
      <p:sp>
        <p:nvSpPr>
          <p:cNvPr id="4" name="Rectangle 70"/>
          <p:cNvSpPr>
            <a:spLocks noGrp="1" noChangeArrowheads="1"/>
          </p:cNvSpPr>
          <p:nvPr>
            <p:ph type="ftr" sz="quarter" idx="11"/>
          </p:nvPr>
        </p:nvSpPr>
        <p:spPr/>
        <p:txBody>
          <a:bodyPr/>
          <a:lstStyle>
            <a:lvl1pPr>
              <a:defRPr/>
            </a:lvl1pPr>
          </a:lstStyle>
          <a:p>
            <a:endParaRPr lang="en-US" altLang="en-US"/>
          </a:p>
        </p:txBody>
      </p:sp>
      <p:sp>
        <p:nvSpPr>
          <p:cNvPr id="5" name="Rectangle 71"/>
          <p:cNvSpPr>
            <a:spLocks noGrp="1" noChangeArrowheads="1"/>
          </p:cNvSpPr>
          <p:nvPr>
            <p:ph type="sldNum" sz="quarter" idx="12"/>
          </p:nvPr>
        </p:nvSpPr>
        <p:spPr/>
        <p:txBody>
          <a:bodyPr/>
          <a:lstStyle>
            <a:lvl1pPr>
              <a:defRPr/>
            </a:lvl1pPr>
          </a:lstStyle>
          <a:p>
            <a:fld id="{9506D907-EEAB-419F-8AE6-C30E42CA10EB}" type="slidenum">
              <a:rPr lang="en-US" altLang="en-US"/>
              <a:pPr/>
              <a:t>‹#›</a:t>
            </a:fld>
            <a:endParaRPr lang="en-US" altLang="en-US"/>
          </a:p>
        </p:txBody>
      </p:sp>
    </p:spTree>
    <p:extLst>
      <p:ext uri="{BB962C8B-B14F-4D97-AF65-F5344CB8AC3E}">
        <p14:creationId xmlns:p14="http://schemas.microsoft.com/office/powerpoint/2010/main" val="276702293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69"/>
          <p:cNvSpPr>
            <a:spLocks noGrp="1" noChangeArrowheads="1"/>
          </p:cNvSpPr>
          <p:nvPr>
            <p:ph type="dt" sz="half" idx="10"/>
          </p:nvPr>
        </p:nvSpPr>
        <p:spPr/>
        <p:txBody>
          <a:bodyPr/>
          <a:lstStyle>
            <a:lvl1pPr>
              <a:defRPr/>
            </a:lvl1pPr>
          </a:lstStyle>
          <a:p>
            <a:endParaRPr lang="en-US" altLang="en-US"/>
          </a:p>
        </p:txBody>
      </p:sp>
      <p:sp>
        <p:nvSpPr>
          <p:cNvPr id="5" name="Rectangle 70"/>
          <p:cNvSpPr>
            <a:spLocks noGrp="1" noChangeArrowheads="1"/>
          </p:cNvSpPr>
          <p:nvPr>
            <p:ph type="ftr" sz="quarter" idx="11"/>
          </p:nvPr>
        </p:nvSpPr>
        <p:spPr/>
        <p:txBody>
          <a:bodyPr/>
          <a:lstStyle>
            <a:lvl1pPr>
              <a:defRPr/>
            </a:lvl1pPr>
          </a:lstStyle>
          <a:p>
            <a:endParaRPr lang="en-US" altLang="en-US"/>
          </a:p>
        </p:txBody>
      </p:sp>
      <p:sp>
        <p:nvSpPr>
          <p:cNvPr id="6" name="Rectangle 71"/>
          <p:cNvSpPr>
            <a:spLocks noGrp="1" noChangeArrowheads="1"/>
          </p:cNvSpPr>
          <p:nvPr>
            <p:ph type="sldNum" sz="quarter" idx="12"/>
          </p:nvPr>
        </p:nvSpPr>
        <p:spPr/>
        <p:txBody>
          <a:bodyPr/>
          <a:lstStyle>
            <a:lvl1pPr>
              <a:defRPr/>
            </a:lvl1pPr>
          </a:lstStyle>
          <a:p>
            <a:fld id="{1F333866-727B-4407-B20F-050B6BE1D5D7}" type="slidenum">
              <a:rPr lang="en-US" altLang="en-US"/>
              <a:pPr/>
              <a:t>‹#›</a:t>
            </a:fld>
            <a:endParaRPr lang="en-US" altLang="en-US"/>
          </a:p>
        </p:txBody>
      </p:sp>
    </p:spTree>
    <p:extLst>
      <p:ext uri="{BB962C8B-B14F-4D97-AF65-F5344CB8AC3E}">
        <p14:creationId xmlns:p14="http://schemas.microsoft.com/office/powerpoint/2010/main" val="425028787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GB" sz="2400">
                  <a:solidFill>
                    <a:srgbClr val="FFFFFF"/>
                  </a:solidFill>
                  <a:latin typeface="Arial" pitchFamily="34" charset="0"/>
                  <a:ea typeface="ＭＳ Ｐゴシック" pitchFamily="34"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GB" sz="2400">
                <a:solidFill>
                  <a:srgbClr val="FFFFFF"/>
                </a:solidFill>
                <a:latin typeface="Arial" pitchFamily="34" charset="0"/>
                <a:ea typeface="ＭＳ Ｐゴシック" pitchFamily="34" charset="-128"/>
              </a:endParaRPr>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endParaRPr lang="en-US" alt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endParaRPr lang="en-US" alt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3C560C58-3232-45F1-A586-64A9483FE9E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90646027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E8F2A776-3370-41D2-9195-F2AF7AC90BD4}" type="slidenum">
              <a:rPr lang="en-US" altLang="en-US">
                <a:solidFill>
                  <a:srgbClr val="FFFFFF"/>
                </a:solidFill>
              </a:rPr>
              <a:pPr/>
              <a:t>‹#›</a:t>
            </a:fld>
            <a:endParaRPr lang="en-US" alt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1717452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4BF55BE-F2C1-C145-A143-922389BD0A1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14041355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EDD2B662-0B0F-448E-AF0B-908A53FA0003}" type="slidenum">
              <a:rPr lang="en-US" altLang="en-US">
                <a:solidFill>
                  <a:srgbClr val="FFFFFF"/>
                </a:solidFill>
              </a:rPr>
              <a:pPr/>
              <a:t>‹#›</a:t>
            </a:fld>
            <a:endParaRPr lang="en-US" alt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53861634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AB8CF34B-354E-4CE1-8A90-0A7F95B7B49F}" type="slidenum">
              <a:rPr lang="en-US" altLang="en-US">
                <a:solidFill>
                  <a:srgbClr val="FFFFFF"/>
                </a:solidFill>
              </a:rPr>
              <a:pPr/>
              <a:t>‹#›</a:t>
            </a:fld>
            <a:endParaRPr lang="en-US" alt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422680287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7"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fld id="{E909AA01-749E-47C9-9058-33A51AC65725}" type="slidenum">
              <a:rPr lang="en-US" altLang="en-US">
                <a:solidFill>
                  <a:srgbClr val="FFFFFF"/>
                </a:solidFill>
              </a:rPr>
              <a:pPr/>
              <a:t>‹#›</a:t>
            </a:fld>
            <a:endParaRPr lang="en-US" alt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30452646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fld id="{418AD2A8-DD37-44B6-8849-02BB8B2C68AB}" type="slidenum">
              <a:rPr lang="en-US" altLang="en-US">
                <a:solidFill>
                  <a:srgbClr val="FFFFFF"/>
                </a:solidFill>
              </a:rPr>
              <a:pPr/>
              <a:t>‹#›</a:t>
            </a:fld>
            <a:endParaRPr lang="en-US" alt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16004347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fld id="{045B74FA-B5CE-4549-8350-756570E08CD6}" type="slidenum">
              <a:rPr lang="en-US" altLang="en-US">
                <a:solidFill>
                  <a:srgbClr val="FFFFFF"/>
                </a:solidFill>
              </a:rPr>
              <a:pPr/>
              <a:t>‹#›</a:t>
            </a:fld>
            <a:endParaRPr lang="en-US" alt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69916137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CN"/>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85E6A09C-EEBC-499C-AF7D-AF46DBFD7047}" type="slidenum">
              <a:rPr lang="en-US" altLang="en-US">
                <a:solidFill>
                  <a:srgbClr val="FFFFFF"/>
                </a:solidFill>
              </a:rPr>
              <a:pPr/>
              <a:t>‹#›</a:t>
            </a:fld>
            <a:endParaRPr lang="en-US" alt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70179748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CN"/>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EA762D63-D2D8-455E-94D0-DA5E5689FE2E}" type="slidenum">
              <a:rPr lang="en-US" altLang="en-US">
                <a:solidFill>
                  <a:srgbClr val="FFFFFF"/>
                </a:solidFill>
              </a:rPr>
              <a:pPr/>
              <a:t>‹#›</a:t>
            </a:fld>
            <a:endParaRPr lang="en-US" alt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07074976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4FC19A76-5D6A-4DFA-A1F1-1F2D225B2CD4}" type="slidenum">
              <a:rPr lang="en-US" altLang="en-US">
                <a:solidFill>
                  <a:srgbClr val="FFFFFF"/>
                </a:solidFill>
              </a:rPr>
              <a:pPr/>
              <a:t>‹#›</a:t>
            </a:fld>
            <a:endParaRPr lang="en-US" alt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23014857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ltLang="zh-CN"/>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09915B98-83C0-40EC-B9AE-2A4F62AF91E0}" type="slidenum">
              <a:rPr lang="en-US" altLang="en-US">
                <a:solidFill>
                  <a:srgbClr val="FFFFFF"/>
                </a:solidFill>
              </a:rPr>
              <a:pPr/>
              <a:t>‹#›</a:t>
            </a:fld>
            <a:endParaRPr lang="en-US" alt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87006075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zh-CN"/>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zh-CN"/>
              <a:t>Click to edit Master subtitle style</a:t>
            </a:r>
            <a:endParaRPr lang="en-US"/>
          </a:p>
        </p:txBody>
      </p:sp>
      <p:sp>
        <p:nvSpPr>
          <p:cNvPr id="4" name="Rectangle 1028"/>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fld id="{3BB79930-A2A0-4BFF-B595-4FF9571C1F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8772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3575CE6-DAA7-444D-AC1D-D69712B90A71}"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40345574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1028"/>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fld id="{BE34C19F-C9C2-4FB8-93B9-0919E751530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2378502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1028"/>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fld id="{2894A844-DA4D-423C-8305-B2F52D45B74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2974653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Rectangle 1028"/>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fld id="{B620B24C-BE66-4291-B18C-8B859FD186B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9069071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7" name="Rectangle 1028"/>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fld id="{7EECC567-9DE4-4ABD-9798-0E64838FE0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0329818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fld id="{6CAE004B-78C3-4C06-89AA-3BDFEFC6563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332408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fld id="{A271FCE0-BE09-4811-A9DE-F9DCABA18CD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566148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CN"/>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fld id="{1DDE6F8F-FB54-4B3D-B53B-EE0CE74B04F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822815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CN"/>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fld id="{45D898D6-4399-419E-9DA8-0FE3661B770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524303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1028"/>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fld id="{DE364271-AE9F-40E4-BE1D-3EB8F5D6C0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101291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ltLang="zh-CN"/>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1028"/>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fld id="{E02ABB4A-F321-49A6-97E3-D6C614177CE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7570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11CE80-A826-924C-959D-F273DA0D2FEC}"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17155057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GB" sz="2400">
                  <a:solidFill>
                    <a:srgbClr val="FFFFFF"/>
                  </a:solidFill>
                  <a:latin typeface="Arial" pitchFamily="34" charset="0"/>
                  <a:ea typeface="ＭＳ Ｐゴシック" pitchFamily="34"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GB" sz="2400">
                <a:solidFill>
                  <a:srgbClr val="FFFFFF"/>
                </a:solidFill>
                <a:latin typeface="Arial" pitchFamily="34" charset="0"/>
                <a:ea typeface="ＭＳ Ｐゴシック" pitchFamily="34" charset="-128"/>
              </a:endParaRPr>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endParaRPr lang="en-US" alt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endParaRPr lang="en-US" alt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3C560C58-3232-45F1-A586-64A9483FE9E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18152829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E8F2A776-3370-41D2-9195-F2AF7AC90BD4}" type="slidenum">
              <a:rPr lang="en-US" altLang="en-US">
                <a:solidFill>
                  <a:srgbClr val="FFFFFF"/>
                </a:solidFill>
              </a:rPr>
              <a:pPr/>
              <a:t>‹#›</a:t>
            </a:fld>
            <a:endParaRPr lang="en-US" alt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24230834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EDD2B662-0B0F-448E-AF0B-908A53FA0003}" type="slidenum">
              <a:rPr lang="en-US" altLang="en-US">
                <a:solidFill>
                  <a:srgbClr val="FFFFFF"/>
                </a:solidFill>
              </a:rPr>
              <a:pPr/>
              <a:t>‹#›</a:t>
            </a:fld>
            <a:endParaRPr lang="en-US" alt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96923562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AB8CF34B-354E-4CE1-8A90-0A7F95B7B49F}" type="slidenum">
              <a:rPr lang="en-US" altLang="en-US">
                <a:solidFill>
                  <a:srgbClr val="FFFFFF"/>
                </a:solidFill>
              </a:rPr>
              <a:pPr/>
              <a:t>‹#›</a:t>
            </a:fld>
            <a:endParaRPr lang="en-US" alt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84651586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7"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fld id="{E909AA01-749E-47C9-9058-33A51AC65725}" type="slidenum">
              <a:rPr lang="en-US" altLang="en-US">
                <a:solidFill>
                  <a:srgbClr val="FFFFFF"/>
                </a:solidFill>
              </a:rPr>
              <a:pPr/>
              <a:t>‹#›</a:t>
            </a:fld>
            <a:endParaRPr lang="en-US" alt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46570759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fld id="{418AD2A8-DD37-44B6-8849-02BB8B2C68AB}" type="slidenum">
              <a:rPr lang="en-US" altLang="en-US">
                <a:solidFill>
                  <a:srgbClr val="FFFFFF"/>
                </a:solidFill>
              </a:rPr>
              <a:pPr/>
              <a:t>‹#›</a:t>
            </a:fld>
            <a:endParaRPr lang="en-US" alt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00357879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fld id="{045B74FA-B5CE-4549-8350-756570E08CD6}" type="slidenum">
              <a:rPr lang="en-US" altLang="en-US">
                <a:solidFill>
                  <a:srgbClr val="FFFFFF"/>
                </a:solidFill>
              </a:rPr>
              <a:pPr/>
              <a:t>‹#›</a:t>
            </a:fld>
            <a:endParaRPr lang="en-US" alt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64242092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CN"/>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85E6A09C-EEBC-499C-AF7D-AF46DBFD7047}" type="slidenum">
              <a:rPr lang="en-US" altLang="en-US">
                <a:solidFill>
                  <a:srgbClr val="FFFFFF"/>
                </a:solidFill>
              </a:rPr>
              <a:pPr/>
              <a:t>‹#›</a:t>
            </a:fld>
            <a:endParaRPr lang="en-US" alt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8266649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CN"/>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EA762D63-D2D8-455E-94D0-DA5E5689FE2E}" type="slidenum">
              <a:rPr lang="en-US" altLang="en-US">
                <a:solidFill>
                  <a:srgbClr val="FFFFFF"/>
                </a:solidFill>
              </a:rPr>
              <a:pPr/>
              <a:t>‹#›</a:t>
            </a:fld>
            <a:endParaRPr lang="en-US" alt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3149392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4FC19A76-5D6A-4DFA-A1F1-1F2D225B2CD4}" type="slidenum">
              <a:rPr lang="en-US" altLang="en-US">
                <a:solidFill>
                  <a:srgbClr val="FFFFFF"/>
                </a:solidFill>
              </a:rPr>
              <a:pPr/>
              <a:t>‹#›</a:t>
            </a:fld>
            <a:endParaRPr lang="en-US" alt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2101685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CCC0CC-A410-104C-BBF9-49723B8CAF35}"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94577610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ltLang="zh-CN"/>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09915B98-83C0-40EC-B9AE-2A4F62AF91E0}" type="slidenum">
              <a:rPr lang="en-US" altLang="en-US">
                <a:solidFill>
                  <a:srgbClr val="FFFFFF"/>
                </a:solidFill>
              </a:rPr>
              <a:pPr/>
              <a:t>‹#›</a:t>
            </a:fld>
            <a:endParaRPr lang="en-US" alt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82930954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2 w 21912"/>
                <a:gd name="T1" fmla="*/ 0 h 43200"/>
                <a:gd name="T2" fmla="*/ 0 w 21912"/>
                <a:gd name="T3" fmla="*/ 24 h 43200"/>
                <a:gd name="T4" fmla="*/ 2 w 21912"/>
                <a:gd name="T5" fmla="*/ 12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path>
                <a:path w="21912" h="43200" stroke="0"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FFFFCC"/>
                </a:solidFill>
                <a:latin typeface="Verdana" charset="0"/>
                <a:ea typeface="ＭＳ Ｐゴシック" charset="0"/>
              </a:endParaRPr>
            </a:p>
          </p:txBody>
        </p:sp>
        <p:sp>
          <p:nvSpPr>
            <p:cNvPr id="6" name="Arc 4"/>
            <p:cNvSpPr>
              <a:spLocks/>
            </p:cNvSpPr>
            <p:nvPr/>
          </p:nvSpPr>
          <p:spPr bwMode="invGray">
            <a:xfrm>
              <a:off x="3548" y="1593"/>
              <a:ext cx="1831" cy="800"/>
            </a:xfrm>
            <a:custGeom>
              <a:avLst/>
              <a:gdLst>
                <a:gd name="T0" fmla="*/ 2 w 21924"/>
                <a:gd name="T1" fmla="*/ 0 h 43200"/>
                <a:gd name="T2" fmla="*/ 0 w 21924"/>
                <a:gd name="T3" fmla="*/ 15 h 43200"/>
                <a:gd name="T4" fmla="*/ 2 w 21924"/>
                <a:gd name="T5" fmla="*/ 7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path>
                <a:path w="21924" h="43200" stroke="0"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FFFFCC"/>
                </a:solidFill>
                <a:latin typeface="Verdana" charset="0"/>
                <a:ea typeface="ＭＳ Ｐゴシック" charset="0"/>
              </a:endParaRPr>
            </a:p>
          </p:txBody>
        </p:sp>
        <p:sp>
          <p:nvSpPr>
            <p:cNvPr id="7" name="Arc 5"/>
            <p:cNvSpPr>
              <a:spLocks/>
            </p:cNvSpPr>
            <p:nvPr/>
          </p:nvSpPr>
          <p:spPr bwMode="invGray">
            <a:xfrm>
              <a:off x="3521" y="1732"/>
              <a:ext cx="1830" cy="522"/>
            </a:xfrm>
            <a:custGeom>
              <a:avLst/>
              <a:gdLst>
                <a:gd name="T0" fmla="*/ 2 w 21925"/>
                <a:gd name="T1" fmla="*/ 0 h 43200"/>
                <a:gd name="T2" fmla="*/ 0 w 21925"/>
                <a:gd name="T3" fmla="*/ 6 h 43200"/>
                <a:gd name="T4" fmla="*/ 2 w 21925"/>
                <a:gd name="T5" fmla="*/ 3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path>
                <a:path w="21925" h="43200" stroke="0"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FFFFCC"/>
                </a:solidFill>
                <a:latin typeface="Verdana" charset="0"/>
                <a:ea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endParaRPr>
            </a:p>
          </p:txBody>
        </p:sp>
      </p:grpSp>
      <p:sp>
        <p:nvSpPr>
          <p:cNvPr id="184327"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184328"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F09A87F4-7725-BB4B-813C-AD4D239E16C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2938947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44B7BC1-BB8E-5A41-BAA1-ABE8F6D8F59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22185352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E609B68-EB52-0840-8035-E36B4001724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72270075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D34038A4-EDE0-FF40-8FC7-B9CCEC2473F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8673057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5B678E16-086E-1C48-BDFA-E5EBF38B8D8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0527693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BA822889-695F-4F4B-A8B6-8D86E3BA997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60771950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956D85B4-2B66-8348-906C-F2F46D91C76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21344248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A611238C-39A0-BC47-9968-F6CEC96EC06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4724452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97AF483-4FED-F84D-BA1F-BCB6747EA3B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695429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267EEB-2630-B348-B298-7E7EAD4E39CB}"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9252327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967C26D1-BB15-3B4C-82C8-74F1F829C62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88859521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16FE3438-9015-2341-83A9-51E23DF27BA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1615626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F936AA9-D610-494D-8A4F-C1A53984989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2633619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72738" name="Rectangle 2"/>
          <p:cNvSpPr>
            <a:spLocks noGrp="1" noChangeArrowheads="1"/>
          </p:cNvSpPr>
          <p:nvPr>
            <p:ph type="ctrTitle"/>
          </p:nvPr>
        </p:nvSpPr>
        <p:spPr>
          <a:xfrm>
            <a:off x="304800" y="2286000"/>
            <a:ext cx="7467600" cy="1143000"/>
          </a:xfrm>
        </p:spPr>
        <p:txBody>
          <a:bodyPr/>
          <a:lstStyle>
            <a:lvl1pPr algn="r">
              <a:defRPr/>
            </a:lvl1pPr>
          </a:lstStyle>
          <a:p>
            <a:r>
              <a:rPr lang="en-US"/>
              <a:t>Click to edit Master title style</a:t>
            </a:r>
          </a:p>
        </p:txBody>
      </p:sp>
      <p:sp>
        <p:nvSpPr>
          <p:cNvPr id="372739" name="Rectangle 3"/>
          <p:cNvSpPr>
            <a:spLocks noGrp="1" noChangeArrowheads="1"/>
          </p:cNvSpPr>
          <p:nvPr>
            <p:ph type="subTitle" idx="1"/>
          </p:nvPr>
        </p:nvSpPr>
        <p:spPr>
          <a:xfrm>
            <a:off x="1371600" y="3886200"/>
            <a:ext cx="6400800" cy="1752600"/>
          </a:xfrm>
        </p:spPr>
        <p:txBody>
          <a:bodyPr/>
          <a:lstStyle>
            <a:lvl1pPr marL="0" indent="0" algn="r">
              <a:buFont typeface="Wingdings" pitchFamily="8"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56D8AF-DF83-974E-8C19-7E5D36E39F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918840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F26177-3742-2A40-83F4-A2227FD28D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127283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369170-B4CA-1D44-AE63-ED1B6E29C8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79744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529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866A5A-63A5-B145-B59D-D7CA064E0B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109699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80C4C86-77F7-204F-BF1B-42090743B3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35716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07037A9-D261-F242-B9F6-D34623E0AB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122829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41144D7-C11C-BF4F-936B-D56331A618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13472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A73319-0F58-8C43-8307-017800CB73A8}"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77062337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5DACE9-2D26-B64E-9822-E1B3EECD12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222476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30C66E-0DF0-2845-A17D-A0B67A8167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013613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01B4685-8988-224C-877E-96896F768D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699304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62650" y="609600"/>
            <a:ext cx="18859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609600"/>
            <a:ext cx="55054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C41DE6-B54A-B24C-B457-7CDAC4BD61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980621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15120938 h 1912"/>
              <a:gd name="T4" fmla="*/ 0 w 1588"/>
              <a:gd name="T5" fmla="*/ 15120938 h 1912"/>
              <a:gd name="T6" fmla="*/ 0 w 1588"/>
              <a:gd name="T7" fmla="*/ 151209375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Verdana" charset="0"/>
              <a:ea typeface="ＭＳ Ｐゴシック" charset="0"/>
            </a:endParaRPr>
          </a:p>
        </p:txBody>
      </p:sp>
      <p:sp>
        <p:nvSpPr>
          <p:cNvPr id="69634"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69635"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pPr>
              <a:defRPr/>
            </a:pPr>
            <a:fld id="{78A5C3E3-EFC2-FA40-A1A9-ADA96FA74FC7}" type="slidenum">
              <a:rPr lang="en-US">
                <a:solidFill>
                  <a:srgbClr val="FFFFFF"/>
                </a:solidFill>
              </a:rPr>
              <a:pPr>
                <a:defRPr/>
              </a:pPr>
              <a:t>‹#›</a:t>
            </a:fld>
            <a:endParaRPr lang="en-US">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82805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B32722-044C-3A48-B62D-068A914359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5947770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ECC0A6-0E31-6545-AC9E-1D0D55A1540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1820153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333F22-9539-BD4F-9276-13CEA8B5914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5360606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5FA25E2-3900-884D-A011-23CD635C6FE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3345960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C619E40-EC27-2E43-9E22-6BA32F6686E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35652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pPr defTabSz="914400" eaLnBrk="0" fontAlgn="base" hangingPunct="0">
              <a:spcBef>
                <a:spcPct val="0"/>
              </a:spcBef>
              <a:spcAft>
                <a:spcPct val="0"/>
              </a:spcAft>
            </a:pPr>
            <a:fld id="{A396028A-E68B-AC46-88B8-7F3DC9E0918E}"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16982136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6A6FEBB-9AFB-EF44-9399-DF5C139A7CF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9053231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6A9ACA-B4FD-7245-BAEF-2C0EB645FB3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7979617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750C61-B14E-6048-8FF2-D353081999B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24455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405D85-7C26-E942-B101-E03C5689027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6405919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744EAE-4BB9-9440-AEE5-9E00BA01FA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020855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GB" sz="2400">
                  <a:solidFill>
                    <a:srgbClr val="FFFFFF"/>
                  </a:solidFill>
                  <a:latin typeface="Arial" pitchFamily="34" charset="0"/>
                  <a:ea typeface="ＭＳ Ｐゴシック" pitchFamily="34"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GB" sz="2400">
                <a:solidFill>
                  <a:srgbClr val="FFFFFF"/>
                </a:solidFill>
                <a:latin typeface="Arial" pitchFamily="34" charset="0"/>
                <a:ea typeface="ＭＳ Ｐゴシック" pitchFamily="34" charset="-128"/>
              </a:endParaRPr>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endParaRPr lang="en-US" alt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endParaRPr lang="en-US" alt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3C560C58-3232-45F1-A586-64A9483FE9E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28204069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E8F2A776-3370-41D2-9195-F2AF7AC90BD4}" type="slidenum">
              <a:rPr lang="en-US" altLang="en-US">
                <a:solidFill>
                  <a:srgbClr val="FFFFFF"/>
                </a:solidFill>
              </a:rPr>
              <a:pPr/>
              <a:t>‹#›</a:t>
            </a:fld>
            <a:endParaRPr lang="en-US" alt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59919931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EDD2B662-0B0F-448E-AF0B-908A53FA0003}" type="slidenum">
              <a:rPr lang="en-US" altLang="en-US">
                <a:solidFill>
                  <a:srgbClr val="FFFFFF"/>
                </a:solidFill>
              </a:rPr>
              <a:pPr/>
              <a:t>‹#›</a:t>
            </a:fld>
            <a:endParaRPr lang="en-US" alt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85377558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AB8CF34B-354E-4CE1-8A90-0A7F95B7B49F}" type="slidenum">
              <a:rPr lang="en-US" altLang="en-US">
                <a:solidFill>
                  <a:srgbClr val="FFFFFF"/>
                </a:solidFill>
              </a:rPr>
              <a:pPr/>
              <a:t>‹#›</a:t>
            </a:fld>
            <a:endParaRPr lang="en-US" alt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78156768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7"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fld id="{E909AA01-749E-47C9-9058-33A51AC65725}" type="slidenum">
              <a:rPr lang="en-US" altLang="en-US">
                <a:solidFill>
                  <a:srgbClr val="FFFFFF"/>
                </a:solidFill>
              </a:rPr>
              <a:pPr/>
              <a:t>‹#›</a:t>
            </a:fld>
            <a:endParaRPr lang="en-US" alt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7783795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688B77C-3DE9-514B-9B83-6A79626DE5A7}"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01691495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fld id="{418AD2A8-DD37-44B6-8849-02BB8B2C68AB}" type="slidenum">
              <a:rPr lang="en-US" altLang="en-US">
                <a:solidFill>
                  <a:srgbClr val="FFFFFF"/>
                </a:solidFill>
              </a:rPr>
              <a:pPr/>
              <a:t>‹#›</a:t>
            </a:fld>
            <a:endParaRPr lang="en-US" alt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18787292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fld id="{045B74FA-B5CE-4549-8350-756570E08CD6}" type="slidenum">
              <a:rPr lang="en-US" altLang="en-US">
                <a:solidFill>
                  <a:srgbClr val="FFFFFF"/>
                </a:solidFill>
              </a:rPr>
              <a:pPr/>
              <a:t>‹#›</a:t>
            </a:fld>
            <a:endParaRPr lang="en-US" alt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40068048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CN"/>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85E6A09C-EEBC-499C-AF7D-AF46DBFD7047}" type="slidenum">
              <a:rPr lang="en-US" altLang="en-US">
                <a:solidFill>
                  <a:srgbClr val="FFFFFF"/>
                </a:solidFill>
              </a:rPr>
              <a:pPr/>
              <a:t>‹#›</a:t>
            </a:fld>
            <a:endParaRPr lang="en-US" alt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26997105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CN"/>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EA762D63-D2D8-455E-94D0-DA5E5689FE2E}" type="slidenum">
              <a:rPr lang="en-US" altLang="en-US">
                <a:solidFill>
                  <a:srgbClr val="FFFFFF"/>
                </a:solidFill>
              </a:rPr>
              <a:pPr/>
              <a:t>‹#›</a:t>
            </a:fld>
            <a:endParaRPr lang="en-US" alt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70438447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4FC19A76-5D6A-4DFA-A1F1-1F2D225B2CD4}" type="slidenum">
              <a:rPr lang="en-US" altLang="en-US">
                <a:solidFill>
                  <a:srgbClr val="FFFFFF"/>
                </a:solidFill>
              </a:rPr>
              <a:pPr/>
              <a:t>‹#›</a:t>
            </a:fld>
            <a:endParaRPr lang="en-US" alt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51889754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ltLang="zh-CN"/>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09915B98-83C0-40EC-B9AE-2A4F62AF91E0}" type="slidenum">
              <a:rPr lang="en-US" altLang="en-US">
                <a:solidFill>
                  <a:srgbClr val="FFFFFF"/>
                </a:solidFill>
              </a:rPr>
              <a:pPr/>
              <a:t>‹#›</a:t>
            </a:fld>
            <a:endParaRPr lang="en-US" alt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30590011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ea typeface="ＭＳ Ｐゴシック" charset="0"/>
              </a:rPr>
              <a:pPr defTabSz="914400"/>
              <a:t>14/11/17</a:t>
            </a:fld>
            <a:endParaRPr lang="en-US">
              <a:solidFill>
                <a:prstClr val="black"/>
              </a:solidFill>
              <a:ea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ea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ea typeface="ＭＳ Ｐゴシック" charset="0"/>
              </a:rPr>
              <a:pPr defTabSz="914400"/>
              <a:t>‹#›</a:t>
            </a:fld>
            <a:endParaRPr lang="en-US">
              <a:solidFill>
                <a:prstClr val="black"/>
              </a:solidFill>
              <a:ea typeface="ＭＳ Ｐゴシック" charset="0"/>
            </a:endParaRPr>
          </a:p>
        </p:txBody>
      </p:sp>
    </p:spTree>
    <p:extLst>
      <p:ext uri="{BB962C8B-B14F-4D97-AF65-F5344CB8AC3E}">
        <p14:creationId xmlns:p14="http://schemas.microsoft.com/office/powerpoint/2010/main" val="138964066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ea typeface="ＭＳ Ｐゴシック" charset="0"/>
              </a:rPr>
              <a:pPr defTabSz="914400"/>
              <a:t>14/11/17</a:t>
            </a:fld>
            <a:endParaRPr lang="en-US">
              <a:solidFill>
                <a:prstClr val="black"/>
              </a:solidFill>
              <a:ea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ea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ea typeface="ＭＳ Ｐゴシック" charset="0"/>
              </a:rPr>
              <a:pPr defTabSz="914400"/>
              <a:t>‹#›</a:t>
            </a:fld>
            <a:endParaRPr lang="en-US">
              <a:solidFill>
                <a:prstClr val="black"/>
              </a:solidFill>
              <a:ea typeface="ＭＳ Ｐゴシック" charset="0"/>
            </a:endParaRPr>
          </a:p>
        </p:txBody>
      </p:sp>
    </p:spTree>
    <p:extLst>
      <p:ext uri="{BB962C8B-B14F-4D97-AF65-F5344CB8AC3E}">
        <p14:creationId xmlns:p14="http://schemas.microsoft.com/office/powerpoint/2010/main" val="386018226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ea typeface="ＭＳ Ｐゴシック" charset="0"/>
              </a:rPr>
              <a:pPr defTabSz="914400"/>
              <a:t>14/11/17</a:t>
            </a:fld>
            <a:endParaRPr lang="en-US">
              <a:solidFill>
                <a:prstClr val="black"/>
              </a:solidFill>
              <a:ea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ea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ea typeface="ＭＳ Ｐゴシック" charset="0"/>
              </a:rPr>
              <a:pPr defTabSz="914400"/>
              <a:t>‹#›</a:t>
            </a:fld>
            <a:endParaRPr lang="en-US">
              <a:solidFill>
                <a:prstClr val="black"/>
              </a:solidFill>
              <a:ea typeface="ＭＳ Ｐゴシック" charset="0"/>
            </a:endParaRPr>
          </a:p>
        </p:txBody>
      </p:sp>
    </p:spTree>
    <p:extLst>
      <p:ext uri="{BB962C8B-B14F-4D97-AF65-F5344CB8AC3E}">
        <p14:creationId xmlns:p14="http://schemas.microsoft.com/office/powerpoint/2010/main" val="127993815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ea typeface="ＭＳ Ｐゴシック" charset="0"/>
              </a:rPr>
              <a:pPr defTabSz="914400"/>
              <a:t>14/11/17</a:t>
            </a:fld>
            <a:endParaRPr lang="en-US">
              <a:solidFill>
                <a:prstClr val="black"/>
              </a:solidFill>
              <a:ea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ea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ea typeface="ＭＳ Ｐゴシック" charset="0"/>
              </a:rPr>
              <a:pPr defTabSz="914400"/>
              <a:t>‹#›</a:t>
            </a:fld>
            <a:endParaRPr lang="en-US">
              <a:solidFill>
                <a:prstClr val="black"/>
              </a:solidFill>
              <a:ea typeface="ＭＳ Ｐゴシック" charset="0"/>
            </a:endParaRPr>
          </a:p>
        </p:txBody>
      </p:sp>
    </p:spTree>
    <p:extLst>
      <p:ext uri="{BB962C8B-B14F-4D97-AF65-F5344CB8AC3E}">
        <p14:creationId xmlns:p14="http://schemas.microsoft.com/office/powerpoint/2010/main" val="14024051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C0081B6-69C5-6B4C-BCA1-445CC8BCD3B8}"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18991728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ea typeface="ＭＳ Ｐゴシック" charset="0"/>
              </a:rPr>
              <a:pPr defTabSz="914400"/>
              <a:t>14/11/17</a:t>
            </a:fld>
            <a:endParaRPr lang="en-US">
              <a:solidFill>
                <a:prstClr val="black"/>
              </a:solidFill>
              <a:ea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ea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ea typeface="ＭＳ Ｐゴシック" charset="0"/>
              </a:rPr>
              <a:pPr defTabSz="914400"/>
              <a:t>‹#›</a:t>
            </a:fld>
            <a:endParaRPr lang="en-US">
              <a:solidFill>
                <a:prstClr val="black"/>
              </a:solidFill>
              <a:ea typeface="ＭＳ Ｐゴシック" charset="0"/>
            </a:endParaRPr>
          </a:p>
        </p:txBody>
      </p:sp>
    </p:spTree>
    <p:extLst>
      <p:ext uri="{BB962C8B-B14F-4D97-AF65-F5344CB8AC3E}">
        <p14:creationId xmlns:p14="http://schemas.microsoft.com/office/powerpoint/2010/main" val="67181790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ea typeface="ＭＳ Ｐゴシック" charset="0"/>
              </a:rPr>
              <a:pPr defTabSz="914400"/>
              <a:t>14/11/17</a:t>
            </a:fld>
            <a:endParaRPr lang="en-US">
              <a:solidFill>
                <a:prstClr val="black"/>
              </a:solidFill>
              <a:ea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ea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ea typeface="ＭＳ Ｐゴシック" charset="0"/>
              </a:rPr>
              <a:pPr defTabSz="914400"/>
              <a:t>‹#›</a:t>
            </a:fld>
            <a:endParaRPr lang="en-US">
              <a:solidFill>
                <a:prstClr val="black"/>
              </a:solidFill>
              <a:ea typeface="ＭＳ Ｐゴシック" charset="0"/>
            </a:endParaRPr>
          </a:p>
        </p:txBody>
      </p:sp>
    </p:spTree>
    <p:extLst>
      <p:ext uri="{BB962C8B-B14F-4D97-AF65-F5344CB8AC3E}">
        <p14:creationId xmlns:p14="http://schemas.microsoft.com/office/powerpoint/2010/main" val="385068349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ea typeface="ＭＳ Ｐゴシック" charset="0"/>
              </a:rPr>
              <a:pPr defTabSz="914400"/>
              <a:t>14/11/17</a:t>
            </a:fld>
            <a:endParaRPr lang="en-US">
              <a:solidFill>
                <a:prstClr val="black"/>
              </a:solidFill>
              <a:ea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ea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ea typeface="ＭＳ Ｐゴシック" charset="0"/>
              </a:rPr>
              <a:pPr defTabSz="914400"/>
              <a:t>‹#›</a:t>
            </a:fld>
            <a:endParaRPr lang="en-US">
              <a:solidFill>
                <a:prstClr val="black"/>
              </a:solidFill>
              <a:ea typeface="ＭＳ Ｐゴシック" charset="0"/>
            </a:endParaRPr>
          </a:p>
        </p:txBody>
      </p:sp>
    </p:spTree>
    <p:extLst>
      <p:ext uri="{BB962C8B-B14F-4D97-AF65-F5344CB8AC3E}">
        <p14:creationId xmlns:p14="http://schemas.microsoft.com/office/powerpoint/2010/main" val="6667027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ea typeface="ＭＳ Ｐゴシック" charset="0"/>
              </a:rPr>
              <a:pPr defTabSz="914400"/>
              <a:t>14/11/17</a:t>
            </a:fld>
            <a:endParaRPr lang="en-US">
              <a:solidFill>
                <a:prstClr val="black"/>
              </a:solidFill>
              <a:ea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ea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ea typeface="ＭＳ Ｐゴシック" charset="0"/>
              </a:rPr>
              <a:pPr defTabSz="914400"/>
              <a:t>‹#›</a:t>
            </a:fld>
            <a:endParaRPr lang="en-US">
              <a:solidFill>
                <a:prstClr val="black"/>
              </a:solidFill>
              <a:ea typeface="ＭＳ Ｐゴシック" charset="0"/>
            </a:endParaRPr>
          </a:p>
        </p:txBody>
      </p:sp>
    </p:spTree>
    <p:extLst>
      <p:ext uri="{BB962C8B-B14F-4D97-AF65-F5344CB8AC3E}">
        <p14:creationId xmlns:p14="http://schemas.microsoft.com/office/powerpoint/2010/main" val="193573120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ea typeface="ＭＳ Ｐゴシック" charset="0"/>
              </a:rPr>
              <a:pPr defTabSz="914400"/>
              <a:t>14/11/17</a:t>
            </a:fld>
            <a:endParaRPr lang="en-US">
              <a:solidFill>
                <a:prstClr val="black"/>
              </a:solidFill>
              <a:ea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ea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ea typeface="ＭＳ Ｐゴシック" charset="0"/>
              </a:rPr>
              <a:pPr defTabSz="914400"/>
              <a:t>‹#›</a:t>
            </a:fld>
            <a:endParaRPr lang="en-US">
              <a:solidFill>
                <a:prstClr val="black"/>
              </a:solidFill>
              <a:ea typeface="ＭＳ Ｐゴシック" charset="0"/>
            </a:endParaRPr>
          </a:p>
        </p:txBody>
      </p:sp>
    </p:spTree>
    <p:extLst>
      <p:ext uri="{BB962C8B-B14F-4D97-AF65-F5344CB8AC3E}">
        <p14:creationId xmlns:p14="http://schemas.microsoft.com/office/powerpoint/2010/main" val="179959099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ea typeface="ＭＳ Ｐゴシック" charset="0"/>
              </a:rPr>
              <a:pPr defTabSz="914400"/>
              <a:t>14/11/17</a:t>
            </a:fld>
            <a:endParaRPr lang="en-US">
              <a:solidFill>
                <a:prstClr val="black"/>
              </a:solidFill>
              <a:ea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ea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ea typeface="ＭＳ Ｐゴシック" charset="0"/>
              </a:rPr>
              <a:pPr defTabSz="914400"/>
              <a:t>‹#›</a:t>
            </a:fld>
            <a:endParaRPr lang="en-US">
              <a:solidFill>
                <a:prstClr val="black"/>
              </a:solidFill>
              <a:ea typeface="ＭＳ Ｐゴシック" charset="0"/>
            </a:endParaRPr>
          </a:p>
        </p:txBody>
      </p:sp>
    </p:spTree>
    <p:extLst>
      <p:ext uri="{BB962C8B-B14F-4D97-AF65-F5344CB8AC3E}">
        <p14:creationId xmlns:p14="http://schemas.microsoft.com/office/powerpoint/2010/main" val="154604380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ea typeface="ＭＳ Ｐゴシック" charset="0"/>
              </a:rPr>
              <a:pPr defTabSz="914400"/>
              <a:t>14/11/17</a:t>
            </a:fld>
            <a:endParaRPr lang="en-US">
              <a:solidFill>
                <a:prstClr val="black"/>
              </a:solidFill>
              <a:ea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ea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ea typeface="ＭＳ Ｐゴシック" charset="0"/>
              </a:rPr>
              <a:pPr defTabSz="914400"/>
              <a:t>‹#›</a:t>
            </a:fld>
            <a:endParaRPr lang="en-US">
              <a:solidFill>
                <a:prstClr val="black"/>
              </a:solidFill>
              <a:ea typeface="ＭＳ Ｐゴシック" charset="0"/>
            </a:endParaRPr>
          </a:p>
        </p:txBody>
      </p:sp>
    </p:spTree>
    <p:extLst>
      <p:ext uri="{BB962C8B-B14F-4D97-AF65-F5344CB8AC3E}">
        <p14:creationId xmlns:p14="http://schemas.microsoft.com/office/powerpoint/2010/main" val="12848688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E6267522-C44E-E94B-8317-505AFBC9150C}"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977572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FC40E04-9084-2A4C-A231-F24D797B277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593324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26311819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05905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08471418-BC75-694D-9919-DEBC4E53F4E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8043506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7D2F988E-9414-5A4D-926D-7C61A7DCDFF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0862889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pPr>
            <a:fld id="{1E6C7165-6B16-AC43-935E-83670B065C3B}" type="slidenum">
              <a:rPr lang="en-US" sz="2400" smtClean="0">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8868744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A06D5BF7-B2CD-2745-9211-C6B18DEB32C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757354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81159E9B-65F6-EE44-8197-22BC723FD7D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4640612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12A509C-1FD8-C340-945D-F484F85253F5}"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383138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71FB22D-81DE-E649-9472-2B7AD2F9DA94}"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8160012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C6E5ACD-BD47-764C-A0D8-55D787A46B1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582202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latin typeface="Arial"/>
            </a:endParaRPr>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latin typeface="Arial"/>
            </a:endParaRP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6231421-1840-7C4F-8D0F-0BC65352F783}" type="slidenum">
              <a:rPr lang="en-US">
                <a:latin typeface="Arial"/>
                <a:ea typeface="ＭＳ Ｐゴシック"/>
                <a:cs typeface="ＭＳ Ｐゴシック"/>
              </a:rPr>
              <a:pPr>
                <a:defRPr/>
              </a:pPr>
              <a:t>‹#›</a:t>
            </a:fld>
            <a:endParaRPr lang="en-US">
              <a:latin typeface="Arial"/>
              <a:ea typeface="ＭＳ Ｐゴシック"/>
              <a:cs typeface="ＭＳ Ｐゴシック"/>
            </a:endParaRPr>
          </a:p>
        </p:txBody>
      </p:sp>
    </p:spTree>
    <p:extLst>
      <p:ext uri="{BB962C8B-B14F-4D97-AF65-F5344CB8AC3E}">
        <p14:creationId xmlns:p14="http://schemas.microsoft.com/office/powerpoint/2010/main" val="28081654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855C35-4F9A-AD46-8A26-220E0B9C4BA5}" type="datetime1">
              <a:rPr lang="en-US">
                <a:latin typeface="Arial"/>
              </a:rPr>
              <a:pPr>
                <a:defRPr/>
              </a:pPr>
              <a:t>14/11/17</a:t>
            </a:fld>
            <a:endParaRPr lang="en-US">
              <a:latin typeface="Arial"/>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Arial"/>
            </a:endParaRPr>
          </a:p>
        </p:txBody>
      </p:sp>
      <p:sp>
        <p:nvSpPr>
          <p:cNvPr id="6" name="Slide Number Placeholder 5"/>
          <p:cNvSpPr>
            <a:spLocks noGrp="1"/>
          </p:cNvSpPr>
          <p:nvPr>
            <p:ph type="sldNum" sz="quarter" idx="12"/>
          </p:nvPr>
        </p:nvSpPr>
        <p:spPr/>
        <p:txBody>
          <a:bodyPr/>
          <a:lstStyle>
            <a:lvl1pPr>
              <a:defRPr/>
            </a:lvl1pPr>
          </a:lstStyle>
          <a:p>
            <a:pPr>
              <a:defRPr/>
            </a:pPr>
            <a:fld id="{B71CB4E0-E71D-5A4E-B3B0-212B718FEA2B}" type="slidenum">
              <a:rPr lang="en-US">
                <a:latin typeface="Arial"/>
                <a:ea typeface="ＭＳ Ｐゴシック"/>
                <a:cs typeface="ＭＳ Ｐゴシック"/>
              </a:rPr>
              <a:pPr>
                <a:defRPr/>
              </a:pPr>
              <a:t>‹#›</a:t>
            </a:fld>
            <a:endParaRPr lang="en-US">
              <a:latin typeface="Arial"/>
              <a:ea typeface="ＭＳ Ｐゴシック"/>
              <a:cs typeface="ＭＳ Ｐゴシック"/>
            </a:endParaRPr>
          </a:p>
        </p:txBody>
      </p:sp>
    </p:spTree>
    <p:extLst>
      <p:ext uri="{BB962C8B-B14F-4D97-AF65-F5344CB8AC3E}">
        <p14:creationId xmlns:p14="http://schemas.microsoft.com/office/powerpoint/2010/main" val="19462821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1"/>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6"/>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1"/>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1"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1"/>
            <a:ext cx="2133600" cy="476250"/>
          </a:xfrm>
        </p:spPr>
        <p:txBody>
          <a:bodyPr/>
          <a:lstStyle>
            <a:lvl1pPr>
              <a:defRPr/>
            </a:lvl1pPr>
          </a:lstStyle>
          <a:p>
            <a:fld id="{826CECD9-28BE-7E4E-B5F4-923261943CF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139897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60332130-8098-9E48-9883-DD6E83CC151F}"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6150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B98314F2-8980-5945-87F3-2F370B4F1EB5}"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403778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922460D7-9ABC-AB4F-A145-36250959B5CF}" type="slidenum">
              <a:rPr lang="en-US">
                <a:solidFill>
                  <a:srgbClr val="FFFFFF"/>
                </a:solidFill>
              </a: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606557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fld id="{50FC72A1-31EC-E74F-AAE0-5FC44F1930B5}" type="slidenum">
              <a:rPr lang="en-US">
                <a:solidFill>
                  <a:srgbClr val="FFFFFF"/>
                </a:solidFill>
              </a: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479123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fld id="{2E9E08BE-0C6D-B84A-A982-C32432023136}" type="slidenum">
              <a:rPr lang="en-US">
                <a:solidFill>
                  <a:srgbClr val="FFFFFF"/>
                </a:solidFill>
              </a: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647958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fld id="{C537C386-A56D-684A-94F9-B0D7414125AA}" type="slidenum">
              <a:rPr lang="en-US">
                <a:solidFill>
                  <a:srgbClr val="FFFFFF"/>
                </a:solidFill>
              </a: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441081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4FE4CF47-AB65-3247-9C85-D084EF6A55C1}" type="slidenum">
              <a:rPr lang="en-US">
                <a:solidFill>
                  <a:srgbClr val="FFFFFF"/>
                </a:solidFill>
              </a: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37682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A4CDF561-7A0E-3748-BBB3-EF85A105CEA0}" type="slidenum">
              <a:rPr lang="en-US">
                <a:solidFill>
                  <a:srgbClr val="FFFFFF"/>
                </a:solidFill>
              </a: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467609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20177300-C3CB-754A-9402-1E463D4571B9}"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365165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0A9486E7-0184-D54D-BAB2-D66B9407D144}"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03428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latin typeface="Garamond"/>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latin typeface="Garamond"/>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826CECD9-28BE-7E4E-B5F4-923261943CFA}" type="slidenum">
              <a:rPr lang="en-US">
                <a:solidFill>
                  <a:srgbClr val="FFFFFF"/>
                </a:solidFill>
                <a:latin typeface="Garamond"/>
              </a:rPr>
              <a:pPr/>
              <a:t>‹#›</a:t>
            </a:fld>
            <a:endParaRPr lang="en-US">
              <a:solidFill>
                <a:srgbClr val="FFFFFF"/>
              </a:solidFill>
              <a:latin typeface="Garamond"/>
            </a:endParaRPr>
          </a:p>
        </p:txBody>
      </p:sp>
    </p:spTree>
    <p:extLst>
      <p:ext uri="{BB962C8B-B14F-4D97-AF65-F5344CB8AC3E}">
        <p14:creationId xmlns:p14="http://schemas.microsoft.com/office/powerpoint/2010/main" val="10071981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60332130-8098-9E48-9883-DD6E83CC151F}"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8979591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B98314F2-8980-5945-87F3-2F370B4F1EB5}"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2354834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922460D7-9ABC-AB4F-A145-36250959B5CF}"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280306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8" name="Rectangle 3"/>
          <p:cNvSpPr>
            <a:spLocks noGrp="1" noChangeArrowheads="1"/>
          </p:cNvSpPr>
          <p:nvPr>
            <p:ph type="sldNum" sz="quarter" idx="11"/>
          </p:nvPr>
        </p:nvSpPr>
        <p:spPr>
          <a:ln/>
        </p:spPr>
        <p:txBody>
          <a:bodyPr/>
          <a:lstStyle>
            <a:lvl1pPr>
              <a:defRPr/>
            </a:lvl1pPr>
          </a:lstStyle>
          <a:p>
            <a:fld id="{50FC72A1-31EC-E74F-AAE0-5FC44F1930B5}" type="slidenum">
              <a:rPr lang="en-US">
                <a:solidFill>
                  <a:srgbClr val="FFFFFF"/>
                </a:solidFill>
                <a:latin typeface="Garamond"/>
              </a:rPr>
              <a:pPr/>
              <a:t>‹#›</a:t>
            </a:fld>
            <a:endParaRPr lang="en-US">
              <a:solidFill>
                <a:srgbClr val="FFFFFF"/>
              </a:solidFill>
              <a:latin typeface="Garamond"/>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40881780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4" name="Rectangle 3"/>
          <p:cNvSpPr>
            <a:spLocks noGrp="1" noChangeArrowheads="1"/>
          </p:cNvSpPr>
          <p:nvPr>
            <p:ph type="sldNum" sz="quarter" idx="11"/>
          </p:nvPr>
        </p:nvSpPr>
        <p:spPr>
          <a:ln/>
        </p:spPr>
        <p:txBody>
          <a:bodyPr/>
          <a:lstStyle>
            <a:lvl1pPr>
              <a:defRPr/>
            </a:lvl1pPr>
          </a:lstStyle>
          <a:p>
            <a:fld id="{2E9E08BE-0C6D-B84A-A982-C32432023136}" type="slidenum">
              <a:rPr lang="en-US">
                <a:solidFill>
                  <a:srgbClr val="FFFFFF"/>
                </a:solidFill>
                <a:latin typeface="Garamond"/>
              </a:rPr>
              <a:pPr/>
              <a:t>‹#›</a:t>
            </a:fld>
            <a:endParaRPr lang="en-US">
              <a:solidFill>
                <a:srgbClr val="FFFFFF"/>
              </a:solidFill>
              <a:latin typeface="Garamond"/>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4649847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3" name="Rectangle 3"/>
          <p:cNvSpPr>
            <a:spLocks noGrp="1" noChangeArrowheads="1"/>
          </p:cNvSpPr>
          <p:nvPr>
            <p:ph type="sldNum" sz="quarter" idx="11"/>
          </p:nvPr>
        </p:nvSpPr>
        <p:spPr>
          <a:ln/>
        </p:spPr>
        <p:txBody>
          <a:bodyPr/>
          <a:lstStyle>
            <a:lvl1pPr>
              <a:defRPr/>
            </a:lvl1pPr>
          </a:lstStyle>
          <a:p>
            <a:fld id="{C537C386-A56D-684A-94F9-B0D7414125AA}" type="slidenum">
              <a:rPr lang="en-US">
                <a:solidFill>
                  <a:srgbClr val="FFFFFF"/>
                </a:solidFill>
                <a:latin typeface="Garamond"/>
              </a:rPr>
              <a:pPr/>
              <a:t>‹#›</a:t>
            </a:fld>
            <a:endParaRPr lang="en-US">
              <a:solidFill>
                <a:srgbClr val="FFFFFF"/>
              </a:solidFill>
              <a:latin typeface="Garamond"/>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519092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4FE4CF47-AB65-3247-9C85-D084EF6A55C1}"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4967305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A4CDF561-7A0E-3748-BBB3-EF85A105CEA0}"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523354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20177300-C3CB-754A-9402-1E463D4571B9}"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9467581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0A9486E7-0184-D54D-BAB2-D66B9407D144}"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3282629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4560F45-7FF5-D24A-AB94-E496A27CA460}" type="slidenum">
              <a:rPr lang="en-US"/>
              <a:pPr>
                <a:defRPr/>
              </a:pPr>
              <a:t>‹#›</a:t>
            </a:fld>
            <a:endParaRPr lang="en-US"/>
          </a:p>
        </p:txBody>
      </p:sp>
    </p:spTree>
    <p:extLst>
      <p:ext uri="{BB962C8B-B14F-4D97-AF65-F5344CB8AC3E}">
        <p14:creationId xmlns:p14="http://schemas.microsoft.com/office/powerpoint/2010/main" val="721391469"/>
      </p:ext>
    </p:extLst>
  </p:cSld>
  <p:clrMapOvr>
    <a:masterClrMapping/>
  </p:clrMapOvr>
  <p:transition xmlns:p14="http://schemas.microsoft.com/office/powerpoint/2010/main">
    <p:dissolv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B5D6796E-3228-544F-85F1-970D9D5BFFDC}" type="slidenum">
              <a:rPr lang="en-US"/>
              <a:pPr>
                <a:defRPr/>
              </a:pPr>
              <a:t>‹#›</a:t>
            </a:fld>
            <a:endParaRPr lang="en-US"/>
          </a:p>
        </p:txBody>
      </p:sp>
    </p:spTree>
    <p:extLst>
      <p:ext uri="{BB962C8B-B14F-4D97-AF65-F5344CB8AC3E}">
        <p14:creationId xmlns:p14="http://schemas.microsoft.com/office/powerpoint/2010/main" val="3005757644"/>
      </p:ext>
    </p:extLst>
  </p:cSld>
  <p:clrMapOvr>
    <a:masterClrMapping/>
  </p:clrMapOvr>
  <p:transition xmlns:p14="http://schemas.microsoft.com/office/powerpoint/2010/main">
    <p:dissolv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5B5B30BE-34A7-DE4B-8B2D-4C5DBD6128AA}" type="slidenum">
              <a:rPr lang="en-US"/>
              <a:pPr>
                <a:defRPr/>
              </a:pPr>
              <a:t>‹#›</a:t>
            </a:fld>
            <a:endParaRPr lang="en-US"/>
          </a:p>
        </p:txBody>
      </p:sp>
    </p:spTree>
    <p:extLst>
      <p:ext uri="{BB962C8B-B14F-4D97-AF65-F5344CB8AC3E}">
        <p14:creationId xmlns:p14="http://schemas.microsoft.com/office/powerpoint/2010/main" val="4088214312"/>
      </p:ext>
    </p:extLst>
  </p:cSld>
  <p:clrMapOvr>
    <a:masterClrMapping/>
  </p:clrMapOvr>
  <p:transition xmlns:p14="http://schemas.microsoft.com/office/powerpoint/2010/main">
    <p:dissolv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8"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5"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6"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w="9525">
              <a:noFill/>
              <a:prstDash val="solid"/>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93208" name="Rectangle 24"/>
          <p:cNvSpPr>
            <a:spLocks noGrp="1" noChangeArrowheads="1"/>
          </p:cNvSpPr>
          <p:nvPr>
            <p:ph type="ctrTitle" sz="quarter"/>
          </p:nvPr>
        </p:nvSpPr>
        <p:spPr>
          <a:xfrm>
            <a:off x="685800" y="1600200"/>
            <a:ext cx="7772400" cy="1828800"/>
          </a:xfrm>
        </p:spPr>
        <p:txBody>
          <a:bodyPr/>
          <a:lstStyle>
            <a:lvl1pPr>
              <a:defRPr sz="4800"/>
            </a:lvl1pPr>
          </a:lstStyle>
          <a:p>
            <a:r>
              <a:rPr lang="en-US"/>
              <a:t>Click to edit Master title style</a:t>
            </a:r>
          </a:p>
        </p:txBody>
      </p:sp>
      <p:sp>
        <p:nvSpPr>
          <p:cNvPr id="93209"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en-US">
              <a:solidFill>
                <a:srgbClr val="FFFFFF"/>
              </a:solidFill>
            </a:endParaRPr>
          </a:p>
        </p:txBody>
      </p:sp>
      <p:sp>
        <p:nvSpPr>
          <p:cNvPr id="27" name="Rectangle 2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28" name="Rectangle 28"/>
          <p:cNvSpPr>
            <a:spLocks noGrp="1" noChangeArrowheads="1"/>
          </p:cNvSpPr>
          <p:nvPr>
            <p:ph type="sldNum" sz="quarter" idx="12"/>
          </p:nvPr>
        </p:nvSpPr>
        <p:spPr/>
        <p:txBody>
          <a:bodyPr/>
          <a:lstStyle>
            <a:lvl1pPr>
              <a:defRPr/>
            </a:lvl1pPr>
          </a:lstStyle>
          <a:p>
            <a:fld id="{3E6B6975-B4E4-BF48-906C-73B5ECA59E9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639441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27"/>
          <p:cNvSpPr>
            <a:spLocks noGrp="1" noChangeArrowheads="1"/>
          </p:cNvSpPr>
          <p:nvPr>
            <p:ph type="sldNum" sz="quarter" idx="11"/>
          </p:nvPr>
        </p:nvSpPr>
        <p:spPr>
          <a:ln/>
        </p:spPr>
        <p:txBody>
          <a:bodyPr/>
          <a:lstStyle>
            <a:lvl1pPr>
              <a:defRPr/>
            </a:lvl1pPr>
          </a:lstStyle>
          <a:p>
            <a:fld id="{D8DF91F4-7D56-A04B-BF89-500C2690A389}" type="slidenum">
              <a:rPr lang="en-US">
                <a:solidFill>
                  <a:srgbClr val="FFFFFF"/>
                </a:solidFill>
              </a: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180262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27"/>
          <p:cNvSpPr>
            <a:spLocks noGrp="1" noChangeArrowheads="1"/>
          </p:cNvSpPr>
          <p:nvPr>
            <p:ph type="sldNum" sz="quarter" idx="11"/>
          </p:nvPr>
        </p:nvSpPr>
        <p:spPr>
          <a:ln/>
        </p:spPr>
        <p:txBody>
          <a:bodyPr/>
          <a:lstStyle>
            <a:lvl1pPr>
              <a:defRPr/>
            </a:lvl1pPr>
          </a:lstStyle>
          <a:p>
            <a:fld id="{8B3D87F2-168D-8B43-9194-DB9388F904A7}" type="slidenum">
              <a:rPr lang="en-US">
                <a:solidFill>
                  <a:srgbClr val="FFFFFF"/>
                </a:solidFill>
              </a: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26517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27"/>
          <p:cNvSpPr>
            <a:spLocks noGrp="1" noChangeArrowheads="1"/>
          </p:cNvSpPr>
          <p:nvPr>
            <p:ph type="sldNum" sz="quarter" idx="11"/>
          </p:nvPr>
        </p:nvSpPr>
        <p:spPr>
          <a:ln/>
        </p:spPr>
        <p:txBody>
          <a:bodyPr/>
          <a:lstStyle>
            <a:lvl1pPr>
              <a:defRPr/>
            </a:lvl1pPr>
          </a:lstStyle>
          <a:p>
            <a:fld id="{12B60913-5BA8-CF49-A4C7-9CCA75F44F1F}" type="slidenum">
              <a:rPr lang="en-US">
                <a:solidFill>
                  <a:srgbClr val="FFFFFF"/>
                </a:solidFill>
              </a: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47675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8" name="Rectangle 27"/>
          <p:cNvSpPr>
            <a:spLocks noGrp="1" noChangeArrowheads="1"/>
          </p:cNvSpPr>
          <p:nvPr>
            <p:ph type="sldNum" sz="quarter" idx="11"/>
          </p:nvPr>
        </p:nvSpPr>
        <p:spPr>
          <a:ln/>
        </p:spPr>
        <p:txBody>
          <a:bodyPr/>
          <a:lstStyle>
            <a:lvl1pPr>
              <a:defRPr/>
            </a:lvl1pPr>
          </a:lstStyle>
          <a:p>
            <a:fld id="{EB49C8AF-F3D0-9B4D-9456-68494F3CD7AE}" type="slidenum">
              <a:rPr lang="en-US">
                <a:solidFill>
                  <a:srgbClr val="FFFFFF"/>
                </a:solidFill>
              </a:rPr>
              <a:pPr/>
              <a:t>‹#›</a:t>
            </a:fld>
            <a:endParaRPr lang="en-US">
              <a:solidFill>
                <a:srgbClr val="FFFFFF"/>
              </a:solidFill>
            </a:endParaRPr>
          </a:p>
        </p:txBody>
      </p:sp>
      <p:sp>
        <p:nvSpPr>
          <p:cNvPr id="9"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1597787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4" name="Rectangle 27"/>
          <p:cNvSpPr>
            <a:spLocks noGrp="1" noChangeArrowheads="1"/>
          </p:cNvSpPr>
          <p:nvPr>
            <p:ph type="sldNum" sz="quarter" idx="11"/>
          </p:nvPr>
        </p:nvSpPr>
        <p:spPr>
          <a:ln/>
        </p:spPr>
        <p:txBody>
          <a:bodyPr/>
          <a:lstStyle>
            <a:lvl1pPr>
              <a:defRPr/>
            </a:lvl1pPr>
          </a:lstStyle>
          <a:p>
            <a:fld id="{8B68D33C-F418-1E45-BBCC-0636A3331E4D}" type="slidenum">
              <a:rPr lang="en-US">
                <a:solidFill>
                  <a:srgbClr val="FFFFFF"/>
                </a:solidFill>
              </a:rPr>
              <a:pPr/>
              <a:t>‹#›</a:t>
            </a:fld>
            <a:endParaRPr lang="en-US">
              <a:solidFill>
                <a:srgbClr val="FFFFFF"/>
              </a:solidFill>
            </a:endParaRPr>
          </a:p>
        </p:txBody>
      </p:sp>
      <p:sp>
        <p:nvSpPr>
          <p:cNvPr id="5"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483664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3" name="Rectangle 27"/>
          <p:cNvSpPr>
            <a:spLocks noGrp="1" noChangeArrowheads="1"/>
          </p:cNvSpPr>
          <p:nvPr>
            <p:ph type="sldNum" sz="quarter" idx="11"/>
          </p:nvPr>
        </p:nvSpPr>
        <p:spPr>
          <a:ln/>
        </p:spPr>
        <p:txBody>
          <a:bodyPr/>
          <a:lstStyle>
            <a:lvl1pPr>
              <a:defRPr/>
            </a:lvl1pPr>
          </a:lstStyle>
          <a:p>
            <a:fld id="{A577AED0-1479-ED41-8D71-7654D56363C8}" type="slidenum">
              <a:rPr lang="en-US">
                <a:solidFill>
                  <a:srgbClr val="FFFFFF"/>
                </a:solidFill>
              </a:rPr>
              <a:pPr/>
              <a:t>‹#›</a:t>
            </a:fld>
            <a:endParaRPr lang="en-US">
              <a:solidFill>
                <a:srgbClr val="FFFFFF"/>
              </a:solidFill>
            </a:endParaRPr>
          </a:p>
        </p:txBody>
      </p:sp>
      <p:sp>
        <p:nvSpPr>
          <p:cNvPr id="4"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736406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27"/>
          <p:cNvSpPr>
            <a:spLocks noGrp="1" noChangeArrowheads="1"/>
          </p:cNvSpPr>
          <p:nvPr>
            <p:ph type="sldNum" sz="quarter" idx="11"/>
          </p:nvPr>
        </p:nvSpPr>
        <p:spPr>
          <a:ln/>
        </p:spPr>
        <p:txBody>
          <a:bodyPr/>
          <a:lstStyle>
            <a:lvl1pPr>
              <a:defRPr/>
            </a:lvl1pPr>
          </a:lstStyle>
          <a:p>
            <a:fld id="{8274A8CA-B934-664A-B2C5-F2A16B6D235F}" type="slidenum">
              <a:rPr lang="en-US">
                <a:solidFill>
                  <a:srgbClr val="FFFFFF"/>
                </a:solidFill>
              </a: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075520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27"/>
          <p:cNvSpPr>
            <a:spLocks noGrp="1" noChangeArrowheads="1"/>
          </p:cNvSpPr>
          <p:nvPr>
            <p:ph type="sldNum" sz="quarter" idx="11"/>
          </p:nvPr>
        </p:nvSpPr>
        <p:spPr>
          <a:ln/>
        </p:spPr>
        <p:txBody>
          <a:bodyPr/>
          <a:lstStyle>
            <a:lvl1pPr>
              <a:defRPr/>
            </a:lvl1pPr>
          </a:lstStyle>
          <a:p>
            <a:fld id="{9A709412-84BF-6243-80E9-A2D801E00C39}" type="slidenum">
              <a:rPr lang="en-US">
                <a:solidFill>
                  <a:srgbClr val="FFFFFF"/>
                </a:solidFill>
              </a: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247287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27"/>
          <p:cNvSpPr>
            <a:spLocks noGrp="1" noChangeArrowheads="1"/>
          </p:cNvSpPr>
          <p:nvPr>
            <p:ph type="sldNum" sz="quarter" idx="11"/>
          </p:nvPr>
        </p:nvSpPr>
        <p:spPr>
          <a:ln/>
        </p:spPr>
        <p:txBody>
          <a:bodyPr/>
          <a:lstStyle>
            <a:lvl1pPr>
              <a:defRPr/>
            </a:lvl1pPr>
          </a:lstStyle>
          <a:p>
            <a:fld id="{1E558748-7DC6-6D44-8EA3-6190655C1DFD}" type="slidenum">
              <a:rPr lang="en-US">
                <a:solidFill>
                  <a:srgbClr val="FFFFFF"/>
                </a:solidFill>
              </a: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841682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27"/>
          <p:cNvSpPr>
            <a:spLocks noGrp="1" noChangeArrowheads="1"/>
          </p:cNvSpPr>
          <p:nvPr>
            <p:ph type="sldNum" sz="quarter" idx="11"/>
          </p:nvPr>
        </p:nvSpPr>
        <p:spPr>
          <a:ln/>
        </p:spPr>
        <p:txBody>
          <a:bodyPr/>
          <a:lstStyle>
            <a:lvl1pPr>
              <a:defRPr/>
            </a:lvl1pPr>
          </a:lstStyle>
          <a:p>
            <a:fld id="{49A637A1-45AF-9B42-82A5-077535E5BFB6}" type="slidenum">
              <a:rPr lang="en-US">
                <a:solidFill>
                  <a:srgbClr val="FFFFFF"/>
                </a:solidFill>
              </a: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572167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54756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3570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697708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296157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61240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94490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86999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87747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351409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15686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455896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9050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80399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pPr defTabSz="914400" eaLnBrk="0" fontAlgn="base" hangingPunct="0">
              <a:spcBef>
                <a:spcPct val="0"/>
              </a:spcBef>
              <a:spcAft>
                <a:spcPct val="0"/>
              </a:spcAft>
            </a:pPr>
            <a:fld id="{A396028A-E68B-AC46-88B8-7F3DC9E0918E}"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0906397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688B77C-3DE9-514B-9B83-6A79626DE5A7}"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3678985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C0081B6-69C5-6B4C-BCA1-445CC8BCD3B8}"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99724521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E6267522-C44E-E94B-8317-505AFBC9150C}"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18571216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FC40E04-9084-2A4C-A231-F24D797B277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80068965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196715340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657217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08471418-BC75-694D-9919-DEBC4E53F4E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70852551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7D2F988E-9414-5A4D-926D-7C61A7DCDFF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00585973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01.xml"/><Relationship Id="rId12" Type="http://schemas.openxmlformats.org/officeDocument/2006/relationships/slideLayout" Target="../slideLayouts/slideLayout102.xml"/><Relationship Id="rId13" Type="http://schemas.openxmlformats.org/officeDocument/2006/relationships/slideLayout" Target="../slideLayouts/slideLayout103.xml"/><Relationship Id="rId14" Type="http://schemas.openxmlformats.org/officeDocument/2006/relationships/slideLayout" Target="../slideLayouts/slideLayout104.xml"/><Relationship Id="rId15" Type="http://schemas.openxmlformats.org/officeDocument/2006/relationships/slideLayout" Target="../slideLayouts/slideLayout105.xml"/><Relationship Id="rId16" Type="http://schemas.openxmlformats.org/officeDocument/2006/relationships/theme" Target="../theme/theme10.xml"/><Relationship Id="rId1" Type="http://schemas.openxmlformats.org/officeDocument/2006/relationships/slideLayout" Target="../slideLayouts/slideLayout91.xml"/><Relationship Id="rId2" Type="http://schemas.openxmlformats.org/officeDocument/2006/relationships/slideLayout" Target="../slideLayouts/slideLayout92.xml"/><Relationship Id="rId3" Type="http://schemas.openxmlformats.org/officeDocument/2006/relationships/slideLayout" Target="../slideLayouts/slideLayout93.xml"/><Relationship Id="rId4" Type="http://schemas.openxmlformats.org/officeDocument/2006/relationships/slideLayout" Target="../slideLayouts/slideLayout94.xml"/><Relationship Id="rId5" Type="http://schemas.openxmlformats.org/officeDocument/2006/relationships/slideLayout" Target="../slideLayouts/slideLayout95.xml"/><Relationship Id="rId6" Type="http://schemas.openxmlformats.org/officeDocument/2006/relationships/slideLayout" Target="../slideLayouts/slideLayout96.xml"/><Relationship Id="rId7" Type="http://schemas.openxmlformats.org/officeDocument/2006/relationships/slideLayout" Target="../slideLayouts/slideLayout97.xml"/><Relationship Id="rId8" Type="http://schemas.openxmlformats.org/officeDocument/2006/relationships/slideLayout" Target="../slideLayouts/slideLayout98.xml"/><Relationship Id="rId9" Type="http://schemas.openxmlformats.org/officeDocument/2006/relationships/slideLayout" Target="../slideLayouts/slideLayout99.xml"/><Relationship Id="rId10"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16.xml"/><Relationship Id="rId12" Type="http://schemas.openxmlformats.org/officeDocument/2006/relationships/theme" Target="../theme/theme11.xml"/><Relationship Id="rId1" Type="http://schemas.openxmlformats.org/officeDocument/2006/relationships/slideLayout" Target="../slideLayouts/slideLayout106.xml"/><Relationship Id="rId2" Type="http://schemas.openxmlformats.org/officeDocument/2006/relationships/slideLayout" Target="../slideLayouts/slideLayout107.xml"/><Relationship Id="rId3" Type="http://schemas.openxmlformats.org/officeDocument/2006/relationships/slideLayout" Target="../slideLayouts/slideLayout108.xml"/><Relationship Id="rId4" Type="http://schemas.openxmlformats.org/officeDocument/2006/relationships/slideLayout" Target="../slideLayouts/slideLayout109.xml"/><Relationship Id="rId5" Type="http://schemas.openxmlformats.org/officeDocument/2006/relationships/slideLayout" Target="../slideLayouts/slideLayout110.xml"/><Relationship Id="rId6" Type="http://schemas.openxmlformats.org/officeDocument/2006/relationships/slideLayout" Target="../slideLayouts/slideLayout111.xml"/><Relationship Id="rId7" Type="http://schemas.openxmlformats.org/officeDocument/2006/relationships/slideLayout" Target="../slideLayouts/slideLayout112.xml"/><Relationship Id="rId8" Type="http://schemas.openxmlformats.org/officeDocument/2006/relationships/slideLayout" Target="../slideLayouts/slideLayout113.xml"/><Relationship Id="rId9" Type="http://schemas.openxmlformats.org/officeDocument/2006/relationships/slideLayout" Target="../slideLayouts/slideLayout114.xml"/><Relationship Id="rId10" Type="http://schemas.openxmlformats.org/officeDocument/2006/relationships/slideLayout" Target="../slideLayouts/slideLayout115.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27.xml"/><Relationship Id="rId12" Type="http://schemas.openxmlformats.org/officeDocument/2006/relationships/slideLayout" Target="../slideLayouts/slideLayout128.xml"/><Relationship Id="rId13" Type="http://schemas.openxmlformats.org/officeDocument/2006/relationships/theme" Target="../theme/theme12.xml"/><Relationship Id="rId1" Type="http://schemas.openxmlformats.org/officeDocument/2006/relationships/slideLayout" Target="../slideLayouts/slideLayout117.xml"/><Relationship Id="rId2" Type="http://schemas.openxmlformats.org/officeDocument/2006/relationships/slideLayout" Target="../slideLayouts/slideLayout118.xml"/><Relationship Id="rId3" Type="http://schemas.openxmlformats.org/officeDocument/2006/relationships/slideLayout" Target="../slideLayouts/slideLayout119.xml"/><Relationship Id="rId4" Type="http://schemas.openxmlformats.org/officeDocument/2006/relationships/slideLayout" Target="../slideLayouts/slideLayout120.xml"/><Relationship Id="rId5" Type="http://schemas.openxmlformats.org/officeDocument/2006/relationships/slideLayout" Target="../slideLayouts/slideLayout121.xml"/><Relationship Id="rId6" Type="http://schemas.openxmlformats.org/officeDocument/2006/relationships/slideLayout" Target="../slideLayouts/slideLayout122.xml"/><Relationship Id="rId7" Type="http://schemas.openxmlformats.org/officeDocument/2006/relationships/slideLayout" Target="../slideLayouts/slideLayout123.xml"/><Relationship Id="rId8" Type="http://schemas.openxmlformats.org/officeDocument/2006/relationships/slideLayout" Target="../slideLayouts/slideLayout124.xml"/><Relationship Id="rId9" Type="http://schemas.openxmlformats.org/officeDocument/2006/relationships/slideLayout" Target="../slideLayouts/slideLayout125.xml"/><Relationship Id="rId10" Type="http://schemas.openxmlformats.org/officeDocument/2006/relationships/slideLayout" Target="../slideLayouts/slideLayout126.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39.xml"/><Relationship Id="rId12" Type="http://schemas.openxmlformats.org/officeDocument/2006/relationships/theme" Target="../theme/theme13.xml"/><Relationship Id="rId1" Type="http://schemas.openxmlformats.org/officeDocument/2006/relationships/slideLayout" Target="../slideLayouts/slideLayout129.xml"/><Relationship Id="rId2" Type="http://schemas.openxmlformats.org/officeDocument/2006/relationships/slideLayout" Target="../slideLayouts/slideLayout130.xml"/><Relationship Id="rId3" Type="http://schemas.openxmlformats.org/officeDocument/2006/relationships/slideLayout" Target="../slideLayouts/slideLayout131.xml"/><Relationship Id="rId4" Type="http://schemas.openxmlformats.org/officeDocument/2006/relationships/slideLayout" Target="../slideLayouts/slideLayout132.xml"/><Relationship Id="rId5" Type="http://schemas.openxmlformats.org/officeDocument/2006/relationships/slideLayout" Target="../slideLayouts/slideLayout133.xml"/><Relationship Id="rId6" Type="http://schemas.openxmlformats.org/officeDocument/2006/relationships/slideLayout" Target="../slideLayouts/slideLayout134.xml"/><Relationship Id="rId7" Type="http://schemas.openxmlformats.org/officeDocument/2006/relationships/slideLayout" Target="../slideLayouts/slideLayout135.xml"/><Relationship Id="rId8" Type="http://schemas.openxmlformats.org/officeDocument/2006/relationships/slideLayout" Target="../slideLayouts/slideLayout136.xml"/><Relationship Id="rId9" Type="http://schemas.openxmlformats.org/officeDocument/2006/relationships/slideLayout" Target="../slideLayouts/slideLayout137.xml"/><Relationship Id="rId10" Type="http://schemas.openxmlformats.org/officeDocument/2006/relationships/slideLayout" Target="../slideLayouts/slideLayout138.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0.xml"/><Relationship Id="rId12" Type="http://schemas.openxmlformats.org/officeDocument/2006/relationships/theme" Target="../theme/theme14.xml"/><Relationship Id="rId1" Type="http://schemas.openxmlformats.org/officeDocument/2006/relationships/slideLayout" Target="../slideLayouts/slideLayout140.xml"/><Relationship Id="rId2" Type="http://schemas.openxmlformats.org/officeDocument/2006/relationships/slideLayout" Target="../slideLayouts/slideLayout141.xml"/><Relationship Id="rId3" Type="http://schemas.openxmlformats.org/officeDocument/2006/relationships/slideLayout" Target="../slideLayouts/slideLayout142.xml"/><Relationship Id="rId4" Type="http://schemas.openxmlformats.org/officeDocument/2006/relationships/slideLayout" Target="../slideLayouts/slideLayout143.xml"/><Relationship Id="rId5" Type="http://schemas.openxmlformats.org/officeDocument/2006/relationships/slideLayout" Target="../slideLayouts/slideLayout144.xml"/><Relationship Id="rId6" Type="http://schemas.openxmlformats.org/officeDocument/2006/relationships/slideLayout" Target="../slideLayouts/slideLayout145.xml"/><Relationship Id="rId7" Type="http://schemas.openxmlformats.org/officeDocument/2006/relationships/slideLayout" Target="../slideLayouts/slideLayout146.xml"/><Relationship Id="rId8" Type="http://schemas.openxmlformats.org/officeDocument/2006/relationships/slideLayout" Target="../slideLayouts/slideLayout147.xml"/><Relationship Id="rId9" Type="http://schemas.openxmlformats.org/officeDocument/2006/relationships/slideLayout" Target="../slideLayouts/slideLayout148.xml"/><Relationship Id="rId10" Type="http://schemas.openxmlformats.org/officeDocument/2006/relationships/slideLayout" Target="../slideLayouts/slideLayout149.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1.xml"/><Relationship Id="rId12" Type="http://schemas.openxmlformats.org/officeDocument/2006/relationships/theme" Target="../theme/theme15.xml"/><Relationship Id="rId1" Type="http://schemas.openxmlformats.org/officeDocument/2006/relationships/slideLayout" Target="../slideLayouts/slideLayout151.xml"/><Relationship Id="rId2" Type="http://schemas.openxmlformats.org/officeDocument/2006/relationships/slideLayout" Target="../slideLayouts/slideLayout152.xml"/><Relationship Id="rId3" Type="http://schemas.openxmlformats.org/officeDocument/2006/relationships/slideLayout" Target="../slideLayouts/slideLayout153.xml"/><Relationship Id="rId4" Type="http://schemas.openxmlformats.org/officeDocument/2006/relationships/slideLayout" Target="../slideLayouts/slideLayout154.xml"/><Relationship Id="rId5" Type="http://schemas.openxmlformats.org/officeDocument/2006/relationships/slideLayout" Target="../slideLayouts/slideLayout155.xml"/><Relationship Id="rId6" Type="http://schemas.openxmlformats.org/officeDocument/2006/relationships/slideLayout" Target="../slideLayouts/slideLayout156.xml"/><Relationship Id="rId7" Type="http://schemas.openxmlformats.org/officeDocument/2006/relationships/slideLayout" Target="../slideLayouts/slideLayout157.xml"/><Relationship Id="rId8" Type="http://schemas.openxmlformats.org/officeDocument/2006/relationships/slideLayout" Target="../slideLayouts/slideLayout158.xml"/><Relationship Id="rId9" Type="http://schemas.openxmlformats.org/officeDocument/2006/relationships/slideLayout" Target="../slideLayouts/slideLayout159.xml"/><Relationship Id="rId10" Type="http://schemas.openxmlformats.org/officeDocument/2006/relationships/slideLayout" Target="../slideLayouts/slideLayout160.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2.xml"/><Relationship Id="rId12" Type="http://schemas.openxmlformats.org/officeDocument/2006/relationships/theme" Target="../theme/theme16.xml"/><Relationship Id="rId13" Type="http://schemas.openxmlformats.org/officeDocument/2006/relationships/image" Target="../media/image1.jpeg"/><Relationship Id="rId1" Type="http://schemas.openxmlformats.org/officeDocument/2006/relationships/slideLayout" Target="../slideLayouts/slideLayout162.xml"/><Relationship Id="rId2" Type="http://schemas.openxmlformats.org/officeDocument/2006/relationships/slideLayout" Target="../slideLayouts/slideLayout163.xml"/><Relationship Id="rId3" Type="http://schemas.openxmlformats.org/officeDocument/2006/relationships/slideLayout" Target="../slideLayouts/slideLayout164.xml"/><Relationship Id="rId4" Type="http://schemas.openxmlformats.org/officeDocument/2006/relationships/slideLayout" Target="../slideLayouts/slideLayout165.xml"/><Relationship Id="rId5" Type="http://schemas.openxmlformats.org/officeDocument/2006/relationships/slideLayout" Target="../slideLayouts/slideLayout166.xml"/><Relationship Id="rId6" Type="http://schemas.openxmlformats.org/officeDocument/2006/relationships/slideLayout" Target="../slideLayouts/slideLayout167.xml"/><Relationship Id="rId7" Type="http://schemas.openxmlformats.org/officeDocument/2006/relationships/slideLayout" Target="../slideLayouts/slideLayout168.xml"/><Relationship Id="rId8" Type="http://schemas.openxmlformats.org/officeDocument/2006/relationships/slideLayout" Target="../slideLayouts/slideLayout169.xml"/><Relationship Id="rId9" Type="http://schemas.openxmlformats.org/officeDocument/2006/relationships/slideLayout" Target="../slideLayouts/slideLayout170.xml"/><Relationship Id="rId10" Type="http://schemas.openxmlformats.org/officeDocument/2006/relationships/slideLayout" Target="../slideLayouts/slideLayout171.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3.xml"/><Relationship Id="rId12" Type="http://schemas.openxmlformats.org/officeDocument/2006/relationships/slideLayout" Target="../slideLayouts/slideLayout184.xml"/><Relationship Id="rId13" Type="http://schemas.openxmlformats.org/officeDocument/2006/relationships/slideLayout" Target="../slideLayouts/slideLayout185.xml"/><Relationship Id="rId14" Type="http://schemas.openxmlformats.org/officeDocument/2006/relationships/slideLayout" Target="../slideLayouts/slideLayout186.xml"/><Relationship Id="rId15" Type="http://schemas.openxmlformats.org/officeDocument/2006/relationships/slideLayout" Target="../slideLayouts/slideLayout187.xml"/><Relationship Id="rId16" Type="http://schemas.openxmlformats.org/officeDocument/2006/relationships/theme" Target="../theme/theme17.xml"/><Relationship Id="rId1" Type="http://schemas.openxmlformats.org/officeDocument/2006/relationships/slideLayout" Target="../slideLayouts/slideLayout173.xml"/><Relationship Id="rId2" Type="http://schemas.openxmlformats.org/officeDocument/2006/relationships/slideLayout" Target="../slideLayouts/slideLayout174.xml"/><Relationship Id="rId3" Type="http://schemas.openxmlformats.org/officeDocument/2006/relationships/slideLayout" Target="../slideLayouts/slideLayout175.xml"/><Relationship Id="rId4" Type="http://schemas.openxmlformats.org/officeDocument/2006/relationships/slideLayout" Target="../slideLayouts/slideLayout176.xml"/><Relationship Id="rId5" Type="http://schemas.openxmlformats.org/officeDocument/2006/relationships/slideLayout" Target="../slideLayouts/slideLayout177.xml"/><Relationship Id="rId6" Type="http://schemas.openxmlformats.org/officeDocument/2006/relationships/slideLayout" Target="../slideLayouts/slideLayout178.xml"/><Relationship Id="rId7" Type="http://schemas.openxmlformats.org/officeDocument/2006/relationships/slideLayout" Target="../slideLayouts/slideLayout179.xml"/><Relationship Id="rId8" Type="http://schemas.openxmlformats.org/officeDocument/2006/relationships/slideLayout" Target="../slideLayouts/slideLayout180.xml"/><Relationship Id="rId9" Type="http://schemas.openxmlformats.org/officeDocument/2006/relationships/slideLayout" Target="../slideLayouts/slideLayout181.xml"/><Relationship Id="rId10" Type="http://schemas.openxmlformats.org/officeDocument/2006/relationships/slideLayout" Target="../slideLayouts/slideLayout182.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8.xml"/><Relationship Id="rId12" Type="http://schemas.openxmlformats.org/officeDocument/2006/relationships/theme" Target="../theme/theme18.xml"/><Relationship Id="rId1" Type="http://schemas.openxmlformats.org/officeDocument/2006/relationships/slideLayout" Target="../slideLayouts/slideLayout188.xml"/><Relationship Id="rId2" Type="http://schemas.openxmlformats.org/officeDocument/2006/relationships/slideLayout" Target="../slideLayouts/slideLayout189.xml"/><Relationship Id="rId3" Type="http://schemas.openxmlformats.org/officeDocument/2006/relationships/slideLayout" Target="../slideLayouts/slideLayout190.xml"/><Relationship Id="rId4" Type="http://schemas.openxmlformats.org/officeDocument/2006/relationships/slideLayout" Target="../slideLayouts/slideLayout191.xml"/><Relationship Id="rId5" Type="http://schemas.openxmlformats.org/officeDocument/2006/relationships/slideLayout" Target="../slideLayouts/slideLayout192.xml"/><Relationship Id="rId6" Type="http://schemas.openxmlformats.org/officeDocument/2006/relationships/slideLayout" Target="../slideLayouts/slideLayout193.xml"/><Relationship Id="rId7" Type="http://schemas.openxmlformats.org/officeDocument/2006/relationships/slideLayout" Target="../slideLayouts/slideLayout194.xml"/><Relationship Id="rId8" Type="http://schemas.openxmlformats.org/officeDocument/2006/relationships/slideLayout" Target="../slideLayouts/slideLayout195.xml"/><Relationship Id="rId9" Type="http://schemas.openxmlformats.org/officeDocument/2006/relationships/slideLayout" Target="../slideLayouts/slideLayout196.xml"/><Relationship Id="rId10"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9.xml"/><Relationship Id="rId12" Type="http://schemas.openxmlformats.org/officeDocument/2006/relationships/theme" Target="../theme/theme19.xml"/><Relationship Id="rId1" Type="http://schemas.openxmlformats.org/officeDocument/2006/relationships/slideLayout" Target="../slideLayouts/slideLayout199.xml"/><Relationship Id="rId2" Type="http://schemas.openxmlformats.org/officeDocument/2006/relationships/slideLayout" Target="../slideLayouts/slideLayout200.xml"/><Relationship Id="rId3" Type="http://schemas.openxmlformats.org/officeDocument/2006/relationships/slideLayout" Target="../slideLayouts/slideLayout201.xml"/><Relationship Id="rId4" Type="http://schemas.openxmlformats.org/officeDocument/2006/relationships/slideLayout" Target="../slideLayouts/slideLayout202.xml"/><Relationship Id="rId5" Type="http://schemas.openxmlformats.org/officeDocument/2006/relationships/slideLayout" Target="../slideLayouts/slideLayout203.xml"/><Relationship Id="rId6" Type="http://schemas.openxmlformats.org/officeDocument/2006/relationships/slideLayout" Target="../slideLayouts/slideLayout204.xml"/><Relationship Id="rId7" Type="http://schemas.openxmlformats.org/officeDocument/2006/relationships/slideLayout" Target="../slideLayouts/slideLayout205.xml"/><Relationship Id="rId8" Type="http://schemas.openxmlformats.org/officeDocument/2006/relationships/slideLayout" Target="../slideLayouts/slideLayout206.xml"/><Relationship Id="rId9" Type="http://schemas.openxmlformats.org/officeDocument/2006/relationships/slideLayout" Target="../slideLayouts/slideLayout207.xml"/><Relationship Id="rId10"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0.xml"/><Relationship Id="rId12" Type="http://schemas.openxmlformats.org/officeDocument/2006/relationships/theme" Target="../theme/theme20.xml"/><Relationship Id="rId1" Type="http://schemas.openxmlformats.org/officeDocument/2006/relationships/slideLayout" Target="../slideLayouts/slideLayout210.xml"/><Relationship Id="rId2" Type="http://schemas.openxmlformats.org/officeDocument/2006/relationships/slideLayout" Target="../slideLayouts/slideLayout211.xml"/><Relationship Id="rId3" Type="http://schemas.openxmlformats.org/officeDocument/2006/relationships/slideLayout" Target="../slideLayouts/slideLayout212.xml"/><Relationship Id="rId4" Type="http://schemas.openxmlformats.org/officeDocument/2006/relationships/slideLayout" Target="../slideLayouts/slideLayout213.xml"/><Relationship Id="rId5" Type="http://schemas.openxmlformats.org/officeDocument/2006/relationships/slideLayout" Target="../slideLayouts/slideLayout214.xml"/><Relationship Id="rId6" Type="http://schemas.openxmlformats.org/officeDocument/2006/relationships/slideLayout" Target="../slideLayouts/slideLayout215.xml"/><Relationship Id="rId7" Type="http://schemas.openxmlformats.org/officeDocument/2006/relationships/slideLayout" Target="../slideLayouts/slideLayout216.xml"/><Relationship Id="rId8" Type="http://schemas.openxmlformats.org/officeDocument/2006/relationships/slideLayout" Target="../slideLayouts/slideLayout217.xml"/><Relationship Id="rId9" Type="http://schemas.openxmlformats.org/officeDocument/2006/relationships/slideLayout" Target="../slideLayouts/slideLayout218.xml"/><Relationship Id="rId10"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1.xml"/><Relationship Id="rId12" Type="http://schemas.openxmlformats.org/officeDocument/2006/relationships/slideLayout" Target="../slideLayouts/slideLayout232.xml"/><Relationship Id="rId13" Type="http://schemas.openxmlformats.org/officeDocument/2006/relationships/theme" Target="../theme/theme21.xml"/><Relationship Id="rId1" Type="http://schemas.openxmlformats.org/officeDocument/2006/relationships/slideLayout" Target="../slideLayouts/slideLayout221.xml"/><Relationship Id="rId2" Type="http://schemas.openxmlformats.org/officeDocument/2006/relationships/slideLayout" Target="../slideLayouts/slideLayout222.xml"/><Relationship Id="rId3" Type="http://schemas.openxmlformats.org/officeDocument/2006/relationships/slideLayout" Target="../slideLayouts/slideLayout223.xml"/><Relationship Id="rId4" Type="http://schemas.openxmlformats.org/officeDocument/2006/relationships/slideLayout" Target="../slideLayouts/slideLayout224.xml"/><Relationship Id="rId5" Type="http://schemas.openxmlformats.org/officeDocument/2006/relationships/slideLayout" Target="../slideLayouts/slideLayout225.xml"/><Relationship Id="rId6" Type="http://schemas.openxmlformats.org/officeDocument/2006/relationships/slideLayout" Target="../slideLayouts/slideLayout226.xml"/><Relationship Id="rId7" Type="http://schemas.openxmlformats.org/officeDocument/2006/relationships/slideLayout" Target="../slideLayouts/slideLayout227.xml"/><Relationship Id="rId8" Type="http://schemas.openxmlformats.org/officeDocument/2006/relationships/slideLayout" Target="../slideLayouts/slideLayout228.xml"/><Relationship Id="rId9" Type="http://schemas.openxmlformats.org/officeDocument/2006/relationships/slideLayout" Target="../slideLayouts/slideLayout229.xml"/><Relationship Id="rId10" Type="http://schemas.openxmlformats.org/officeDocument/2006/relationships/slideLayout" Target="../slideLayouts/slideLayout230.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3.xml"/><Relationship Id="rId12" Type="http://schemas.openxmlformats.org/officeDocument/2006/relationships/theme" Target="../theme/theme22.xml"/><Relationship Id="rId13" Type="http://schemas.openxmlformats.org/officeDocument/2006/relationships/image" Target="../media/image1.jpeg"/><Relationship Id="rId1" Type="http://schemas.openxmlformats.org/officeDocument/2006/relationships/slideLayout" Target="../slideLayouts/slideLayout233.xml"/><Relationship Id="rId2" Type="http://schemas.openxmlformats.org/officeDocument/2006/relationships/slideLayout" Target="../slideLayouts/slideLayout234.xml"/><Relationship Id="rId3" Type="http://schemas.openxmlformats.org/officeDocument/2006/relationships/slideLayout" Target="../slideLayouts/slideLayout235.xml"/><Relationship Id="rId4" Type="http://schemas.openxmlformats.org/officeDocument/2006/relationships/slideLayout" Target="../slideLayouts/slideLayout236.xml"/><Relationship Id="rId5" Type="http://schemas.openxmlformats.org/officeDocument/2006/relationships/slideLayout" Target="../slideLayouts/slideLayout237.xml"/><Relationship Id="rId6" Type="http://schemas.openxmlformats.org/officeDocument/2006/relationships/slideLayout" Target="../slideLayouts/slideLayout238.xml"/><Relationship Id="rId7" Type="http://schemas.openxmlformats.org/officeDocument/2006/relationships/slideLayout" Target="../slideLayouts/slideLayout239.xml"/><Relationship Id="rId8" Type="http://schemas.openxmlformats.org/officeDocument/2006/relationships/slideLayout" Target="../slideLayouts/slideLayout240.xml"/><Relationship Id="rId9" Type="http://schemas.openxmlformats.org/officeDocument/2006/relationships/slideLayout" Target="../slideLayouts/slideLayout241.xml"/><Relationship Id="rId10" Type="http://schemas.openxmlformats.org/officeDocument/2006/relationships/slideLayout" Target="../slideLayouts/slideLayout242.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4.xml"/><Relationship Id="rId12" Type="http://schemas.openxmlformats.org/officeDocument/2006/relationships/theme" Target="../theme/theme23.xml"/><Relationship Id="rId13" Type="http://schemas.openxmlformats.org/officeDocument/2006/relationships/image" Target="../media/image2.jpeg"/><Relationship Id="rId1" Type="http://schemas.openxmlformats.org/officeDocument/2006/relationships/slideLayout" Target="../slideLayouts/slideLayout244.xml"/><Relationship Id="rId2" Type="http://schemas.openxmlformats.org/officeDocument/2006/relationships/slideLayout" Target="../slideLayouts/slideLayout245.xml"/><Relationship Id="rId3" Type="http://schemas.openxmlformats.org/officeDocument/2006/relationships/slideLayout" Target="../slideLayouts/slideLayout246.xml"/><Relationship Id="rId4" Type="http://schemas.openxmlformats.org/officeDocument/2006/relationships/slideLayout" Target="../slideLayouts/slideLayout247.xml"/><Relationship Id="rId5" Type="http://schemas.openxmlformats.org/officeDocument/2006/relationships/slideLayout" Target="../slideLayouts/slideLayout248.xml"/><Relationship Id="rId6" Type="http://schemas.openxmlformats.org/officeDocument/2006/relationships/slideLayout" Target="../slideLayouts/slideLayout249.xml"/><Relationship Id="rId7" Type="http://schemas.openxmlformats.org/officeDocument/2006/relationships/slideLayout" Target="../slideLayouts/slideLayout250.xml"/><Relationship Id="rId8" Type="http://schemas.openxmlformats.org/officeDocument/2006/relationships/slideLayout" Target="../slideLayouts/slideLayout251.xml"/><Relationship Id="rId9" Type="http://schemas.openxmlformats.org/officeDocument/2006/relationships/slideLayout" Target="../slideLayouts/slideLayout252.xml"/><Relationship Id="rId10" Type="http://schemas.openxmlformats.org/officeDocument/2006/relationships/slideLayout" Target="../slideLayouts/slideLayout253.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65.xml"/><Relationship Id="rId12" Type="http://schemas.openxmlformats.org/officeDocument/2006/relationships/theme" Target="../theme/theme24.xml"/><Relationship Id="rId1" Type="http://schemas.openxmlformats.org/officeDocument/2006/relationships/slideLayout" Target="../slideLayouts/slideLayout255.xml"/><Relationship Id="rId2" Type="http://schemas.openxmlformats.org/officeDocument/2006/relationships/slideLayout" Target="../slideLayouts/slideLayout256.xml"/><Relationship Id="rId3" Type="http://schemas.openxmlformats.org/officeDocument/2006/relationships/slideLayout" Target="../slideLayouts/slideLayout257.xml"/><Relationship Id="rId4" Type="http://schemas.openxmlformats.org/officeDocument/2006/relationships/slideLayout" Target="../slideLayouts/slideLayout258.xml"/><Relationship Id="rId5" Type="http://schemas.openxmlformats.org/officeDocument/2006/relationships/slideLayout" Target="../slideLayouts/slideLayout259.xml"/><Relationship Id="rId6" Type="http://schemas.openxmlformats.org/officeDocument/2006/relationships/slideLayout" Target="../slideLayouts/slideLayout260.xml"/><Relationship Id="rId7" Type="http://schemas.openxmlformats.org/officeDocument/2006/relationships/slideLayout" Target="../slideLayouts/slideLayout261.xml"/><Relationship Id="rId8" Type="http://schemas.openxmlformats.org/officeDocument/2006/relationships/slideLayout" Target="../slideLayouts/slideLayout262.xml"/><Relationship Id="rId9" Type="http://schemas.openxmlformats.org/officeDocument/2006/relationships/slideLayout" Target="../slideLayouts/slideLayout263.xml"/><Relationship Id="rId10" Type="http://schemas.openxmlformats.org/officeDocument/2006/relationships/slideLayout" Target="../slideLayouts/slideLayout264.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76.xml"/><Relationship Id="rId12" Type="http://schemas.openxmlformats.org/officeDocument/2006/relationships/theme" Target="../theme/theme25.xml"/><Relationship Id="rId1" Type="http://schemas.openxmlformats.org/officeDocument/2006/relationships/slideLayout" Target="../slideLayouts/slideLayout266.xml"/><Relationship Id="rId2" Type="http://schemas.openxmlformats.org/officeDocument/2006/relationships/slideLayout" Target="../slideLayouts/slideLayout267.xml"/><Relationship Id="rId3" Type="http://schemas.openxmlformats.org/officeDocument/2006/relationships/slideLayout" Target="../slideLayouts/slideLayout268.xml"/><Relationship Id="rId4" Type="http://schemas.openxmlformats.org/officeDocument/2006/relationships/slideLayout" Target="../slideLayouts/slideLayout269.xml"/><Relationship Id="rId5" Type="http://schemas.openxmlformats.org/officeDocument/2006/relationships/slideLayout" Target="../slideLayouts/slideLayout270.xml"/><Relationship Id="rId6" Type="http://schemas.openxmlformats.org/officeDocument/2006/relationships/slideLayout" Target="../slideLayouts/slideLayout271.xml"/><Relationship Id="rId7" Type="http://schemas.openxmlformats.org/officeDocument/2006/relationships/slideLayout" Target="../slideLayouts/slideLayout272.xml"/><Relationship Id="rId8" Type="http://schemas.openxmlformats.org/officeDocument/2006/relationships/slideLayout" Target="../slideLayouts/slideLayout273.xml"/><Relationship Id="rId9" Type="http://schemas.openxmlformats.org/officeDocument/2006/relationships/slideLayout" Target="../slideLayouts/slideLayout274.xml"/><Relationship Id="rId10" Type="http://schemas.openxmlformats.org/officeDocument/2006/relationships/slideLayout" Target="../slideLayouts/slideLayout275.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slideLayout" Target="../slideLayouts/slideLayout36.xml"/><Relationship Id="rId13" Type="http://schemas.openxmlformats.org/officeDocument/2006/relationships/slideLayout" Target="../slideLayouts/slideLayout37.xml"/><Relationship Id="rId14" Type="http://schemas.openxmlformats.org/officeDocument/2006/relationships/slideLayout" Target="../slideLayouts/slideLayout38.xml"/><Relationship Id="rId15" Type="http://schemas.openxmlformats.org/officeDocument/2006/relationships/slideLayout" Target="../slideLayouts/slideLayout39.xml"/><Relationship Id="rId16"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2.xml"/><Relationship Id="rId12" Type="http://schemas.openxmlformats.org/officeDocument/2006/relationships/theme" Target="../theme/theme5.xml"/><Relationship Id="rId1" Type="http://schemas.openxmlformats.org/officeDocument/2006/relationships/slideLayout" Target="../slideLayouts/slideLayout42.xml"/><Relationship Id="rId2" Type="http://schemas.openxmlformats.org/officeDocument/2006/relationships/slideLayout" Target="../slideLayouts/slideLayout43.xml"/><Relationship Id="rId3" Type="http://schemas.openxmlformats.org/officeDocument/2006/relationships/slideLayout" Target="../slideLayouts/slideLayout44.xml"/><Relationship Id="rId4" Type="http://schemas.openxmlformats.org/officeDocument/2006/relationships/slideLayout" Target="../slideLayouts/slideLayout45.xml"/><Relationship Id="rId5" Type="http://schemas.openxmlformats.org/officeDocument/2006/relationships/slideLayout" Target="../slideLayouts/slideLayout46.xml"/><Relationship Id="rId6" Type="http://schemas.openxmlformats.org/officeDocument/2006/relationships/slideLayout" Target="../slideLayouts/slideLayout47.xml"/><Relationship Id="rId7" Type="http://schemas.openxmlformats.org/officeDocument/2006/relationships/slideLayout" Target="../slideLayouts/slideLayout48.xml"/><Relationship Id="rId8" Type="http://schemas.openxmlformats.org/officeDocument/2006/relationships/slideLayout" Target="../slideLayouts/slideLayout49.xml"/><Relationship Id="rId9" Type="http://schemas.openxmlformats.org/officeDocument/2006/relationships/slideLayout" Target="../slideLayouts/slideLayout50.xml"/><Relationship Id="rId10"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3.xml"/><Relationship Id="rId12" Type="http://schemas.openxmlformats.org/officeDocument/2006/relationships/theme" Target="../theme/theme6.xml"/><Relationship Id="rId1" Type="http://schemas.openxmlformats.org/officeDocument/2006/relationships/slideLayout" Target="../slideLayouts/slideLayout53.xml"/><Relationship Id="rId2" Type="http://schemas.openxmlformats.org/officeDocument/2006/relationships/slideLayout" Target="../slideLayouts/slideLayout54.xml"/><Relationship Id="rId3" Type="http://schemas.openxmlformats.org/officeDocument/2006/relationships/slideLayout" Target="../slideLayouts/slideLayout55.xml"/><Relationship Id="rId4" Type="http://schemas.openxmlformats.org/officeDocument/2006/relationships/slideLayout" Target="../slideLayouts/slideLayout56.xml"/><Relationship Id="rId5" Type="http://schemas.openxmlformats.org/officeDocument/2006/relationships/slideLayout" Target="../slideLayouts/slideLayout57.xml"/><Relationship Id="rId6" Type="http://schemas.openxmlformats.org/officeDocument/2006/relationships/slideLayout" Target="../slideLayouts/slideLayout58.xml"/><Relationship Id="rId7" Type="http://schemas.openxmlformats.org/officeDocument/2006/relationships/slideLayout" Target="../slideLayouts/slideLayout59.xml"/><Relationship Id="rId8" Type="http://schemas.openxmlformats.org/officeDocument/2006/relationships/slideLayout" Target="../slideLayouts/slideLayout60.xml"/><Relationship Id="rId9" Type="http://schemas.openxmlformats.org/officeDocument/2006/relationships/slideLayout" Target="../slideLayouts/slideLayout61.xml"/><Relationship Id="rId10"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6.xml"/><Relationship Id="rId4" Type="http://schemas.openxmlformats.org/officeDocument/2006/relationships/theme" Target="../theme/theme7.xml"/><Relationship Id="rId1" Type="http://schemas.openxmlformats.org/officeDocument/2006/relationships/slideLayout" Target="../slideLayouts/slideLayout64.xml"/><Relationship Id="rId2"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8.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slideLayout" Target="../slideLayouts/slideLayout89.xml"/><Relationship Id="rId13" Type="http://schemas.openxmlformats.org/officeDocument/2006/relationships/slideLayout" Target="../slideLayouts/slideLayout90.xml"/><Relationship Id="rId14" Type="http://schemas.openxmlformats.org/officeDocument/2006/relationships/theme" Target="../theme/theme9.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0658955"/>
      </p:ext>
    </p:extLst>
  </p:cSld>
  <p:clrMap bg1="dk2" tx1="lt1" bg2="dk1" tx2="lt2" accent1="accent1" accent2="accent2" accent3="accent3" accent4="accent4" accent5="accent5" accent6="accent6" hlink="hlink" folHlink="folHlink"/>
  <p:sldLayoutIdLst>
    <p:sldLayoutId id="2147484157" r:id="rId1"/>
    <p:sldLayoutId id="2147484158" r:id="rId2"/>
    <p:sldLayoutId id="2147484159" r:id="rId3"/>
    <p:sldLayoutId id="2147484160" r:id="rId4"/>
    <p:sldLayoutId id="2147484161" r:id="rId5"/>
    <p:sldLayoutId id="2147484162" r:id="rId6"/>
    <p:sldLayoutId id="2147484163" r:id="rId7"/>
    <p:sldLayoutId id="2147484164" r:id="rId8"/>
    <p:sldLayoutId id="2147484165" r:id="rId9"/>
    <p:sldLayoutId id="2147484166" r:id="rId10"/>
    <p:sldLayoutId id="2147484167" r:id="rId11"/>
    <p:sldLayoutId id="2147484168" r:id="rId12"/>
    <p:sldLayoutId id="2147484169" r:id="rId13"/>
    <p:sldLayoutId id="2147484170" r:id="rId14"/>
    <p:sldLayoutId id="2147484171"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791397549"/>
      </p:ext>
    </p:extLst>
  </p:cSld>
  <p:clrMap bg1="lt1" tx1="dk1" bg2="lt2" tx2="dk2" accent1="accent1" accent2="accent2" accent3="accent3" accent4="accent4" accent5="accent5" accent6="accent6" hlink="hlink" folHlink="folHlink"/>
  <p:sldLayoutIdLst>
    <p:sldLayoutId id="2147484173" r:id="rId1"/>
    <p:sldLayoutId id="2147484174" r:id="rId2"/>
    <p:sldLayoutId id="2147484175" r:id="rId3"/>
    <p:sldLayoutId id="2147484176" r:id="rId4"/>
    <p:sldLayoutId id="2147484177" r:id="rId5"/>
    <p:sldLayoutId id="2147484178" r:id="rId6"/>
    <p:sldLayoutId id="2147484179" r:id="rId7"/>
    <p:sldLayoutId id="2147484180" r:id="rId8"/>
    <p:sldLayoutId id="2147484181" r:id="rId9"/>
    <p:sldLayoutId id="2147484182" r:id="rId10"/>
    <p:sldLayoutId id="2147484183"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68994" name="Group 2"/>
          <p:cNvGrpSpPr>
            <a:grpSpLocks/>
          </p:cNvGrpSpPr>
          <p:nvPr/>
        </p:nvGrpSpPr>
        <p:grpSpPr bwMode="auto">
          <a:xfrm>
            <a:off x="3800475" y="1789113"/>
            <a:ext cx="5340350" cy="5056187"/>
            <a:chOff x="2394" y="1127"/>
            <a:chExt cx="3364" cy="3185"/>
          </a:xfrm>
        </p:grpSpPr>
        <p:sp>
          <p:nvSpPr>
            <p:cNvPr id="71683"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71684"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71685"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71686"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71687"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71688"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71689"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71690"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71691"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71692"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71693"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71694"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71695"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71696"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71697"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71698"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71699"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71700"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71701"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71702"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71703"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71704"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71705"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71706"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71707"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71708"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71709"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71710"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71711"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71712"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71713"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71714"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71715"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71716"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grpSp>
      <p:sp>
        <p:nvSpPr>
          <p:cNvPr id="71717"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8"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19"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ahoma" charset="0"/>
                <a:cs typeface="Arial" charset="0"/>
              </a:defRPr>
            </a:lvl1pPr>
          </a:lstStyle>
          <a:p>
            <a:pPr defTabSz="914400" fontAlgn="base">
              <a:spcBef>
                <a:spcPct val="0"/>
              </a:spcBef>
              <a:spcAft>
                <a:spcPct val="0"/>
              </a:spcAft>
              <a:defRPr/>
            </a:pPr>
            <a:endParaRPr lang="en-US">
              <a:solidFill>
                <a:srgbClr val="FFFFFF"/>
              </a:solidFill>
              <a:ea typeface="ＭＳ Ｐゴシック" charset="0"/>
            </a:endParaRPr>
          </a:p>
        </p:txBody>
      </p:sp>
      <p:sp>
        <p:nvSpPr>
          <p:cNvPr id="71720"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Tahoma" charset="0"/>
                <a:cs typeface="Arial" charset="0"/>
              </a:defRPr>
            </a:lvl1pPr>
          </a:lstStyle>
          <a:p>
            <a:pPr defTabSz="914400" fontAlgn="base">
              <a:spcBef>
                <a:spcPct val="0"/>
              </a:spcBef>
              <a:spcAft>
                <a:spcPct val="0"/>
              </a:spcAft>
              <a:defRPr/>
            </a:pPr>
            <a:endParaRPr lang="en-US">
              <a:solidFill>
                <a:srgbClr val="FFFFFF"/>
              </a:solidFill>
              <a:ea typeface="ＭＳ Ｐゴシック" charset="0"/>
            </a:endParaRPr>
          </a:p>
        </p:txBody>
      </p:sp>
      <p:sp>
        <p:nvSpPr>
          <p:cNvPr id="71721"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ahoma" charset="0"/>
                <a:cs typeface="Arial" charset="0"/>
              </a:defRPr>
            </a:lvl1pPr>
          </a:lstStyle>
          <a:p>
            <a:pPr defTabSz="914400" fontAlgn="base">
              <a:spcBef>
                <a:spcPct val="0"/>
              </a:spcBef>
              <a:spcAft>
                <a:spcPct val="0"/>
              </a:spcAft>
              <a:defRPr/>
            </a:pPr>
            <a:fld id="{B3687937-B3A3-FB4E-A51C-77E0F6F0B4B2}" type="slidenum">
              <a:rPr lang="en-US">
                <a:solidFill>
                  <a:srgbClr val="FFFFFF"/>
                </a:solidFill>
                <a:ea typeface="ＭＳ Ｐゴシック" charset="0"/>
              </a:rPr>
              <a:pPr defTabSz="914400" fontAlgn="base">
                <a:spcBef>
                  <a:spcPct val="0"/>
                </a:spcBef>
                <a:spcAft>
                  <a:spcPct val="0"/>
                </a:spcAft>
                <a:defRPr/>
              </a:pPr>
              <a:t>‹#›</a:t>
            </a:fld>
            <a:endParaRPr lang="en-US">
              <a:solidFill>
                <a:srgbClr val="FFFFFF"/>
              </a:solidFill>
              <a:ea typeface="ＭＳ Ｐゴシック" charset="0"/>
            </a:endParaRPr>
          </a:p>
        </p:txBody>
      </p:sp>
    </p:spTree>
    <p:extLst>
      <p:ext uri="{BB962C8B-B14F-4D97-AF65-F5344CB8AC3E}">
        <p14:creationId xmlns:p14="http://schemas.microsoft.com/office/powerpoint/2010/main" val="3204877265"/>
      </p:ext>
    </p:extLst>
  </p:cSld>
  <p:clrMap bg1="dk2" tx1="lt1" bg2="dk1" tx2="lt2" accent1="accent1" accent2="accent2" accent3="accent3" accent4="accent4" accent5="accent5" accent6="accent6" hlink="hlink" folHlink="folHlink"/>
  <p:sldLayoutIdLst>
    <p:sldLayoutId id="2147484197" r:id="rId1"/>
    <p:sldLayoutId id="2147484198" r:id="rId2"/>
    <p:sldLayoutId id="2147484199" r:id="rId3"/>
    <p:sldLayoutId id="2147484200" r:id="rId4"/>
    <p:sldLayoutId id="2147484201" r:id="rId5"/>
    <p:sldLayoutId id="2147484202" r:id="rId6"/>
    <p:sldLayoutId id="2147484203" r:id="rId7"/>
    <p:sldLayoutId id="2147484204" r:id="rId8"/>
    <p:sldLayoutId id="2147484205" r:id="rId9"/>
    <p:sldLayoutId id="2147484206" r:id="rId10"/>
    <p:sldLayoutId id="2147484207" r:id="rId11"/>
    <p:sldLayoutId id="2147484208"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0"/>
        </a:spcAft>
        <a:buClr>
          <a:schemeClr val="folHlink"/>
        </a:buClr>
        <a:buSzPct val="65000"/>
        <a:buFont typeface="Wingdings" pitchFamily="8"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5000"/>
        <a:buFont typeface="Wingdings" pitchFamily="8"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5000"/>
        <a:buFont typeface="Wingdings" pitchFamily="8"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5000"/>
        <a:buFont typeface="Wingdings" pitchFamily="8"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82306" name="Group 2"/>
          <p:cNvGrpSpPr>
            <a:grpSpLocks/>
          </p:cNvGrpSpPr>
          <p:nvPr/>
        </p:nvGrpSpPr>
        <p:grpSpPr bwMode="auto">
          <a:xfrm>
            <a:off x="0" y="0"/>
            <a:ext cx="9159875" cy="6858000"/>
            <a:chOff x="0" y="0"/>
            <a:chExt cx="5770" cy="4320"/>
          </a:xfrm>
        </p:grpSpPr>
        <p:sp>
          <p:nvSpPr>
            <p:cNvPr id="86019"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482313"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482314"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482315"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482316"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482317"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86025"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86026"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482320"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482321"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482322"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482323"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86031"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482325"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86033"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482327"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86035"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482329"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482330"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482331"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pPr defTabSz="914400" fontAlgn="base">
                <a:spcBef>
                  <a:spcPct val="0"/>
                </a:spcBef>
                <a:spcAft>
                  <a:spcPct val="0"/>
                </a:spcAft>
              </a:pPr>
              <a:endParaRPr lang="en-US" sz="2400">
                <a:solidFill>
                  <a:srgbClr val="FFFFFF"/>
                </a:solidFill>
                <a:latin typeface="Verdana" charset="0"/>
                <a:ea typeface="ＭＳ Ｐゴシック" charset="0"/>
              </a:endParaRPr>
            </a:p>
          </p:txBody>
        </p:sp>
        <p:sp>
          <p:nvSpPr>
            <p:cNvPr id="86039"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grpSp>
      <p:sp>
        <p:nvSpPr>
          <p:cNvPr id="86040"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6041"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042"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Tahoma" charset="0"/>
                <a:cs typeface="Arial" charset="0"/>
              </a:defRPr>
            </a:lvl1pPr>
          </a:lstStyle>
          <a:p>
            <a:pPr defTabSz="914400" fontAlgn="base">
              <a:spcBef>
                <a:spcPct val="0"/>
              </a:spcBef>
              <a:spcAft>
                <a:spcPct val="0"/>
              </a:spcAft>
              <a:defRPr/>
            </a:pPr>
            <a:endParaRPr lang="en-US">
              <a:solidFill>
                <a:srgbClr val="FFFFFF"/>
              </a:solidFill>
              <a:ea typeface="ＭＳ Ｐゴシック" charset="0"/>
            </a:endParaRPr>
          </a:p>
        </p:txBody>
      </p:sp>
      <p:sp>
        <p:nvSpPr>
          <p:cNvPr id="86043"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Tahoma" charset="0"/>
                <a:cs typeface="Arial" charset="0"/>
              </a:defRPr>
            </a:lvl1pPr>
          </a:lstStyle>
          <a:p>
            <a:pPr defTabSz="914400" fontAlgn="base">
              <a:spcBef>
                <a:spcPct val="0"/>
              </a:spcBef>
              <a:spcAft>
                <a:spcPct val="0"/>
              </a:spcAft>
              <a:defRPr/>
            </a:pPr>
            <a:fld id="{BC71A8C4-AF64-0D41-B584-B5B8DAF3F8F3}" type="slidenum">
              <a:rPr lang="en-US">
                <a:solidFill>
                  <a:srgbClr val="FFFFFF"/>
                </a:solidFill>
                <a:ea typeface="ＭＳ Ｐゴシック" charset="0"/>
              </a:rPr>
              <a:pPr defTabSz="914400" fontAlgn="base">
                <a:spcBef>
                  <a:spcPct val="0"/>
                </a:spcBef>
                <a:spcAft>
                  <a:spcPct val="0"/>
                </a:spcAft>
                <a:defRPr/>
              </a:pPr>
              <a:t>‹#›</a:t>
            </a:fld>
            <a:endParaRPr lang="en-US">
              <a:solidFill>
                <a:srgbClr val="FFFFFF"/>
              </a:solidFill>
              <a:ea typeface="ＭＳ Ｐゴシック" charset="0"/>
            </a:endParaRPr>
          </a:p>
        </p:txBody>
      </p:sp>
      <p:sp>
        <p:nvSpPr>
          <p:cNvPr id="86044"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Tahoma" charset="0"/>
                <a:cs typeface="Arial" charset="0"/>
              </a:defRPr>
            </a:lvl1pPr>
          </a:lstStyle>
          <a:p>
            <a:pPr defTabSz="914400" fontAlgn="base">
              <a:spcBef>
                <a:spcPct val="0"/>
              </a:spcBef>
              <a:spcAft>
                <a:spcPct val="0"/>
              </a:spcAft>
              <a:defRPr/>
            </a:pPr>
            <a:endParaRPr lang="en-US">
              <a:solidFill>
                <a:srgbClr val="FFFFFF"/>
              </a:solidFill>
              <a:ea typeface="ＭＳ Ｐゴシック" charset="0"/>
            </a:endParaRPr>
          </a:p>
        </p:txBody>
      </p:sp>
    </p:spTree>
    <p:extLst>
      <p:ext uri="{BB962C8B-B14F-4D97-AF65-F5344CB8AC3E}">
        <p14:creationId xmlns:p14="http://schemas.microsoft.com/office/powerpoint/2010/main" val="1578034824"/>
      </p:ext>
    </p:extLst>
  </p:cSld>
  <p:clrMap bg1="dk2" tx1="lt1" bg2="dk1" tx2="lt2" accent1="accent1" accent2="accent2" accent3="accent3" accent4="accent4" accent5="accent5" accent6="accent6" hlink="hlink" folHlink="folHlink"/>
  <p:sldLayoutIdLst>
    <p:sldLayoutId id="2147484210" r:id="rId1"/>
    <p:sldLayoutId id="2147484211" r:id="rId2"/>
    <p:sldLayoutId id="2147484212" r:id="rId3"/>
    <p:sldLayoutId id="2147484213" r:id="rId4"/>
    <p:sldLayoutId id="2147484214" r:id="rId5"/>
    <p:sldLayoutId id="2147484215" r:id="rId6"/>
    <p:sldLayoutId id="2147484216" r:id="rId7"/>
    <p:sldLayoutId id="2147484217" r:id="rId8"/>
    <p:sldLayoutId id="2147484218" r:id="rId9"/>
    <p:sldLayoutId id="2147484219" r:id="rId10"/>
    <p:sldLayoutId id="2147484220" r:id="rId11"/>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8" charset="-52"/>
          <a:ea typeface="ＭＳ Ｐゴシック" charset="0"/>
          <a:cs typeface="ＭＳ Ｐゴシック"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8" charset="-52"/>
          <a:ea typeface="ＭＳ Ｐゴシック" charset="0"/>
          <a:cs typeface="ＭＳ Ｐゴシック"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8" charset="-52"/>
          <a:ea typeface="ＭＳ Ｐゴシック" charset="0"/>
          <a:cs typeface="ＭＳ Ｐゴシック"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8" charset="-52"/>
          <a:ea typeface="ＭＳ Ｐゴシック" charset="0"/>
          <a:cs typeface="ＭＳ Ｐゴシック"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8"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8"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8"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8"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folHlink"/>
        </a:buClr>
        <a:buSzPct val="80000"/>
        <a:buFont typeface="Wingdings" charset="0"/>
        <a:buChar char="l"/>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tx2"/>
        </a:buClr>
        <a:buSzPct val="80000"/>
        <a:buFont typeface="Wingdings" charset="0"/>
        <a:buChar char="l"/>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lr>
          <a:schemeClr val="hlink"/>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0"/>
        </a:spcAft>
        <a:buClr>
          <a:schemeClr val="tx1"/>
        </a:buClr>
        <a:buSzPct val="80000"/>
        <a:buFont typeface="Wingdings" pitchFamily="8" charset="2"/>
        <a:buChar char="l"/>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80000"/>
        <a:buFont typeface="Wingdings" pitchFamily="8" charset="2"/>
        <a:buChar char="l"/>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80000"/>
        <a:buFont typeface="Wingdings" pitchFamily="8" charset="2"/>
        <a:buChar char="l"/>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80000"/>
        <a:buFont typeface="Wingdings" pitchFamily="8" charset="2"/>
        <a:buChar char="l"/>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2546"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492547"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492548"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Times" charset="0"/>
                <a:cs typeface="Arial" charset="0"/>
              </a:defRPr>
            </a:lvl1pPr>
          </a:lstStyle>
          <a:p>
            <a:pPr defTabSz="914400" fontAlgn="base">
              <a:spcBef>
                <a:spcPct val="0"/>
              </a:spcBef>
              <a:spcAft>
                <a:spcPct val="0"/>
              </a:spcAft>
              <a:defRPr/>
            </a:pPr>
            <a:endParaRPr lang="en-US">
              <a:solidFill>
                <a:srgbClr val="FFFFFF"/>
              </a:solidFill>
              <a:ea typeface="ＭＳ Ｐゴシック" charset="0"/>
            </a:endParaRPr>
          </a:p>
        </p:txBody>
      </p:sp>
      <p:sp>
        <p:nvSpPr>
          <p:cNvPr id="492549"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Times" charset="0"/>
                <a:cs typeface="Arial" charset="0"/>
              </a:defRPr>
            </a:lvl1pPr>
          </a:lstStyle>
          <a:p>
            <a:pPr defTabSz="914400" fontAlgn="base">
              <a:spcBef>
                <a:spcPct val="0"/>
              </a:spcBef>
              <a:spcAft>
                <a:spcPct val="0"/>
              </a:spcAft>
              <a:defRPr/>
            </a:pPr>
            <a:endParaRPr lang="en-US">
              <a:solidFill>
                <a:srgbClr val="FFFFFF"/>
              </a:solidFill>
              <a:ea typeface="ＭＳ Ｐゴシック" charset="0"/>
            </a:endParaRPr>
          </a:p>
        </p:txBody>
      </p:sp>
      <p:sp>
        <p:nvSpPr>
          <p:cNvPr id="492550"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Times" charset="0"/>
                <a:cs typeface="Arial" charset="0"/>
              </a:defRPr>
            </a:lvl1pPr>
          </a:lstStyle>
          <a:p>
            <a:pPr defTabSz="914400" fontAlgn="base">
              <a:spcBef>
                <a:spcPct val="0"/>
              </a:spcBef>
              <a:spcAft>
                <a:spcPct val="0"/>
              </a:spcAft>
              <a:defRPr/>
            </a:pPr>
            <a:fld id="{75F8B186-2E29-6B47-B934-4C0804D900C4}" type="slidenum">
              <a:rPr lang="en-US">
                <a:solidFill>
                  <a:srgbClr val="FFFFFF"/>
                </a:solidFill>
                <a:ea typeface="ＭＳ Ｐゴシック" charset="0"/>
              </a:rPr>
              <a:pPr defTabSz="914400" fontAlgn="base">
                <a:spcBef>
                  <a:spcPct val="0"/>
                </a:spcBef>
                <a:spcAft>
                  <a:spcPct val="0"/>
                </a:spcAft>
                <a:defRPr/>
              </a:pPr>
              <a:t>‹#›</a:t>
            </a:fld>
            <a:endParaRPr lang="en-US">
              <a:solidFill>
                <a:srgbClr val="FFFFFF"/>
              </a:solidFill>
              <a:ea typeface="ＭＳ Ｐゴシック" charset="0"/>
            </a:endParaRPr>
          </a:p>
        </p:txBody>
      </p:sp>
      <p:grpSp>
        <p:nvGrpSpPr>
          <p:cNvPr id="543751" name="Group 7"/>
          <p:cNvGrpSpPr>
            <a:grpSpLocks/>
          </p:cNvGrpSpPr>
          <p:nvPr/>
        </p:nvGrpSpPr>
        <p:grpSpPr bwMode="auto">
          <a:xfrm>
            <a:off x="0" y="355600"/>
            <a:ext cx="6172200" cy="2438400"/>
            <a:chOff x="0" y="1200"/>
            <a:chExt cx="3888" cy="1536"/>
          </a:xfrm>
        </p:grpSpPr>
        <p:sp>
          <p:nvSpPr>
            <p:cNvPr id="492552"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492553"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492554"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492555"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492556"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grpSp>
      <p:sp>
        <p:nvSpPr>
          <p:cNvPr id="543752"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3753" name="Rectangle 14"/>
          <p:cNvSpPr>
            <a:spLocks noGrp="1" noChangeArrowheads="1"/>
          </p:cNvSpPr>
          <p:nvPr>
            <p:ph type="title"/>
          </p:nvPr>
        </p:nvSpPr>
        <p:spPr bwMode="auto">
          <a:xfrm>
            <a:off x="152400" y="152400"/>
            <a:ext cx="8915400" cy="1143000"/>
          </a:xfrm>
          <a:prstGeom prst="rect">
            <a:avLst/>
          </a:prstGeom>
          <a:noFill/>
          <a:ln>
            <a:noFill/>
          </a:ln>
          <a:effectLst>
            <a:outerShdw dist="12700" dir="162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710898057"/>
      </p:ext>
    </p:extLst>
  </p:cSld>
  <p:clrMap bg1="dk2" tx1="lt1" bg2="dk1" tx2="lt2" accent1="accent1" accent2="accent2" accent3="accent3" accent4="accent4" accent5="accent5" accent6="accent6" hlink="hlink" folHlink="folHlink"/>
  <p:sldLayoutIdLst>
    <p:sldLayoutId id="2147484222" r:id="rId1"/>
    <p:sldLayoutId id="2147484223" r:id="rId2"/>
    <p:sldLayoutId id="2147484224" r:id="rId3"/>
    <p:sldLayoutId id="2147484225" r:id="rId4"/>
    <p:sldLayoutId id="2147484226" r:id="rId5"/>
    <p:sldLayoutId id="2147484227" r:id="rId6"/>
    <p:sldLayoutId id="2147484228" r:id="rId7"/>
    <p:sldLayoutId id="2147484229" r:id="rId8"/>
    <p:sldLayoutId id="2147484230" r:id="rId9"/>
    <p:sldLayoutId id="2147484231" r:id="rId10"/>
    <p:sldLayoutId id="2147484232" r:id="rId11"/>
  </p:sldLayoutIdLst>
  <p:txStyles>
    <p:titleStyle>
      <a:lvl1pPr algn="ctr" rtl="0" eaLnBrk="0" fontAlgn="base" hangingPunct="0">
        <a:spcBef>
          <a:spcPct val="0"/>
        </a:spcBef>
        <a:spcAft>
          <a:spcPct val="0"/>
        </a:spcAft>
        <a:defRPr sz="4400" b="1">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latin typeface="Arial" charset="0"/>
        </a:defRPr>
      </a:lvl6pPr>
      <a:lvl7pPr marL="914400" algn="ctr" rtl="0" fontAlgn="base">
        <a:spcBef>
          <a:spcPct val="0"/>
        </a:spcBef>
        <a:spcAft>
          <a:spcPct val="0"/>
        </a:spcAft>
        <a:defRPr sz="4400" b="1">
          <a:solidFill>
            <a:schemeClr val="tx2"/>
          </a:solidFill>
          <a:latin typeface="Arial" charset="0"/>
        </a:defRPr>
      </a:lvl7pPr>
      <a:lvl8pPr marL="1371600" algn="ctr" rtl="0" fontAlgn="base">
        <a:spcBef>
          <a:spcPct val="0"/>
        </a:spcBef>
        <a:spcAft>
          <a:spcPct val="0"/>
        </a:spcAft>
        <a:defRPr sz="4400" b="1">
          <a:solidFill>
            <a:schemeClr val="tx2"/>
          </a:solidFill>
          <a:latin typeface="Arial" charset="0"/>
        </a:defRPr>
      </a:lvl8pPr>
      <a:lvl9pPr marL="1828800" algn="ctr" rtl="0" fontAlgn="base">
        <a:spcBef>
          <a:spcPct val="0"/>
        </a:spcBef>
        <a:spcAft>
          <a:spcPct val="0"/>
        </a:spcAft>
        <a:defRPr sz="44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charset="0"/>
        </a:defRPr>
      </a:lvl5pPr>
      <a:lvl6pPr marL="2514600" indent="-228600" algn="l" rtl="0" fontAlgn="base">
        <a:spcBef>
          <a:spcPct val="20000"/>
        </a:spcBef>
        <a:spcAft>
          <a:spcPct val="0"/>
        </a:spcAft>
        <a:buFont typeface="Wingdings" pitchFamily="8" charset="2"/>
        <a:buChar char="§"/>
        <a:defRPr sz="2000">
          <a:solidFill>
            <a:schemeClr val="tx1"/>
          </a:solidFill>
          <a:latin typeface="+mn-lt"/>
        </a:defRPr>
      </a:lvl6pPr>
      <a:lvl7pPr marL="2971800" indent="-228600" algn="l" rtl="0" fontAlgn="base">
        <a:spcBef>
          <a:spcPct val="20000"/>
        </a:spcBef>
        <a:spcAft>
          <a:spcPct val="0"/>
        </a:spcAft>
        <a:buFont typeface="Wingdings" pitchFamily="8" charset="2"/>
        <a:buChar char="§"/>
        <a:defRPr sz="2000">
          <a:solidFill>
            <a:schemeClr val="tx1"/>
          </a:solidFill>
          <a:latin typeface="+mn-lt"/>
        </a:defRPr>
      </a:lvl7pPr>
      <a:lvl8pPr marL="3429000" indent="-228600" algn="l" rtl="0" fontAlgn="base">
        <a:spcBef>
          <a:spcPct val="20000"/>
        </a:spcBef>
        <a:spcAft>
          <a:spcPct val="0"/>
        </a:spcAft>
        <a:buFont typeface="Wingdings" pitchFamily="8" charset="2"/>
        <a:buChar char="§"/>
        <a:defRPr sz="2000">
          <a:solidFill>
            <a:schemeClr val="tx1"/>
          </a:solidFill>
          <a:latin typeface="+mn-lt"/>
        </a:defRPr>
      </a:lvl8pPr>
      <a:lvl9pPr marL="3886200" indent="-228600" algn="l" rtl="0" fontAlgn="base">
        <a:spcBef>
          <a:spcPct val="20000"/>
        </a:spcBef>
        <a:spcAft>
          <a:spcPct val="0"/>
        </a:spcAft>
        <a:buFont typeface="Wingdings" pitchFamily="8"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2546"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492547"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492548"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Times" charset="0"/>
                <a:cs typeface="Arial" charset="0"/>
              </a:defRPr>
            </a:lvl1pPr>
          </a:lstStyle>
          <a:p>
            <a:pPr defTabSz="914400" fontAlgn="base">
              <a:spcBef>
                <a:spcPct val="0"/>
              </a:spcBef>
              <a:spcAft>
                <a:spcPct val="0"/>
              </a:spcAft>
              <a:defRPr/>
            </a:pPr>
            <a:endParaRPr lang="en-US">
              <a:solidFill>
                <a:srgbClr val="FFFFFF"/>
              </a:solidFill>
              <a:ea typeface="ＭＳ Ｐゴシック" charset="0"/>
            </a:endParaRPr>
          </a:p>
        </p:txBody>
      </p:sp>
      <p:sp>
        <p:nvSpPr>
          <p:cNvPr id="492549"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Times" charset="0"/>
                <a:cs typeface="Arial" charset="0"/>
              </a:defRPr>
            </a:lvl1pPr>
          </a:lstStyle>
          <a:p>
            <a:pPr defTabSz="914400" fontAlgn="base">
              <a:spcBef>
                <a:spcPct val="0"/>
              </a:spcBef>
              <a:spcAft>
                <a:spcPct val="0"/>
              </a:spcAft>
              <a:defRPr/>
            </a:pPr>
            <a:endParaRPr lang="en-US">
              <a:solidFill>
                <a:srgbClr val="FFFFFF"/>
              </a:solidFill>
              <a:ea typeface="ＭＳ Ｐゴシック" charset="0"/>
            </a:endParaRPr>
          </a:p>
        </p:txBody>
      </p:sp>
      <p:sp>
        <p:nvSpPr>
          <p:cNvPr id="492550"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Times" charset="0"/>
                <a:cs typeface="Arial" charset="0"/>
              </a:defRPr>
            </a:lvl1pPr>
          </a:lstStyle>
          <a:p>
            <a:pPr defTabSz="914400" fontAlgn="base">
              <a:spcBef>
                <a:spcPct val="0"/>
              </a:spcBef>
              <a:spcAft>
                <a:spcPct val="0"/>
              </a:spcAft>
              <a:defRPr/>
            </a:pPr>
            <a:fld id="{75F8B186-2E29-6B47-B934-4C0804D900C4}" type="slidenum">
              <a:rPr lang="en-US">
                <a:solidFill>
                  <a:srgbClr val="FFFFFF"/>
                </a:solidFill>
                <a:ea typeface="ＭＳ Ｐゴシック" charset="0"/>
              </a:rPr>
              <a:pPr defTabSz="914400" fontAlgn="base">
                <a:spcBef>
                  <a:spcPct val="0"/>
                </a:spcBef>
                <a:spcAft>
                  <a:spcPct val="0"/>
                </a:spcAft>
                <a:defRPr/>
              </a:pPr>
              <a:t>‹#›</a:t>
            </a:fld>
            <a:endParaRPr lang="en-US">
              <a:solidFill>
                <a:srgbClr val="FFFFFF"/>
              </a:solidFill>
              <a:ea typeface="ＭＳ Ｐゴシック" charset="0"/>
            </a:endParaRPr>
          </a:p>
        </p:txBody>
      </p:sp>
      <p:grpSp>
        <p:nvGrpSpPr>
          <p:cNvPr id="543751" name="Group 7"/>
          <p:cNvGrpSpPr>
            <a:grpSpLocks/>
          </p:cNvGrpSpPr>
          <p:nvPr/>
        </p:nvGrpSpPr>
        <p:grpSpPr bwMode="auto">
          <a:xfrm>
            <a:off x="0" y="355600"/>
            <a:ext cx="6172200" cy="2438400"/>
            <a:chOff x="0" y="1200"/>
            <a:chExt cx="3888" cy="1536"/>
          </a:xfrm>
        </p:grpSpPr>
        <p:sp>
          <p:nvSpPr>
            <p:cNvPr id="492552"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492553"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492554"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492555"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sp>
          <p:nvSpPr>
            <p:cNvPr id="492556"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Arial" charset="0"/>
              </a:endParaRPr>
            </a:p>
          </p:txBody>
        </p:sp>
      </p:grpSp>
      <p:sp>
        <p:nvSpPr>
          <p:cNvPr id="543752"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3753" name="Rectangle 14"/>
          <p:cNvSpPr>
            <a:spLocks noGrp="1" noChangeArrowheads="1"/>
          </p:cNvSpPr>
          <p:nvPr>
            <p:ph type="title"/>
          </p:nvPr>
        </p:nvSpPr>
        <p:spPr bwMode="auto">
          <a:xfrm>
            <a:off x="152400" y="152400"/>
            <a:ext cx="8915400" cy="1143000"/>
          </a:xfrm>
          <a:prstGeom prst="rect">
            <a:avLst/>
          </a:prstGeom>
          <a:noFill/>
          <a:ln>
            <a:noFill/>
          </a:ln>
          <a:effectLst>
            <a:outerShdw dist="12700" dir="162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140403989"/>
      </p:ext>
    </p:extLst>
  </p:cSld>
  <p:clrMap bg1="dk2" tx1="lt1" bg2="dk1" tx2="lt2" accent1="accent1" accent2="accent2" accent3="accent3" accent4="accent4" accent5="accent5" accent6="accent6" hlink="hlink" folHlink="folHlink"/>
  <p:sldLayoutIdLst>
    <p:sldLayoutId id="2147484234" r:id="rId1"/>
    <p:sldLayoutId id="2147484235" r:id="rId2"/>
    <p:sldLayoutId id="2147484236" r:id="rId3"/>
    <p:sldLayoutId id="2147484237" r:id="rId4"/>
    <p:sldLayoutId id="2147484238" r:id="rId5"/>
    <p:sldLayoutId id="2147484239" r:id="rId6"/>
    <p:sldLayoutId id="2147484240" r:id="rId7"/>
    <p:sldLayoutId id="2147484241" r:id="rId8"/>
    <p:sldLayoutId id="2147484242" r:id="rId9"/>
    <p:sldLayoutId id="2147484243" r:id="rId10"/>
    <p:sldLayoutId id="2147484244" r:id="rId11"/>
  </p:sldLayoutIdLst>
  <p:txStyles>
    <p:titleStyle>
      <a:lvl1pPr algn="ctr" rtl="0" eaLnBrk="0" fontAlgn="base" hangingPunct="0">
        <a:spcBef>
          <a:spcPct val="0"/>
        </a:spcBef>
        <a:spcAft>
          <a:spcPct val="0"/>
        </a:spcAft>
        <a:defRPr sz="4400" b="1">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latin typeface="Arial" charset="0"/>
        </a:defRPr>
      </a:lvl6pPr>
      <a:lvl7pPr marL="914400" algn="ctr" rtl="0" fontAlgn="base">
        <a:spcBef>
          <a:spcPct val="0"/>
        </a:spcBef>
        <a:spcAft>
          <a:spcPct val="0"/>
        </a:spcAft>
        <a:defRPr sz="4400" b="1">
          <a:solidFill>
            <a:schemeClr val="tx2"/>
          </a:solidFill>
          <a:latin typeface="Arial" charset="0"/>
        </a:defRPr>
      </a:lvl7pPr>
      <a:lvl8pPr marL="1371600" algn="ctr" rtl="0" fontAlgn="base">
        <a:spcBef>
          <a:spcPct val="0"/>
        </a:spcBef>
        <a:spcAft>
          <a:spcPct val="0"/>
        </a:spcAft>
        <a:defRPr sz="4400" b="1">
          <a:solidFill>
            <a:schemeClr val="tx2"/>
          </a:solidFill>
          <a:latin typeface="Arial" charset="0"/>
        </a:defRPr>
      </a:lvl8pPr>
      <a:lvl9pPr marL="1828800" algn="ctr" rtl="0" fontAlgn="base">
        <a:spcBef>
          <a:spcPct val="0"/>
        </a:spcBef>
        <a:spcAft>
          <a:spcPct val="0"/>
        </a:spcAft>
        <a:defRPr sz="44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charset="0"/>
        </a:defRPr>
      </a:lvl5pPr>
      <a:lvl6pPr marL="2514600" indent="-228600" algn="l" rtl="0" fontAlgn="base">
        <a:spcBef>
          <a:spcPct val="20000"/>
        </a:spcBef>
        <a:spcAft>
          <a:spcPct val="0"/>
        </a:spcAft>
        <a:buFont typeface="Wingdings" pitchFamily="8" charset="2"/>
        <a:buChar char="§"/>
        <a:defRPr sz="2000">
          <a:solidFill>
            <a:schemeClr val="tx1"/>
          </a:solidFill>
          <a:latin typeface="+mn-lt"/>
        </a:defRPr>
      </a:lvl6pPr>
      <a:lvl7pPr marL="2971800" indent="-228600" algn="l" rtl="0" fontAlgn="base">
        <a:spcBef>
          <a:spcPct val="20000"/>
        </a:spcBef>
        <a:spcAft>
          <a:spcPct val="0"/>
        </a:spcAft>
        <a:buFont typeface="Wingdings" pitchFamily="8" charset="2"/>
        <a:buChar char="§"/>
        <a:defRPr sz="2000">
          <a:solidFill>
            <a:schemeClr val="tx1"/>
          </a:solidFill>
          <a:latin typeface="+mn-lt"/>
        </a:defRPr>
      </a:lvl7pPr>
      <a:lvl8pPr marL="3429000" indent="-228600" algn="l" rtl="0" fontAlgn="base">
        <a:spcBef>
          <a:spcPct val="20000"/>
        </a:spcBef>
        <a:spcAft>
          <a:spcPct val="0"/>
        </a:spcAft>
        <a:buFont typeface="Wingdings" pitchFamily="8" charset="2"/>
        <a:buChar char="§"/>
        <a:defRPr sz="2000">
          <a:solidFill>
            <a:schemeClr val="tx1"/>
          </a:solidFill>
          <a:latin typeface="+mn-lt"/>
        </a:defRPr>
      </a:lvl8pPr>
      <a:lvl9pPr marL="3886200" indent="-228600" algn="l" rtl="0" fontAlgn="base">
        <a:spcBef>
          <a:spcPct val="20000"/>
        </a:spcBef>
        <a:spcAft>
          <a:spcPct val="0"/>
        </a:spcAft>
        <a:buFont typeface="Wingdings" pitchFamily="8"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06882" name="Rectangle 2"/>
          <p:cNvSpPr>
            <a:spLocks noGrp="1" noChangeArrowheads="1"/>
          </p:cNvSpPr>
          <p:nvPr>
            <p:ph type="title"/>
          </p:nvPr>
        </p:nvSpPr>
        <p:spPr bwMode="auto">
          <a:xfrm>
            <a:off x="304800" y="609600"/>
            <a:ext cx="7543800" cy="1143000"/>
          </a:xfrm>
          <a:prstGeom prst="rect">
            <a:avLst/>
          </a:prstGeom>
          <a:noFill/>
          <a:ln>
            <a:noFill/>
          </a:ln>
          <a:effectLst>
            <a:outerShdw dist="25399" dir="2700000" algn="ctr" rotWithShape="0">
              <a:srgbClr val="FFFFF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6883" name="Rectangle 3"/>
          <p:cNvSpPr>
            <a:spLocks noGrp="1" noChangeArrowheads="1"/>
          </p:cNvSpPr>
          <p:nvPr>
            <p:ph type="body" idx="1"/>
          </p:nvPr>
        </p:nvSpPr>
        <p:spPr bwMode="auto">
          <a:xfrm>
            <a:off x="304800" y="1981200"/>
            <a:ext cx="7543800" cy="4114800"/>
          </a:xfrm>
          <a:prstGeom prst="rect">
            <a:avLst/>
          </a:prstGeom>
          <a:noFill/>
          <a:ln>
            <a:noFill/>
          </a:ln>
          <a:effectLst>
            <a:outerShdw dist="25399" dir="2700000" algn="ctr" rotWithShape="0">
              <a:srgbClr val="FFFFF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1716" name="Rectangle 4"/>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a:outerShdw dist="12700" dir="2700000" algn="ctr" rotWithShape="0">
              <a:srgbClr val="FFFFFF"/>
            </a:outerShdw>
          </a:effectLst>
        </p:spPr>
        <p:txBody>
          <a:bodyPr vert="horz" wrap="square" lIns="91440" tIns="45720" rIns="91440" bIns="45720" numCol="1" anchor="t" anchorCtr="0" compatLnSpc="1">
            <a:prstTxWarp prst="textNoShape">
              <a:avLst/>
            </a:prstTxWarp>
          </a:bodyPr>
          <a:lstStyle>
            <a:lvl1pPr eaLnBrk="0" hangingPunct="0">
              <a:defRPr sz="1400">
                <a:latin typeface="Arial" charset="0"/>
                <a:cs typeface="ＭＳ Ｐゴシック" charset="0"/>
              </a:defRPr>
            </a:lvl1pPr>
          </a:lstStyle>
          <a:p>
            <a:pPr defTabSz="914400" fontAlgn="base">
              <a:spcBef>
                <a:spcPct val="0"/>
              </a:spcBef>
              <a:spcAft>
                <a:spcPct val="0"/>
              </a:spcAft>
              <a:defRPr/>
            </a:pPr>
            <a:endParaRPr lang="en-US">
              <a:solidFill>
                <a:srgbClr val="000000"/>
              </a:solidFill>
            </a:endParaRPr>
          </a:p>
        </p:txBody>
      </p:sp>
      <p:sp>
        <p:nvSpPr>
          <p:cNvPr id="371717" name="Rectangle 5"/>
          <p:cNvSpPr>
            <a:spLocks noGrp="1" noChangeArrowheads="1"/>
          </p:cNvSpPr>
          <p:nvPr>
            <p:ph type="ftr" sz="quarter" idx="3"/>
          </p:nvPr>
        </p:nvSpPr>
        <p:spPr bwMode="auto">
          <a:xfrm>
            <a:off x="2667000" y="6248400"/>
            <a:ext cx="2895600" cy="457200"/>
          </a:xfrm>
          <a:prstGeom prst="rect">
            <a:avLst/>
          </a:prstGeom>
          <a:noFill/>
          <a:ln w="9525">
            <a:noFill/>
            <a:miter lim="800000"/>
            <a:headEnd/>
            <a:tailEnd/>
          </a:ln>
          <a:effectLst>
            <a:outerShdw dist="12700" dir="2700000" algn="ctr" rotWithShape="0">
              <a:srgbClr val="FFFFFF"/>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Arial" charset="0"/>
                <a:cs typeface="ＭＳ Ｐゴシック" charset="0"/>
              </a:defRPr>
            </a:lvl1pPr>
          </a:lstStyle>
          <a:p>
            <a:pPr defTabSz="914400" fontAlgn="base">
              <a:spcBef>
                <a:spcPct val="0"/>
              </a:spcBef>
              <a:spcAft>
                <a:spcPct val="0"/>
              </a:spcAft>
              <a:defRPr/>
            </a:pPr>
            <a:endParaRPr lang="en-US">
              <a:solidFill>
                <a:srgbClr val="000000"/>
              </a:solidFill>
            </a:endParaRPr>
          </a:p>
        </p:txBody>
      </p:sp>
      <p:sp>
        <p:nvSpPr>
          <p:cNvPr id="371718" name="Rectangle 6"/>
          <p:cNvSpPr>
            <a:spLocks noGrp="1" noChangeArrowheads="1"/>
          </p:cNvSpPr>
          <p:nvPr>
            <p:ph type="sldNum" sz="quarter" idx="4"/>
          </p:nvPr>
        </p:nvSpPr>
        <p:spPr bwMode="auto">
          <a:xfrm>
            <a:off x="5943600" y="6248400"/>
            <a:ext cx="1905000" cy="457200"/>
          </a:xfrm>
          <a:prstGeom prst="rect">
            <a:avLst/>
          </a:prstGeom>
          <a:noFill/>
          <a:ln w="9525">
            <a:noFill/>
            <a:miter lim="800000"/>
            <a:headEnd/>
            <a:tailEnd/>
          </a:ln>
          <a:effectLst>
            <a:outerShdw dist="12700" dir="2700000" algn="ctr" rotWithShape="0">
              <a:srgbClr val="FFFFFF"/>
            </a:outerShdw>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cs typeface="ＭＳ Ｐゴシック" charset="0"/>
              </a:defRPr>
            </a:lvl1pPr>
          </a:lstStyle>
          <a:p>
            <a:pPr defTabSz="914400" fontAlgn="base">
              <a:spcBef>
                <a:spcPct val="0"/>
              </a:spcBef>
              <a:spcAft>
                <a:spcPct val="0"/>
              </a:spcAft>
              <a:defRPr/>
            </a:pPr>
            <a:fld id="{1F2D6CB3-02BB-504F-A40B-1530FC7B9EEA}" type="slidenum">
              <a:rPr lang="en-US">
                <a:solidFill>
                  <a:srgbClr val="000000"/>
                </a:solidFill>
              </a:rPr>
              <a:pPr defTabSz="9144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065505828"/>
      </p:ext>
    </p:extLst>
  </p:cSld>
  <p:clrMap bg1="lt1" tx1="dk1" bg2="lt2" tx2="dk2" accent1="accent1" accent2="accent2" accent3="accent3" accent4="accent4" accent5="accent5" accent6="accent6" hlink="hlink" folHlink="folHlink"/>
  <p:sldLayoutIdLst>
    <p:sldLayoutId id="2147484246" r:id="rId1"/>
    <p:sldLayoutId id="2147484247" r:id="rId2"/>
    <p:sldLayoutId id="2147484248" r:id="rId3"/>
    <p:sldLayoutId id="2147484249" r:id="rId4"/>
    <p:sldLayoutId id="2147484250" r:id="rId5"/>
    <p:sldLayoutId id="2147484251" r:id="rId6"/>
    <p:sldLayoutId id="2147484252" r:id="rId7"/>
    <p:sldLayoutId id="2147484253" r:id="rId8"/>
    <p:sldLayoutId id="2147484254" r:id="rId9"/>
    <p:sldLayoutId id="2147484255" r:id="rId10"/>
    <p:sldLayoutId id="2147484256"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Impact" pitchFamily="8" charset="0"/>
          <a:ea typeface="ＭＳ Ｐゴシック" pitchFamily="8" charset="-128"/>
          <a:cs typeface="ＭＳ Ｐゴシック" charset="0"/>
        </a:defRPr>
      </a:lvl2pPr>
      <a:lvl3pPr algn="ctr" rtl="0" eaLnBrk="0" fontAlgn="base" hangingPunct="0">
        <a:spcBef>
          <a:spcPct val="0"/>
        </a:spcBef>
        <a:spcAft>
          <a:spcPct val="0"/>
        </a:spcAft>
        <a:defRPr sz="4400">
          <a:solidFill>
            <a:schemeClr val="tx2"/>
          </a:solidFill>
          <a:latin typeface="Impact" pitchFamily="8" charset="0"/>
          <a:ea typeface="ＭＳ Ｐゴシック" pitchFamily="8" charset="-128"/>
          <a:cs typeface="ＭＳ Ｐゴシック" charset="0"/>
        </a:defRPr>
      </a:lvl3pPr>
      <a:lvl4pPr algn="ctr" rtl="0" eaLnBrk="0" fontAlgn="base" hangingPunct="0">
        <a:spcBef>
          <a:spcPct val="0"/>
        </a:spcBef>
        <a:spcAft>
          <a:spcPct val="0"/>
        </a:spcAft>
        <a:defRPr sz="4400">
          <a:solidFill>
            <a:schemeClr val="tx2"/>
          </a:solidFill>
          <a:latin typeface="Impact" pitchFamily="8" charset="0"/>
          <a:ea typeface="ＭＳ Ｐゴシック" pitchFamily="8" charset="-128"/>
          <a:cs typeface="ＭＳ Ｐゴシック" charset="0"/>
        </a:defRPr>
      </a:lvl4pPr>
      <a:lvl5pPr algn="ctr" rtl="0" eaLnBrk="0" fontAlgn="base" hangingPunct="0">
        <a:spcBef>
          <a:spcPct val="0"/>
        </a:spcBef>
        <a:spcAft>
          <a:spcPct val="0"/>
        </a:spcAft>
        <a:defRPr sz="4400">
          <a:solidFill>
            <a:schemeClr val="tx2"/>
          </a:solidFill>
          <a:latin typeface="Impact" pitchFamily="8" charset="0"/>
          <a:ea typeface="ＭＳ Ｐゴシック" pitchFamily="8" charset="-128"/>
          <a:cs typeface="ＭＳ Ｐゴシック" charset="0"/>
        </a:defRPr>
      </a:lvl5pPr>
      <a:lvl6pPr marL="457200" algn="ctr" rtl="0" fontAlgn="base">
        <a:spcBef>
          <a:spcPct val="0"/>
        </a:spcBef>
        <a:spcAft>
          <a:spcPct val="0"/>
        </a:spcAft>
        <a:defRPr sz="4400">
          <a:solidFill>
            <a:schemeClr val="tx2"/>
          </a:solidFill>
          <a:latin typeface="Impact" pitchFamily="8" charset="0"/>
          <a:ea typeface="ＭＳ Ｐゴシック" pitchFamily="8" charset="-128"/>
        </a:defRPr>
      </a:lvl6pPr>
      <a:lvl7pPr marL="914400" algn="ctr" rtl="0" fontAlgn="base">
        <a:spcBef>
          <a:spcPct val="0"/>
        </a:spcBef>
        <a:spcAft>
          <a:spcPct val="0"/>
        </a:spcAft>
        <a:defRPr sz="4400">
          <a:solidFill>
            <a:schemeClr val="tx2"/>
          </a:solidFill>
          <a:latin typeface="Impact" pitchFamily="8" charset="0"/>
          <a:ea typeface="ＭＳ Ｐゴシック" pitchFamily="8" charset="-128"/>
        </a:defRPr>
      </a:lvl7pPr>
      <a:lvl8pPr marL="1371600" algn="ctr" rtl="0" fontAlgn="base">
        <a:spcBef>
          <a:spcPct val="0"/>
        </a:spcBef>
        <a:spcAft>
          <a:spcPct val="0"/>
        </a:spcAft>
        <a:defRPr sz="4400">
          <a:solidFill>
            <a:schemeClr val="tx2"/>
          </a:solidFill>
          <a:latin typeface="Impact" pitchFamily="8" charset="0"/>
          <a:ea typeface="ＭＳ Ｐゴシック" pitchFamily="8" charset="-128"/>
        </a:defRPr>
      </a:lvl8pPr>
      <a:lvl9pPr marL="1828800" algn="ctr" rtl="0" fontAlgn="base">
        <a:spcBef>
          <a:spcPct val="0"/>
        </a:spcBef>
        <a:spcAft>
          <a:spcPct val="0"/>
        </a:spcAft>
        <a:defRPr sz="4400">
          <a:solidFill>
            <a:schemeClr val="tx2"/>
          </a:solidFill>
          <a:latin typeface="Impact" pitchFamily="8" charset="0"/>
          <a:ea typeface="ＭＳ Ｐゴシック" pitchFamily="8"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pitchFamily="8"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8"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8"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8" charset="2"/>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004E82"/>
        </a:solidFill>
        <a:effectLst/>
      </p:bgPr>
    </p:bg>
    <p:spTree>
      <p:nvGrpSpPr>
        <p:cNvPr id="1" name=""/>
        <p:cNvGrpSpPr/>
        <p:nvPr/>
      </p:nvGrpSpPr>
      <p:grpSpPr>
        <a:xfrm>
          <a:off x="0" y="0"/>
          <a:ext cx="0" cy="0"/>
          <a:chOff x="0" y="0"/>
          <a:chExt cx="0" cy="0"/>
        </a:xfrm>
      </p:grpSpPr>
      <p:sp>
        <p:nvSpPr>
          <p:cNvPr id="12290"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grpSp>
        <p:nvGrpSpPr>
          <p:cNvPr id="2" name="Group 3"/>
          <p:cNvGrpSpPr>
            <a:grpSpLocks/>
          </p:cNvGrpSpPr>
          <p:nvPr/>
        </p:nvGrpSpPr>
        <p:grpSpPr bwMode="auto">
          <a:xfrm>
            <a:off x="3175" y="4267200"/>
            <a:ext cx="9140825" cy="2590800"/>
            <a:chOff x="2" y="2688"/>
            <a:chExt cx="5758" cy="1632"/>
          </a:xfrm>
          <a:solidFill>
            <a:schemeClr val="bg1">
              <a:lumMod val="75000"/>
            </a:schemeClr>
          </a:solidFill>
        </p:grpSpPr>
        <p:sp>
          <p:nvSpPr>
            <p:cNvPr id="125961" name="Freeform 4"/>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pFill/>
            <a:ln>
              <a:noFill/>
            </a:ln>
            <a:extLst/>
          </p:spPr>
          <p:txBody>
            <a:bodyPr/>
            <a:lstStyle/>
            <a:p>
              <a:pPr defTabSz="914400" eaLnBrk="0" fontAlgn="base" hangingPunct="0">
                <a:spcBef>
                  <a:spcPct val="0"/>
                </a:spcBef>
                <a:spcAft>
                  <a:spcPct val="0"/>
                </a:spcAft>
                <a:defRPr/>
              </a:pPr>
              <a:endParaRPr lang="en-US" sz="2400">
                <a:solidFill>
                  <a:srgbClr val="FFFFFF"/>
                </a:solidFill>
                <a:ea typeface="ＭＳ Ｐゴシック" charset="0"/>
                <a:cs typeface="ＭＳ Ｐゴシック" charset="0"/>
              </a:endParaRPr>
            </a:p>
          </p:txBody>
        </p:sp>
        <p:grpSp>
          <p:nvGrpSpPr>
            <p:cNvPr id="3" name="Group 5"/>
            <p:cNvGrpSpPr>
              <a:grpSpLocks/>
            </p:cNvGrpSpPr>
            <p:nvPr/>
          </p:nvGrpSpPr>
          <p:grpSpPr bwMode="auto">
            <a:xfrm>
              <a:off x="3528" y="3715"/>
              <a:ext cx="792" cy="521"/>
              <a:chOff x="3527" y="3715"/>
              <a:chExt cx="792" cy="521"/>
            </a:xfrm>
            <a:grpFill/>
          </p:grpSpPr>
          <p:sp>
            <p:nvSpPr>
              <p:cNvPr id="12294" name="Oval 6"/>
              <p:cNvSpPr>
                <a:spLocks noChangeArrowheads="1"/>
              </p:cNvSpPr>
              <p:nvPr/>
            </p:nvSpPr>
            <p:spPr bwMode="hidden">
              <a:xfrm>
                <a:off x="3686" y="3810"/>
                <a:ext cx="532" cy="327"/>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12295" name="Oval 7"/>
              <p:cNvSpPr>
                <a:spLocks noChangeArrowheads="1"/>
              </p:cNvSpPr>
              <p:nvPr/>
            </p:nvSpPr>
            <p:spPr bwMode="hidden">
              <a:xfrm>
                <a:off x="3726" y="3840"/>
                <a:ext cx="452" cy="275"/>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12296" name="Oval 8"/>
              <p:cNvSpPr>
                <a:spLocks noChangeArrowheads="1"/>
              </p:cNvSpPr>
              <p:nvPr/>
            </p:nvSpPr>
            <p:spPr bwMode="hidden">
              <a:xfrm>
                <a:off x="3782" y="3872"/>
                <a:ext cx="344" cy="207"/>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12297" name="Oval 9"/>
              <p:cNvSpPr>
                <a:spLocks noChangeArrowheads="1"/>
              </p:cNvSpPr>
              <p:nvPr/>
            </p:nvSpPr>
            <p:spPr bwMode="hidden">
              <a:xfrm>
                <a:off x="3822" y="3896"/>
                <a:ext cx="262" cy="159"/>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12298" name="Oval 10"/>
              <p:cNvSpPr>
                <a:spLocks noChangeArrowheads="1"/>
              </p:cNvSpPr>
              <p:nvPr/>
            </p:nvSpPr>
            <p:spPr bwMode="hidden">
              <a:xfrm>
                <a:off x="3856" y="3922"/>
                <a:ext cx="192" cy="107"/>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12299"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12300"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12301"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12302"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12303"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12304" name="Oval 16"/>
              <p:cNvSpPr>
                <a:spLocks noChangeArrowheads="1"/>
              </p:cNvSpPr>
              <p:nvPr/>
            </p:nvSpPr>
            <p:spPr bwMode="hidden">
              <a:xfrm>
                <a:off x="3910" y="3948"/>
                <a:ext cx="84" cy="53"/>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grpSp>
        <p:grpSp>
          <p:nvGrpSpPr>
            <p:cNvPr id="4" name="Group 17"/>
            <p:cNvGrpSpPr>
              <a:grpSpLocks/>
            </p:cNvGrpSpPr>
            <p:nvPr/>
          </p:nvGrpSpPr>
          <p:grpSpPr bwMode="auto">
            <a:xfrm>
              <a:off x="1776" y="3631"/>
              <a:ext cx="1626" cy="683"/>
              <a:chOff x="1776" y="3631"/>
              <a:chExt cx="1626" cy="683"/>
            </a:xfrm>
            <a:grpFill/>
          </p:grpSpPr>
          <p:sp>
            <p:nvSpPr>
              <p:cNvPr id="12306" name="Oval 18"/>
              <p:cNvSpPr>
                <a:spLocks noChangeArrowheads="1"/>
              </p:cNvSpPr>
              <p:nvPr/>
            </p:nvSpPr>
            <p:spPr bwMode="hidden">
              <a:xfrm>
                <a:off x="2268" y="3934"/>
                <a:ext cx="638" cy="377"/>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12307" name="Oval 19"/>
              <p:cNvSpPr>
                <a:spLocks noChangeArrowheads="1"/>
              </p:cNvSpPr>
              <p:nvPr/>
            </p:nvSpPr>
            <p:spPr bwMode="hidden">
              <a:xfrm>
                <a:off x="2314" y="3958"/>
                <a:ext cx="543" cy="332"/>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12308" name="Oval 20"/>
              <p:cNvSpPr>
                <a:spLocks noChangeArrowheads="1"/>
              </p:cNvSpPr>
              <p:nvPr/>
            </p:nvSpPr>
            <p:spPr bwMode="hidden">
              <a:xfrm>
                <a:off x="2341" y="3979"/>
                <a:ext cx="501" cy="299"/>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12309" name="Oval 21"/>
              <p:cNvSpPr>
                <a:spLocks noChangeArrowheads="1"/>
              </p:cNvSpPr>
              <p:nvPr/>
            </p:nvSpPr>
            <p:spPr bwMode="hidden">
              <a:xfrm>
                <a:off x="2368" y="3997"/>
                <a:ext cx="444" cy="258"/>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12310" name="Oval 22"/>
              <p:cNvSpPr>
                <a:spLocks noChangeArrowheads="1"/>
              </p:cNvSpPr>
              <p:nvPr/>
            </p:nvSpPr>
            <p:spPr bwMode="hidden">
              <a:xfrm>
                <a:off x="2385" y="4005"/>
                <a:ext cx="413" cy="240"/>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12311" name="Oval 23"/>
              <p:cNvSpPr>
                <a:spLocks noChangeArrowheads="1"/>
              </p:cNvSpPr>
              <p:nvPr/>
            </p:nvSpPr>
            <p:spPr bwMode="hidden">
              <a:xfrm>
                <a:off x="2437" y="4026"/>
                <a:ext cx="306" cy="192"/>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12312" name="Oval 24"/>
              <p:cNvSpPr>
                <a:spLocks noChangeArrowheads="1"/>
              </p:cNvSpPr>
              <p:nvPr/>
            </p:nvSpPr>
            <p:spPr bwMode="hidden">
              <a:xfrm>
                <a:off x="2476" y="4056"/>
                <a:ext cx="227" cy="135"/>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12313" name="Oval 25"/>
              <p:cNvSpPr>
                <a:spLocks noChangeArrowheads="1"/>
              </p:cNvSpPr>
              <p:nvPr/>
            </p:nvSpPr>
            <p:spPr bwMode="hidden">
              <a:xfrm>
                <a:off x="2542" y="4097"/>
                <a:ext cx="90" cy="60"/>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12314"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12315"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12316"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12317"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126007" name="Freeform 30"/>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grpFill/>
              <a:ln>
                <a:noFill/>
              </a:ln>
              <a:extLst/>
            </p:spPr>
            <p:txBody>
              <a:bodyPr/>
              <a:lstStyle/>
              <a:p>
                <a:pPr defTabSz="914400" eaLnBrk="0" fontAlgn="base" hangingPunct="0">
                  <a:spcBef>
                    <a:spcPct val="0"/>
                  </a:spcBef>
                  <a:spcAft>
                    <a:spcPct val="0"/>
                  </a:spcAft>
                  <a:defRPr/>
                </a:pPr>
                <a:endParaRPr lang="en-US" sz="2400">
                  <a:solidFill>
                    <a:srgbClr val="FFFFFF"/>
                  </a:solidFill>
                  <a:ea typeface="ＭＳ Ｐゴシック" charset="0"/>
                  <a:cs typeface="ＭＳ Ｐゴシック" charset="0"/>
                </a:endParaRPr>
              </a:p>
            </p:txBody>
          </p:sp>
          <p:sp>
            <p:nvSpPr>
              <p:cNvPr id="126008" name="Freeform 31"/>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grpFill/>
              <a:ln>
                <a:noFill/>
              </a:ln>
              <a:extLst/>
            </p:spPr>
            <p:txBody>
              <a:bodyPr/>
              <a:lstStyle/>
              <a:p>
                <a:pPr defTabSz="914400" eaLnBrk="0" fontAlgn="base" hangingPunct="0">
                  <a:spcBef>
                    <a:spcPct val="0"/>
                  </a:spcBef>
                  <a:spcAft>
                    <a:spcPct val="0"/>
                  </a:spcAft>
                  <a:defRPr/>
                </a:pPr>
                <a:endParaRPr lang="en-US" sz="2400">
                  <a:solidFill>
                    <a:srgbClr val="FFFFFF"/>
                  </a:solidFill>
                  <a:ea typeface="ＭＳ Ｐゴシック" charset="0"/>
                  <a:cs typeface="ＭＳ Ｐゴシック" charset="0"/>
                </a:endParaRPr>
              </a:p>
            </p:txBody>
          </p:sp>
          <p:sp>
            <p:nvSpPr>
              <p:cNvPr id="12320"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12321"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12322"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126012" name="Freeform 35"/>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grpFill/>
              <a:ln>
                <a:noFill/>
              </a:ln>
              <a:extLst/>
            </p:spPr>
            <p:txBody>
              <a:bodyPr/>
              <a:lstStyle/>
              <a:p>
                <a:pPr defTabSz="914400" eaLnBrk="0" fontAlgn="base" hangingPunct="0">
                  <a:spcBef>
                    <a:spcPct val="0"/>
                  </a:spcBef>
                  <a:spcAft>
                    <a:spcPct val="0"/>
                  </a:spcAft>
                  <a:defRPr/>
                </a:pPr>
                <a:endParaRPr lang="en-US" sz="2400">
                  <a:solidFill>
                    <a:srgbClr val="FFFFFF"/>
                  </a:solidFill>
                  <a:ea typeface="ＭＳ Ｐゴシック" charset="0"/>
                  <a:cs typeface="ＭＳ Ｐゴシック" charset="0"/>
                </a:endParaRPr>
              </a:p>
            </p:txBody>
          </p:sp>
        </p:grpSp>
        <p:grpSp>
          <p:nvGrpSpPr>
            <p:cNvPr id="5" name="Group 36"/>
            <p:cNvGrpSpPr>
              <a:grpSpLocks/>
            </p:cNvGrpSpPr>
            <p:nvPr/>
          </p:nvGrpSpPr>
          <p:grpSpPr bwMode="auto">
            <a:xfrm>
              <a:off x="4128" y="3360"/>
              <a:ext cx="1351" cy="821"/>
              <a:chOff x="4128" y="3360"/>
              <a:chExt cx="1351" cy="821"/>
            </a:xfrm>
            <a:grpFill/>
          </p:grpSpPr>
          <p:sp>
            <p:nvSpPr>
              <p:cNvPr id="12325"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12326"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12327"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12328"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12329"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12330"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12331"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125985" name="Freeform 44"/>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grpFill/>
              <a:ln>
                <a:noFill/>
              </a:ln>
              <a:extLst/>
            </p:spPr>
            <p:txBody>
              <a:bodyPr/>
              <a:lstStyle/>
              <a:p>
                <a:pPr defTabSz="914400" eaLnBrk="0" fontAlgn="base" hangingPunct="0">
                  <a:spcBef>
                    <a:spcPct val="0"/>
                  </a:spcBef>
                  <a:spcAft>
                    <a:spcPct val="0"/>
                  </a:spcAft>
                  <a:defRPr/>
                </a:pPr>
                <a:endParaRPr lang="en-US" sz="2400">
                  <a:solidFill>
                    <a:srgbClr val="FFFFFF"/>
                  </a:solidFill>
                  <a:ea typeface="ＭＳ Ｐゴシック" charset="0"/>
                  <a:cs typeface="ＭＳ Ｐゴシック" charset="0"/>
                </a:endParaRPr>
              </a:p>
            </p:txBody>
          </p:sp>
          <p:sp>
            <p:nvSpPr>
              <p:cNvPr id="12333"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12334"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12335"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p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12336" name="Oval 48"/>
              <p:cNvSpPr>
                <a:spLocks noChangeArrowheads="1"/>
              </p:cNvSpPr>
              <p:nvPr/>
            </p:nvSpPr>
            <p:spPr bwMode="hidden">
              <a:xfrm>
                <a:off x="4546" y="3608"/>
                <a:ext cx="518" cy="319"/>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12337" name="Oval 49"/>
              <p:cNvSpPr>
                <a:spLocks noChangeArrowheads="1"/>
              </p:cNvSpPr>
              <p:nvPr/>
            </p:nvSpPr>
            <p:spPr bwMode="hidden">
              <a:xfrm>
                <a:off x="4578" y="3630"/>
                <a:ext cx="446" cy="271"/>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12338" name="Oval 50"/>
              <p:cNvSpPr>
                <a:spLocks noChangeArrowheads="1"/>
              </p:cNvSpPr>
              <p:nvPr/>
            </p:nvSpPr>
            <p:spPr bwMode="hidden">
              <a:xfrm>
                <a:off x="4610" y="3650"/>
                <a:ext cx="386" cy="233"/>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12339" name="Oval 51"/>
              <p:cNvSpPr>
                <a:spLocks noChangeArrowheads="1"/>
              </p:cNvSpPr>
              <p:nvPr/>
            </p:nvSpPr>
            <p:spPr bwMode="hidden">
              <a:xfrm>
                <a:off x="4654" y="3678"/>
                <a:ext cx="298" cy="177"/>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12340" name="Oval 52"/>
              <p:cNvSpPr>
                <a:spLocks noChangeArrowheads="1"/>
              </p:cNvSpPr>
              <p:nvPr/>
            </p:nvSpPr>
            <p:spPr bwMode="hidden">
              <a:xfrm>
                <a:off x="4690" y="3698"/>
                <a:ext cx="222" cy="139"/>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12341" name="Oval 53"/>
              <p:cNvSpPr>
                <a:spLocks noChangeArrowheads="1"/>
              </p:cNvSpPr>
              <p:nvPr/>
            </p:nvSpPr>
            <p:spPr bwMode="hidden">
              <a:xfrm>
                <a:off x="4738" y="3728"/>
                <a:ext cx="126" cy="81"/>
              </a:xfrm>
              <a:prstGeom prst="ellipse">
                <a:avLst/>
              </a:prstGeom>
              <a:grp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ea typeface="ＭＳ Ｐゴシック" charset="-128"/>
                  <a:cs typeface="ＭＳ Ｐゴシック" charset="-128"/>
                </a:endParaRPr>
              </a:p>
            </p:txBody>
          </p:sp>
        </p:grpSp>
        <p:grpSp>
          <p:nvGrpSpPr>
            <p:cNvPr id="6" name="Group 54"/>
            <p:cNvGrpSpPr>
              <a:grpSpLocks/>
            </p:cNvGrpSpPr>
            <p:nvPr/>
          </p:nvGrpSpPr>
          <p:grpSpPr bwMode="auto">
            <a:xfrm>
              <a:off x="5280" y="3024"/>
              <a:ext cx="425" cy="258"/>
              <a:chOff x="5280" y="3024"/>
              <a:chExt cx="425" cy="258"/>
            </a:xfrm>
            <a:grpFill/>
          </p:grpSpPr>
          <p:sp>
            <p:nvSpPr>
              <p:cNvPr id="125966" name="Freeform 55"/>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pFill/>
              <a:ln>
                <a:noFill/>
              </a:ln>
              <a:extLst/>
            </p:spPr>
            <p:txBody>
              <a:bodyPr/>
              <a:lstStyle/>
              <a:p>
                <a:pPr defTabSz="914400" eaLnBrk="0" fontAlgn="base" hangingPunct="0">
                  <a:spcBef>
                    <a:spcPct val="0"/>
                  </a:spcBef>
                  <a:spcAft>
                    <a:spcPct val="0"/>
                  </a:spcAft>
                  <a:defRPr/>
                </a:pPr>
                <a:endParaRPr lang="en-US" sz="2400">
                  <a:solidFill>
                    <a:srgbClr val="FFFFFF"/>
                  </a:solidFill>
                  <a:ea typeface="ＭＳ Ｐゴシック" charset="0"/>
                  <a:cs typeface="ＭＳ Ｐゴシック" charset="0"/>
                </a:endParaRPr>
              </a:p>
            </p:txBody>
          </p:sp>
          <p:sp>
            <p:nvSpPr>
              <p:cNvPr id="125967" name="Freeform 56"/>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pFill/>
              <a:ln>
                <a:noFill/>
              </a:ln>
              <a:extLst/>
            </p:spPr>
            <p:txBody>
              <a:bodyPr/>
              <a:lstStyle/>
              <a:p>
                <a:pPr defTabSz="914400" eaLnBrk="0" fontAlgn="base" hangingPunct="0">
                  <a:spcBef>
                    <a:spcPct val="0"/>
                  </a:spcBef>
                  <a:spcAft>
                    <a:spcPct val="0"/>
                  </a:spcAft>
                  <a:defRPr/>
                </a:pPr>
                <a:endParaRPr lang="en-US" sz="2400">
                  <a:solidFill>
                    <a:srgbClr val="FFFFFF"/>
                  </a:solidFill>
                  <a:ea typeface="ＭＳ Ｐゴシック" charset="0"/>
                  <a:cs typeface="ＭＳ Ｐゴシック" charset="0"/>
                </a:endParaRPr>
              </a:p>
            </p:txBody>
          </p:sp>
          <p:sp>
            <p:nvSpPr>
              <p:cNvPr id="125968" name="Freeform 57"/>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pFill/>
              <a:ln>
                <a:noFill/>
              </a:ln>
              <a:extLst/>
            </p:spPr>
            <p:txBody>
              <a:bodyPr/>
              <a:lstStyle/>
              <a:p>
                <a:pPr defTabSz="914400" eaLnBrk="0" fontAlgn="base" hangingPunct="0">
                  <a:spcBef>
                    <a:spcPct val="0"/>
                  </a:spcBef>
                  <a:spcAft>
                    <a:spcPct val="0"/>
                  </a:spcAft>
                  <a:defRPr/>
                </a:pPr>
                <a:endParaRPr lang="en-US" sz="2400">
                  <a:solidFill>
                    <a:srgbClr val="FFFFFF"/>
                  </a:solidFill>
                  <a:ea typeface="ＭＳ Ｐゴシック" charset="0"/>
                  <a:cs typeface="ＭＳ Ｐゴシック" charset="0"/>
                </a:endParaRPr>
              </a:p>
            </p:txBody>
          </p:sp>
          <p:sp>
            <p:nvSpPr>
              <p:cNvPr id="125969" name="Freeform 58"/>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pFill/>
              <a:ln>
                <a:noFill/>
              </a:ln>
              <a:extLst/>
            </p:spPr>
            <p:txBody>
              <a:bodyPr/>
              <a:lstStyle/>
              <a:p>
                <a:pPr defTabSz="914400" eaLnBrk="0" fontAlgn="base" hangingPunct="0">
                  <a:spcBef>
                    <a:spcPct val="0"/>
                  </a:spcBef>
                  <a:spcAft>
                    <a:spcPct val="0"/>
                  </a:spcAft>
                  <a:defRPr/>
                </a:pPr>
                <a:endParaRPr lang="en-US" sz="2400">
                  <a:solidFill>
                    <a:srgbClr val="FFFFFF"/>
                  </a:solidFill>
                  <a:ea typeface="ＭＳ Ｐゴシック" charset="0"/>
                  <a:cs typeface="ＭＳ Ｐゴシック" charset="0"/>
                </a:endParaRPr>
              </a:p>
            </p:txBody>
          </p:sp>
          <p:sp>
            <p:nvSpPr>
              <p:cNvPr id="125970" name="Freeform 59"/>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pFill/>
              <a:ln>
                <a:noFill/>
              </a:ln>
              <a:extLst/>
            </p:spPr>
            <p:txBody>
              <a:bodyPr/>
              <a:lstStyle/>
              <a:p>
                <a:pPr defTabSz="914400" eaLnBrk="0" fontAlgn="base" hangingPunct="0">
                  <a:spcBef>
                    <a:spcPct val="0"/>
                  </a:spcBef>
                  <a:spcAft>
                    <a:spcPct val="0"/>
                  </a:spcAft>
                  <a:defRPr/>
                </a:pPr>
                <a:endParaRPr lang="en-US" sz="2400">
                  <a:solidFill>
                    <a:srgbClr val="FFFFFF"/>
                  </a:solidFill>
                  <a:ea typeface="ＭＳ Ｐゴシック" charset="0"/>
                  <a:cs typeface="ＭＳ Ｐゴシック" charset="0"/>
                </a:endParaRPr>
              </a:p>
            </p:txBody>
          </p:sp>
          <p:sp>
            <p:nvSpPr>
              <p:cNvPr id="125971" name="Freeform 60"/>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pFill/>
              <a:ln>
                <a:noFill/>
              </a:ln>
              <a:extLst/>
            </p:spPr>
            <p:txBody>
              <a:bodyPr/>
              <a:lstStyle/>
              <a:p>
                <a:pPr defTabSz="914400" eaLnBrk="0" fontAlgn="base" hangingPunct="0">
                  <a:spcBef>
                    <a:spcPct val="0"/>
                  </a:spcBef>
                  <a:spcAft>
                    <a:spcPct val="0"/>
                  </a:spcAft>
                  <a:defRPr/>
                </a:pPr>
                <a:endParaRPr lang="en-US" sz="2400">
                  <a:solidFill>
                    <a:srgbClr val="FFFFFF"/>
                  </a:solidFill>
                  <a:ea typeface="ＭＳ Ｐゴシック" charset="0"/>
                  <a:cs typeface="ＭＳ Ｐゴシック" charset="0"/>
                </a:endParaRPr>
              </a:p>
            </p:txBody>
          </p:sp>
          <p:sp>
            <p:nvSpPr>
              <p:cNvPr id="125972" name="Freeform 61"/>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pFill/>
              <a:ln>
                <a:noFill/>
              </a:ln>
              <a:extLst/>
            </p:spPr>
            <p:txBody>
              <a:bodyPr/>
              <a:lstStyle/>
              <a:p>
                <a:pPr defTabSz="914400" eaLnBrk="0" fontAlgn="base" hangingPunct="0">
                  <a:spcBef>
                    <a:spcPct val="0"/>
                  </a:spcBef>
                  <a:spcAft>
                    <a:spcPct val="0"/>
                  </a:spcAft>
                  <a:defRPr/>
                </a:pPr>
                <a:endParaRPr lang="en-US" sz="2400">
                  <a:solidFill>
                    <a:srgbClr val="FFFFFF"/>
                  </a:solidFill>
                  <a:ea typeface="ＭＳ Ｐゴシック" charset="0"/>
                  <a:cs typeface="ＭＳ Ｐゴシック" charset="0"/>
                </a:endParaRPr>
              </a:p>
            </p:txBody>
          </p:sp>
          <p:grpSp>
            <p:nvGrpSpPr>
              <p:cNvPr id="7" name="Group 62"/>
              <p:cNvGrpSpPr>
                <a:grpSpLocks/>
              </p:cNvGrpSpPr>
              <p:nvPr/>
            </p:nvGrpSpPr>
            <p:grpSpPr bwMode="auto">
              <a:xfrm>
                <a:off x="5381" y="3085"/>
                <a:ext cx="227" cy="132"/>
                <a:chOff x="5381" y="3085"/>
                <a:chExt cx="227" cy="132"/>
              </a:xfrm>
              <a:grpFill/>
            </p:grpSpPr>
            <p:sp>
              <p:nvSpPr>
                <p:cNvPr id="125974" name="Oval 63"/>
                <p:cNvSpPr>
                  <a:spLocks noChangeArrowheads="1"/>
                </p:cNvSpPr>
                <p:nvPr/>
              </p:nvSpPr>
              <p:spPr bwMode="hidden">
                <a:xfrm>
                  <a:off x="5381" y="3085"/>
                  <a:ext cx="227" cy="132"/>
                </a:xfrm>
                <a:prstGeom prst="ellipse">
                  <a:avLst/>
                </a:prstGeom>
                <a:grpFill/>
                <a:ln>
                  <a:noFill/>
                </a:ln>
                <a:extLst/>
              </p:spPr>
              <p:txBody>
                <a:bodyPr/>
                <a:lstStyle/>
                <a:p>
                  <a:pPr defTabSz="914400" eaLnBrk="0" fontAlgn="base" hangingPunct="0">
                    <a:spcBef>
                      <a:spcPct val="0"/>
                    </a:spcBef>
                    <a:spcAft>
                      <a:spcPct val="0"/>
                    </a:spcAft>
                    <a:defRPr/>
                  </a:pPr>
                  <a:endParaRPr lang="en-US" sz="2400">
                    <a:solidFill>
                      <a:srgbClr val="FFFFFF"/>
                    </a:solidFill>
                    <a:ea typeface="ＭＳ Ｐゴシック" charset="0"/>
                    <a:cs typeface="ＭＳ Ｐゴシック" charset="0"/>
                  </a:endParaRPr>
                </a:p>
              </p:txBody>
            </p:sp>
            <p:sp>
              <p:nvSpPr>
                <p:cNvPr id="125975" name="Oval 64"/>
                <p:cNvSpPr>
                  <a:spLocks noChangeArrowheads="1"/>
                </p:cNvSpPr>
                <p:nvPr/>
              </p:nvSpPr>
              <p:spPr bwMode="hidden">
                <a:xfrm>
                  <a:off x="5403" y="3099"/>
                  <a:ext cx="182" cy="102"/>
                </a:xfrm>
                <a:prstGeom prst="ellipse">
                  <a:avLst/>
                </a:prstGeom>
                <a:grpFill/>
                <a:ln>
                  <a:noFill/>
                </a:ln>
                <a:extLst/>
              </p:spPr>
              <p:txBody>
                <a:bodyPr/>
                <a:lstStyle/>
                <a:p>
                  <a:pPr defTabSz="914400" eaLnBrk="0" fontAlgn="base" hangingPunct="0">
                    <a:spcBef>
                      <a:spcPct val="0"/>
                    </a:spcBef>
                    <a:spcAft>
                      <a:spcPct val="0"/>
                    </a:spcAft>
                    <a:defRPr/>
                  </a:pPr>
                  <a:endParaRPr lang="en-US" sz="2400">
                    <a:solidFill>
                      <a:srgbClr val="FFFFFF"/>
                    </a:solidFill>
                    <a:ea typeface="ＭＳ Ｐゴシック" charset="0"/>
                    <a:cs typeface="ＭＳ Ｐゴシック" charset="0"/>
                  </a:endParaRPr>
                </a:p>
              </p:txBody>
            </p:sp>
            <p:sp>
              <p:nvSpPr>
                <p:cNvPr id="125976" name="Oval 65"/>
                <p:cNvSpPr>
                  <a:spLocks noChangeArrowheads="1"/>
                </p:cNvSpPr>
                <p:nvPr/>
              </p:nvSpPr>
              <p:spPr bwMode="hidden">
                <a:xfrm>
                  <a:off x="5431" y="3109"/>
                  <a:ext cx="125" cy="82"/>
                </a:xfrm>
                <a:prstGeom prst="ellipse">
                  <a:avLst/>
                </a:prstGeom>
                <a:grpFill/>
                <a:ln>
                  <a:noFill/>
                </a:ln>
                <a:extLst/>
              </p:spPr>
              <p:txBody>
                <a:bodyPr/>
                <a:lstStyle/>
                <a:p>
                  <a:pPr defTabSz="914400" eaLnBrk="0" fontAlgn="base" hangingPunct="0">
                    <a:spcBef>
                      <a:spcPct val="0"/>
                    </a:spcBef>
                    <a:spcAft>
                      <a:spcPct val="0"/>
                    </a:spcAft>
                    <a:defRPr/>
                  </a:pPr>
                  <a:endParaRPr lang="en-US" sz="2400">
                    <a:solidFill>
                      <a:srgbClr val="FFFFFF"/>
                    </a:solidFill>
                    <a:ea typeface="ＭＳ Ｐゴシック" charset="0"/>
                    <a:cs typeface="ＭＳ Ｐゴシック" charset="0"/>
                  </a:endParaRPr>
                </a:p>
              </p:txBody>
            </p:sp>
            <p:sp>
              <p:nvSpPr>
                <p:cNvPr id="125977" name="Oval 66"/>
                <p:cNvSpPr>
                  <a:spLocks noChangeArrowheads="1"/>
                </p:cNvSpPr>
                <p:nvPr/>
              </p:nvSpPr>
              <p:spPr bwMode="hidden">
                <a:xfrm>
                  <a:off x="5458" y="3125"/>
                  <a:ext cx="73" cy="47"/>
                </a:xfrm>
                <a:prstGeom prst="ellipse">
                  <a:avLst/>
                </a:prstGeom>
                <a:grpFill/>
                <a:ln>
                  <a:noFill/>
                </a:ln>
                <a:extLst/>
              </p:spPr>
              <p:txBody>
                <a:bodyPr/>
                <a:lstStyle/>
                <a:p>
                  <a:pPr defTabSz="914400" eaLnBrk="0" fontAlgn="base" hangingPunct="0">
                    <a:spcBef>
                      <a:spcPct val="0"/>
                    </a:spcBef>
                    <a:spcAft>
                      <a:spcPct val="0"/>
                    </a:spcAft>
                    <a:defRPr/>
                  </a:pPr>
                  <a:endParaRPr lang="en-US" sz="2400">
                    <a:solidFill>
                      <a:srgbClr val="FFFFFF"/>
                    </a:solidFill>
                    <a:ea typeface="ＭＳ Ｐゴシック" charset="0"/>
                    <a:cs typeface="ＭＳ Ｐゴシック" charset="0"/>
                  </a:endParaRPr>
                </a:p>
              </p:txBody>
            </p:sp>
          </p:grpSp>
        </p:grpSp>
      </p:grpSp>
      <p:sp>
        <p:nvSpPr>
          <p:cNvPr id="12355" name="Rectangle 67"/>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2356" name="Rectangle 68"/>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57"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defRPr>
            </a:lvl1pPr>
          </a:lstStyle>
          <a:p>
            <a:pPr defTabSz="914400" fontAlgn="base">
              <a:spcBef>
                <a:spcPct val="0"/>
              </a:spcBef>
              <a:spcAft>
                <a:spcPct val="0"/>
              </a:spcAft>
            </a:pPr>
            <a:endParaRPr lang="en-US" altLang="en-US">
              <a:ea typeface="ＭＳ Ｐゴシック" pitchFamily="34" charset="-128"/>
            </a:endParaRPr>
          </a:p>
        </p:txBody>
      </p:sp>
      <p:sp>
        <p:nvSpPr>
          <p:cNvPr id="12358"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defRPr>
            </a:lvl1pPr>
          </a:lstStyle>
          <a:p>
            <a:pPr defTabSz="914400" fontAlgn="base">
              <a:spcBef>
                <a:spcPct val="0"/>
              </a:spcBef>
              <a:spcAft>
                <a:spcPct val="0"/>
              </a:spcAft>
            </a:pPr>
            <a:endParaRPr lang="en-US" altLang="en-US">
              <a:ea typeface="ＭＳ Ｐゴシック" pitchFamily="34" charset="-128"/>
            </a:endParaRPr>
          </a:p>
        </p:txBody>
      </p:sp>
      <p:sp>
        <p:nvSpPr>
          <p:cNvPr id="12359"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defRPr>
            </a:lvl1pPr>
          </a:lstStyle>
          <a:p>
            <a:pPr defTabSz="914400" fontAlgn="base">
              <a:spcBef>
                <a:spcPct val="0"/>
              </a:spcBef>
              <a:spcAft>
                <a:spcPct val="0"/>
              </a:spcAft>
            </a:pPr>
            <a:fld id="{E3E8B0B2-3357-4A37-B3CB-DB42FCC47C84}" type="slidenum">
              <a:rPr lang="en-US" altLang="en-US" smtClean="0">
                <a:ea typeface="ＭＳ Ｐゴシック" pitchFamily="34" charset="-128"/>
              </a:rPr>
              <a:pPr defTabSz="914400" fontAlgn="base">
                <a:spcBef>
                  <a:spcPct val="0"/>
                </a:spcBef>
                <a:spcAft>
                  <a:spcPct val="0"/>
                </a:spcAft>
              </a:pPr>
              <a:t>‹#›</a:t>
            </a:fld>
            <a:endParaRPr lang="en-US" altLang="en-US">
              <a:ea typeface="ＭＳ Ｐゴシック" pitchFamily="34" charset="-128"/>
            </a:endParaRPr>
          </a:p>
        </p:txBody>
      </p:sp>
    </p:spTree>
    <p:extLst>
      <p:ext uri="{BB962C8B-B14F-4D97-AF65-F5344CB8AC3E}">
        <p14:creationId xmlns:p14="http://schemas.microsoft.com/office/powerpoint/2010/main" val="568077348"/>
      </p:ext>
    </p:extLst>
  </p:cSld>
  <p:clrMap bg1="dk2" tx1="lt1" bg2="dk1" tx2="lt2" accent1="accent1" accent2="accent2" accent3="accent3" accent4="accent4" accent5="accent5" accent6="accent6" hlink="hlink" folHlink="folHlink"/>
  <p:sldLayoutIdLst>
    <p:sldLayoutId id="2147484258" r:id="rId1"/>
    <p:sldLayoutId id="2147484259" r:id="rId2"/>
    <p:sldLayoutId id="2147484260" r:id="rId3"/>
    <p:sldLayoutId id="2147484261" r:id="rId4"/>
    <p:sldLayoutId id="2147484262" r:id="rId5"/>
    <p:sldLayoutId id="2147484263" r:id="rId6"/>
    <p:sldLayoutId id="2147484264" r:id="rId7"/>
    <p:sldLayoutId id="2147484265" r:id="rId8"/>
    <p:sldLayoutId id="2147484266" r:id="rId9"/>
    <p:sldLayoutId id="2147484267" r:id="rId10"/>
    <p:sldLayoutId id="2147484268" r:id="rId11"/>
    <p:sldLayoutId id="2147484269" r:id="rId12"/>
    <p:sldLayoutId id="2147484270" r:id="rId13"/>
    <p:sldLayoutId id="2147484271" r:id="rId14"/>
    <p:sldLayoutId id="2147484272" r:id="rId15"/>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defTabSz="914400" fontAlgn="base">
              <a:spcBef>
                <a:spcPct val="0"/>
              </a:spcBef>
              <a:spcAft>
                <a:spcPct val="0"/>
              </a:spcAft>
            </a:pPr>
            <a:endParaRPr lang="en-US" altLang="en-US">
              <a:solidFill>
                <a:srgbClr val="FFFFFF"/>
              </a:solidFill>
              <a:latin typeface="Arial" pitchFamily="34" charset="0"/>
              <a:ea typeface="ＭＳ Ｐゴシック" pitchFamily="34" charset="-128"/>
            </a:endParaRPr>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defTabSz="914400" fontAlgn="base">
              <a:spcBef>
                <a:spcPct val="0"/>
              </a:spcBef>
              <a:spcAft>
                <a:spcPct val="0"/>
              </a:spcAft>
            </a:pPr>
            <a:fld id="{40534586-5791-4C64-9D6C-80C170B10A4A}" type="slidenum">
              <a:rPr lang="en-US" altLang="en-US" smtClean="0">
                <a:solidFill>
                  <a:srgbClr val="FFFFFF"/>
                </a:solidFill>
                <a:latin typeface="Arial" pitchFamily="34" charset="0"/>
                <a:ea typeface="ＭＳ Ｐゴシック" pitchFamily="34" charset="-128"/>
              </a:rPr>
              <a:pPr defTabSz="914400" fontAlgn="base">
                <a:spcBef>
                  <a:spcPct val="0"/>
                </a:spcBef>
                <a:spcAft>
                  <a:spcPct val="0"/>
                </a:spcAft>
              </a:pPr>
              <a:t>‹#›</a:t>
            </a:fld>
            <a:endParaRPr lang="en-US" altLang="en-US">
              <a:solidFill>
                <a:srgbClr val="FFFFFF"/>
              </a:solidFill>
              <a:latin typeface="Arial" pitchFamily="34" charset="0"/>
              <a:ea typeface="ＭＳ Ｐゴシック" pitchFamily="34" charset="-128"/>
            </a:endParaRPr>
          </a:p>
        </p:txBody>
      </p:sp>
      <p:grpSp>
        <p:nvGrpSpPr>
          <p:cNvPr id="142340" name="Group 4"/>
          <p:cNvGrpSpPr>
            <a:grpSpLocks/>
          </p:cNvGrpSpPr>
          <p:nvPr/>
        </p:nvGrpSpPr>
        <p:grpSpPr bwMode="auto">
          <a:xfrm>
            <a:off x="0" y="0"/>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GB" sz="2400">
                  <a:solidFill>
                    <a:srgbClr val="FFFFFF"/>
                  </a:solidFill>
                  <a:latin typeface="Arial" pitchFamily="34" charset="0"/>
                  <a:ea typeface="ＭＳ Ｐゴシック" pitchFamily="34"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GB" sz="2400">
                <a:solidFill>
                  <a:srgbClr val="FFFFFF"/>
                </a:solidFill>
                <a:latin typeface="Arial" pitchFamily="34" charset="0"/>
                <a:ea typeface="ＭＳ Ｐゴシック" pitchFamily="34"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vl1pPr>
          </a:lstStyle>
          <a:p>
            <a:pPr defTabSz="914400" fontAlgn="base">
              <a:spcBef>
                <a:spcPct val="0"/>
              </a:spcBef>
              <a:spcAft>
                <a:spcPct val="0"/>
              </a:spcAft>
            </a:pPr>
            <a:endParaRPr lang="en-US" altLang="en-US">
              <a:solidFill>
                <a:srgbClr val="FFFFFF"/>
              </a:solidFill>
              <a:latin typeface="Arial" pitchFamily="34" charset="0"/>
              <a:ea typeface="ＭＳ Ｐゴシック" pitchFamily="34" charset="-128"/>
            </a:endParaRPr>
          </a:p>
        </p:txBody>
      </p:sp>
      <p:sp>
        <p:nvSpPr>
          <p:cNvPr id="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4207359"/>
      </p:ext>
    </p:extLst>
  </p:cSld>
  <p:clrMap bg1="dk2" tx1="lt1" bg2="dk1" tx2="lt2" accent1="accent1" accent2="accent2" accent3="accent3" accent4="accent4" accent5="accent5" accent6="accent6" hlink="hlink" folHlink="folHlink"/>
  <p:sldLayoutIdLst>
    <p:sldLayoutId id="2147484274" r:id="rId1"/>
    <p:sldLayoutId id="2147484275" r:id="rId2"/>
    <p:sldLayoutId id="2147484276" r:id="rId3"/>
    <p:sldLayoutId id="2147484277" r:id="rId4"/>
    <p:sldLayoutId id="2147484278" r:id="rId5"/>
    <p:sldLayoutId id="2147484279" r:id="rId6"/>
    <p:sldLayoutId id="2147484280" r:id="rId7"/>
    <p:sldLayoutId id="2147484281" r:id="rId8"/>
    <p:sldLayoutId id="2147484282" r:id="rId9"/>
    <p:sldLayoutId id="2147484283" r:id="rId10"/>
    <p:sldLayoutId id="2147484284"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017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017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0660"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defTabSz="914400" fontAlgn="base">
              <a:spcBef>
                <a:spcPct val="0"/>
              </a:spcBef>
              <a:spcAft>
                <a:spcPct val="0"/>
              </a:spcAft>
            </a:pPr>
            <a:endParaRPr lang="en-US" altLang="en-US">
              <a:solidFill>
                <a:srgbClr val="000000"/>
              </a:solidFill>
              <a:ea typeface="ＭＳ Ｐゴシック" pitchFamily="34" charset="-128"/>
            </a:endParaRPr>
          </a:p>
        </p:txBody>
      </p:sp>
      <p:sp>
        <p:nvSpPr>
          <p:cNvPr id="70661"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defTabSz="914400" fontAlgn="base">
              <a:spcBef>
                <a:spcPct val="0"/>
              </a:spcBef>
              <a:spcAft>
                <a:spcPct val="0"/>
              </a:spcAft>
            </a:pPr>
            <a:endParaRPr lang="en-US" altLang="en-US">
              <a:solidFill>
                <a:srgbClr val="000000"/>
              </a:solidFill>
              <a:ea typeface="ＭＳ Ｐゴシック" pitchFamily="34" charset="-128"/>
            </a:endParaRPr>
          </a:p>
        </p:txBody>
      </p:sp>
      <p:sp>
        <p:nvSpPr>
          <p:cNvPr id="70662"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fontAlgn="base">
              <a:spcBef>
                <a:spcPct val="0"/>
              </a:spcBef>
              <a:spcAft>
                <a:spcPct val="0"/>
              </a:spcAft>
            </a:pPr>
            <a:fld id="{72C9CC31-6979-4856-93EC-2B0DF0B6BF98}" type="slidenum">
              <a:rPr lang="en-US" altLang="en-US" smtClean="0">
                <a:solidFill>
                  <a:srgbClr val="000000"/>
                </a:solidFill>
                <a:ea typeface="ＭＳ Ｐゴシック" pitchFamily="34" charset="-128"/>
              </a:rPr>
              <a:pPr defTabSz="914400" fontAlgn="base">
                <a:spcBef>
                  <a:spcPct val="0"/>
                </a:spcBef>
                <a:spcAft>
                  <a:spcPct val="0"/>
                </a:spcAft>
              </a:pPr>
              <a:t>‹#›</a:t>
            </a:fld>
            <a:endParaRPr lang="en-US" altLang="en-US">
              <a:solidFill>
                <a:srgbClr val="000000"/>
              </a:solidFill>
              <a:ea typeface="ＭＳ Ｐゴシック" pitchFamily="34" charset="-128"/>
            </a:endParaRPr>
          </a:p>
        </p:txBody>
      </p:sp>
    </p:spTree>
    <p:extLst>
      <p:ext uri="{BB962C8B-B14F-4D97-AF65-F5344CB8AC3E}">
        <p14:creationId xmlns:p14="http://schemas.microsoft.com/office/powerpoint/2010/main" val="2304703460"/>
      </p:ext>
    </p:extLst>
  </p:cSld>
  <p:clrMap bg1="lt1" tx1="dk1" bg2="lt2" tx2="dk2" accent1="accent1" accent2="accent2" accent3="accent3" accent4="accent4" accent5="accent5" accent6="accent6" hlink="hlink" folHlink="folHlink"/>
  <p:sldLayoutIdLst>
    <p:sldLayoutId id="2147484286" r:id="rId1"/>
    <p:sldLayoutId id="2147484287" r:id="rId2"/>
    <p:sldLayoutId id="2147484288" r:id="rId3"/>
    <p:sldLayoutId id="2147484289" r:id="rId4"/>
    <p:sldLayoutId id="2147484290" r:id="rId5"/>
    <p:sldLayoutId id="2147484291" r:id="rId6"/>
    <p:sldLayoutId id="2147484292" r:id="rId7"/>
    <p:sldLayoutId id="2147484293" r:id="rId8"/>
    <p:sldLayoutId id="2147484294" r:id="rId9"/>
    <p:sldLayoutId id="2147484295" r:id="rId10"/>
    <p:sldLayoutId id="214748429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defTabSz="914400" eaLnBrk="0" fontAlgn="base" hangingPunct="0">
              <a:spcBef>
                <a:spcPct val="0"/>
              </a:spcBef>
              <a:spcAft>
                <a:spcPct val="0"/>
              </a:spcAft>
              <a:defRPr/>
            </a:pPr>
            <a:fld id="{00CC0019-6A88-B74B-BA64-757D8614B7E0}" type="slidenum">
              <a:rPr lang="en-US">
                <a:latin typeface="Times New Roman" charset="0"/>
                <a:ea typeface="ＭＳ Ｐゴシック" charset="0"/>
                <a:cs typeface="ＭＳ Ｐゴシック" charset="0"/>
              </a:rPr>
              <a:pPr defTabSz="914400" eaLnBrk="0" fontAlgn="base" hangingPunct="0">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33506695"/>
      </p:ext>
    </p:extLst>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defTabSz="914400" fontAlgn="base">
              <a:spcBef>
                <a:spcPct val="0"/>
              </a:spcBef>
              <a:spcAft>
                <a:spcPct val="0"/>
              </a:spcAft>
            </a:pPr>
            <a:endParaRPr lang="en-US" altLang="en-US">
              <a:solidFill>
                <a:srgbClr val="FFFFFF"/>
              </a:solidFill>
              <a:latin typeface="Arial" pitchFamily="34" charset="0"/>
              <a:ea typeface="ＭＳ Ｐゴシック" pitchFamily="34" charset="-128"/>
            </a:endParaRPr>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defTabSz="914400" fontAlgn="base">
              <a:spcBef>
                <a:spcPct val="0"/>
              </a:spcBef>
              <a:spcAft>
                <a:spcPct val="0"/>
              </a:spcAft>
            </a:pPr>
            <a:fld id="{40534586-5791-4C64-9D6C-80C170B10A4A}" type="slidenum">
              <a:rPr lang="en-US" altLang="en-US" smtClean="0">
                <a:solidFill>
                  <a:srgbClr val="FFFFFF"/>
                </a:solidFill>
                <a:latin typeface="Arial" pitchFamily="34" charset="0"/>
                <a:ea typeface="ＭＳ Ｐゴシック" pitchFamily="34" charset="-128"/>
              </a:rPr>
              <a:pPr defTabSz="914400" fontAlgn="base">
                <a:spcBef>
                  <a:spcPct val="0"/>
                </a:spcBef>
                <a:spcAft>
                  <a:spcPct val="0"/>
                </a:spcAft>
              </a:pPr>
              <a:t>‹#›</a:t>
            </a:fld>
            <a:endParaRPr lang="en-US" altLang="en-US">
              <a:solidFill>
                <a:srgbClr val="FFFFFF"/>
              </a:solidFill>
              <a:latin typeface="Arial" pitchFamily="34" charset="0"/>
              <a:ea typeface="ＭＳ Ｐゴシック" pitchFamily="34" charset="-128"/>
            </a:endParaRPr>
          </a:p>
        </p:txBody>
      </p:sp>
      <p:grpSp>
        <p:nvGrpSpPr>
          <p:cNvPr id="142340" name="Group 4"/>
          <p:cNvGrpSpPr>
            <a:grpSpLocks/>
          </p:cNvGrpSpPr>
          <p:nvPr/>
        </p:nvGrpSpPr>
        <p:grpSpPr bwMode="auto">
          <a:xfrm>
            <a:off x="0" y="0"/>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GB" sz="2400">
                  <a:solidFill>
                    <a:srgbClr val="FFFFFF"/>
                  </a:solidFill>
                  <a:latin typeface="Arial" pitchFamily="34" charset="0"/>
                  <a:ea typeface="ＭＳ Ｐゴシック" pitchFamily="34"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GB" sz="2400">
                <a:solidFill>
                  <a:srgbClr val="FFFFFF"/>
                </a:solidFill>
                <a:latin typeface="Arial" pitchFamily="34" charset="0"/>
                <a:ea typeface="ＭＳ Ｐゴシック" pitchFamily="34"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vl1pPr>
          </a:lstStyle>
          <a:p>
            <a:pPr defTabSz="914400" fontAlgn="base">
              <a:spcBef>
                <a:spcPct val="0"/>
              </a:spcBef>
              <a:spcAft>
                <a:spcPct val="0"/>
              </a:spcAft>
            </a:pPr>
            <a:endParaRPr lang="en-US" altLang="en-US">
              <a:solidFill>
                <a:srgbClr val="FFFFFF"/>
              </a:solidFill>
              <a:latin typeface="Arial" pitchFamily="34" charset="0"/>
              <a:ea typeface="ＭＳ Ｐゴシック" pitchFamily="34" charset="-128"/>
            </a:endParaRPr>
          </a:p>
        </p:txBody>
      </p:sp>
      <p:sp>
        <p:nvSpPr>
          <p:cNvPr id="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1274913"/>
      </p:ext>
    </p:extLst>
  </p:cSld>
  <p:clrMap bg1="dk2" tx1="lt1" bg2="dk1" tx2="lt2" accent1="accent1" accent2="accent2" accent3="accent3" accent4="accent4" accent5="accent5" accent6="accent6" hlink="hlink" folHlink="folHlink"/>
  <p:sldLayoutIdLst>
    <p:sldLayoutId id="2147484298" r:id="rId1"/>
    <p:sldLayoutId id="2147484299" r:id="rId2"/>
    <p:sldLayoutId id="2147484300" r:id="rId3"/>
    <p:sldLayoutId id="2147484301" r:id="rId4"/>
    <p:sldLayoutId id="2147484302" r:id="rId5"/>
    <p:sldLayoutId id="2147484303" r:id="rId6"/>
    <p:sldLayoutId id="2147484304" r:id="rId7"/>
    <p:sldLayoutId id="2147484305" r:id="rId8"/>
    <p:sldLayoutId id="2147484306" r:id="rId9"/>
    <p:sldLayoutId id="2147484307" r:id="rId10"/>
    <p:sldLayoutId id="2147484308"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43394" name="Group 2"/>
          <p:cNvGrpSpPr>
            <a:grpSpLocks/>
          </p:cNvGrpSpPr>
          <p:nvPr/>
        </p:nvGrpSpPr>
        <p:grpSpPr bwMode="auto">
          <a:xfrm>
            <a:off x="457200" y="992188"/>
            <a:ext cx="8153400" cy="1600200"/>
            <a:chOff x="288" y="625"/>
            <a:chExt cx="5136" cy="1008"/>
          </a:xfrm>
        </p:grpSpPr>
        <p:sp>
          <p:nvSpPr>
            <p:cNvPr id="443400" name="Arc 3"/>
            <p:cNvSpPr>
              <a:spLocks/>
            </p:cNvSpPr>
            <p:nvPr/>
          </p:nvSpPr>
          <p:spPr bwMode="invGray">
            <a:xfrm>
              <a:off x="3595" y="625"/>
              <a:ext cx="1829" cy="1008"/>
            </a:xfrm>
            <a:custGeom>
              <a:avLst/>
              <a:gdLst>
                <a:gd name="T0" fmla="*/ 2 w 21912"/>
                <a:gd name="T1" fmla="*/ 0 h 43200"/>
                <a:gd name="T2" fmla="*/ 0 w 21912"/>
                <a:gd name="T3" fmla="*/ 24 h 43200"/>
                <a:gd name="T4" fmla="*/ 2 w 21912"/>
                <a:gd name="T5" fmla="*/ 12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path>
                <a:path w="21912" h="43200" stroke="0"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FFFFCC"/>
                </a:solidFill>
                <a:latin typeface="Verdana" charset="0"/>
                <a:ea typeface="ＭＳ Ｐゴシック" charset="0"/>
              </a:endParaRPr>
            </a:p>
          </p:txBody>
        </p:sp>
        <p:sp>
          <p:nvSpPr>
            <p:cNvPr id="443401" name="Arc 4"/>
            <p:cNvSpPr>
              <a:spLocks/>
            </p:cNvSpPr>
            <p:nvPr/>
          </p:nvSpPr>
          <p:spPr bwMode="invGray">
            <a:xfrm>
              <a:off x="3548" y="729"/>
              <a:ext cx="1831" cy="800"/>
            </a:xfrm>
            <a:custGeom>
              <a:avLst/>
              <a:gdLst>
                <a:gd name="T0" fmla="*/ 2 w 21924"/>
                <a:gd name="T1" fmla="*/ 0 h 43200"/>
                <a:gd name="T2" fmla="*/ 0 w 21924"/>
                <a:gd name="T3" fmla="*/ 15 h 43200"/>
                <a:gd name="T4" fmla="*/ 2 w 21924"/>
                <a:gd name="T5" fmla="*/ 7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path>
                <a:path w="21924" h="43200" stroke="0"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FFFFCC"/>
                </a:solidFill>
                <a:latin typeface="Verdana" charset="0"/>
                <a:ea typeface="ＭＳ Ｐゴシック" charset="0"/>
              </a:endParaRPr>
            </a:p>
          </p:txBody>
        </p:sp>
        <p:sp>
          <p:nvSpPr>
            <p:cNvPr id="443402" name="Arc 5"/>
            <p:cNvSpPr>
              <a:spLocks/>
            </p:cNvSpPr>
            <p:nvPr/>
          </p:nvSpPr>
          <p:spPr bwMode="invGray">
            <a:xfrm>
              <a:off x="3521" y="868"/>
              <a:ext cx="1830" cy="522"/>
            </a:xfrm>
            <a:custGeom>
              <a:avLst/>
              <a:gdLst>
                <a:gd name="T0" fmla="*/ 2 w 21925"/>
                <a:gd name="T1" fmla="*/ 0 h 43200"/>
                <a:gd name="T2" fmla="*/ 0 w 21925"/>
                <a:gd name="T3" fmla="*/ 6 h 43200"/>
                <a:gd name="T4" fmla="*/ 2 w 21925"/>
                <a:gd name="T5" fmla="*/ 3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path>
                <a:path w="21925" h="43200" stroke="0"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FFFFCC"/>
                </a:solidFill>
                <a:latin typeface="Verdana" charset="0"/>
                <a:ea typeface="ＭＳ Ｐゴシック" charset="0"/>
              </a:endParaRPr>
            </a:p>
          </p:txBody>
        </p:sp>
        <p:sp>
          <p:nvSpPr>
            <p:cNvPr id="443403"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endParaRPr>
            </a:p>
          </p:txBody>
        </p:sp>
      </p:grpSp>
      <p:sp>
        <p:nvSpPr>
          <p:cNvPr id="443395"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443396"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3305"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charset="0"/>
                <a:cs typeface="Arial" charset="0"/>
              </a:defRPr>
            </a:lvl1pPr>
          </a:lstStyle>
          <a:p>
            <a:pPr defTabSz="914400" fontAlgn="base">
              <a:spcBef>
                <a:spcPct val="0"/>
              </a:spcBef>
              <a:spcAft>
                <a:spcPct val="0"/>
              </a:spcAft>
              <a:defRPr/>
            </a:pPr>
            <a:endParaRPr lang="en-US">
              <a:solidFill>
                <a:srgbClr val="FFFFCC"/>
              </a:solidFill>
              <a:ea typeface="ＭＳ Ｐゴシック" charset="0"/>
            </a:endParaRPr>
          </a:p>
        </p:txBody>
      </p:sp>
      <p:sp>
        <p:nvSpPr>
          <p:cNvPr id="183306"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charset="0"/>
                <a:cs typeface="Arial" charset="0"/>
              </a:defRPr>
            </a:lvl1pPr>
          </a:lstStyle>
          <a:p>
            <a:pPr defTabSz="914400" fontAlgn="base">
              <a:spcBef>
                <a:spcPct val="0"/>
              </a:spcBef>
              <a:spcAft>
                <a:spcPct val="0"/>
              </a:spcAft>
              <a:defRPr/>
            </a:pPr>
            <a:endParaRPr lang="en-US">
              <a:solidFill>
                <a:srgbClr val="FFFFCC"/>
              </a:solidFill>
              <a:ea typeface="ＭＳ Ｐゴシック" charset="0"/>
            </a:endParaRPr>
          </a:p>
        </p:txBody>
      </p:sp>
      <p:sp>
        <p:nvSpPr>
          <p:cNvPr id="183307"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cs typeface="Arial" charset="0"/>
              </a:defRPr>
            </a:lvl1pPr>
          </a:lstStyle>
          <a:p>
            <a:pPr defTabSz="914400" fontAlgn="base">
              <a:spcBef>
                <a:spcPct val="0"/>
              </a:spcBef>
              <a:spcAft>
                <a:spcPct val="0"/>
              </a:spcAft>
              <a:defRPr/>
            </a:pPr>
            <a:fld id="{DE84610D-2F1B-5845-B485-661A3293B94F}" type="slidenum">
              <a:rPr lang="en-US">
                <a:solidFill>
                  <a:srgbClr val="FFFFCC"/>
                </a:solidFill>
                <a:ea typeface="ＭＳ Ｐゴシック" charset="0"/>
              </a:rPr>
              <a:pPr defTabSz="914400" fontAlgn="base">
                <a:spcBef>
                  <a:spcPct val="0"/>
                </a:spcBef>
                <a:spcAft>
                  <a:spcPct val="0"/>
                </a:spcAft>
                <a:defRPr/>
              </a:pPr>
              <a:t>‹#›</a:t>
            </a:fld>
            <a:endParaRPr lang="en-US">
              <a:solidFill>
                <a:srgbClr val="FFFFCC"/>
              </a:solidFill>
              <a:ea typeface="ＭＳ Ｐゴシック" charset="0"/>
            </a:endParaRPr>
          </a:p>
        </p:txBody>
      </p:sp>
    </p:spTree>
    <p:extLst>
      <p:ext uri="{BB962C8B-B14F-4D97-AF65-F5344CB8AC3E}">
        <p14:creationId xmlns:p14="http://schemas.microsoft.com/office/powerpoint/2010/main" val="913614441"/>
      </p:ext>
    </p:extLst>
  </p:cSld>
  <p:clrMap bg1="dk2" tx1="lt1" bg2="dk1" tx2="lt2" accent1="accent1" accent2="accent2" accent3="accent3" accent4="accent4" accent5="accent5" accent6="accent6" hlink="hlink" folHlink="folHlink"/>
  <p:sldLayoutIdLst>
    <p:sldLayoutId id="2147484310" r:id="rId1"/>
    <p:sldLayoutId id="2147484311" r:id="rId2"/>
    <p:sldLayoutId id="2147484312" r:id="rId3"/>
    <p:sldLayoutId id="2147484313" r:id="rId4"/>
    <p:sldLayoutId id="2147484314" r:id="rId5"/>
    <p:sldLayoutId id="2147484315" r:id="rId6"/>
    <p:sldLayoutId id="2147484316" r:id="rId7"/>
    <p:sldLayoutId id="2147484317" r:id="rId8"/>
    <p:sldLayoutId id="2147484318" r:id="rId9"/>
    <p:sldLayoutId id="2147484319" r:id="rId10"/>
    <p:sldLayoutId id="2147484320" r:id="rId11"/>
    <p:sldLayoutId id="2147484321"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ＭＳ Ｐゴシック" charset="0"/>
        </a:defRPr>
      </a:lvl1pPr>
      <a:lvl2pPr algn="r" rtl="0" eaLnBrk="0" fontAlgn="base" hangingPunct="0">
        <a:spcBef>
          <a:spcPct val="0"/>
        </a:spcBef>
        <a:spcAft>
          <a:spcPct val="0"/>
        </a:spcAft>
        <a:defRPr sz="4400" i="1">
          <a:solidFill>
            <a:schemeClr val="tx2"/>
          </a:solidFill>
          <a:latin typeface="Times New Roman" pitchFamily="8"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imes New Roman" pitchFamily="8"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imes New Roman" pitchFamily="8"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imes New Roman" pitchFamily="8"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imes New Roman" pitchFamily="8" charset="0"/>
        </a:defRPr>
      </a:lvl6pPr>
      <a:lvl7pPr marL="914400" algn="r" rtl="0" fontAlgn="base">
        <a:spcBef>
          <a:spcPct val="0"/>
        </a:spcBef>
        <a:spcAft>
          <a:spcPct val="0"/>
        </a:spcAft>
        <a:defRPr sz="4400" i="1">
          <a:solidFill>
            <a:schemeClr val="tx2"/>
          </a:solidFill>
          <a:latin typeface="Times New Roman" pitchFamily="8" charset="0"/>
        </a:defRPr>
      </a:lvl7pPr>
      <a:lvl8pPr marL="1371600" algn="r" rtl="0" fontAlgn="base">
        <a:spcBef>
          <a:spcPct val="0"/>
        </a:spcBef>
        <a:spcAft>
          <a:spcPct val="0"/>
        </a:spcAft>
        <a:defRPr sz="4400" i="1">
          <a:solidFill>
            <a:schemeClr val="tx2"/>
          </a:solidFill>
          <a:latin typeface="Times New Roman" pitchFamily="8" charset="0"/>
        </a:defRPr>
      </a:lvl8pPr>
      <a:lvl9pPr marL="1828800" algn="r" rtl="0" fontAlgn="base">
        <a:spcBef>
          <a:spcPct val="0"/>
        </a:spcBef>
        <a:spcAft>
          <a:spcPct val="0"/>
        </a:spcAft>
        <a:defRPr sz="4400" i="1">
          <a:solidFill>
            <a:schemeClr val="tx2"/>
          </a:solidFill>
          <a:latin typeface="Times New Roman" pitchFamily="8"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0"/>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06882" name="Rectangle 2"/>
          <p:cNvSpPr>
            <a:spLocks noGrp="1" noChangeArrowheads="1"/>
          </p:cNvSpPr>
          <p:nvPr>
            <p:ph type="title"/>
          </p:nvPr>
        </p:nvSpPr>
        <p:spPr bwMode="auto">
          <a:xfrm>
            <a:off x="304800" y="609600"/>
            <a:ext cx="7543800" cy="1143000"/>
          </a:xfrm>
          <a:prstGeom prst="rect">
            <a:avLst/>
          </a:prstGeom>
          <a:noFill/>
          <a:ln>
            <a:noFill/>
          </a:ln>
          <a:effectLst>
            <a:outerShdw dist="25399" dir="2700000" algn="ctr" rotWithShape="0">
              <a:srgbClr val="FFFFF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6883" name="Rectangle 3"/>
          <p:cNvSpPr>
            <a:spLocks noGrp="1" noChangeArrowheads="1"/>
          </p:cNvSpPr>
          <p:nvPr>
            <p:ph type="body" idx="1"/>
          </p:nvPr>
        </p:nvSpPr>
        <p:spPr bwMode="auto">
          <a:xfrm>
            <a:off x="304800" y="1981200"/>
            <a:ext cx="7543800" cy="4114800"/>
          </a:xfrm>
          <a:prstGeom prst="rect">
            <a:avLst/>
          </a:prstGeom>
          <a:noFill/>
          <a:ln>
            <a:noFill/>
          </a:ln>
          <a:effectLst>
            <a:outerShdw dist="25399" dir="2700000" algn="ctr" rotWithShape="0">
              <a:srgbClr val="FFFFF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1716" name="Rectangle 4"/>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a:outerShdw dist="12700" dir="2700000" algn="ctr" rotWithShape="0">
              <a:srgbClr val="FFFFFF"/>
            </a:outerShdw>
          </a:effectLst>
        </p:spPr>
        <p:txBody>
          <a:bodyPr vert="horz" wrap="square" lIns="91440" tIns="45720" rIns="91440" bIns="45720" numCol="1" anchor="t" anchorCtr="0" compatLnSpc="1">
            <a:prstTxWarp prst="textNoShape">
              <a:avLst/>
            </a:prstTxWarp>
          </a:bodyPr>
          <a:lstStyle>
            <a:lvl1pPr eaLnBrk="0" hangingPunct="0">
              <a:defRPr sz="1400">
                <a:latin typeface="Arial" charset="0"/>
                <a:cs typeface="ＭＳ Ｐゴシック" charset="0"/>
              </a:defRPr>
            </a:lvl1pPr>
          </a:lstStyle>
          <a:p>
            <a:pPr defTabSz="914400" fontAlgn="base">
              <a:spcBef>
                <a:spcPct val="0"/>
              </a:spcBef>
              <a:spcAft>
                <a:spcPct val="0"/>
              </a:spcAft>
              <a:defRPr/>
            </a:pPr>
            <a:endParaRPr lang="en-US">
              <a:solidFill>
                <a:srgbClr val="000000"/>
              </a:solidFill>
            </a:endParaRPr>
          </a:p>
        </p:txBody>
      </p:sp>
      <p:sp>
        <p:nvSpPr>
          <p:cNvPr id="371717" name="Rectangle 5"/>
          <p:cNvSpPr>
            <a:spLocks noGrp="1" noChangeArrowheads="1"/>
          </p:cNvSpPr>
          <p:nvPr>
            <p:ph type="ftr" sz="quarter" idx="3"/>
          </p:nvPr>
        </p:nvSpPr>
        <p:spPr bwMode="auto">
          <a:xfrm>
            <a:off x="2667000" y="6248400"/>
            <a:ext cx="2895600" cy="457200"/>
          </a:xfrm>
          <a:prstGeom prst="rect">
            <a:avLst/>
          </a:prstGeom>
          <a:noFill/>
          <a:ln w="9525">
            <a:noFill/>
            <a:miter lim="800000"/>
            <a:headEnd/>
            <a:tailEnd/>
          </a:ln>
          <a:effectLst>
            <a:outerShdw dist="12700" dir="2700000" algn="ctr" rotWithShape="0">
              <a:srgbClr val="FFFFFF"/>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Arial" charset="0"/>
                <a:cs typeface="ＭＳ Ｐゴシック" charset="0"/>
              </a:defRPr>
            </a:lvl1pPr>
          </a:lstStyle>
          <a:p>
            <a:pPr defTabSz="914400" fontAlgn="base">
              <a:spcBef>
                <a:spcPct val="0"/>
              </a:spcBef>
              <a:spcAft>
                <a:spcPct val="0"/>
              </a:spcAft>
              <a:defRPr/>
            </a:pPr>
            <a:endParaRPr lang="en-US">
              <a:solidFill>
                <a:srgbClr val="000000"/>
              </a:solidFill>
            </a:endParaRPr>
          </a:p>
        </p:txBody>
      </p:sp>
      <p:sp>
        <p:nvSpPr>
          <p:cNvPr id="371718" name="Rectangle 6"/>
          <p:cNvSpPr>
            <a:spLocks noGrp="1" noChangeArrowheads="1"/>
          </p:cNvSpPr>
          <p:nvPr>
            <p:ph type="sldNum" sz="quarter" idx="4"/>
          </p:nvPr>
        </p:nvSpPr>
        <p:spPr bwMode="auto">
          <a:xfrm>
            <a:off x="5943600" y="6248400"/>
            <a:ext cx="1905000" cy="457200"/>
          </a:xfrm>
          <a:prstGeom prst="rect">
            <a:avLst/>
          </a:prstGeom>
          <a:noFill/>
          <a:ln w="9525">
            <a:noFill/>
            <a:miter lim="800000"/>
            <a:headEnd/>
            <a:tailEnd/>
          </a:ln>
          <a:effectLst>
            <a:outerShdw dist="12700" dir="2700000" algn="ctr" rotWithShape="0">
              <a:srgbClr val="FFFFFF"/>
            </a:outerShdw>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cs typeface="ＭＳ Ｐゴシック" charset="0"/>
              </a:defRPr>
            </a:lvl1pPr>
          </a:lstStyle>
          <a:p>
            <a:pPr defTabSz="914400" fontAlgn="base">
              <a:spcBef>
                <a:spcPct val="0"/>
              </a:spcBef>
              <a:spcAft>
                <a:spcPct val="0"/>
              </a:spcAft>
              <a:defRPr/>
            </a:pPr>
            <a:fld id="{1F2D6CB3-02BB-504F-A40B-1530FC7B9EEA}" type="slidenum">
              <a:rPr lang="en-US">
                <a:solidFill>
                  <a:srgbClr val="000000"/>
                </a:solidFill>
              </a:rPr>
              <a:pPr defTabSz="9144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846214135"/>
      </p:ext>
    </p:extLst>
  </p:cSld>
  <p:clrMap bg1="lt1" tx1="dk1" bg2="lt2" tx2="dk2" accent1="accent1" accent2="accent2" accent3="accent3" accent4="accent4" accent5="accent5" accent6="accent6" hlink="hlink" folHlink="folHlink"/>
  <p:sldLayoutIdLst>
    <p:sldLayoutId id="2147484323" r:id="rId1"/>
    <p:sldLayoutId id="2147484324" r:id="rId2"/>
    <p:sldLayoutId id="2147484325" r:id="rId3"/>
    <p:sldLayoutId id="2147484326" r:id="rId4"/>
    <p:sldLayoutId id="2147484327" r:id="rId5"/>
    <p:sldLayoutId id="2147484328" r:id="rId6"/>
    <p:sldLayoutId id="2147484329" r:id="rId7"/>
    <p:sldLayoutId id="2147484330" r:id="rId8"/>
    <p:sldLayoutId id="2147484331" r:id="rId9"/>
    <p:sldLayoutId id="2147484332" r:id="rId10"/>
    <p:sldLayoutId id="2147484333"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Impact" pitchFamily="8" charset="0"/>
          <a:ea typeface="ＭＳ Ｐゴシック" pitchFamily="8" charset="-128"/>
          <a:cs typeface="ＭＳ Ｐゴシック" charset="0"/>
        </a:defRPr>
      </a:lvl2pPr>
      <a:lvl3pPr algn="ctr" rtl="0" eaLnBrk="0" fontAlgn="base" hangingPunct="0">
        <a:spcBef>
          <a:spcPct val="0"/>
        </a:spcBef>
        <a:spcAft>
          <a:spcPct val="0"/>
        </a:spcAft>
        <a:defRPr sz="4400">
          <a:solidFill>
            <a:schemeClr val="tx2"/>
          </a:solidFill>
          <a:latin typeface="Impact" pitchFamily="8" charset="0"/>
          <a:ea typeface="ＭＳ Ｐゴシック" pitchFamily="8" charset="-128"/>
          <a:cs typeface="ＭＳ Ｐゴシック" charset="0"/>
        </a:defRPr>
      </a:lvl3pPr>
      <a:lvl4pPr algn="ctr" rtl="0" eaLnBrk="0" fontAlgn="base" hangingPunct="0">
        <a:spcBef>
          <a:spcPct val="0"/>
        </a:spcBef>
        <a:spcAft>
          <a:spcPct val="0"/>
        </a:spcAft>
        <a:defRPr sz="4400">
          <a:solidFill>
            <a:schemeClr val="tx2"/>
          </a:solidFill>
          <a:latin typeface="Impact" pitchFamily="8" charset="0"/>
          <a:ea typeface="ＭＳ Ｐゴシック" pitchFamily="8" charset="-128"/>
          <a:cs typeface="ＭＳ Ｐゴシック" charset="0"/>
        </a:defRPr>
      </a:lvl4pPr>
      <a:lvl5pPr algn="ctr" rtl="0" eaLnBrk="0" fontAlgn="base" hangingPunct="0">
        <a:spcBef>
          <a:spcPct val="0"/>
        </a:spcBef>
        <a:spcAft>
          <a:spcPct val="0"/>
        </a:spcAft>
        <a:defRPr sz="4400">
          <a:solidFill>
            <a:schemeClr val="tx2"/>
          </a:solidFill>
          <a:latin typeface="Impact" pitchFamily="8" charset="0"/>
          <a:ea typeface="ＭＳ Ｐゴシック" pitchFamily="8" charset="-128"/>
          <a:cs typeface="ＭＳ Ｐゴシック" charset="0"/>
        </a:defRPr>
      </a:lvl5pPr>
      <a:lvl6pPr marL="457200" algn="ctr" rtl="0" fontAlgn="base">
        <a:spcBef>
          <a:spcPct val="0"/>
        </a:spcBef>
        <a:spcAft>
          <a:spcPct val="0"/>
        </a:spcAft>
        <a:defRPr sz="4400">
          <a:solidFill>
            <a:schemeClr val="tx2"/>
          </a:solidFill>
          <a:latin typeface="Impact" pitchFamily="8" charset="0"/>
          <a:ea typeface="ＭＳ Ｐゴシック" pitchFamily="8" charset="-128"/>
        </a:defRPr>
      </a:lvl6pPr>
      <a:lvl7pPr marL="914400" algn="ctr" rtl="0" fontAlgn="base">
        <a:spcBef>
          <a:spcPct val="0"/>
        </a:spcBef>
        <a:spcAft>
          <a:spcPct val="0"/>
        </a:spcAft>
        <a:defRPr sz="4400">
          <a:solidFill>
            <a:schemeClr val="tx2"/>
          </a:solidFill>
          <a:latin typeface="Impact" pitchFamily="8" charset="0"/>
          <a:ea typeface="ＭＳ Ｐゴシック" pitchFamily="8" charset="-128"/>
        </a:defRPr>
      </a:lvl7pPr>
      <a:lvl8pPr marL="1371600" algn="ctr" rtl="0" fontAlgn="base">
        <a:spcBef>
          <a:spcPct val="0"/>
        </a:spcBef>
        <a:spcAft>
          <a:spcPct val="0"/>
        </a:spcAft>
        <a:defRPr sz="4400">
          <a:solidFill>
            <a:schemeClr val="tx2"/>
          </a:solidFill>
          <a:latin typeface="Impact" pitchFamily="8" charset="0"/>
          <a:ea typeface="ＭＳ Ｐゴシック" pitchFamily="8" charset="-128"/>
        </a:defRPr>
      </a:lvl8pPr>
      <a:lvl9pPr marL="1828800" algn="ctr" rtl="0" fontAlgn="base">
        <a:spcBef>
          <a:spcPct val="0"/>
        </a:spcBef>
        <a:spcAft>
          <a:spcPct val="0"/>
        </a:spcAft>
        <a:defRPr sz="4400">
          <a:solidFill>
            <a:schemeClr val="tx2"/>
          </a:solidFill>
          <a:latin typeface="Impact" pitchFamily="8" charset="0"/>
          <a:ea typeface="ＭＳ Ｐゴシック" pitchFamily="8"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pitchFamily="8"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8"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8"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8" charset="2"/>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8611"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861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charset="0"/>
                <a:cs typeface="Arial" charset="0"/>
              </a:defRPr>
            </a:lvl1pPr>
          </a:lstStyle>
          <a:p>
            <a:pPr defTabSz="914400" fontAlgn="base">
              <a:spcBef>
                <a:spcPct val="0"/>
              </a:spcBef>
              <a:spcAft>
                <a:spcPct val="0"/>
              </a:spcAft>
              <a:defRPr/>
            </a:pPr>
            <a:endParaRPr lang="en-US">
              <a:solidFill>
                <a:srgbClr val="FFFFFF"/>
              </a:solidFill>
              <a:ea typeface="ＭＳ Ｐゴシック" charset="0"/>
            </a:endParaRPr>
          </a:p>
        </p:txBody>
      </p:sp>
      <p:sp>
        <p:nvSpPr>
          <p:cNvPr id="6861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charset="0"/>
                <a:cs typeface="Arial" charset="0"/>
              </a:defRPr>
            </a:lvl1pPr>
          </a:lstStyle>
          <a:p>
            <a:pPr defTabSz="914400" fontAlgn="base">
              <a:spcBef>
                <a:spcPct val="0"/>
              </a:spcBef>
              <a:spcAft>
                <a:spcPct val="0"/>
              </a:spcAft>
              <a:defRPr/>
            </a:pPr>
            <a:endParaRPr lang="en-US">
              <a:solidFill>
                <a:srgbClr val="FFFFFF"/>
              </a:solidFill>
              <a:ea typeface="ＭＳ Ｐゴシック" charset="0"/>
            </a:endParaRPr>
          </a:p>
        </p:txBody>
      </p:sp>
      <p:sp>
        <p:nvSpPr>
          <p:cNvPr id="6861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charset="0"/>
                <a:cs typeface="Arial" charset="0"/>
              </a:defRPr>
            </a:lvl1pPr>
          </a:lstStyle>
          <a:p>
            <a:pPr defTabSz="914400" fontAlgn="base">
              <a:spcBef>
                <a:spcPct val="0"/>
              </a:spcBef>
              <a:spcAft>
                <a:spcPct val="0"/>
              </a:spcAft>
              <a:defRPr/>
            </a:pPr>
            <a:fld id="{D8B20EB9-24E1-4D41-835E-8B4A557B37C7}" type="slidenum">
              <a:rPr lang="en-US">
                <a:solidFill>
                  <a:srgbClr val="FFFFFF"/>
                </a:solidFill>
                <a:ea typeface="ＭＳ Ｐゴシック" charset="0"/>
              </a:rPr>
              <a:pPr defTabSz="914400" fontAlgn="base">
                <a:spcBef>
                  <a:spcPct val="0"/>
                </a:spcBef>
                <a:spcAft>
                  <a:spcPct val="0"/>
                </a:spcAft>
                <a:defRPr/>
              </a:pPr>
              <a:t>‹#›</a:t>
            </a:fld>
            <a:endParaRPr lang="en-US">
              <a:solidFill>
                <a:srgbClr val="FFFFFF"/>
              </a:solidFill>
              <a:ea typeface="ＭＳ Ｐゴシック" charset="0"/>
            </a:endParaRPr>
          </a:p>
        </p:txBody>
      </p:sp>
    </p:spTree>
    <p:extLst>
      <p:ext uri="{BB962C8B-B14F-4D97-AF65-F5344CB8AC3E}">
        <p14:creationId xmlns:p14="http://schemas.microsoft.com/office/powerpoint/2010/main" val="3575232441"/>
      </p:ext>
    </p:extLst>
  </p:cSld>
  <p:clrMap bg1="dk2" tx1="lt1" bg2="dk1" tx2="lt2" accent1="accent1" accent2="accent2" accent3="accent3" accent4="accent4" accent5="accent5" accent6="accent6" hlink="hlink" folHlink="folHlink"/>
  <p:sldLayoutIdLst>
    <p:sldLayoutId id="2147484335" r:id="rId1"/>
    <p:sldLayoutId id="2147484336" r:id="rId2"/>
    <p:sldLayoutId id="2147484337" r:id="rId3"/>
    <p:sldLayoutId id="2147484338" r:id="rId4"/>
    <p:sldLayoutId id="2147484339" r:id="rId5"/>
    <p:sldLayoutId id="2147484340" r:id="rId6"/>
    <p:sldLayoutId id="2147484341" r:id="rId7"/>
    <p:sldLayoutId id="2147484342" r:id="rId8"/>
    <p:sldLayoutId id="2147484343" r:id="rId9"/>
    <p:sldLayoutId id="2147484344" r:id="rId10"/>
    <p:sldLayoutId id="2147484345"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8" charset="-52"/>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8" charset="-52"/>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8" charset="-52"/>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8" charset="-52"/>
          <a:ea typeface="ＭＳ Ｐゴシック" charset="0"/>
          <a:cs typeface="ＭＳ Ｐゴシック"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8"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8"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8"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8" charset="-52"/>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0"/>
        </a:spcAft>
        <a:buClr>
          <a:schemeClr val="hlink"/>
        </a:buClr>
        <a:buSzPct val="80000"/>
        <a:buFont typeface="Wingdings" pitchFamily="8"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8"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8"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8"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defTabSz="914400" fontAlgn="base">
              <a:spcBef>
                <a:spcPct val="0"/>
              </a:spcBef>
              <a:spcAft>
                <a:spcPct val="0"/>
              </a:spcAft>
            </a:pPr>
            <a:endParaRPr lang="en-US" altLang="en-US">
              <a:solidFill>
                <a:srgbClr val="FFFFFF"/>
              </a:solidFill>
              <a:latin typeface="Arial" pitchFamily="34" charset="0"/>
              <a:ea typeface="ＭＳ Ｐゴシック" pitchFamily="34" charset="-128"/>
            </a:endParaRPr>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defTabSz="914400" fontAlgn="base">
              <a:spcBef>
                <a:spcPct val="0"/>
              </a:spcBef>
              <a:spcAft>
                <a:spcPct val="0"/>
              </a:spcAft>
            </a:pPr>
            <a:fld id="{40534586-5791-4C64-9D6C-80C170B10A4A}" type="slidenum">
              <a:rPr lang="en-US" altLang="en-US" smtClean="0">
                <a:solidFill>
                  <a:srgbClr val="FFFFFF"/>
                </a:solidFill>
                <a:latin typeface="Arial" pitchFamily="34" charset="0"/>
                <a:ea typeface="ＭＳ Ｐゴシック" pitchFamily="34" charset="-128"/>
              </a:rPr>
              <a:pPr defTabSz="914400" fontAlgn="base">
                <a:spcBef>
                  <a:spcPct val="0"/>
                </a:spcBef>
                <a:spcAft>
                  <a:spcPct val="0"/>
                </a:spcAft>
              </a:pPr>
              <a:t>‹#›</a:t>
            </a:fld>
            <a:endParaRPr lang="en-US" altLang="en-US">
              <a:solidFill>
                <a:srgbClr val="FFFFFF"/>
              </a:solidFill>
              <a:latin typeface="Arial" pitchFamily="34" charset="0"/>
              <a:ea typeface="ＭＳ Ｐゴシック" pitchFamily="34" charset="-128"/>
            </a:endParaRPr>
          </a:p>
        </p:txBody>
      </p:sp>
      <p:grpSp>
        <p:nvGrpSpPr>
          <p:cNvPr id="142340" name="Group 4"/>
          <p:cNvGrpSpPr>
            <a:grpSpLocks/>
          </p:cNvGrpSpPr>
          <p:nvPr/>
        </p:nvGrpSpPr>
        <p:grpSpPr bwMode="auto">
          <a:xfrm>
            <a:off x="0" y="0"/>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GB" sz="2400">
                  <a:solidFill>
                    <a:srgbClr val="FFFFFF"/>
                  </a:solidFill>
                  <a:latin typeface="Arial" pitchFamily="34" charset="0"/>
                  <a:ea typeface="ＭＳ Ｐゴシック" pitchFamily="34"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GB" sz="2400">
                <a:solidFill>
                  <a:srgbClr val="FFFFFF"/>
                </a:solidFill>
                <a:latin typeface="Arial" pitchFamily="34" charset="0"/>
                <a:ea typeface="ＭＳ Ｐゴシック" pitchFamily="34"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vl1pPr>
          </a:lstStyle>
          <a:p>
            <a:pPr defTabSz="914400" fontAlgn="base">
              <a:spcBef>
                <a:spcPct val="0"/>
              </a:spcBef>
              <a:spcAft>
                <a:spcPct val="0"/>
              </a:spcAft>
            </a:pPr>
            <a:endParaRPr lang="en-US" altLang="en-US">
              <a:solidFill>
                <a:srgbClr val="FFFFFF"/>
              </a:solidFill>
              <a:latin typeface="Arial" pitchFamily="34" charset="0"/>
              <a:ea typeface="ＭＳ Ｐゴシック" pitchFamily="34" charset="-128"/>
            </a:endParaRPr>
          </a:p>
        </p:txBody>
      </p:sp>
      <p:sp>
        <p:nvSpPr>
          <p:cNvPr id="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4001043"/>
      </p:ext>
    </p:extLst>
  </p:cSld>
  <p:clrMap bg1="dk2" tx1="lt1" bg2="dk1" tx2="lt2" accent1="accent1" accent2="accent2" accent3="accent3" accent4="accent4" accent5="accent5" accent6="accent6" hlink="hlink" folHlink="folHlink"/>
  <p:sldLayoutIdLst>
    <p:sldLayoutId id="2147484347" r:id="rId1"/>
    <p:sldLayoutId id="2147484348" r:id="rId2"/>
    <p:sldLayoutId id="2147484349" r:id="rId3"/>
    <p:sldLayoutId id="2147484350" r:id="rId4"/>
    <p:sldLayoutId id="2147484351" r:id="rId5"/>
    <p:sldLayoutId id="2147484352" r:id="rId6"/>
    <p:sldLayoutId id="2147484353" r:id="rId7"/>
    <p:sldLayoutId id="2147484354" r:id="rId8"/>
    <p:sldLayoutId id="2147484355" r:id="rId9"/>
    <p:sldLayoutId id="2147484356" r:id="rId10"/>
    <p:sldLayoutId id="2147484357"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4103023328"/>
      </p:ext>
    </p:extLst>
  </p:cSld>
  <p:clrMap bg1="lt1" tx1="dk1" bg2="lt2" tx2="dk2" accent1="accent1" accent2="accent2" accent3="accent3" accent4="accent4" accent5="accent5" accent6="accent6" hlink="hlink" folHlink="folHlink"/>
  <p:sldLayoutIdLst>
    <p:sldLayoutId id="2147484359" r:id="rId1"/>
    <p:sldLayoutId id="2147484360" r:id="rId2"/>
    <p:sldLayoutId id="2147484361" r:id="rId3"/>
    <p:sldLayoutId id="2147484362" r:id="rId4"/>
    <p:sldLayoutId id="2147484363" r:id="rId5"/>
    <p:sldLayoutId id="2147484364" r:id="rId6"/>
    <p:sldLayoutId id="2147484365" r:id="rId7"/>
    <p:sldLayoutId id="2147484366" r:id="rId8"/>
    <p:sldLayoutId id="2147484367" r:id="rId9"/>
    <p:sldLayoutId id="2147484368" r:id="rId10"/>
    <p:sldLayoutId id="2147484369"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4188472"/>
      </p:ext>
    </p:extLst>
  </p:cSld>
  <p:clrMap bg1="dk2" tx1="lt1" bg2="dk1" tx2="lt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 id="2147484067" r:id="rId12"/>
    <p:sldLayoutId id="2147484068" r:id="rId13"/>
    <p:sldLayoutId id="2147484069" r:id="rId14"/>
    <p:sldLayoutId id="2147484070"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ea typeface="ＭＳ Ｐゴシック" charset="-128"/>
                <a:cs typeface="ＭＳ Ｐゴシック" charset="-128"/>
              </a:defRPr>
            </a:lvl1pPr>
          </a:lstStyle>
          <a:p>
            <a:pPr fontAlgn="base">
              <a:spcBef>
                <a:spcPct val="0"/>
              </a:spcBef>
              <a:spcAft>
                <a:spcPct val="0"/>
              </a:spcAft>
              <a:defRPr/>
            </a:pPr>
            <a:endParaRPr lang="en-US">
              <a:latin typeface="Arial"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a typeface="ＭＳ Ｐゴシック" charset="-128"/>
                <a:cs typeface="ＭＳ Ｐゴシック" charset="-128"/>
              </a:defRPr>
            </a:lvl1pPr>
          </a:lstStyle>
          <a:p>
            <a:pPr fontAlgn="base">
              <a:spcBef>
                <a:spcPct val="0"/>
              </a:spcBef>
              <a:spcAft>
                <a:spcPct val="0"/>
              </a:spcAft>
              <a:defRPr/>
            </a:pPr>
            <a:endParaRPr lang="en-US">
              <a:latin typeface="Arial"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a:solidFill>
                  <a:srgbClr val="FFFFFF"/>
                </a:solidFill>
              </a:defRPr>
            </a:lvl1pPr>
          </a:lstStyle>
          <a:p>
            <a:pPr fontAlgn="base">
              <a:spcBef>
                <a:spcPct val="0"/>
              </a:spcBef>
              <a:spcAft>
                <a:spcPct val="0"/>
              </a:spcAft>
              <a:defRPr/>
            </a:pPr>
            <a:fld id="{99E5EBB5-CC89-CB4E-8A18-ECC5C36B2FFE}" type="slidenum">
              <a:rPr lang="en-US">
                <a:latin typeface="Arial" charset="0"/>
                <a:ea typeface="ＭＳ Ｐゴシック" charset="0"/>
                <a:cs typeface="ＭＳ Ｐゴシック" charset="0"/>
              </a:rPr>
              <a:pPr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504714717"/>
      </p:ext>
    </p:extLst>
  </p:cSld>
  <p:clrMap bg1="lt1" tx1="dk1" bg2="lt2" tx2="dk2" accent1="accent1" accent2="accent2" accent3="accent3" accent4="accent4" accent5="accent5" accent6="accent6" hlink="hlink" folHlink="folHlink"/>
  <p:sldLayoutIdLst>
    <p:sldLayoutId id="2147484072" r:id="rId1"/>
    <p:sldLayoutId id="2147484073" r:id="rId2"/>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bg1"/>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eaLnBrk="1" hangingPunct="1">
              <a:defRPr sz="12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3075" name="Rectangle 3"/>
          <p:cNvSpPr>
            <a:spLocks noGrp="1" noChangeArrowheads="1"/>
          </p:cNvSpPr>
          <p:nvPr>
            <p:ph type="sldNum" sz="quarter" idx="4"/>
          </p:nvPr>
        </p:nvSpPr>
        <p:spPr bwMode="auto">
          <a:xfrm>
            <a:off x="6553200" y="6248401"/>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r" eaLnBrk="1" hangingPunct="1">
              <a:defRPr sz="1200"/>
            </a:lvl1pPr>
          </a:lstStyle>
          <a:p>
            <a:pPr defTabSz="914400" fontAlgn="base">
              <a:spcBef>
                <a:spcPct val="0"/>
              </a:spcBef>
              <a:spcAft>
                <a:spcPct val="0"/>
              </a:spcAft>
            </a:pPr>
            <a:fld id="{E298D5E9-7021-BD46-94F8-8A53CA04E4B1}"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pPr>
              <a:t>‹#›</a:t>
            </a:fld>
            <a:endParaRPr lang="en-US">
              <a:solidFill>
                <a:srgbClr val="FFFFFF"/>
              </a:solidFill>
              <a:latin typeface="Arial" charset="0"/>
              <a:ea typeface="ＭＳ Ｐゴシック" charset="0"/>
              <a:cs typeface="ＭＳ Ｐゴシック" charset="0"/>
            </a:endParaRPr>
          </a:p>
        </p:txBody>
      </p:sp>
      <p:grpSp>
        <p:nvGrpSpPr>
          <p:cNvPr id="142340" name="Group 4"/>
          <p:cNvGrpSpPr>
            <a:grpSpLocks/>
          </p:cNvGrpSpPr>
          <p:nvPr/>
        </p:nvGrpSpPr>
        <p:grpSpPr bwMode="auto">
          <a:xfrm>
            <a:off x="1" y="1"/>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1" y="6248401"/>
            <a:ext cx="2895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ctr" eaLnBrk="1" hangingPunct="1">
              <a:defRPr sz="12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3087" name="Rectangle 15"/>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5307947"/>
      </p:ext>
    </p:extLst>
  </p:cSld>
  <p:clrMap bg1="dk2" tx1="lt1" bg2="dk1" tx2="lt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177"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353"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53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706"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882" indent="-342882"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128"/>
          <a:cs typeface="Arial"/>
        </a:defRPr>
      </a:lvl1pPr>
      <a:lvl2pPr marL="742912" indent="-285736"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2942" indent="-228588"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1" charset="-128"/>
          <a:cs typeface="Arial"/>
        </a:defRPr>
      </a:lvl3pPr>
      <a:lvl4pPr marL="1600118" indent="-228588"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4pPr>
      <a:lvl5pPr marL="2057295" indent="-228588"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5pPr>
      <a:lvl6pPr marL="2514471"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defTabSz="914400" fontAlgn="base">
              <a:spcBef>
                <a:spcPct val="0"/>
              </a:spcBef>
              <a:spcAft>
                <a:spcPct val="0"/>
              </a:spcAft>
            </a:pPr>
            <a:fld id="{E298D5E9-7021-BD46-94F8-8A53CA04E4B1}"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pPr>
              <a:t>‹#›</a:t>
            </a:fld>
            <a:endParaRPr lang="en-US">
              <a:solidFill>
                <a:srgbClr val="FFFFFF"/>
              </a:solidFill>
              <a:latin typeface="Arial" charset="0"/>
              <a:ea typeface="ＭＳ Ｐゴシック" charset="0"/>
              <a:cs typeface="ＭＳ Ｐゴシック" charset="0"/>
            </a:endParaRPr>
          </a:p>
        </p:txBody>
      </p:sp>
      <p:grpSp>
        <p:nvGrpSpPr>
          <p:cNvPr id="142340" name="Group 4"/>
          <p:cNvGrpSpPr>
            <a:grpSpLocks/>
          </p:cNvGrpSpPr>
          <p:nvPr/>
        </p:nvGrpSpPr>
        <p:grpSpPr bwMode="auto">
          <a:xfrm>
            <a:off x="0" y="0"/>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1997676"/>
      </p:ext>
    </p:extLst>
  </p:cSld>
  <p:clrMap bg1="dk2" tx1="lt1" bg2="dk1" tx2="lt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fontAlgn="base">
              <a:spcBef>
                <a:spcPct val="0"/>
              </a:spcBef>
              <a:spcAft>
                <a:spcPct val="0"/>
              </a:spcAft>
              <a:defRPr/>
            </a:pPr>
            <a:fld id="{7C322ED2-120B-8F49-8089-97228D63AE08}"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887141509"/>
      </p:ext>
    </p:extLst>
  </p:cSld>
  <p:clrMap bg1="lt1" tx1="dk1" bg2="lt2" tx2="dk2" accent1="accent1" accent2="accent2" accent3="accent3" accent4="accent4" accent5="accent5" accent6="accent6" hlink="hlink" folHlink="folHlink"/>
  <p:sldLayoutIdLst>
    <p:sldLayoutId id="2147484099" r:id="rId1"/>
    <p:sldLayoutId id="2147484100" r:id="rId2"/>
    <p:sldLayoutId id="2147484101" r:id="rId3"/>
  </p:sldLayoutIdLst>
  <p:transition xmlns:p14="http://schemas.microsoft.com/office/powerpoint/2010/main">
    <p:dissolve/>
  </p:transition>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1" y="0"/>
            <a:ext cx="9159875" cy="6858000"/>
            <a:chOff x="0" y="0"/>
            <a:chExt cx="5770" cy="4320"/>
          </a:xfrm>
        </p:grpSpPr>
        <p:sp>
          <p:nvSpPr>
            <p:cNvPr id="92163"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5609"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5610"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5611"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5612"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5613"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92169"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92170"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5616"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5617"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5618"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5619"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92175"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5621"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92177"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5623"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92179"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5625"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5626"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25627"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w="9525">
              <a:noFill/>
              <a:prstDash val="solid"/>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92183"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92184" name="Rectangle 24"/>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a:t>Click to edit Master title style</a:t>
            </a:r>
          </a:p>
        </p:txBody>
      </p:sp>
      <p:sp>
        <p:nvSpPr>
          <p:cNvPr id="92185" name="Rectangle 25"/>
          <p:cNvSpPr>
            <a:spLocks noGrp="1" noChangeArrowheads="1"/>
          </p:cNvSpPr>
          <p:nvPr>
            <p:ph type="body" idx="1"/>
          </p:nvPr>
        </p:nvSpPr>
        <p:spPr bwMode="auto">
          <a:xfrm>
            <a:off x="457200" y="1600201"/>
            <a:ext cx="8229600" cy="4530725"/>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86" name="Rectangle 26"/>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Tahoma" charset="-52"/>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endParaRPr>
          </a:p>
        </p:txBody>
      </p:sp>
      <p:sp>
        <p:nvSpPr>
          <p:cNvPr id="92187"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000">
                <a:effectLst>
                  <a:outerShdw blurRad="38100" dist="38100" dir="2700000" algn="tl">
                    <a:srgbClr val="000000"/>
                  </a:outerShdw>
                </a:effectLst>
                <a:latin typeface="Tahoma" charset="0"/>
              </a:defRPr>
            </a:lvl1pPr>
          </a:lstStyle>
          <a:p>
            <a:pPr defTabSz="914400" fontAlgn="base">
              <a:spcBef>
                <a:spcPct val="0"/>
              </a:spcBef>
              <a:spcAft>
                <a:spcPct val="0"/>
              </a:spcAft>
            </a:pPr>
            <a:fld id="{0233C5E4-C16C-E94B-A7B1-8B62E69B3B31}" type="slidenum">
              <a:rPr lang="en-US">
                <a:solidFill>
                  <a:srgbClr val="FFFFFF"/>
                </a:solidFill>
                <a:ea typeface="ＭＳ Ｐゴシック" charset="0"/>
                <a:cs typeface="ＭＳ Ｐゴシック" charset="0"/>
              </a:rPr>
              <a:pPr defTabSz="914400" fontAlgn="base">
                <a:spcBef>
                  <a:spcPct val="0"/>
                </a:spcBef>
                <a:spcAft>
                  <a:spcPct val="0"/>
                </a:spcAft>
              </a:pPr>
              <a:t>‹#›</a:t>
            </a:fld>
            <a:endParaRPr lang="en-US">
              <a:solidFill>
                <a:srgbClr val="FFFFFF"/>
              </a:solidFill>
              <a:ea typeface="ＭＳ Ｐゴシック" charset="0"/>
              <a:cs typeface="ＭＳ Ｐゴシック" charset="0"/>
            </a:endParaRPr>
          </a:p>
        </p:txBody>
      </p:sp>
      <p:sp>
        <p:nvSpPr>
          <p:cNvPr id="92188"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000">
                <a:effectLst>
                  <a:outerShdw blurRad="38100" dist="38100" dir="2700000" algn="tl">
                    <a:srgbClr val="000000"/>
                  </a:outerShdw>
                </a:effectLst>
                <a:latin typeface="Tahoma" charset="-52"/>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672059542"/>
      </p:ext>
    </p:extLst>
  </p:cSld>
  <p:clrMap bg1="dk2" tx1="lt1" bg2="dk1" tx2="lt2" accent1="accent1" accent2="accent2" accent3="accent3" accent4="accent4" accent5="accent5" accent6="accent6" hlink="hlink" folHlink="folHlink"/>
  <p:sldLayoutIdLst>
    <p:sldLayoutId id="2147484131" r:id="rId1"/>
    <p:sldLayoutId id="2147484132" r:id="rId2"/>
    <p:sldLayoutId id="2147484133" r:id="rId3"/>
    <p:sldLayoutId id="2147484134" r:id="rId4"/>
    <p:sldLayoutId id="2147484135" r:id="rId5"/>
    <p:sldLayoutId id="2147484136" r:id="rId6"/>
    <p:sldLayoutId id="2147484137" r:id="rId7"/>
    <p:sldLayoutId id="2147484138" r:id="rId8"/>
    <p:sldLayoutId id="2147484139" r:id="rId9"/>
    <p:sldLayoutId id="2147484140" r:id="rId10"/>
    <p:sldLayoutId id="2147484141" r:id="rId11"/>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folHlink"/>
        </a:buClr>
        <a:buSzPct val="8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tx2"/>
        </a:buClr>
        <a:buSzPct val="80000"/>
        <a:buFont typeface="Wingdings" charset="0"/>
        <a:buChar char="l"/>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hlink"/>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tx1"/>
        </a:buClr>
        <a:buSzPct val="80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tx1"/>
        </a:buClr>
        <a:buSzPct val="80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tx1"/>
        </a:buClr>
        <a:buSzPct val="80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tx1"/>
        </a:buClr>
        <a:buSzPct val="80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97D7A15C-BA3C-4C47-93D9-7EC7623FA35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106425786"/>
      </p:ext>
    </p:extLst>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 id="2147484154" r:id="rId12"/>
    <p:sldLayoutId id="214748415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themeOverride" Target="../theme/themeOverride7.xml"/><Relationship Id="rId2" Type="http://schemas.openxmlformats.org/officeDocument/2006/relationships/slideLayout" Target="../slideLayouts/slideLayout244.xml"/><Relationship Id="rId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notesSlide" Target="../notesSlides/notesSlide16.xml"/><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jpeg"/><Relationship Id="rId5" Type="http://schemas.openxmlformats.org/officeDocument/2006/relationships/image" Target="../media/image19.jpeg"/><Relationship Id="rId6" Type="http://schemas.openxmlformats.org/officeDocument/2006/relationships/image" Target="../media/image20.jpeg"/><Relationship Id="rId1" Type="http://schemas.openxmlformats.org/officeDocument/2006/relationships/slideLayout" Target="../slideLayouts/slideLayout14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8.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2.xml"/><Relationship Id="rId2" Type="http://schemas.openxmlformats.org/officeDocument/2006/relationships/notesSlide" Target="../notesSlides/notesSlide22.xml"/><Relationship Id="rId3"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2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5.jpg"/><Relationship Id="rId1" Type="http://schemas.openxmlformats.org/officeDocument/2006/relationships/themeOverride" Target="../theme/themeOverride1.xml"/><Relationship Id="rId2"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png"/><Relationship Id="rId1" Type="http://schemas.openxmlformats.org/officeDocument/2006/relationships/slideLayout" Target="../slideLayouts/slideLayout53.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56.xml"/><Relationship Id="rId2" Type="http://schemas.openxmlformats.org/officeDocument/2006/relationships/image" Target="../media/image24.jpeg"/></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1" Type="http://schemas.openxmlformats.org/officeDocument/2006/relationships/slideLayout" Target="../slideLayouts/slideLayout54.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6.jpg"/><Relationship Id="rId1" Type="http://schemas.openxmlformats.org/officeDocument/2006/relationships/themeOverride" Target="../theme/themeOverride2.xml"/><Relationship Id="rId2"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1" Type="http://schemas.openxmlformats.org/officeDocument/2006/relationships/slideLayout" Target="../slideLayouts/slideLayout65.xml"/><Relationship Id="rId2"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4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5.xml"/><Relationship Id="rId4" Type="http://schemas.openxmlformats.org/officeDocument/2006/relationships/image" Target="../media/image42.emf"/><Relationship Id="rId1" Type="http://schemas.openxmlformats.org/officeDocument/2006/relationships/themeOverride" Target="../theme/themeOverride8.xml"/><Relationship Id="rId2" Type="http://schemas.openxmlformats.org/officeDocument/2006/relationships/slideLayout" Target="../slideLayouts/slideLayout187.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6.xml"/><Relationship Id="rId4" Type="http://schemas.openxmlformats.org/officeDocument/2006/relationships/image" Target="../media/image42.emf"/><Relationship Id="rId1" Type="http://schemas.openxmlformats.org/officeDocument/2006/relationships/themeOverride" Target="../theme/themeOverride9.xml"/><Relationship Id="rId2" Type="http://schemas.openxmlformats.org/officeDocument/2006/relationships/slideLayout" Target="../slideLayouts/slideLayout187.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7.xml"/><Relationship Id="rId4" Type="http://schemas.openxmlformats.org/officeDocument/2006/relationships/image" Target="../media/image42.emf"/><Relationship Id="rId1" Type="http://schemas.openxmlformats.org/officeDocument/2006/relationships/themeOverride" Target="../theme/themeOverride10.xml"/><Relationship Id="rId2" Type="http://schemas.openxmlformats.org/officeDocument/2006/relationships/slideLayout" Target="../slideLayouts/slideLayout18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7.jpg"/><Relationship Id="rId1" Type="http://schemas.openxmlformats.org/officeDocument/2006/relationships/themeOverride" Target="../theme/themeOverride3.xml"/><Relationship Id="rId2"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8.xml"/><Relationship Id="rId4" Type="http://schemas.openxmlformats.org/officeDocument/2006/relationships/image" Target="../media/image42.emf"/><Relationship Id="rId1" Type="http://schemas.openxmlformats.org/officeDocument/2006/relationships/themeOverride" Target="../theme/themeOverride11.xml"/><Relationship Id="rId2" Type="http://schemas.openxmlformats.org/officeDocument/2006/relationships/slideLayout" Target="../slideLayouts/slideLayout187.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9.xml"/><Relationship Id="rId4" Type="http://schemas.openxmlformats.org/officeDocument/2006/relationships/image" Target="../media/image42.emf"/><Relationship Id="rId1" Type="http://schemas.openxmlformats.org/officeDocument/2006/relationships/themeOverride" Target="../theme/themeOverride12.xml"/><Relationship Id="rId2" Type="http://schemas.openxmlformats.org/officeDocument/2006/relationships/slideLayout" Target="../slideLayouts/slideLayout187.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0.xml"/><Relationship Id="rId4" Type="http://schemas.openxmlformats.org/officeDocument/2006/relationships/image" Target="../media/image42.emf"/><Relationship Id="rId1" Type="http://schemas.openxmlformats.org/officeDocument/2006/relationships/themeOverride" Target="../theme/themeOverride13.xml"/><Relationship Id="rId2" Type="http://schemas.openxmlformats.org/officeDocument/2006/relationships/slideLayout" Target="../slideLayouts/slideLayout187.xml"/></Relationships>
</file>

<file path=ppt/slides/_rels/slide53.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43.jpeg"/><Relationship Id="rId1" Type="http://schemas.openxmlformats.org/officeDocument/2006/relationships/slideLayout" Target="../slideLayouts/slideLayout189.xml"/><Relationship Id="rId2" Type="http://schemas.openxmlformats.org/officeDocument/2006/relationships/notesSlide" Target="../notesSlides/notesSlide51.xml"/></Relationships>
</file>

<file path=ppt/slides/_rels/slide54.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1" Type="http://schemas.openxmlformats.org/officeDocument/2006/relationships/slideLayout" Target="../slideLayouts/slideLayout189.xml"/><Relationship Id="rId2" Type="http://schemas.openxmlformats.org/officeDocument/2006/relationships/notesSlide" Target="../notesSlides/notesSlide5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00.xml"/><Relationship Id="rId2" Type="http://schemas.openxmlformats.org/officeDocument/2006/relationships/notesSlide" Target="../notesSlides/notesSlide53.xml"/><Relationship Id="rId3" Type="http://schemas.openxmlformats.org/officeDocument/2006/relationships/image" Target="../media/image44.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00.xml"/><Relationship Id="rId2" Type="http://schemas.openxmlformats.org/officeDocument/2006/relationships/notesSlide" Target="../notesSlides/notesSlide54.xml"/><Relationship Id="rId3" Type="http://schemas.openxmlformats.org/officeDocument/2006/relationships/image" Target="../media/image45.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94.xml"/><Relationship Id="rId2" Type="http://schemas.openxmlformats.org/officeDocument/2006/relationships/notesSlide" Target="../notesSlides/notesSlide55.xml"/><Relationship Id="rId3" Type="http://schemas.openxmlformats.org/officeDocument/2006/relationships/image" Target="../media/image4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56.xml"/><Relationship Id="rId3" Type="http://schemas.openxmlformats.org/officeDocument/2006/relationships/image" Target="../media/image47.png"/></Relationships>
</file>

<file path=ppt/slides/_rels/slide59.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1" Type="http://schemas.openxmlformats.org/officeDocument/2006/relationships/slideLayout" Target="../slideLayouts/slideLayout211.xml"/><Relationship Id="rId2" Type="http://schemas.openxmlformats.org/officeDocument/2006/relationships/notesSlide" Target="../notesSlides/notesSlide5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8.jpg"/><Relationship Id="rId1" Type="http://schemas.openxmlformats.org/officeDocument/2006/relationships/themeOverride" Target="../theme/themeOverride4.xml"/><Relationship Id="rId2"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1" Type="http://schemas.openxmlformats.org/officeDocument/2006/relationships/slideLayout" Target="../slideLayouts/slideLayout211.xml"/><Relationship Id="rId2" Type="http://schemas.openxmlformats.org/officeDocument/2006/relationships/notesSlide" Target="../notesSlides/notesSlide58.xml"/></Relationships>
</file>

<file path=ppt/slides/_rels/slide61.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52.png"/><Relationship Id="rId1" Type="http://schemas.openxmlformats.org/officeDocument/2006/relationships/slideLayout" Target="../slideLayouts/slideLayout210.xml"/><Relationship Id="rId2" Type="http://schemas.openxmlformats.org/officeDocument/2006/relationships/notesSlide" Target="../notesSlides/notesSlide5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11.xml"/><Relationship Id="rId2" Type="http://schemas.openxmlformats.org/officeDocument/2006/relationships/image" Target="../media/image24.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16.xml"/><Relationship Id="rId2" Type="http://schemas.openxmlformats.org/officeDocument/2006/relationships/notesSlide" Target="../notesSlides/notesSlide60.xml"/><Relationship Id="rId3" Type="http://schemas.openxmlformats.org/officeDocument/2006/relationships/image" Target="../media/image53.emf"/></Relationships>
</file>

<file path=ppt/slides/_rels/slide64.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1" Type="http://schemas.openxmlformats.org/officeDocument/2006/relationships/slideLayout" Target="../slideLayouts/slideLayout211.xml"/><Relationship Id="rId2" Type="http://schemas.openxmlformats.org/officeDocument/2006/relationships/notesSlide" Target="../notesSlides/notesSlide61.xml"/></Relationships>
</file>

<file path=ppt/slides/_rels/slide65.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1" Type="http://schemas.openxmlformats.org/officeDocument/2006/relationships/slideLayout" Target="../slideLayouts/slideLayout216.xml"/><Relationship Id="rId2" Type="http://schemas.openxmlformats.org/officeDocument/2006/relationships/notesSlide" Target="../notesSlides/notesSlide6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63.xml"/></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78.xml"/><Relationship Id="rId2" Type="http://schemas.openxmlformats.org/officeDocument/2006/relationships/notesSlide" Target="../notesSlides/notesSlide64.xml"/></Relationships>
</file>

<file path=ppt/slides/_rels/slide68.xml.rels><?xml version="1.0" encoding="UTF-8" standalone="yes"?>
<Relationships xmlns="http://schemas.openxmlformats.org/package/2006/relationships"><Relationship Id="rId1" Type="http://schemas.openxmlformats.org/officeDocument/2006/relationships/themeOverride" Target="../theme/themeOverride14.xml"/><Relationship Id="rId2" Type="http://schemas.openxmlformats.org/officeDocument/2006/relationships/slideLayout" Target="../slideLayouts/slideLayout107.xml"/><Relationship Id="rId3" Type="http://schemas.openxmlformats.org/officeDocument/2006/relationships/notesSlide" Target="../notesSlides/notesSlide6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27.xml"/><Relationship Id="rId2" Type="http://schemas.openxmlformats.org/officeDocument/2006/relationships/notesSlide" Target="../notesSlides/notesSlide6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9.png"/><Relationship Id="rId1" Type="http://schemas.openxmlformats.org/officeDocument/2006/relationships/themeOverride" Target="../theme/themeOverride5.xml"/><Relationship Id="rId2" Type="http://schemas.openxmlformats.org/officeDocument/2006/relationships/slideLayout" Target="../slideLayouts/slideLayout25.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7.xml"/><Relationship Id="rId4" Type="http://schemas.openxmlformats.org/officeDocument/2006/relationships/image" Target="../media/image56.png"/><Relationship Id="rId1" Type="http://schemas.openxmlformats.org/officeDocument/2006/relationships/themeOverride" Target="../theme/themeOverride15.xml"/><Relationship Id="rId2" Type="http://schemas.openxmlformats.org/officeDocument/2006/relationships/slideLayout" Target="../slideLayouts/slideLayout26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67.xml"/><Relationship Id="rId2" Type="http://schemas.openxmlformats.org/officeDocument/2006/relationships/notesSlide" Target="../notesSlides/notesSlide68.xml"/><Relationship Id="rId3" Type="http://schemas.openxmlformats.org/officeDocument/2006/relationships/image" Target="../media/image5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69.xml"/><Relationship Id="rId3" Type="http://schemas.openxmlformats.org/officeDocument/2006/relationships/image" Target="../media/image58.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0.xml"/><Relationship Id="rId4" Type="http://schemas.openxmlformats.org/officeDocument/2006/relationships/image" Target="../media/image59.png"/><Relationship Id="rId1" Type="http://schemas.openxmlformats.org/officeDocument/2006/relationships/themeOverride" Target="../theme/themeOverride16.xml"/><Relationship Id="rId2" Type="http://schemas.openxmlformats.org/officeDocument/2006/relationships/slideLayout" Target="../slideLayouts/slideLayout9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1.xml"/><Relationship Id="rId2" Type="http://schemas.openxmlformats.org/officeDocument/2006/relationships/notesSlide" Target="../notesSlides/notesSlide7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11.jpeg"/><Relationship Id="rId1" Type="http://schemas.openxmlformats.org/officeDocument/2006/relationships/themeOverride" Target="../theme/themeOverride6.xml"/><Relationship Id="rId2"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246067" cy="6877780"/>
          </a:xfrm>
          <a:prstGeom prst="rect">
            <a:avLst/>
          </a:prstGeom>
        </p:spPr>
      </p:pic>
      <p:sp>
        <p:nvSpPr>
          <p:cNvPr id="900098" name="Rectangle 2"/>
          <p:cNvSpPr>
            <a:spLocks noGrp="1" noChangeArrowheads="1"/>
          </p:cNvSpPr>
          <p:nvPr>
            <p:ph type="ctrTitle"/>
          </p:nvPr>
        </p:nvSpPr>
        <p:spPr>
          <a:xfrm>
            <a:off x="3117413" y="1805619"/>
            <a:ext cx="6002774" cy="3390461"/>
          </a:xfrm>
          <a:effectLst>
            <a:outerShdw blurRad="63500" dist="35921" dir="2700000" algn="ctr" rotWithShape="0">
              <a:schemeClr val="tx2">
                <a:alpha val="74998"/>
              </a:schemeClr>
            </a:outerShdw>
          </a:effectLst>
          <a:extLst/>
        </p:spPr>
        <p:txBody>
          <a:bodyPr/>
          <a:lstStyle/>
          <a:p>
            <a:pPr>
              <a:defRPr/>
            </a:pPr>
            <a:r>
              <a:rPr lang="en-US" altLang="zh-TW" sz="6600" b="1">
                <a:effectLst>
                  <a:glow rad="127000">
                    <a:schemeClr val="tx1"/>
                  </a:glow>
                </a:effectLst>
                <a:latin typeface="Arial" charset="0"/>
                <a:ea typeface="ＭＳ Ｐゴシック" charset="0"/>
                <a:cs typeface="ＭＳ Ｐゴシック" charset="0"/>
              </a:rPr>
              <a:t>     </a:t>
            </a:r>
            <a:r>
              <a:rPr lang="zh-CN" altLang="en-US" sz="6600" b="1">
                <a:effectLst>
                  <a:glow rad="127000">
                    <a:schemeClr val="tx1"/>
                  </a:glow>
                </a:effectLst>
                <a:latin typeface="Arial" charset="0"/>
                <a:ea typeface="ＭＳ Ｐゴシック" charset="0"/>
                <a:cs typeface="ＭＳ Ｐゴシック" charset="0"/>
              </a:rPr>
              <a:t>坚持</a:t>
            </a:r>
            <a:endParaRPr lang="en-US" sz="66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 </a:t>
            </a:r>
            <a:r>
              <a:rPr lang="zh-CN" altLang="en-US" sz="2000" b="1" kern="0" dirty="0">
                <a:solidFill>
                  <a:srgbClr val="FFFFFF"/>
                </a:solidFill>
                <a:effectLst>
                  <a:outerShdw blurRad="38100" dist="38100" dir="2700000" algn="tl">
                    <a:srgbClr val="000000"/>
                  </a:outerShdw>
                </a:effectLst>
                <a:latin typeface="Arial"/>
                <a:cs typeface="Arial"/>
              </a:rPr>
              <a:t>新加坡神学院</a:t>
            </a:r>
            <a:endParaRPr lang="en-US" altLang="zh-CN" sz="2000" b="1" kern="0" dirty="0">
              <a:solidFill>
                <a:srgbClr val="FFFFFF"/>
              </a:solidFill>
              <a:effectLst>
                <a:outerShdw blurRad="38100" dist="38100" dir="2700000" algn="tl">
                  <a:srgbClr val="000000"/>
                </a:outerShdw>
              </a:effectLst>
              <a:latin typeface="Arial"/>
              <a:cs typeface="Arial"/>
            </a:endParaRP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
        <p:nvSpPr>
          <p:cNvPr id="7" name="Rectangle 2"/>
          <p:cNvSpPr txBox="1">
            <a:spLocks noChangeArrowheads="1"/>
          </p:cNvSpPr>
          <p:nvPr/>
        </p:nvSpPr>
        <p:spPr bwMode="auto">
          <a:xfrm>
            <a:off x="0" y="5232413"/>
            <a:ext cx="9144000" cy="7249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6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zh-CN" altLang="en-US" sz="4400" i="1" dirty="0"/>
              <a:t>救恩论：上帝的救赎计划</a:t>
            </a:r>
            <a:endParaRPr lang="en-US" sz="4400" i="1" dirty="0"/>
          </a:p>
        </p:txBody>
      </p:sp>
    </p:spTree>
    <p:extLst>
      <p:ext uri="{BB962C8B-B14F-4D97-AF65-F5344CB8AC3E}">
        <p14:creationId xmlns:p14="http://schemas.microsoft.com/office/powerpoint/2010/main" val="18084058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2386" y="1861518"/>
            <a:ext cx="9151479" cy="4807842"/>
            <a:chOff x="-2386" y="1861518"/>
            <a:chExt cx="9151479" cy="4807842"/>
          </a:xfrm>
        </p:grpSpPr>
        <p:pic>
          <p:nvPicPr>
            <p:cNvPr id="3" name="Picture 2"/>
            <p:cNvPicPr>
              <a:picLocks noChangeAspect="1"/>
            </p:cNvPicPr>
            <p:nvPr/>
          </p:nvPicPr>
          <p:blipFill>
            <a:blip r:embed="rId3"/>
            <a:stretch>
              <a:fillRect/>
            </a:stretch>
          </p:blipFill>
          <p:spPr>
            <a:xfrm>
              <a:off x="-2386" y="1861518"/>
              <a:ext cx="9151479" cy="4807842"/>
            </a:xfrm>
            <a:prstGeom prst="rect">
              <a:avLst/>
            </a:prstGeom>
          </p:spPr>
        </p:pic>
        <p:sp>
          <p:nvSpPr>
            <p:cNvPr id="10" name="Rectangle 9"/>
            <p:cNvSpPr/>
            <p:nvPr/>
          </p:nvSpPr>
          <p:spPr bwMode="auto">
            <a:xfrm>
              <a:off x="2265359" y="2420888"/>
              <a:ext cx="2520280" cy="1368152"/>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14" name="Rectangle 13"/>
            <p:cNvSpPr/>
            <p:nvPr/>
          </p:nvSpPr>
          <p:spPr bwMode="auto">
            <a:xfrm>
              <a:off x="6012160" y="4941168"/>
              <a:ext cx="2952328" cy="86409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8" name="Rounded Rectangular Callout 7"/>
            <p:cNvSpPr/>
            <p:nvPr/>
          </p:nvSpPr>
          <p:spPr bwMode="auto">
            <a:xfrm>
              <a:off x="6009775" y="2492896"/>
              <a:ext cx="2585765" cy="1584176"/>
            </a:xfrm>
            <a:prstGeom prst="wedgeRoundRectCallout">
              <a:avLst>
                <a:gd name="adj1" fmla="val 58214"/>
                <a:gd name="adj2" fmla="val 129337"/>
                <a:gd name="adj3" fmla="val 16667"/>
              </a:avLst>
            </a:prstGeom>
            <a:solidFill>
              <a:srgbClr val="FFFFFF"/>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66238"/>
            <a:ext cx="9143999" cy="1057898"/>
          </a:xfrm>
          <a:effectLst/>
          <a:extLst/>
        </p:spPr>
        <p:txBody>
          <a:bodyPr/>
          <a:lstStyle/>
          <a:p>
            <a:pPr>
              <a:defRPr/>
            </a:pPr>
            <a:r>
              <a:rPr lang="zh-CN" altLang="en-US" b="1">
                <a:solidFill>
                  <a:schemeClr val="tx2"/>
                </a:solidFill>
                <a:effectLst>
                  <a:glow rad="127000">
                    <a:schemeClr val="bg1"/>
                  </a:glow>
                </a:effectLst>
                <a:latin typeface="Arial" charset="0"/>
                <a:ea typeface="ＭＳ Ｐゴシック" charset="0"/>
                <a:cs typeface="ＭＳ Ｐゴシック" charset="0"/>
              </a:rPr>
              <a:t>希伯来书</a:t>
            </a:r>
            <a:r>
              <a:rPr lang="en-US" b="1">
                <a:solidFill>
                  <a:schemeClr val="tx2"/>
                </a:solidFill>
                <a:effectLst>
                  <a:glow rad="127000">
                    <a:schemeClr val="bg1"/>
                  </a:glow>
                </a:effectLst>
                <a:latin typeface="Arial" charset="0"/>
                <a:ea typeface="ＭＳ Ｐゴシック" charset="0"/>
                <a:cs typeface="ＭＳ Ｐゴシック" charset="0"/>
              </a:rPr>
              <a:t>6:4-8</a:t>
            </a:r>
            <a:br>
              <a:rPr lang="en-US" b="1">
                <a:solidFill>
                  <a:schemeClr val="tx2"/>
                </a:solidFill>
                <a:effectLst>
                  <a:glow rad="127000">
                    <a:schemeClr val="bg1"/>
                  </a:glow>
                </a:effectLst>
                <a:latin typeface="Arial" charset="0"/>
                <a:ea typeface="ＭＳ Ｐゴシック" charset="0"/>
                <a:cs typeface="ＭＳ Ｐゴシック" charset="0"/>
              </a:rPr>
            </a:br>
            <a:r>
              <a:rPr lang="zh-CN" altLang="en-US" b="1">
                <a:solidFill>
                  <a:schemeClr val="tx2"/>
                </a:solidFill>
                <a:effectLst>
                  <a:glow rad="127000">
                    <a:schemeClr val="bg1"/>
                  </a:glow>
                </a:effectLst>
                <a:latin typeface="Arial" charset="0"/>
                <a:ea typeface="ＭＳ Ｐゴシック" charset="0"/>
                <a:cs typeface="ＭＳ Ｐゴシック" charset="0"/>
              </a:rPr>
              <a:t>的阿米念主义观点</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340768"/>
            <a:ext cx="9143999" cy="5092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1600" b="1" dirty="0">
                <a:solidFill>
                  <a:srgbClr val="000000"/>
                </a:solidFill>
                <a:effectLst>
                  <a:glow rad="127000">
                    <a:srgbClr val="FFFFFF"/>
                  </a:glow>
                </a:effectLst>
                <a:latin typeface="Arial" charset="0"/>
                <a:ea typeface="ＭＳ Ｐゴシック" charset="0"/>
                <a:cs typeface="ＭＳ Ｐゴシック" charset="0"/>
              </a:rPr>
              <a:t>Bob </a:t>
            </a:r>
            <a:r>
              <a:rPr lang="en-US" sz="1600" b="1" dirty="0" err="1">
                <a:solidFill>
                  <a:srgbClr val="000000"/>
                </a:solidFill>
                <a:effectLst>
                  <a:glow rad="127000">
                    <a:srgbClr val="FFFFFF"/>
                  </a:glow>
                </a:effectLst>
                <a:latin typeface="Arial" charset="0"/>
                <a:ea typeface="ＭＳ Ｐゴシック" charset="0"/>
                <a:cs typeface="ＭＳ Ｐゴシック" charset="0"/>
              </a:rPr>
              <a:t>Deffinbaugh</a:t>
            </a:r>
            <a:r>
              <a:rPr lang="en-US" sz="1600" b="1" dirty="0">
                <a:solidFill>
                  <a:srgbClr val="000000"/>
                </a:solidFill>
                <a:effectLst>
                  <a:glow rad="127000">
                    <a:srgbClr val="FFFFFF"/>
                  </a:glow>
                </a:effectLst>
                <a:latin typeface="Arial" charset="0"/>
                <a:ea typeface="ＭＳ Ｐゴシック" charset="0"/>
                <a:cs typeface="ＭＳ Ｐゴシック" charset="0"/>
              </a:rPr>
              <a:t>, </a:t>
            </a:r>
            <a:r>
              <a:rPr lang="ru-RU" sz="1600" b="1" dirty="0">
                <a:solidFill>
                  <a:srgbClr val="000000"/>
                </a:solidFill>
                <a:effectLst>
                  <a:glow rad="127000">
                    <a:srgbClr val="FFFFFF"/>
                  </a:glow>
                </a:effectLst>
                <a:latin typeface="Arial" charset="0"/>
                <a:ea typeface="ＭＳ Ｐゴシック" charset="0"/>
                <a:cs typeface="ＭＳ Ｐゴシック" charset="0"/>
              </a:rPr>
              <a:t>“</a:t>
            </a:r>
            <a:r>
              <a:rPr lang="en-US" sz="1600" b="1" dirty="0">
                <a:solidFill>
                  <a:srgbClr val="000000"/>
                </a:solidFill>
                <a:effectLst>
                  <a:glow rad="127000">
                    <a:srgbClr val="FFFFFF"/>
                  </a:glow>
                </a:effectLst>
                <a:latin typeface="Arial" charset="0"/>
                <a:ea typeface="ＭＳ Ｐゴシック" charset="0"/>
                <a:cs typeface="ＭＳ Ｐゴシック" charset="0"/>
              </a:rPr>
              <a:t>13.</a:t>
            </a:r>
            <a:r>
              <a:rPr lang="zh-CN" altLang="en-US" sz="1600" b="1" dirty="0">
                <a:solidFill>
                  <a:srgbClr val="000000"/>
                </a:solidFill>
                <a:effectLst>
                  <a:glow rad="127000">
                    <a:srgbClr val="FFFFFF"/>
                  </a:glow>
                </a:effectLst>
                <a:latin typeface="Arial" charset="0"/>
                <a:ea typeface="ＭＳ Ｐゴシック" charset="0"/>
                <a:cs typeface="ＭＳ Ｐゴシック" charset="0"/>
              </a:rPr>
              <a:t>‘奶品皇后’还是‘牛排啤酒’</a:t>
            </a:r>
            <a:r>
              <a:rPr lang="en-US" sz="1600" b="1" dirty="0">
                <a:solidFill>
                  <a:srgbClr val="000000"/>
                </a:solidFill>
                <a:effectLst>
                  <a:glow rad="127000">
                    <a:srgbClr val="FFFFFF"/>
                  </a:glow>
                </a:effectLst>
                <a:latin typeface="Arial" charset="0"/>
                <a:ea typeface="ＭＳ Ｐゴシック" charset="0"/>
                <a:cs typeface="ＭＳ Ｐゴシック" charset="0"/>
              </a:rPr>
              <a:t>(</a:t>
            </a:r>
            <a:r>
              <a:rPr lang="zh-CN" altLang="en-US" sz="1600" b="1" dirty="0">
                <a:solidFill>
                  <a:srgbClr val="000000"/>
                </a:solidFill>
                <a:effectLst>
                  <a:glow rad="127000">
                    <a:srgbClr val="FFFFFF"/>
                  </a:glow>
                </a:effectLst>
                <a:latin typeface="Arial" charset="0"/>
                <a:ea typeface="ＭＳ Ｐゴシック" charset="0"/>
                <a:cs typeface="ＭＳ Ｐゴシック" charset="0"/>
              </a:rPr>
              <a:t>希伯来书</a:t>
            </a:r>
            <a:r>
              <a:rPr lang="en-US" sz="1600" b="1" dirty="0">
                <a:solidFill>
                  <a:srgbClr val="000000"/>
                </a:solidFill>
                <a:effectLst>
                  <a:glow rad="127000">
                    <a:srgbClr val="FFFFFF"/>
                  </a:glow>
                </a:effectLst>
                <a:latin typeface="Arial" charset="0"/>
                <a:ea typeface="ＭＳ Ｐゴシック" charset="0"/>
                <a:cs typeface="ＭＳ Ｐゴシック" charset="0"/>
              </a:rPr>
              <a:t> 6:4-8)</a:t>
            </a:r>
            <a:r>
              <a:rPr lang="ru-RU" sz="1600" b="1" dirty="0">
                <a:solidFill>
                  <a:srgbClr val="000000"/>
                </a:solidFill>
                <a:effectLst>
                  <a:glow rad="127000">
                    <a:srgbClr val="FFFFFF"/>
                  </a:glow>
                </a:effectLst>
                <a:latin typeface="Arial" charset="0"/>
                <a:ea typeface="ＭＳ Ｐゴシック" charset="0"/>
                <a:cs typeface="ＭＳ Ｐゴシック" charset="0"/>
              </a:rPr>
              <a:t>"</a:t>
            </a:r>
            <a:endParaRPr lang="en-US" sz="1600" b="1" dirty="0">
              <a:solidFill>
                <a:srgbClr val="000000"/>
              </a:solidFill>
              <a:effectLst>
                <a:glow rad="127000">
                  <a:srgbClr val="FFFFFF"/>
                </a:glow>
              </a:effectLst>
              <a:latin typeface="Arial" charset="0"/>
              <a:ea typeface="ＭＳ Ｐゴシック" charset="0"/>
              <a:cs typeface="ＭＳ Ｐゴシック" charset="0"/>
            </a:endParaRPr>
          </a:p>
          <a:p>
            <a:pPr defTabSz="914400">
              <a:defRPr/>
            </a:pPr>
            <a:r>
              <a:rPr lang="en-US" sz="1600" b="1" dirty="0">
                <a:solidFill>
                  <a:srgbClr val="000000"/>
                </a:solidFill>
                <a:effectLst>
                  <a:glow rad="127000">
                    <a:srgbClr val="FFFFFF"/>
                  </a:glow>
                </a:effectLst>
                <a:latin typeface="Arial" charset="0"/>
                <a:ea typeface="ＭＳ Ｐゴシック" charset="0"/>
                <a:cs typeface="ＭＳ Ｐゴシック" charset="0"/>
              </a:rPr>
              <a:t>https://</a:t>
            </a:r>
            <a:r>
              <a:rPr lang="en-US" sz="1600" b="1" dirty="0" err="1">
                <a:solidFill>
                  <a:srgbClr val="000000"/>
                </a:solidFill>
                <a:effectLst>
                  <a:glow rad="127000">
                    <a:srgbClr val="FFFFFF"/>
                  </a:glow>
                </a:effectLst>
                <a:latin typeface="Arial" charset="0"/>
                <a:ea typeface="ＭＳ Ｐゴシック" charset="0"/>
                <a:cs typeface="ＭＳ Ｐゴシック" charset="0"/>
              </a:rPr>
              <a:t>bible.org</a:t>
            </a:r>
            <a:r>
              <a:rPr lang="en-US" sz="1600" b="1" dirty="0">
                <a:solidFill>
                  <a:srgbClr val="000000"/>
                </a:solidFill>
                <a:effectLst>
                  <a:glow rad="127000">
                    <a:srgbClr val="FFFFFF"/>
                  </a:glow>
                </a:effectLst>
                <a:latin typeface="Arial" charset="0"/>
                <a:ea typeface="ＭＳ Ｐゴシック" charset="0"/>
                <a:cs typeface="ＭＳ Ｐゴシック" charset="0"/>
              </a:rPr>
              <a:t>/</a:t>
            </a:r>
            <a:r>
              <a:rPr lang="en-US" sz="1600" b="1" dirty="0" err="1">
                <a:solidFill>
                  <a:srgbClr val="000000"/>
                </a:solidFill>
                <a:effectLst>
                  <a:glow rad="127000">
                    <a:srgbClr val="FFFFFF"/>
                  </a:glow>
                </a:effectLst>
                <a:latin typeface="Arial" charset="0"/>
                <a:ea typeface="ＭＳ Ｐゴシック" charset="0"/>
                <a:cs typeface="ＭＳ Ｐゴシック" charset="0"/>
              </a:rPr>
              <a:t>seriespage</a:t>
            </a:r>
            <a:r>
              <a:rPr lang="en-US" sz="1600" b="1" dirty="0">
                <a:solidFill>
                  <a:srgbClr val="000000"/>
                </a:solidFill>
                <a:effectLst>
                  <a:glow rad="127000">
                    <a:srgbClr val="FFFFFF"/>
                  </a:glow>
                </a:effectLst>
                <a:latin typeface="Arial" charset="0"/>
                <a:ea typeface="ＭＳ Ｐゴシック" charset="0"/>
                <a:cs typeface="ＭＳ Ｐゴシック" charset="0"/>
              </a:rPr>
              <a:t>/13-dairy-queen-or-steak-and-ale-hebrews-64-8</a:t>
            </a:r>
          </a:p>
        </p:txBody>
      </p:sp>
      <p:sp>
        <p:nvSpPr>
          <p:cNvPr id="6" name="Rectangle 2"/>
          <p:cNvSpPr txBox="1">
            <a:spLocks noChangeArrowheads="1"/>
          </p:cNvSpPr>
          <p:nvPr/>
        </p:nvSpPr>
        <p:spPr bwMode="auto">
          <a:xfrm>
            <a:off x="1" y="5966450"/>
            <a:ext cx="9143999" cy="858840"/>
          </a:xfrm>
          <a:prstGeom prst="rect">
            <a:avLst/>
          </a:prstGeom>
          <a:solidFill>
            <a:schemeClr val="bg1"/>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zh-CN" altLang="en-US" sz="2800" b="1" dirty="0">
                <a:solidFill>
                  <a:srgbClr val="000000"/>
                </a:solidFill>
                <a:effectLst>
                  <a:glow rad="127000">
                    <a:srgbClr val="FFFFFF"/>
                  </a:glow>
                </a:effectLst>
                <a:latin typeface="Arial" charset="0"/>
                <a:ea typeface="ＭＳ Ｐゴシック" charset="0"/>
                <a:cs typeface="ＭＳ Ｐゴシック" charset="0"/>
              </a:rPr>
              <a:t>赛跑的跑道代表救恩。基督徒可能会放弃赛跑而失去救恩。</a:t>
            </a:r>
            <a:endParaRPr lang="en-US" sz="2000"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39472" y="5157192"/>
            <a:ext cx="2032003" cy="648072"/>
          </a:xfrm>
          <a:prstGeom prst="rect">
            <a:avLst/>
          </a:prstGeom>
          <a:solidFill>
            <a:schemeClr val="bg1"/>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zh-CN" altLang="en-US" sz="3600" b="1" dirty="0">
                <a:solidFill>
                  <a:srgbClr val="000000"/>
                </a:solidFill>
                <a:effectLst>
                  <a:glow rad="127000">
                    <a:srgbClr val="FFFFFF"/>
                  </a:glow>
                </a:effectLst>
                <a:latin typeface="Arial" charset="0"/>
                <a:ea typeface="ＭＳ Ｐゴシック" charset="0"/>
                <a:cs typeface="ＭＳ Ｐゴシック" charset="0"/>
              </a:rPr>
              <a:t>已经完成</a:t>
            </a:r>
            <a:r>
              <a:rPr lang="en-US" sz="3600" b="1" dirty="0">
                <a:solidFill>
                  <a:srgbClr val="000000"/>
                </a:solidFill>
                <a:effectLst>
                  <a:glow rad="127000">
                    <a:srgbClr val="FFFFFF"/>
                  </a:glow>
                </a:effectLst>
                <a:latin typeface="Arial" charset="0"/>
                <a:ea typeface="ＭＳ Ｐゴシック" charset="0"/>
                <a:cs typeface="ＭＳ Ｐゴシック" charset="0"/>
              </a:rPr>
              <a:t> </a:t>
            </a:r>
            <a:endParaRPr lang="en-US" sz="2800"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6156176" y="2492896"/>
            <a:ext cx="2304256" cy="1512168"/>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zh-CN" altLang="en-US" sz="2400" b="1" dirty="0">
                <a:solidFill>
                  <a:srgbClr val="000000"/>
                </a:solidFill>
                <a:effectLst>
                  <a:glow rad="127000">
                    <a:srgbClr val="FFFFFF"/>
                  </a:glow>
                </a:effectLst>
                <a:latin typeface="Arial" charset="0"/>
                <a:ea typeface="ＭＳ Ｐゴシック" charset="0"/>
                <a:cs typeface="ＭＳ Ｐゴシック" charset="0"/>
              </a:rPr>
              <a:t>奖赏就是</a:t>
            </a:r>
            <a:endParaRPr lang="en-US" altLang="zh-CN" sz="2400" b="1" dirty="0">
              <a:solidFill>
                <a:srgbClr val="000000"/>
              </a:solidFill>
              <a:effectLst>
                <a:glow rad="127000">
                  <a:srgbClr val="FFFFFF"/>
                </a:glow>
              </a:effectLst>
              <a:latin typeface="Arial" charset="0"/>
              <a:ea typeface="ＭＳ Ｐゴシック" charset="0"/>
              <a:cs typeface="ＭＳ Ｐゴシック" charset="0"/>
            </a:endParaRPr>
          </a:p>
          <a:p>
            <a:pPr defTabSz="914400">
              <a:defRPr/>
            </a:pPr>
            <a:r>
              <a:rPr lang="zh-CN" altLang="en-US" sz="2400" b="1" dirty="0">
                <a:solidFill>
                  <a:srgbClr val="000000"/>
                </a:solidFill>
                <a:effectLst>
                  <a:glow rad="127000">
                    <a:srgbClr val="FFFFFF"/>
                  </a:glow>
                </a:effectLst>
                <a:latin typeface="Arial" charset="0"/>
                <a:ea typeface="ＭＳ Ｐゴシック" charset="0"/>
                <a:cs typeface="ＭＳ Ｐゴシック" charset="0"/>
              </a:rPr>
              <a:t>救恩，永生。</a:t>
            </a:r>
            <a:endParaRPr lang="en-US" sz="1800"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1979712" y="2132856"/>
            <a:ext cx="3168352" cy="1872208"/>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zh-CN" altLang="en-US" sz="2400" b="1" dirty="0">
                <a:solidFill>
                  <a:srgbClr val="000000"/>
                </a:solidFill>
                <a:effectLst>
                  <a:glow rad="127000">
                    <a:srgbClr val="FFFFFF"/>
                  </a:glow>
                </a:effectLst>
                <a:latin typeface="Arial" charset="0"/>
                <a:ea typeface="ＭＳ Ｐゴシック" charset="0"/>
                <a:cs typeface="ＭＳ Ｐゴシック" charset="0"/>
              </a:rPr>
              <a:t>警告与劝诫提出了对获得奖赏的质疑。</a:t>
            </a:r>
            <a:endParaRPr lang="en-US" sz="1800"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6389009" y="5071690"/>
            <a:ext cx="2434165" cy="648072"/>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zh-CN" altLang="en-US" sz="3600" b="1" dirty="0">
                <a:solidFill>
                  <a:srgbClr val="000000"/>
                </a:solidFill>
                <a:effectLst>
                  <a:glow rad="127000">
                    <a:srgbClr val="FFFFFF"/>
                  </a:glow>
                </a:effectLst>
                <a:latin typeface="Arial" charset="0"/>
                <a:ea typeface="ＭＳ Ｐゴシック" charset="0"/>
                <a:cs typeface="ＭＳ Ｐゴシック" charset="0"/>
              </a:rPr>
              <a:t>还未完成</a:t>
            </a:r>
            <a:endParaRPr lang="en-US" sz="2800" b="1" dirty="0">
              <a:solidFill>
                <a:srgbClr val="000000"/>
              </a:solidFill>
              <a:effectLst>
                <a:glow rad="127000">
                  <a:srgbClr val="FFFFFF"/>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110854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 name="Group 15"/>
          <p:cNvGrpSpPr/>
          <p:nvPr/>
        </p:nvGrpSpPr>
        <p:grpSpPr>
          <a:xfrm>
            <a:off x="291605" y="407344"/>
            <a:ext cx="8600875" cy="6450656"/>
            <a:chOff x="291605" y="407344"/>
            <a:chExt cx="8600875" cy="6450656"/>
          </a:xfrm>
        </p:grpSpPr>
        <p:grpSp>
          <p:nvGrpSpPr>
            <p:cNvPr id="13" name="Group 12"/>
            <p:cNvGrpSpPr/>
            <p:nvPr/>
          </p:nvGrpSpPr>
          <p:grpSpPr>
            <a:xfrm>
              <a:off x="291605" y="407344"/>
              <a:ext cx="8600875" cy="6450656"/>
              <a:chOff x="291605" y="407344"/>
              <a:chExt cx="8600875" cy="6450656"/>
            </a:xfrm>
          </p:grpSpPr>
          <p:pic>
            <p:nvPicPr>
              <p:cNvPr id="3" name="Picture 2"/>
              <p:cNvPicPr>
                <a:picLocks noChangeAspect="1"/>
              </p:cNvPicPr>
              <p:nvPr/>
            </p:nvPicPr>
            <p:blipFill>
              <a:blip r:embed="rId3"/>
              <a:stretch>
                <a:fillRect/>
              </a:stretch>
            </p:blipFill>
            <p:spPr>
              <a:xfrm>
                <a:off x="291605" y="407344"/>
                <a:ext cx="8600875" cy="6450656"/>
              </a:xfrm>
              <a:prstGeom prst="rect">
                <a:avLst/>
              </a:prstGeom>
            </p:spPr>
          </p:pic>
          <p:sp>
            <p:nvSpPr>
              <p:cNvPr id="7" name="Rounded Rectangular Callout 6"/>
              <p:cNvSpPr/>
              <p:nvPr/>
            </p:nvSpPr>
            <p:spPr bwMode="auto">
              <a:xfrm>
                <a:off x="6444208" y="2420888"/>
                <a:ext cx="2448272" cy="1512168"/>
              </a:xfrm>
              <a:prstGeom prst="wedgeRoundRectCallout">
                <a:avLst>
                  <a:gd name="adj1" fmla="val 43728"/>
                  <a:gd name="adj2" fmla="val 152793"/>
                  <a:gd name="adj3" fmla="val 16667"/>
                </a:avLst>
              </a:prstGeom>
              <a:solidFill>
                <a:srgbClr val="FFFFFF"/>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grpSp>
        <p:sp>
          <p:nvSpPr>
            <p:cNvPr id="9" name="Rectangle 8"/>
            <p:cNvSpPr/>
            <p:nvPr/>
          </p:nvSpPr>
          <p:spPr bwMode="auto">
            <a:xfrm>
              <a:off x="1403648" y="908720"/>
              <a:ext cx="4320480" cy="1728183"/>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grpSp>
      <p:sp>
        <p:nvSpPr>
          <p:cNvPr id="11" name="Rectangle 10"/>
          <p:cNvSpPr/>
          <p:nvPr/>
        </p:nvSpPr>
        <p:spPr bwMode="auto">
          <a:xfrm>
            <a:off x="3275856" y="1340768"/>
            <a:ext cx="1224136" cy="1440151"/>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14" name="Rectangle 13"/>
          <p:cNvSpPr/>
          <p:nvPr/>
        </p:nvSpPr>
        <p:spPr bwMode="auto">
          <a:xfrm>
            <a:off x="0" y="5733256"/>
            <a:ext cx="8460432" cy="1116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15" name="Rectangle 14"/>
          <p:cNvSpPr/>
          <p:nvPr/>
        </p:nvSpPr>
        <p:spPr bwMode="auto">
          <a:xfrm>
            <a:off x="698752" y="5823242"/>
            <a:ext cx="8460432" cy="10080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78608"/>
            <a:ext cx="9143999" cy="634494"/>
          </a:xfrm>
          <a:effectLst/>
          <a:extLst/>
        </p:spPr>
        <p:txBody>
          <a:bodyPr/>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宗教</a:t>
            </a:r>
            <a:r>
              <a:rPr lang="zh-CN" altLang="en-US" b="1">
                <a:solidFill>
                  <a:schemeClr val="tx2"/>
                </a:solidFill>
                <a:effectLst>
                  <a:glow rad="127000">
                    <a:schemeClr val="bg1"/>
                  </a:glow>
                </a:effectLst>
                <a:latin typeface="Arial" charset="0"/>
                <a:ea typeface="ＭＳ Ｐゴシック" charset="0"/>
                <a:cs typeface="ＭＳ Ｐゴシック" charset="0"/>
              </a:rPr>
              <a:t>改改</a:t>
            </a:r>
            <a:r>
              <a:rPr lang="en-US" b="1">
                <a:solidFill>
                  <a:schemeClr val="tx2"/>
                </a:solidFill>
                <a:effectLst>
                  <a:glow rad="127000">
                    <a:schemeClr val="bg1"/>
                  </a:glow>
                </a:effectLst>
                <a:latin typeface="Arial" charset="0"/>
                <a:ea typeface="ＭＳ Ｐゴシック" charset="0"/>
                <a:cs typeface="ＭＳ Ｐゴシック" charset="0"/>
              </a:rPr>
              <a:t> (</a:t>
            </a:r>
            <a:r>
              <a:rPr lang="zh-CN" altLang="en-US" b="1">
                <a:solidFill>
                  <a:schemeClr val="tx2"/>
                </a:solidFill>
                <a:effectLst>
                  <a:glow rad="127000">
                    <a:schemeClr val="bg1"/>
                  </a:glow>
                </a:effectLst>
                <a:latin typeface="Arial" charset="0"/>
                <a:ea typeface="ＭＳ Ｐゴシック" charset="0"/>
                <a:cs typeface="ＭＳ Ｐゴシック" charset="0"/>
              </a:rPr>
              <a:t>加尔文主义</a:t>
            </a:r>
            <a:r>
              <a:rPr lang="en-US" b="1">
                <a:solidFill>
                  <a:schemeClr val="tx2"/>
                </a:solidFill>
                <a:effectLst>
                  <a:glow rad="127000">
                    <a:schemeClr val="bg1"/>
                  </a:glow>
                </a:effectLst>
                <a:latin typeface="Arial" charset="0"/>
                <a:ea typeface="ＭＳ Ｐゴシック" charset="0"/>
                <a:cs typeface="ＭＳ Ｐゴシック" charset="0"/>
              </a:rPr>
              <a:t>) </a:t>
            </a:r>
            <a:r>
              <a:rPr lang="zh-CN" altLang="en-US" b="1">
                <a:solidFill>
                  <a:schemeClr val="tx2"/>
                </a:solidFill>
                <a:effectLst>
                  <a:glow rad="127000">
                    <a:schemeClr val="bg1"/>
                  </a:glow>
                </a:effectLst>
                <a:latin typeface="Arial" charset="0"/>
                <a:ea typeface="ＭＳ Ｐゴシック" charset="0"/>
                <a:cs typeface="ＭＳ Ｐゴシック" charset="0"/>
              </a:rPr>
              <a:t>观点</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298814" y="5805264"/>
            <a:ext cx="8845185" cy="858840"/>
          </a:xfrm>
          <a:prstGeom prst="rect">
            <a:avLst/>
          </a:prstGeom>
          <a:solidFill>
            <a:schemeClr val="bg1"/>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zh-CN" altLang="en-US" sz="2400" b="1" dirty="0">
                <a:solidFill>
                  <a:srgbClr val="000000"/>
                </a:solidFill>
                <a:effectLst>
                  <a:glow rad="127000">
                    <a:srgbClr val="FFFFFF"/>
                  </a:glow>
                </a:effectLst>
                <a:latin typeface="Arial" charset="0"/>
                <a:ea typeface="ＭＳ Ｐゴシック" charset="0"/>
                <a:cs typeface="ＭＳ Ｐゴシック" charset="0"/>
              </a:rPr>
              <a:t>赛跑代表救恩。一个人放弃比赛说明他从来没有得救</a:t>
            </a:r>
            <a:r>
              <a:rPr lang="en-US" sz="2400" b="1" dirty="0">
                <a:solidFill>
                  <a:srgbClr val="000000"/>
                </a:solidFill>
                <a:effectLst>
                  <a:glow rad="127000">
                    <a:srgbClr val="FFFFFF"/>
                  </a:glow>
                </a:effectLst>
                <a:latin typeface="Arial" charset="0"/>
                <a:ea typeface="ＭＳ Ｐゴシック" charset="0"/>
                <a:cs typeface="ＭＳ Ｐゴシック" charset="0"/>
              </a:rPr>
              <a:t>. </a:t>
            </a:r>
            <a:r>
              <a:rPr lang="zh-CN" altLang="en-US" sz="2400" b="1" dirty="0">
                <a:solidFill>
                  <a:srgbClr val="000000"/>
                </a:solidFill>
                <a:effectLst>
                  <a:glow rad="127000">
                    <a:srgbClr val="FFFFFF"/>
                  </a:glow>
                </a:effectLst>
                <a:latin typeface="Arial" charset="0"/>
                <a:ea typeface="ＭＳ Ｐゴシック" charset="0"/>
                <a:cs typeface="ＭＳ Ｐゴシック" charset="0"/>
              </a:rPr>
              <a:t>基督徒背对跑向目标来评估他们在赛道上的进程。</a:t>
            </a:r>
            <a:endParaRPr lang="en-US" sz="1800"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98815" y="4437112"/>
            <a:ext cx="1896921" cy="1080120"/>
          </a:xfrm>
          <a:prstGeom prst="rect">
            <a:avLst/>
          </a:prstGeom>
          <a:solidFill>
            <a:schemeClr val="bg1"/>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zh-CN" altLang="en-US" sz="2800" b="1" dirty="0">
                <a:solidFill>
                  <a:srgbClr val="000000"/>
                </a:solidFill>
                <a:effectLst>
                  <a:glow rad="127000">
                    <a:srgbClr val="FFFFFF"/>
                  </a:glow>
                </a:effectLst>
                <a:latin typeface="Arial" charset="0"/>
                <a:ea typeface="ＭＳ Ｐゴシック" charset="0"/>
                <a:cs typeface="ＭＳ Ｐゴシック" charset="0"/>
              </a:rPr>
              <a:t>已经得救</a:t>
            </a:r>
            <a:endParaRPr lang="en-US" sz="2800"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1115616" y="908720"/>
            <a:ext cx="4968552" cy="1872208"/>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zh-CN" altLang="en-US" sz="2400" b="1" dirty="0">
                <a:solidFill>
                  <a:srgbClr val="000000"/>
                </a:solidFill>
                <a:effectLst>
                  <a:glow rad="127000">
                    <a:srgbClr val="FFFFFF"/>
                  </a:glow>
                </a:effectLst>
                <a:latin typeface="Arial" charset="0"/>
                <a:ea typeface="ＭＳ Ｐゴシック" charset="0"/>
                <a:cs typeface="ＭＳ Ｐゴシック" charset="0"/>
              </a:rPr>
              <a:t>警告和劝诫唤起往昔追忆和自我省察来评估一个人是否</a:t>
            </a:r>
            <a:endParaRPr lang="en-US" altLang="zh-CN" sz="2400" b="1" dirty="0">
              <a:solidFill>
                <a:srgbClr val="000000"/>
              </a:solidFill>
              <a:effectLst>
                <a:glow rad="127000">
                  <a:srgbClr val="FFFFFF"/>
                </a:glow>
              </a:effectLst>
              <a:latin typeface="Arial" charset="0"/>
              <a:ea typeface="ＭＳ Ｐゴシック" charset="0"/>
              <a:cs typeface="ＭＳ Ｐゴシック" charset="0"/>
            </a:endParaRPr>
          </a:p>
          <a:p>
            <a:pPr defTabSz="914400">
              <a:defRPr/>
            </a:pPr>
            <a:r>
              <a:rPr lang="zh-CN" altLang="en-US" sz="2400" b="1" dirty="0">
                <a:solidFill>
                  <a:srgbClr val="000000"/>
                </a:solidFill>
                <a:effectLst>
                  <a:glow rad="127000">
                    <a:srgbClr val="FFFFFF"/>
                  </a:glow>
                </a:effectLst>
                <a:latin typeface="Arial" charset="0"/>
                <a:ea typeface="ＭＳ Ｐゴシック" charset="0"/>
                <a:cs typeface="ＭＳ Ｐゴシック" charset="0"/>
              </a:rPr>
              <a:t>已经得救。</a:t>
            </a:r>
            <a:endParaRPr lang="en-US" sz="1800"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6516216" y="2420888"/>
            <a:ext cx="2304256" cy="1512168"/>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zh-CN" altLang="en-US" sz="2400" b="1" dirty="0">
                <a:solidFill>
                  <a:srgbClr val="000000"/>
                </a:solidFill>
                <a:effectLst>
                  <a:glow rad="127000">
                    <a:srgbClr val="FFFFFF"/>
                  </a:glow>
                </a:effectLst>
                <a:latin typeface="Arial" charset="0"/>
                <a:ea typeface="ＭＳ Ｐゴシック" charset="0"/>
                <a:cs typeface="ＭＳ Ｐゴシック" charset="0"/>
              </a:rPr>
              <a:t>奖赏就是</a:t>
            </a:r>
            <a:endParaRPr lang="en-US" altLang="zh-CN" sz="2400" b="1" dirty="0">
              <a:solidFill>
                <a:srgbClr val="000000"/>
              </a:solidFill>
              <a:effectLst>
                <a:glow rad="127000">
                  <a:srgbClr val="FFFFFF"/>
                </a:glow>
              </a:effectLst>
              <a:latin typeface="Arial" charset="0"/>
              <a:ea typeface="ＭＳ Ｐゴシック" charset="0"/>
              <a:cs typeface="ＭＳ Ｐゴシック" charset="0"/>
            </a:endParaRPr>
          </a:p>
          <a:p>
            <a:pPr defTabSz="914400">
              <a:defRPr/>
            </a:pPr>
            <a:r>
              <a:rPr lang="zh-CN" altLang="en-US" sz="2400" b="1" dirty="0">
                <a:solidFill>
                  <a:srgbClr val="000000"/>
                </a:solidFill>
                <a:effectLst>
                  <a:glow rad="127000">
                    <a:srgbClr val="FFFFFF"/>
                  </a:glow>
                </a:effectLst>
                <a:latin typeface="Arial" charset="0"/>
                <a:ea typeface="ＭＳ Ｐゴシック" charset="0"/>
                <a:cs typeface="ＭＳ Ｐゴシック" charset="0"/>
              </a:rPr>
              <a:t>救恩，永生。</a:t>
            </a:r>
            <a:endParaRPr lang="en-US" sz="1800" b="1" dirty="0">
              <a:solidFill>
                <a:srgbClr val="000000"/>
              </a:solidFill>
              <a:effectLst>
                <a:glow rad="127000">
                  <a:srgbClr val="FFFFFF"/>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928901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1" y="124692"/>
            <a:ext cx="9143999" cy="6733308"/>
            <a:chOff x="-1" y="124692"/>
            <a:chExt cx="9143999" cy="6733308"/>
          </a:xfrm>
        </p:grpSpPr>
        <p:pic>
          <p:nvPicPr>
            <p:cNvPr id="2" name="Picture 1"/>
            <p:cNvPicPr>
              <a:picLocks noChangeAspect="1"/>
            </p:cNvPicPr>
            <p:nvPr/>
          </p:nvPicPr>
          <p:blipFill>
            <a:blip r:embed="rId3"/>
            <a:stretch>
              <a:fillRect/>
            </a:stretch>
          </p:blipFill>
          <p:spPr>
            <a:xfrm>
              <a:off x="-1" y="124692"/>
              <a:ext cx="9143999" cy="6733308"/>
            </a:xfrm>
            <a:prstGeom prst="rect">
              <a:avLst/>
            </a:prstGeom>
          </p:spPr>
        </p:pic>
        <p:sp>
          <p:nvSpPr>
            <p:cNvPr id="9" name="Rectangle 8"/>
            <p:cNvSpPr/>
            <p:nvPr/>
          </p:nvSpPr>
          <p:spPr bwMode="auto">
            <a:xfrm>
              <a:off x="1691680" y="692696"/>
              <a:ext cx="3024336" cy="18362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13" name="Rectangle 12"/>
            <p:cNvSpPr/>
            <p:nvPr/>
          </p:nvSpPr>
          <p:spPr bwMode="auto">
            <a:xfrm>
              <a:off x="2843808" y="1664808"/>
              <a:ext cx="1080120" cy="126013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78608"/>
            <a:ext cx="9143999" cy="634494"/>
          </a:xfrm>
          <a:effectLst/>
          <a:extLst/>
        </p:spPr>
        <p:txBody>
          <a:bodyPr/>
          <a:lstStyle/>
          <a:p>
            <a:pPr>
              <a:defRPr/>
            </a:pPr>
            <a:r>
              <a:rPr lang="zh-CN" altLang="en-US" b="1">
                <a:solidFill>
                  <a:schemeClr val="tx2"/>
                </a:solidFill>
                <a:effectLst>
                  <a:glow rad="127000">
                    <a:schemeClr val="bg1"/>
                  </a:glow>
                </a:effectLst>
                <a:latin typeface="Arial" charset="0"/>
                <a:ea typeface="ＭＳ Ｐゴシック" charset="0"/>
                <a:cs typeface="ＭＳ Ｐゴシック" charset="0"/>
              </a:rPr>
              <a:t>假设论</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 y="5954536"/>
            <a:ext cx="9143999" cy="858840"/>
          </a:xfrm>
          <a:prstGeom prst="rect">
            <a:avLst/>
          </a:prstGeom>
          <a:solidFill>
            <a:schemeClr val="bg1"/>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zh-CN" altLang="en-US" sz="2800" b="1" dirty="0">
                <a:solidFill>
                  <a:srgbClr val="000000"/>
                </a:solidFill>
                <a:effectLst>
                  <a:glow rad="127000">
                    <a:srgbClr val="FFFFFF"/>
                  </a:glow>
                </a:effectLst>
                <a:latin typeface="Arial" charset="0"/>
                <a:ea typeface="ＭＳ Ｐゴシック" charset="0"/>
                <a:cs typeface="ＭＳ Ｐゴシック" charset="0"/>
              </a:rPr>
              <a:t>赛跑代表救恩。一个已经得救的人不可能放弃比赛。</a:t>
            </a:r>
            <a:endParaRPr lang="en-US" sz="2000"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0783" y="4581128"/>
            <a:ext cx="1896921" cy="1080120"/>
          </a:xfrm>
          <a:prstGeom prst="rect">
            <a:avLst/>
          </a:prstGeom>
          <a:solidFill>
            <a:schemeClr val="bg1"/>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zh-CN" altLang="en-US" sz="2800" b="1" dirty="0">
                <a:solidFill>
                  <a:srgbClr val="000000"/>
                </a:solidFill>
                <a:effectLst>
                  <a:glow rad="127000">
                    <a:srgbClr val="FFFFFF"/>
                  </a:glow>
                </a:effectLst>
                <a:latin typeface="Arial" charset="0"/>
                <a:ea typeface="ＭＳ Ｐゴシック" charset="0"/>
                <a:cs typeface="ＭＳ Ｐゴシック" charset="0"/>
              </a:rPr>
              <a:t>已经得救</a:t>
            </a:r>
            <a:endParaRPr lang="en-US" sz="2800"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1547664" y="764704"/>
            <a:ext cx="3816424" cy="1872208"/>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zh-CN" altLang="en-US" sz="2400" b="1" dirty="0">
                <a:solidFill>
                  <a:srgbClr val="000000"/>
                </a:solidFill>
                <a:effectLst>
                  <a:glow rad="127000">
                    <a:srgbClr val="FFFFFF"/>
                  </a:glow>
                </a:effectLst>
                <a:latin typeface="Arial" charset="0"/>
                <a:ea typeface="ＭＳ Ｐゴシック" charset="0"/>
                <a:cs typeface="ＭＳ Ｐゴシック" charset="0"/>
              </a:rPr>
              <a:t>警告和劝诫只是提出假设，如果一个人没有坚持跑到终点会发生什么。</a:t>
            </a:r>
            <a:endParaRPr lang="en-US" sz="1800"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11" name="Rounded Rectangular Callout 10"/>
          <p:cNvSpPr/>
          <p:nvPr/>
        </p:nvSpPr>
        <p:spPr bwMode="auto">
          <a:xfrm>
            <a:off x="6228184" y="2060848"/>
            <a:ext cx="2448272" cy="1512168"/>
          </a:xfrm>
          <a:prstGeom prst="wedgeRoundRectCallout">
            <a:avLst>
              <a:gd name="adj1" fmla="val 58682"/>
              <a:gd name="adj2" fmla="val 167169"/>
              <a:gd name="adj3" fmla="val 16667"/>
            </a:avLst>
          </a:prstGeom>
          <a:solidFill>
            <a:srgbClr val="FFFFFF"/>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12" name="Rectangle 2"/>
          <p:cNvSpPr txBox="1">
            <a:spLocks noChangeArrowheads="1"/>
          </p:cNvSpPr>
          <p:nvPr/>
        </p:nvSpPr>
        <p:spPr bwMode="auto">
          <a:xfrm>
            <a:off x="6300192" y="2060848"/>
            <a:ext cx="2304256" cy="1512168"/>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zh-CN" altLang="en-US" sz="2400" b="1" dirty="0">
                <a:solidFill>
                  <a:srgbClr val="000000"/>
                </a:solidFill>
                <a:effectLst>
                  <a:glow rad="127000">
                    <a:srgbClr val="FFFFFF"/>
                  </a:glow>
                </a:effectLst>
                <a:latin typeface="Arial" charset="0"/>
                <a:ea typeface="ＭＳ Ｐゴシック" charset="0"/>
                <a:cs typeface="ＭＳ Ｐゴシック" charset="0"/>
              </a:rPr>
              <a:t>奖赏就是</a:t>
            </a:r>
            <a:endParaRPr lang="en-US" altLang="zh-CN" sz="2400" b="1" dirty="0">
              <a:solidFill>
                <a:srgbClr val="000000"/>
              </a:solidFill>
              <a:effectLst>
                <a:glow rad="127000">
                  <a:srgbClr val="FFFFFF"/>
                </a:glow>
              </a:effectLst>
              <a:latin typeface="Arial" charset="0"/>
              <a:ea typeface="ＭＳ Ｐゴシック" charset="0"/>
              <a:cs typeface="ＭＳ Ｐゴシック" charset="0"/>
            </a:endParaRPr>
          </a:p>
          <a:p>
            <a:pPr defTabSz="914400">
              <a:defRPr/>
            </a:pPr>
            <a:r>
              <a:rPr lang="zh-CN" altLang="en-US" sz="2400" b="1" dirty="0">
                <a:solidFill>
                  <a:srgbClr val="000000"/>
                </a:solidFill>
                <a:effectLst>
                  <a:glow rad="127000">
                    <a:srgbClr val="FFFFFF"/>
                  </a:glow>
                </a:effectLst>
                <a:latin typeface="Arial" charset="0"/>
                <a:ea typeface="ＭＳ Ｐゴシック" charset="0"/>
                <a:cs typeface="ＭＳ Ｐゴシック" charset="0"/>
              </a:rPr>
              <a:t>救恩，永生。</a:t>
            </a:r>
            <a:endParaRPr lang="en-US" sz="1800" b="1" dirty="0">
              <a:solidFill>
                <a:srgbClr val="000000"/>
              </a:solidFill>
              <a:effectLst>
                <a:glow rad="127000">
                  <a:srgbClr val="FFFFFF"/>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871739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1" y="653825"/>
            <a:ext cx="9143999" cy="6204175"/>
            <a:chOff x="-1" y="653825"/>
            <a:chExt cx="9143999" cy="6204175"/>
          </a:xfrm>
        </p:grpSpPr>
        <p:pic>
          <p:nvPicPr>
            <p:cNvPr id="2" name="Picture 1"/>
            <p:cNvPicPr>
              <a:picLocks noChangeAspect="1"/>
            </p:cNvPicPr>
            <p:nvPr/>
          </p:nvPicPr>
          <p:blipFill>
            <a:blip r:embed="rId3"/>
            <a:stretch>
              <a:fillRect/>
            </a:stretch>
          </p:blipFill>
          <p:spPr>
            <a:xfrm>
              <a:off x="-1" y="653825"/>
              <a:ext cx="9143999" cy="6204175"/>
            </a:xfrm>
            <a:prstGeom prst="rect">
              <a:avLst/>
            </a:prstGeom>
          </p:spPr>
        </p:pic>
        <p:sp>
          <p:nvSpPr>
            <p:cNvPr id="7" name="Rounded Rectangular Callout 6"/>
            <p:cNvSpPr/>
            <p:nvPr/>
          </p:nvSpPr>
          <p:spPr bwMode="auto">
            <a:xfrm>
              <a:off x="5796136" y="1700808"/>
              <a:ext cx="2880320" cy="2016224"/>
            </a:xfrm>
            <a:prstGeom prst="wedgeRoundRectCallout">
              <a:avLst>
                <a:gd name="adj1" fmla="val 58214"/>
                <a:gd name="adj2" fmla="val 129337"/>
                <a:gd name="adj3" fmla="val 16667"/>
              </a:avLst>
            </a:prstGeom>
            <a:solidFill>
              <a:srgbClr val="FFFFFF"/>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9" name="Rectangle 8"/>
            <p:cNvSpPr/>
            <p:nvPr/>
          </p:nvSpPr>
          <p:spPr bwMode="auto">
            <a:xfrm>
              <a:off x="2195736" y="1268760"/>
              <a:ext cx="2664296" cy="18002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78608"/>
            <a:ext cx="9143999" cy="634494"/>
          </a:xfrm>
          <a:effectLst/>
          <a:extLst/>
        </p:spPr>
        <p:txBody>
          <a:bodyPr/>
          <a:lstStyle/>
          <a:p>
            <a:pPr>
              <a:defRPr/>
            </a:pPr>
            <a:r>
              <a:rPr lang="zh-CN" altLang="en-US" b="1">
                <a:solidFill>
                  <a:schemeClr val="tx2"/>
                </a:solidFill>
                <a:effectLst>
                  <a:glow rad="127000">
                    <a:schemeClr val="bg1"/>
                  </a:glow>
                </a:effectLst>
                <a:latin typeface="Arial" charset="0"/>
                <a:ea typeface="ＭＳ Ｐゴシック" charset="0"/>
                <a:cs typeface="ＭＳ Ｐゴシック" charset="0"/>
              </a:rPr>
              <a:t>奖品失去论</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6513" y="5999160"/>
            <a:ext cx="9143999" cy="858840"/>
          </a:xfrm>
          <a:prstGeom prst="rect">
            <a:avLst/>
          </a:prstGeom>
          <a:solidFill>
            <a:schemeClr val="bg1"/>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zh-CN" altLang="en-US" sz="2800" b="1" dirty="0">
                <a:solidFill>
                  <a:srgbClr val="000000"/>
                </a:solidFill>
                <a:effectLst>
                  <a:glow rad="127000">
                    <a:srgbClr val="FFFFFF"/>
                  </a:glow>
                </a:effectLst>
                <a:latin typeface="Arial" charset="0"/>
                <a:ea typeface="ＭＳ Ｐゴシック" charset="0"/>
                <a:cs typeface="ＭＳ Ｐゴシック" charset="0"/>
              </a:rPr>
              <a:t>赛跑代表救恩。</a:t>
            </a:r>
            <a:r>
              <a:rPr lang="en-US" sz="2800" b="1" dirty="0">
                <a:solidFill>
                  <a:srgbClr val="000000"/>
                </a:solidFill>
                <a:effectLst>
                  <a:glow rad="127000">
                    <a:srgbClr val="FFFFFF"/>
                  </a:glow>
                </a:effectLst>
                <a:latin typeface="Arial" charset="0"/>
                <a:ea typeface="ＭＳ Ｐゴシック" charset="0"/>
                <a:cs typeface="ＭＳ Ｐゴシック" charset="0"/>
              </a:rPr>
              <a:t/>
            </a:r>
            <a:br>
              <a:rPr lang="en-US" sz="2800" b="1" dirty="0">
                <a:solidFill>
                  <a:srgbClr val="000000"/>
                </a:solidFill>
                <a:effectLst>
                  <a:glow rad="127000">
                    <a:srgbClr val="FFFFFF"/>
                  </a:glow>
                </a:effectLst>
                <a:latin typeface="Arial" charset="0"/>
                <a:ea typeface="ＭＳ Ｐゴシック" charset="0"/>
                <a:cs typeface="ＭＳ Ｐゴシック" charset="0"/>
              </a:rPr>
            </a:br>
            <a:r>
              <a:rPr lang="zh-CN" altLang="en-US" sz="2800" b="1" dirty="0">
                <a:solidFill>
                  <a:srgbClr val="000000"/>
                </a:solidFill>
                <a:effectLst>
                  <a:glow rad="127000">
                    <a:srgbClr val="FFFFFF"/>
                  </a:glow>
                </a:effectLst>
                <a:latin typeface="Arial" charset="0"/>
                <a:ea typeface="ＭＳ Ｐゴシック" charset="0"/>
                <a:cs typeface="ＭＳ Ｐゴシック" charset="0"/>
              </a:rPr>
              <a:t>基督徒可能会放弃赛跑而失去奖品。</a:t>
            </a:r>
            <a:endParaRPr lang="en-US" sz="2000"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34524" y="4653136"/>
            <a:ext cx="2017196" cy="1080120"/>
          </a:xfrm>
          <a:prstGeom prst="rect">
            <a:avLst/>
          </a:prstGeom>
          <a:solidFill>
            <a:schemeClr val="bg1"/>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zh-CN" altLang="en-US" sz="3600" b="1" dirty="0">
                <a:solidFill>
                  <a:srgbClr val="000000"/>
                </a:solidFill>
                <a:effectLst>
                  <a:glow rad="127000">
                    <a:srgbClr val="FFFFFF"/>
                  </a:glow>
                </a:effectLst>
                <a:latin typeface="Arial" charset="0"/>
                <a:ea typeface="ＭＳ Ｐゴシック" charset="0"/>
                <a:cs typeface="ＭＳ Ｐゴシック" charset="0"/>
              </a:rPr>
              <a:t>已经得救</a:t>
            </a:r>
            <a:endParaRPr lang="en-US" altLang="zh-CN" sz="3600"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6012160" y="1772816"/>
            <a:ext cx="2412776" cy="1872208"/>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zh-CN" altLang="en-US" sz="2400" b="1" dirty="0">
                <a:solidFill>
                  <a:srgbClr val="000000"/>
                </a:solidFill>
                <a:effectLst>
                  <a:glow rad="127000">
                    <a:srgbClr val="FFFFFF"/>
                  </a:glow>
                </a:effectLst>
                <a:latin typeface="Arial" charset="0"/>
                <a:ea typeface="ＭＳ Ｐゴシック" charset="0"/>
                <a:cs typeface="ＭＳ Ｐゴシック" charset="0"/>
              </a:rPr>
              <a:t>奖赏不是救恩，而是奖品。</a:t>
            </a:r>
            <a:endParaRPr lang="en-US" sz="1800"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2051720" y="1124744"/>
            <a:ext cx="3168352" cy="1872208"/>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zh-CN" altLang="en-US" sz="2400" b="1" dirty="0">
                <a:solidFill>
                  <a:srgbClr val="000000"/>
                </a:solidFill>
                <a:effectLst>
                  <a:glow rad="127000">
                    <a:srgbClr val="FFFFFF"/>
                  </a:glow>
                </a:effectLst>
                <a:latin typeface="Arial" charset="0"/>
                <a:ea typeface="ＭＳ Ｐゴシック" charset="0"/>
                <a:cs typeface="ＭＳ Ｐゴシック" charset="0"/>
              </a:rPr>
              <a:t>警告与劝诫提出了对获得奖赏的怀疑。。</a:t>
            </a:r>
            <a:endParaRPr lang="en-US" sz="1800" b="1" dirty="0">
              <a:solidFill>
                <a:srgbClr val="000000"/>
              </a:solidFill>
              <a:effectLst>
                <a:glow rad="127000">
                  <a:srgbClr val="FFFFFF"/>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208991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p:cNvGrpSpPr/>
          <p:nvPr/>
        </p:nvGrpSpPr>
        <p:grpSpPr>
          <a:xfrm>
            <a:off x="-1" y="908720"/>
            <a:ext cx="9143999" cy="5949280"/>
            <a:chOff x="-1" y="908720"/>
            <a:chExt cx="9143999" cy="5949280"/>
          </a:xfrm>
        </p:grpSpPr>
        <p:pic>
          <p:nvPicPr>
            <p:cNvPr id="2" name="Picture 1"/>
            <p:cNvPicPr>
              <a:picLocks noChangeAspect="1"/>
            </p:cNvPicPr>
            <p:nvPr/>
          </p:nvPicPr>
          <p:blipFill>
            <a:blip r:embed="rId3"/>
            <a:stretch>
              <a:fillRect/>
            </a:stretch>
          </p:blipFill>
          <p:spPr>
            <a:xfrm>
              <a:off x="-1" y="908720"/>
              <a:ext cx="9143999" cy="5949280"/>
            </a:xfrm>
            <a:prstGeom prst="rect">
              <a:avLst/>
            </a:prstGeom>
          </p:spPr>
        </p:pic>
        <p:sp>
          <p:nvSpPr>
            <p:cNvPr id="3" name="Rounded Rectangular Callout 2"/>
            <p:cNvSpPr/>
            <p:nvPr/>
          </p:nvSpPr>
          <p:spPr bwMode="auto">
            <a:xfrm>
              <a:off x="5868144" y="1988840"/>
              <a:ext cx="2880320" cy="2016224"/>
            </a:xfrm>
            <a:prstGeom prst="wedgeRoundRectCallout">
              <a:avLst>
                <a:gd name="adj1" fmla="val 58214"/>
                <a:gd name="adj2" fmla="val 129337"/>
                <a:gd name="adj3" fmla="val 16667"/>
              </a:avLst>
            </a:prstGeom>
            <a:solidFill>
              <a:srgbClr val="FFFFFF"/>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4" name="Rectangle 3"/>
            <p:cNvSpPr/>
            <p:nvPr/>
          </p:nvSpPr>
          <p:spPr bwMode="auto">
            <a:xfrm>
              <a:off x="2267744" y="1412776"/>
              <a:ext cx="2448272" cy="180020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624"/>
            <a:ext cx="9143999" cy="1118144"/>
          </a:xfrm>
          <a:effectLst/>
          <a:extLst/>
        </p:spPr>
        <p:txBody>
          <a:bodyPr/>
          <a:lstStyle/>
          <a:p>
            <a:pPr>
              <a:defRPr/>
            </a:pPr>
            <a:r>
              <a:rPr lang="zh-CN" altLang="en-US" b="1">
                <a:solidFill>
                  <a:schemeClr val="tx2"/>
                </a:solidFill>
                <a:effectLst>
                  <a:glow rad="127000">
                    <a:schemeClr val="bg1"/>
                  </a:glow>
                </a:effectLst>
                <a:latin typeface="Arial" charset="0"/>
                <a:ea typeface="ＭＳ Ｐゴシック" charset="0"/>
                <a:cs typeface="ＭＳ Ｐゴシック" charset="0"/>
              </a:rPr>
              <a:t>生命失去论</a:t>
            </a:r>
            <a:r>
              <a:rPr lang="en-US" b="1" dirty="0">
                <a:solidFill>
                  <a:schemeClr val="tx2"/>
                </a:solidFill>
                <a:effectLst>
                  <a:glow rad="127000">
                    <a:schemeClr val="bg1"/>
                  </a:glow>
                </a:effectLst>
                <a:latin typeface="Arial" charset="0"/>
                <a:ea typeface="ＭＳ Ｐゴシック" charset="0"/>
                <a:cs typeface="ＭＳ Ｐゴシック" charset="0"/>
              </a:rPr>
              <a:t/>
            </a:r>
            <a:br>
              <a:rPr lang="en-US" b="1" dirty="0">
                <a:solidFill>
                  <a:schemeClr val="tx2"/>
                </a:solidFill>
                <a:effectLst>
                  <a:glow rad="127000">
                    <a:schemeClr val="bg1"/>
                  </a:glow>
                </a:effectLst>
                <a:latin typeface="Arial" charset="0"/>
                <a:ea typeface="ＭＳ Ｐゴシック" charset="0"/>
                <a:cs typeface="ＭＳ Ｐゴシック" charset="0"/>
              </a:rPr>
            </a:br>
            <a:r>
              <a:rPr lang="en-US" sz="3600" b="1" dirty="0">
                <a:solidFill>
                  <a:schemeClr val="tx2"/>
                </a:solidFill>
                <a:effectLst>
                  <a:glow rad="127000">
                    <a:schemeClr val="bg1"/>
                  </a:glow>
                </a:effectLst>
                <a:latin typeface="Arial" charset="0"/>
                <a:ea typeface="ＭＳ Ｐゴシック" charset="0"/>
                <a:cs typeface="ＭＳ Ｐゴシック" charset="0"/>
              </a:rPr>
              <a:t>(Randall Gleason &amp; Rick Griffith</a:t>
            </a:r>
            <a:r>
              <a:rPr lang="zh-CN" altLang="en-US" sz="3600" b="1" dirty="0">
                <a:solidFill>
                  <a:schemeClr val="tx2"/>
                </a:solidFill>
                <a:effectLst>
                  <a:glow rad="127000">
                    <a:schemeClr val="bg1"/>
                  </a:glow>
                </a:effectLst>
                <a:latin typeface="Arial" charset="0"/>
                <a:ea typeface="ＭＳ Ｐゴシック" charset="0"/>
                <a:cs typeface="ＭＳ Ｐゴシック" charset="0"/>
              </a:rPr>
              <a:t>所持有</a:t>
            </a:r>
            <a:r>
              <a:rPr lang="en-US" sz="3600" b="1" dirty="0">
                <a:solidFill>
                  <a:schemeClr val="tx2"/>
                </a:solidFill>
                <a:effectLst>
                  <a:glow rad="127000">
                    <a:schemeClr val="bg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11784" y="6021288"/>
            <a:ext cx="9143999" cy="858840"/>
          </a:xfrm>
          <a:prstGeom prst="rect">
            <a:avLst/>
          </a:prstGeom>
          <a:solidFill>
            <a:schemeClr val="bg1"/>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zh-CN" altLang="en-US" sz="2800" b="1" dirty="0">
                <a:solidFill>
                  <a:srgbClr val="000000"/>
                </a:solidFill>
                <a:effectLst>
                  <a:glow rad="127000">
                    <a:srgbClr val="FFFFFF"/>
                  </a:glow>
                </a:effectLst>
                <a:latin typeface="Arial" charset="0"/>
                <a:ea typeface="ＭＳ Ｐゴシック" charset="0"/>
                <a:cs typeface="ＭＳ Ｐゴシック" charset="0"/>
              </a:rPr>
              <a:t>赛跑代表救恩。</a:t>
            </a:r>
            <a:r>
              <a:rPr lang="en-US" sz="2800" b="1" dirty="0">
                <a:solidFill>
                  <a:srgbClr val="000000"/>
                </a:solidFill>
                <a:effectLst>
                  <a:glow rad="127000">
                    <a:srgbClr val="FFFFFF"/>
                  </a:glow>
                </a:effectLst>
                <a:latin typeface="Arial" charset="0"/>
                <a:ea typeface="ＭＳ Ｐゴシック" charset="0"/>
                <a:cs typeface="ＭＳ Ｐゴシック" charset="0"/>
              </a:rPr>
              <a:t/>
            </a:r>
            <a:br>
              <a:rPr lang="en-US" sz="2800" b="1" dirty="0">
                <a:solidFill>
                  <a:srgbClr val="000000"/>
                </a:solidFill>
                <a:effectLst>
                  <a:glow rad="127000">
                    <a:srgbClr val="FFFFFF"/>
                  </a:glow>
                </a:effectLst>
                <a:latin typeface="Arial" charset="0"/>
                <a:ea typeface="ＭＳ Ｐゴシック" charset="0"/>
                <a:cs typeface="ＭＳ Ｐゴシック" charset="0"/>
              </a:rPr>
            </a:br>
            <a:r>
              <a:rPr lang="zh-CN" altLang="en-US" sz="2800" b="1" dirty="0">
                <a:solidFill>
                  <a:srgbClr val="000000"/>
                </a:solidFill>
                <a:effectLst>
                  <a:glow rad="127000">
                    <a:srgbClr val="FFFFFF"/>
                  </a:glow>
                </a:effectLst>
                <a:latin typeface="Arial" charset="0"/>
                <a:ea typeface="ＭＳ Ｐゴシック" charset="0"/>
                <a:cs typeface="ＭＳ Ｐゴシック" charset="0"/>
              </a:rPr>
              <a:t>基督徒可能会放弃比赛而在今世丧生。</a:t>
            </a:r>
            <a:endParaRPr lang="en-US" sz="2000"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4653136"/>
            <a:ext cx="2009388" cy="1080120"/>
          </a:xfrm>
          <a:prstGeom prst="rect">
            <a:avLst/>
          </a:prstGeom>
          <a:solidFill>
            <a:schemeClr val="bg1"/>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zh-CN" altLang="en-US" sz="3600" b="1" dirty="0">
                <a:solidFill>
                  <a:srgbClr val="000000"/>
                </a:solidFill>
                <a:effectLst>
                  <a:glow rad="127000">
                    <a:srgbClr val="FFFFFF"/>
                  </a:glow>
                </a:effectLst>
                <a:latin typeface="Arial" charset="0"/>
                <a:ea typeface="ＭＳ Ｐゴシック" charset="0"/>
                <a:cs typeface="ＭＳ Ｐゴシック" charset="0"/>
              </a:rPr>
              <a:t>已经得救</a:t>
            </a:r>
            <a:endParaRPr lang="en-US" altLang="zh-CN" sz="3600"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5940152" y="1988840"/>
            <a:ext cx="2808312" cy="1872208"/>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zh-CN" altLang="en-US" sz="2400" b="1" dirty="0">
                <a:solidFill>
                  <a:srgbClr val="000000"/>
                </a:solidFill>
                <a:effectLst>
                  <a:glow rad="127000">
                    <a:srgbClr val="FFFFFF"/>
                  </a:glow>
                </a:effectLst>
                <a:latin typeface="Arial" charset="0"/>
                <a:ea typeface="ＭＳ Ｐゴシック" charset="0"/>
                <a:cs typeface="ＭＳ Ｐゴシック" charset="0"/>
              </a:rPr>
              <a:t>奖赏不是救恩，而是天国里的基业。</a:t>
            </a:r>
            <a:endParaRPr lang="en-US" sz="2400"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2051720" y="1412776"/>
            <a:ext cx="3168352" cy="1872208"/>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zh-CN" altLang="en-US" sz="2400" b="1" dirty="0">
                <a:solidFill>
                  <a:srgbClr val="000000"/>
                </a:solidFill>
                <a:effectLst>
                  <a:glow rad="127000">
                    <a:srgbClr val="FFFFFF"/>
                  </a:glow>
                </a:effectLst>
                <a:latin typeface="Arial" charset="0"/>
                <a:ea typeface="ＭＳ Ｐゴシック" charset="0"/>
                <a:cs typeface="ＭＳ Ｐゴシック" charset="0"/>
              </a:rPr>
              <a:t>警告和劝诫敦促人同基督努力前行，否则他会物理死亡。</a:t>
            </a:r>
            <a:endParaRPr lang="en-US" sz="1800"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12" name="Text Box 1041"/>
          <p:cNvSpPr txBox="1">
            <a:spLocks noChangeArrowheads="1"/>
          </p:cNvSpPr>
          <p:nvPr/>
        </p:nvSpPr>
        <p:spPr bwMode="auto">
          <a:xfrm>
            <a:off x="8281406" y="76200"/>
            <a:ext cx="698178" cy="461665"/>
          </a:xfrm>
          <a:prstGeom prst="rect">
            <a:avLst/>
          </a:prstGeom>
          <a:solidFill>
            <a:schemeClr val="tx1"/>
          </a:solidFill>
          <a:ln>
            <a:noFill/>
          </a:ln>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a:solidFill>
                  <a:srgbClr val="FFFFFF"/>
                </a:solidFill>
                <a:latin typeface="Arial" charset="0"/>
                <a:cs typeface="Arial" charset="0"/>
              </a:rPr>
              <a:t>257</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38399189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29" name="Rectangle 2"/>
          <p:cNvSpPr>
            <a:spLocks noGrp="1" noChangeArrowheads="1"/>
          </p:cNvSpPr>
          <p:nvPr>
            <p:ph type="ctrTitle"/>
          </p:nvPr>
        </p:nvSpPr>
        <p:spPr>
          <a:xfrm>
            <a:off x="0" y="0"/>
            <a:ext cx="9144000" cy="1447800"/>
          </a:xfrm>
          <a:solidFill>
            <a:schemeClr val="bg1"/>
          </a:solidFill>
          <a:ln w="9525">
            <a:noFill/>
            <a:miter lim="800000"/>
            <a:headEnd/>
            <a:tailEnd/>
          </a:ln>
          <a:effectLst/>
        </p:spPr>
        <p:txBody>
          <a:bodyPr vert="horz" wrap="square" lIns="91440" tIns="45720" rIns="91440" bIns="45720" numCol="1" anchor="b" anchorCtr="1" compatLnSpc="1">
            <a:prstTxWarp prst="textNoShape">
              <a:avLst/>
            </a:prstTxWarp>
          </a:bodyPr>
          <a:lstStyle/>
          <a:p>
            <a:pPr eaLnBrk="1" hangingPunct="1"/>
            <a:r>
              <a:rPr lang="zh-TW" altLang="en-US" sz="3600" b="1">
                <a:solidFill>
                  <a:schemeClr val="tx1"/>
                </a:solidFill>
                <a:effectLst/>
                <a:latin typeface="Scholar" charset="0"/>
                <a:cs typeface="Geneva" charset="0"/>
              </a:rPr>
              <a:t>保罗和雅各布信心与行为</a:t>
            </a:r>
            <a:r>
              <a:rPr lang="en-US" altLang="zh-TW" sz="3600" b="1">
                <a:solidFill>
                  <a:schemeClr val="tx1"/>
                </a:solidFill>
                <a:effectLst/>
                <a:latin typeface="Scholar" charset="0"/>
                <a:cs typeface="Geneva" charset="0"/>
              </a:rPr>
              <a:t/>
            </a:r>
            <a:br>
              <a:rPr lang="en-US" altLang="zh-TW" sz="3600" b="1">
                <a:solidFill>
                  <a:schemeClr val="tx1"/>
                </a:solidFill>
                <a:effectLst/>
                <a:latin typeface="Scholar" charset="0"/>
                <a:cs typeface="Geneva" charset="0"/>
              </a:rPr>
            </a:br>
            <a:r>
              <a:rPr lang="zh-TW" altLang="en-US" sz="3600" b="1">
                <a:solidFill>
                  <a:schemeClr val="tx1"/>
                </a:solidFill>
                <a:effectLst/>
                <a:latin typeface="Scholar" charset="0"/>
                <a:cs typeface="Geneva" charset="0"/>
              </a:rPr>
              <a:t>的对立立场</a:t>
            </a:r>
            <a:endParaRPr lang="en-US" sz="3600" b="1">
              <a:solidFill>
                <a:schemeClr val="tx1"/>
              </a:solidFill>
              <a:effectLst/>
              <a:latin typeface="Scholar" charset="0"/>
              <a:cs typeface="Geneva" charset="0"/>
            </a:endParaRPr>
          </a:p>
        </p:txBody>
      </p:sp>
      <p:sp>
        <p:nvSpPr>
          <p:cNvPr id="498692" name="Rectangle 4"/>
          <p:cNvSpPr>
            <a:spLocks noChangeArrowheads="1"/>
          </p:cNvSpPr>
          <p:nvPr/>
        </p:nvSpPr>
        <p:spPr bwMode="auto">
          <a:xfrm>
            <a:off x="4876800" y="2057400"/>
            <a:ext cx="3886200" cy="1752600"/>
          </a:xfrm>
          <a:prstGeom prst="rect">
            <a:avLst/>
          </a:prstGeom>
          <a:noFill/>
          <a:ln w="9525">
            <a:noFill/>
            <a:miter lim="800000"/>
            <a:headEnd/>
            <a:tailEnd/>
          </a:ln>
          <a:effectLst/>
        </p:spPr>
        <p:txBody>
          <a:bodyPr/>
          <a:lstStyle/>
          <a:p>
            <a:pPr algn="ctr" defTabSz="914400" fontAlgn="base">
              <a:spcBef>
                <a:spcPct val="20000"/>
              </a:spcBef>
              <a:spcAft>
                <a:spcPct val="0"/>
              </a:spcAft>
              <a:buClr>
                <a:srgbClr val="F63F1B"/>
              </a:buClr>
              <a:buSzPct val="120000"/>
              <a:defRPr/>
            </a:pPr>
            <a:endParaRPr lang="en-US" sz="3200">
              <a:solidFill>
                <a:srgbClr val="FFFFFF"/>
              </a:solidFill>
              <a:effectLst>
                <a:outerShdw blurRad="38100" dist="38100" dir="2700000" algn="tl">
                  <a:srgbClr val="000000"/>
                </a:outerShdw>
              </a:effectLst>
              <a:ea typeface="ＭＳ Ｐゴシック" charset="0"/>
              <a:cs typeface="Arial" charset="0"/>
            </a:endParaRPr>
          </a:p>
        </p:txBody>
      </p:sp>
      <p:sp>
        <p:nvSpPr>
          <p:cNvPr id="498693" name="Text Box 5"/>
          <p:cNvSpPr txBox="1">
            <a:spLocks noChangeArrowheads="1"/>
          </p:cNvSpPr>
          <p:nvPr/>
        </p:nvSpPr>
        <p:spPr bwMode="auto">
          <a:xfrm>
            <a:off x="838200" y="2112963"/>
            <a:ext cx="3581400" cy="1800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0"/>
              </a:spcBef>
              <a:spcAft>
                <a:spcPct val="0"/>
              </a:spcAft>
            </a:pPr>
            <a:r>
              <a:rPr lang="zh-CN" altLang="en-US" sz="2800" dirty="0">
                <a:solidFill>
                  <a:srgbClr val="FFFFFF"/>
                </a:solidFill>
              </a:rPr>
              <a:t>我们看定了：人称义是因著信，不在乎遵行律法。</a:t>
            </a:r>
            <a:r>
              <a:rPr lang="en-US" altLang="zh-CN" sz="2800" dirty="0">
                <a:solidFill>
                  <a:srgbClr val="FFFFFF"/>
                </a:solidFill>
              </a:rPr>
              <a:t/>
            </a:r>
            <a:br>
              <a:rPr lang="en-US" altLang="zh-CN" sz="2800" dirty="0">
                <a:solidFill>
                  <a:srgbClr val="FFFFFF"/>
                </a:solidFill>
              </a:rPr>
            </a:br>
            <a:r>
              <a:rPr lang="en-US" altLang="ja-JP" sz="2800" dirty="0">
                <a:solidFill>
                  <a:srgbClr val="FFFFFF"/>
                </a:solidFill>
              </a:rPr>
              <a:t>(</a:t>
            </a:r>
            <a:r>
              <a:rPr lang="zh-TW" altLang="en-US" sz="2800" dirty="0">
                <a:solidFill>
                  <a:srgbClr val="FFFFFF"/>
                </a:solidFill>
              </a:rPr>
              <a:t>羅馬書 </a:t>
            </a:r>
            <a:r>
              <a:rPr lang="en-US" altLang="ja-JP" sz="2800" dirty="0">
                <a:solidFill>
                  <a:srgbClr val="FFFFFF"/>
                </a:solidFill>
              </a:rPr>
              <a:t>3:28) </a:t>
            </a:r>
            <a:endParaRPr lang="en-US" sz="2800" dirty="0">
              <a:solidFill>
                <a:srgbClr val="FFFFFF"/>
              </a:solidFill>
            </a:endParaRPr>
          </a:p>
        </p:txBody>
      </p:sp>
      <p:sp>
        <p:nvSpPr>
          <p:cNvPr id="498694" name="Text Box 6"/>
          <p:cNvSpPr txBox="1">
            <a:spLocks noChangeArrowheads="1"/>
          </p:cNvSpPr>
          <p:nvPr/>
        </p:nvSpPr>
        <p:spPr bwMode="auto">
          <a:xfrm>
            <a:off x="5105400" y="2125663"/>
            <a:ext cx="3352800" cy="1800225"/>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0"/>
              </a:spcBef>
              <a:spcAft>
                <a:spcPct val="0"/>
              </a:spcAft>
            </a:pPr>
            <a:r>
              <a:rPr lang="zh-CN" altLang="en-US" sz="2800">
                <a:solidFill>
                  <a:srgbClr val="FFFFFF"/>
                </a:solidFill>
              </a:rPr>
              <a:t>这样看来，人称义是因著行为，不是单因著信。</a:t>
            </a:r>
            <a:r>
              <a:rPr lang="en-US" altLang="zh-CN" sz="2800">
                <a:solidFill>
                  <a:srgbClr val="FFFFFF"/>
                </a:solidFill>
              </a:rPr>
              <a:t/>
            </a:r>
            <a:br>
              <a:rPr lang="en-US" altLang="zh-CN" sz="2800">
                <a:solidFill>
                  <a:srgbClr val="FFFFFF"/>
                </a:solidFill>
              </a:rPr>
            </a:br>
            <a:r>
              <a:rPr lang="en-US" altLang="ja-JP" sz="2800">
                <a:solidFill>
                  <a:srgbClr val="FFFFFF"/>
                </a:solidFill>
              </a:rPr>
              <a:t>(</a:t>
            </a:r>
            <a:r>
              <a:rPr lang="zh-TW" altLang="en-US" sz="2800">
                <a:solidFill>
                  <a:srgbClr val="FFFFFF"/>
                </a:solidFill>
              </a:rPr>
              <a:t>雅各書 </a:t>
            </a:r>
            <a:r>
              <a:rPr lang="en-US" altLang="ja-JP" sz="2800">
                <a:solidFill>
                  <a:srgbClr val="FFFFFF"/>
                </a:solidFill>
              </a:rPr>
              <a:t>2:24)</a:t>
            </a:r>
            <a:endParaRPr lang="en-US" sz="2800">
              <a:solidFill>
                <a:srgbClr val="FFFFFF"/>
              </a:solidFill>
            </a:endParaRPr>
          </a:p>
        </p:txBody>
      </p:sp>
      <p:sp>
        <p:nvSpPr>
          <p:cNvPr id="498695" name="WordArt 7"/>
          <p:cNvSpPr>
            <a:spLocks noChangeArrowheads="1" noChangeShapeType="1" noTextEdit="1"/>
          </p:cNvSpPr>
          <p:nvPr/>
        </p:nvSpPr>
        <p:spPr bwMode="auto">
          <a:xfrm>
            <a:off x="4432300" y="1357313"/>
            <a:ext cx="854075" cy="1312862"/>
          </a:xfrm>
          <a:prstGeom prst="rect">
            <a:avLst/>
          </a:prstGeom>
        </p:spPr>
        <p:txBody>
          <a:bodyPr wrap="none" fromWordArt="1">
            <a:prstTxWarp prst="textSlantUp">
              <a:avLst>
                <a:gd name="adj" fmla="val 32056"/>
              </a:avLst>
            </a:prstTxWarp>
          </a:bodyPr>
          <a:lstStyle/>
          <a:p>
            <a:pPr algn="ctr" defTabSz="914400" fontAlgn="base">
              <a:spcBef>
                <a:spcPct val="0"/>
              </a:spcBef>
              <a:spcAft>
                <a:spcPct val="0"/>
              </a:spcAft>
            </a:pP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a:t>
            </a:r>
          </a:p>
        </p:txBody>
      </p:sp>
      <p:sp>
        <p:nvSpPr>
          <p:cNvPr id="498696" name="Text Box 8"/>
          <p:cNvSpPr txBox="1">
            <a:spLocks noChangeArrowheads="1"/>
          </p:cNvSpPr>
          <p:nvPr/>
        </p:nvSpPr>
        <p:spPr bwMode="auto">
          <a:xfrm>
            <a:off x="838200" y="4473575"/>
            <a:ext cx="3581400"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0"/>
              </a:spcBef>
              <a:spcAft>
                <a:spcPct val="0"/>
              </a:spcAft>
            </a:pPr>
            <a:r>
              <a:rPr lang="zh-CN" altLang="en-US" sz="2800">
                <a:solidFill>
                  <a:srgbClr val="FFFFFF"/>
                </a:solidFill>
              </a:rPr>
              <a:t>没有一人因行律法称义。</a:t>
            </a:r>
            <a:r>
              <a:rPr lang="en-US" altLang="zh-CN" sz="2800">
                <a:solidFill>
                  <a:srgbClr val="FFFFFF"/>
                </a:solidFill>
              </a:rPr>
              <a:t/>
            </a:r>
            <a:br>
              <a:rPr lang="en-US" altLang="zh-CN" sz="2800">
                <a:solidFill>
                  <a:srgbClr val="FFFFFF"/>
                </a:solidFill>
              </a:rPr>
            </a:br>
            <a:r>
              <a:rPr lang="en-US" altLang="ja-JP" sz="2800">
                <a:solidFill>
                  <a:srgbClr val="FFFFFF"/>
                </a:solidFill>
              </a:rPr>
              <a:t>(</a:t>
            </a:r>
            <a:r>
              <a:rPr lang="zh-TW" altLang="en-US" sz="2800">
                <a:solidFill>
                  <a:srgbClr val="FFFFFF"/>
                </a:solidFill>
              </a:rPr>
              <a:t>加拉太書 </a:t>
            </a:r>
            <a:r>
              <a:rPr lang="en-US" altLang="ja-JP" sz="2800">
                <a:solidFill>
                  <a:srgbClr val="FFFFFF"/>
                </a:solidFill>
              </a:rPr>
              <a:t>2:16) </a:t>
            </a:r>
            <a:endParaRPr lang="en-US" sz="2800">
              <a:solidFill>
                <a:srgbClr val="FFFFFF"/>
              </a:solidFill>
            </a:endParaRPr>
          </a:p>
        </p:txBody>
      </p:sp>
      <p:sp>
        <p:nvSpPr>
          <p:cNvPr id="498697" name="Text Box 9"/>
          <p:cNvSpPr txBox="1">
            <a:spLocks noChangeArrowheads="1"/>
          </p:cNvSpPr>
          <p:nvPr/>
        </p:nvSpPr>
        <p:spPr bwMode="auto">
          <a:xfrm>
            <a:off x="5105400" y="4473575"/>
            <a:ext cx="3352800" cy="1384995"/>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0"/>
              </a:spcBef>
              <a:spcAft>
                <a:spcPct val="0"/>
              </a:spcAft>
            </a:pPr>
            <a:r>
              <a:rPr lang="zh-CN" altLang="en-US" sz="2800">
                <a:solidFill>
                  <a:srgbClr val="FFFFFF"/>
                </a:solidFill>
              </a:rPr>
              <a:t>信心没有行为也是死的</a:t>
            </a:r>
            <a:r>
              <a:rPr lang="en-US" altLang="zh-CN" sz="2800">
                <a:solidFill>
                  <a:srgbClr val="FFFFFF"/>
                </a:solidFill>
              </a:rPr>
              <a:t/>
            </a:r>
            <a:br>
              <a:rPr lang="en-US" altLang="zh-CN" sz="2800">
                <a:solidFill>
                  <a:srgbClr val="FFFFFF"/>
                </a:solidFill>
              </a:rPr>
            </a:br>
            <a:r>
              <a:rPr lang="en-US" altLang="ja-JP" sz="2800">
                <a:solidFill>
                  <a:srgbClr val="FFFFFF"/>
                </a:solidFill>
              </a:rPr>
              <a:t>(</a:t>
            </a:r>
            <a:r>
              <a:rPr lang="zh-TW" altLang="en-US" sz="2800">
                <a:solidFill>
                  <a:srgbClr val="FFFFFF"/>
                </a:solidFill>
              </a:rPr>
              <a:t>雅各 書 </a:t>
            </a:r>
            <a:r>
              <a:rPr lang="en-US" altLang="ja-JP" sz="2800">
                <a:solidFill>
                  <a:srgbClr val="FFFFFF"/>
                </a:solidFill>
              </a:rPr>
              <a:t>2:26)</a:t>
            </a:r>
            <a:endParaRPr lang="en-US" sz="2800">
              <a:solidFill>
                <a:srgbClr val="FFFFFF"/>
              </a:solidFill>
            </a:endParaRPr>
          </a:p>
        </p:txBody>
      </p:sp>
      <p:sp>
        <p:nvSpPr>
          <p:cNvPr id="498698" name="WordArt 10"/>
          <p:cNvSpPr>
            <a:spLocks noChangeArrowheads="1" noChangeShapeType="1" noTextEdit="1"/>
          </p:cNvSpPr>
          <p:nvPr/>
        </p:nvSpPr>
        <p:spPr bwMode="auto">
          <a:xfrm>
            <a:off x="4343400" y="5116513"/>
            <a:ext cx="854075" cy="1312862"/>
          </a:xfrm>
          <a:prstGeom prst="rect">
            <a:avLst/>
          </a:prstGeom>
        </p:spPr>
        <p:txBody>
          <a:bodyPr wrap="none" fromWordArt="1">
            <a:prstTxWarp prst="textSlantUp">
              <a:avLst>
                <a:gd name="adj" fmla="val 32056"/>
              </a:avLst>
            </a:prstTxWarp>
          </a:bodyPr>
          <a:lstStyle/>
          <a:p>
            <a:pPr algn="ctr" defTabSz="914400" fontAlgn="base">
              <a:spcBef>
                <a:spcPct val="0"/>
              </a:spcBef>
              <a:spcAft>
                <a:spcPct val="0"/>
              </a:spcAft>
            </a:pP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a:t>
            </a:r>
          </a:p>
        </p:txBody>
      </p:sp>
    </p:spTree>
    <p:extLst>
      <p:ext uri="{BB962C8B-B14F-4D97-AF65-F5344CB8AC3E}">
        <p14:creationId xmlns:p14="http://schemas.microsoft.com/office/powerpoint/2010/main" val="1747241358"/>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498693"/>
                                        </p:tgtEl>
                                        <p:attrNameLst>
                                          <p:attrName>style.visibility</p:attrName>
                                        </p:attrNameLst>
                                      </p:cBhvr>
                                      <p:to>
                                        <p:strVal val="visible"/>
                                      </p:to>
                                    </p:set>
                                    <p:animEffect transition="in" filter="wedge">
                                      <p:cBhvr>
                                        <p:cTn id="7" dur="2000"/>
                                        <p:tgtEl>
                                          <p:spTgt spid="4986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498694"/>
                                        </p:tgtEl>
                                        <p:attrNameLst>
                                          <p:attrName>style.visibility</p:attrName>
                                        </p:attrNameLst>
                                      </p:cBhvr>
                                      <p:to>
                                        <p:strVal val="visible"/>
                                      </p:to>
                                    </p:set>
                                    <p:animEffect transition="in" filter="wedge">
                                      <p:cBhvr>
                                        <p:cTn id="12" dur="2000"/>
                                        <p:tgtEl>
                                          <p:spTgt spid="49869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9" presetClass="entr" presetSubtype="10" fill="hold" grpId="0" nodeType="clickEffect">
                                  <p:stCondLst>
                                    <p:cond delay="0"/>
                                  </p:stCondLst>
                                  <p:childTnLst>
                                    <p:set>
                                      <p:cBhvr>
                                        <p:cTn id="16" dur="1" fill="hold">
                                          <p:stCondLst>
                                            <p:cond delay="0"/>
                                          </p:stCondLst>
                                        </p:cTn>
                                        <p:tgtEl>
                                          <p:spTgt spid="498695"/>
                                        </p:tgtEl>
                                        <p:attrNameLst>
                                          <p:attrName>style.visibility</p:attrName>
                                        </p:attrNameLst>
                                      </p:cBhvr>
                                      <p:to>
                                        <p:strVal val="visible"/>
                                      </p:to>
                                    </p:set>
                                    <p:anim calcmode="lin" valueType="num">
                                      <p:cBhvr>
                                        <p:cTn id="17" dur="5000" fill="hold"/>
                                        <p:tgtEl>
                                          <p:spTgt spid="498695"/>
                                        </p:tgtEl>
                                        <p:attrNameLst>
                                          <p:attrName>ppt_w</p:attrName>
                                        </p:attrNameLst>
                                      </p:cBhvr>
                                      <p:tavLst>
                                        <p:tav tm="0" fmla="#ppt_w*sin(2.5*pi*$)">
                                          <p:val>
                                            <p:fltVal val="0"/>
                                          </p:val>
                                        </p:tav>
                                        <p:tav tm="100000">
                                          <p:val>
                                            <p:fltVal val="1"/>
                                          </p:val>
                                        </p:tav>
                                      </p:tavLst>
                                    </p:anim>
                                    <p:anim calcmode="lin" valueType="num">
                                      <p:cBhvr>
                                        <p:cTn id="18" dur="5000" fill="hold"/>
                                        <p:tgtEl>
                                          <p:spTgt spid="498695"/>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0" presetClass="entr" presetSubtype="0" fill="hold" grpId="0" nodeType="clickEffect">
                                  <p:stCondLst>
                                    <p:cond delay="0"/>
                                  </p:stCondLst>
                                  <p:childTnLst>
                                    <p:set>
                                      <p:cBhvr>
                                        <p:cTn id="22" dur="1" fill="hold">
                                          <p:stCondLst>
                                            <p:cond delay="0"/>
                                          </p:stCondLst>
                                        </p:cTn>
                                        <p:tgtEl>
                                          <p:spTgt spid="498696"/>
                                        </p:tgtEl>
                                        <p:attrNameLst>
                                          <p:attrName>style.visibility</p:attrName>
                                        </p:attrNameLst>
                                      </p:cBhvr>
                                      <p:to>
                                        <p:strVal val="visible"/>
                                      </p:to>
                                    </p:set>
                                    <p:animEffect transition="in" filter="wedge">
                                      <p:cBhvr>
                                        <p:cTn id="23" dur="2000"/>
                                        <p:tgtEl>
                                          <p:spTgt spid="49869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0" presetClass="entr" presetSubtype="0" fill="hold" grpId="0" nodeType="clickEffect">
                                  <p:stCondLst>
                                    <p:cond delay="0"/>
                                  </p:stCondLst>
                                  <p:childTnLst>
                                    <p:set>
                                      <p:cBhvr>
                                        <p:cTn id="27" dur="1" fill="hold">
                                          <p:stCondLst>
                                            <p:cond delay="0"/>
                                          </p:stCondLst>
                                        </p:cTn>
                                        <p:tgtEl>
                                          <p:spTgt spid="498697"/>
                                        </p:tgtEl>
                                        <p:attrNameLst>
                                          <p:attrName>style.visibility</p:attrName>
                                        </p:attrNameLst>
                                      </p:cBhvr>
                                      <p:to>
                                        <p:strVal val="visible"/>
                                      </p:to>
                                    </p:set>
                                    <p:animEffect transition="in" filter="wedge">
                                      <p:cBhvr>
                                        <p:cTn id="28" dur="2000"/>
                                        <p:tgtEl>
                                          <p:spTgt spid="49869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9" presetClass="entr" presetSubtype="10" fill="hold" grpId="0" nodeType="clickEffect">
                                  <p:stCondLst>
                                    <p:cond delay="0"/>
                                  </p:stCondLst>
                                  <p:childTnLst>
                                    <p:set>
                                      <p:cBhvr>
                                        <p:cTn id="32" dur="1" fill="hold">
                                          <p:stCondLst>
                                            <p:cond delay="0"/>
                                          </p:stCondLst>
                                        </p:cTn>
                                        <p:tgtEl>
                                          <p:spTgt spid="498698"/>
                                        </p:tgtEl>
                                        <p:attrNameLst>
                                          <p:attrName>style.visibility</p:attrName>
                                        </p:attrNameLst>
                                      </p:cBhvr>
                                      <p:to>
                                        <p:strVal val="visible"/>
                                      </p:to>
                                    </p:set>
                                    <p:anim calcmode="lin" valueType="num">
                                      <p:cBhvr>
                                        <p:cTn id="33" dur="5000" fill="hold"/>
                                        <p:tgtEl>
                                          <p:spTgt spid="498698"/>
                                        </p:tgtEl>
                                        <p:attrNameLst>
                                          <p:attrName>ppt_w</p:attrName>
                                        </p:attrNameLst>
                                      </p:cBhvr>
                                      <p:tavLst>
                                        <p:tav tm="0" fmla="#ppt_w*sin(2.5*pi*$)">
                                          <p:val>
                                            <p:fltVal val="0"/>
                                          </p:val>
                                        </p:tav>
                                        <p:tav tm="100000">
                                          <p:val>
                                            <p:fltVal val="1"/>
                                          </p:val>
                                        </p:tav>
                                      </p:tavLst>
                                    </p:anim>
                                    <p:anim calcmode="lin" valueType="num">
                                      <p:cBhvr>
                                        <p:cTn id="34" dur="5000" fill="hold"/>
                                        <p:tgtEl>
                                          <p:spTgt spid="49869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8693" grpId="0" animBg="1"/>
      <p:bldP spid="498694" grpId="0" animBg="1"/>
      <p:bldP spid="498695" grpId="0" animBg="1"/>
      <p:bldP spid="498696" grpId="0" animBg="1"/>
      <p:bldP spid="498697" grpId="0" animBg="1"/>
      <p:bldP spid="49869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017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b="4745"/>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0178" name="Rectangle 3"/>
          <p:cNvSpPr>
            <a:spLocks noChangeArrowheads="1"/>
          </p:cNvSpPr>
          <p:nvPr/>
        </p:nvSpPr>
        <p:spPr bwMode="auto">
          <a:xfrm>
            <a:off x="4343400" y="0"/>
            <a:ext cx="4800600" cy="70104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sp>
        <p:nvSpPr>
          <p:cNvPr id="502788" name="Rectangle 4"/>
          <p:cNvSpPr>
            <a:spLocks noGrp="1" noChangeArrowheads="1"/>
          </p:cNvSpPr>
          <p:nvPr>
            <p:ph type="subTitle" idx="1"/>
          </p:nvPr>
        </p:nvSpPr>
        <p:spPr>
          <a:xfrm>
            <a:off x="0" y="4724400"/>
            <a:ext cx="8991600" cy="2133600"/>
          </a:xfrm>
        </p:spPr>
        <p:txBody>
          <a:bodyPr/>
          <a:lstStyle/>
          <a:p>
            <a:pPr eaLnBrk="1" hangingPunct="1">
              <a:buFont typeface="Wingdings" charset="0"/>
              <a:buNone/>
              <a:defRPr/>
            </a:pPr>
            <a:r>
              <a:rPr lang="zh-TW" altLang="en-US">
                <a:latin typeface="Tahoma" charset="0"/>
                <a:cs typeface="+mn-cs"/>
              </a:rPr>
              <a:t>雅各布与保罗的观点有抵触</a:t>
            </a:r>
            <a:endParaRPr lang="en-US">
              <a:latin typeface="Tahoma" charset="0"/>
              <a:cs typeface="+mn-cs"/>
            </a:endParaRPr>
          </a:p>
          <a:p>
            <a:pPr eaLnBrk="1" hangingPunct="1">
              <a:buFont typeface="Wingdings" charset="0"/>
              <a:buNone/>
              <a:defRPr/>
            </a:pPr>
            <a:r>
              <a:rPr lang="zh-TW" altLang="en-US">
                <a:latin typeface="Tahoma" charset="0"/>
                <a:cs typeface="+mn-cs"/>
              </a:rPr>
              <a:t>雅各布书是一堆杂草</a:t>
            </a:r>
            <a:endParaRPr lang="en-US">
              <a:latin typeface="Tahoma" charset="0"/>
              <a:cs typeface="+mn-cs"/>
            </a:endParaRPr>
          </a:p>
          <a:p>
            <a:pPr eaLnBrk="1" hangingPunct="1">
              <a:buFont typeface="Wingdings" charset="0"/>
              <a:buNone/>
              <a:defRPr/>
            </a:pPr>
            <a:r>
              <a:rPr lang="zh-TW" altLang="en-US">
                <a:latin typeface="Tahoma" charset="0"/>
                <a:cs typeface="+mn-cs"/>
              </a:rPr>
              <a:t>雅各布书不应该在圣经里</a:t>
            </a:r>
            <a:endParaRPr lang="en-US">
              <a:latin typeface="Tahoma" charset="0"/>
              <a:cs typeface="+mn-cs"/>
            </a:endParaRPr>
          </a:p>
        </p:txBody>
      </p:sp>
      <p:sp>
        <p:nvSpPr>
          <p:cNvPr id="502789" name="Rectangle 5"/>
          <p:cNvSpPr>
            <a:spLocks noGrp="1" noChangeArrowheads="1"/>
          </p:cNvSpPr>
          <p:nvPr>
            <p:ph type="ctrTitle"/>
          </p:nvPr>
        </p:nvSpPr>
        <p:spPr>
          <a:xfrm>
            <a:off x="76200" y="76200"/>
            <a:ext cx="7924800" cy="914400"/>
          </a:xfrm>
          <a:effectLst>
            <a:outerShdw blurRad="63500" dist="35921" dir="2700000" algn="ctr" rotWithShape="0">
              <a:srgbClr val="000000"/>
            </a:outerShdw>
          </a:effectLst>
        </p:spPr>
        <p:txBody>
          <a:bodyPr/>
          <a:lstStyle/>
          <a:p>
            <a:pPr eaLnBrk="1" hangingPunct="1">
              <a:defRPr/>
            </a:pPr>
            <a:r>
              <a:rPr lang="zh-TW" altLang="en-US" sz="4400">
                <a:latin typeface="Arial" charset="0"/>
                <a:cs typeface="+mj-cs"/>
              </a:rPr>
              <a:t>马丁路德和雅各布书</a:t>
            </a:r>
            <a:endParaRPr lang="en-US">
              <a:latin typeface="Arial" charset="0"/>
              <a:cs typeface="+mj-cs"/>
            </a:endParaRPr>
          </a:p>
        </p:txBody>
      </p:sp>
    </p:spTree>
    <p:extLst>
      <p:ext uri="{BB962C8B-B14F-4D97-AF65-F5344CB8AC3E}">
        <p14:creationId xmlns:p14="http://schemas.microsoft.com/office/powerpoint/2010/main" val="187043729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5" name="Text Box 2"/>
          <p:cNvSpPr txBox="1">
            <a:spLocks noChangeArrowheads="1"/>
          </p:cNvSpPr>
          <p:nvPr/>
        </p:nvSpPr>
        <p:spPr bwMode="auto">
          <a:xfrm>
            <a:off x="381000" y="1905000"/>
            <a:ext cx="8229600"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1" fontAlgn="base" hangingPunct="1">
              <a:spcBef>
                <a:spcPct val="0"/>
              </a:spcBef>
              <a:spcAft>
                <a:spcPct val="0"/>
              </a:spcAft>
            </a:pPr>
            <a:r>
              <a:rPr lang="en-US" sz="2800">
                <a:solidFill>
                  <a:srgbClr val="FFFFFF"/>
                </a:solidFill>
              </a:rPr>
              <a:t>1.  </a:t>
            </a:r>
            <a:r>
              <a:rPr lang="zh-TW" altLang="en-US" sz="2800">
                <a:solidFill>
                  <a:srgbClr val="FFFFFF"/>
                </a:solidFill>
              </a:rPr>
              <a:t>雅各寫這本書是為了批評保羅對於信心的教導</a:t>
            </a:r>
            <a:endParaRPr lang="en-US" altLang="ja-JP" sz="2800">
              <a:solidFill>
                <a:srgbClr val="FFFFFF"/>
              </a:solidFill>
            </a:endParaRPr>
          </a:p>
          <a:p>
            <a:pPr defTabSz="914400" eaLnBrk="1" fontAlgn="base" hangingPunct="1">
              <a:spcBef>
                <a:spcPct val="0"/>
              </a:spcBef>
              <a:spcAft>
                <a:spcPct val="0"/>
              </a:spcAft>
            </a:pPr>
            <a:r>
              <a:rPr lang="en-US" sz="2800">
                <a:solidFill>
                  <a:srgbClr val="FFFFFF"/>
                </a:solidFill>
              </a:rPr>
              <a:t>2.  </a:t>
            </a:r>
            <a:r>
              <a:rPr lang="zh-TW" altLang="en-US" sz="2800">
                <a:solidFill>
                  <a:srgbClr val="FFFFFF"/>
                </a:solidFill>
              </a:rPr>
              <a:t>雅各寫信前保羅還沒開始他的寫作生涯</a:t>
            </a:r>
            <a:endParaRPr lang="en-US" altLang="ja-JP" sz="2800">
              <a:solidFill>
                <a:srgbClr val="FFFFFF"/>
              </a:solidFill>
            </a:endParaRPr>
          </a:p>
          <a:p>
            <a:pPr defTabSz="914400" eaLnBrk="1" fontAlgn="base" hangingPunct="1">
              <a:spcBef>
                <a:spcPct val="0"/>
              </a:spcBef>
              <a:spcAft>
                <a:spcPct val="0"/>
              </a:spcAft>
            </a:pPr>
            <a:endParaRPr lang="en-US" sz="2800">
              <a:solidFill>
                <a:srgbClr val="FFFFFF"/>
              </a:solidFill>
            </a:endParaRPr>
          </a:p>
          <a:p>
            <a:pPr defTabSz="914400" eaLnBrk="1" fontAlgn="base" hangingPunct="1">
              <a:spcBef>
                <a:spcPct val="0"/>
              </a:spcBef>
              <a:spcAft>
                <a:spcPct val="0"/>
              </a:spcAft>
            </a:pPr>
            <a:r>
              <a:rPr lang="en-US" sz="2800">
                <a:solidFill>
                  <a:srgbClr val="FFFFFF"/>
                </a:solidFill>
              </a:rPr>
              <a:t> *  </a:t>
            </a:r>
            <a:r>
              <a:rPr lang="zh-TW" altLang="en-US" sz="2800">
                <a:solidFill>
                  <a:srgbClr val="FFFFFF"/>
                </a:solidFill>
              </a:rPr>
              <a:t>有些學者</a:t>
            </a:r>
            <a:r>
              <a:rPr lang="en-US" altLang="ja-JP" sz="2800">
                <a:solidFill>
                  <a:srgbClr val="FFFFFF"/>
                </a:solidFill>
              </a:rPr>
              <a:t>(Davids, Adamson, Hiebert, and Kristemaker) </a:t>
            </a:r>
            <a:r>
              <a:rPr lang="zh-TW" altLang="en-US" sz="2800">
                <a:solidFill>
                  <a:srgbClr val="FFFFFF"/>
                </a:solidFill>
              </a:rPr>
              <a:t>認為雅各書是一本早期作品。 而且大部份的資料或許是從一些口傳傳統得來的而不是屬於新約書卷的</a:t>
            </a:r>
            <a:r>
              <a:rPr lang="en-US" altLang="zh-TW" sz="2800">
                <a:solidFill>
                  <a:srgbClr val="FFFFFF"/>
                </a:solidFill>
              </a:rPr>
              <a:t>﹐</a:t>
            </a:r>
            <a:r>
              <a:rPr lang="zh-TW" altLang="en-US" sz="2800">
                <a:solidFill>
                  <a:srgbClr val="FFFFFF"/>
                </a:solidFill>
              </a:rPr>
              <a:t> 因此他們認為雅各書的主題是關於倫理而並非是關於神學。 另有一派的學者認為雅各書是晚期作品</a:t>
            </a:r>
            <a:r>
              <a:rPr lang="en-US" altLang="zh-TW" sz="2800">
                <a:solidFill>
                  <a:srgbClr val="FFFFFF"/>
                </a:solidFill>
              </a:rPr>
              <a:t>﹐</a:t>
            </a:r>
            <a:r>
              <a:rPr lang="zh-TW" altLang="en-US" sz="2800">
                <a:solidFill>
                  <a:srgbClr val="FFFFFF"/>
                </a:solidFill>
              </a:rPr>
              <a:t>也有另一派的學者認為雅各書有兩個階段的發展進程。</a:t>
            </a:r>
            <a:endParaRPr lang="en-US" sz="2800">
              <a:solidFill>
                <a:srgbClr val="FFFFFF"/>
              </a:solidFill>
              <a:latin typeface="Arial" charset="0"/>
            </a:endParaRPr>
          </a:p>
        </p:txBody>
      </p:sp>
      <p:sp>
        <p:nvSpPr>
          <p:cNvPr id="494595" name="Rectangle 3"/>
          <p:cNvSpPr>
            <a:spLocks noGrp="1" noChangeArrowheads="1"/>
          </p:cNvSpPr>
          <p:nvPr>
            <p:ph type="title" idx="4294967295"/>
          </p:nvPr>
        </p:nvSpPr>
        <p:spPr/>
        <p:txBody>
          <a:bodyPr/>
          <a:lstStyle/>
          <a:p>
            <a:pPr eaLnBrk="1" hangingPunct="1">
              <a:defRPr/>
            </a:pPr>
            <a:r>
              <a:rPr lang="zh-TW" altLang="en-US">
                <a:latin typeface="Tahoma" charset="0"/>
                <a:cs typeface="+mj-cs"/>
              </a:rPr>
              <a:t>两种和解罗马书三章</a:t>
            </a:r>
            <a:r>
              <a:rPr lang="en-US" altLang="zh-TW">
                <a:latin typeface="Tahoma" charset="0"/>
                <a:cs typeface="+mj-cs"/>
              </a:rPr>
              <a:t/>
            </a:r>
            <a:br>
              <a:rPr lang="en-US" altLang="zh-TW">
                <a:latin typeface="Tahoma" charset="0"/>
                <a:cs typeface="+mj-cs"/>
              </a:rPr>
            </a:br>
            <a:r>
              <a:rPr lang="zh-TW" altLang="en-US">
                <a:latin typeface="Tahoma" charset="0"/>
                <a:cs typeface="+mj-cs"/>
              </a:rPr>
              <a:t>和雅各布书二章</a:t>
            </a:r>
            <a:endParaRPr lang="en-US">
              <a:latin typeface="Tahoma" charset="0"/>
              <a:cs typeface="+mj-cs"/>
            </a:endParaRPr>
          </a:p>
        </p:txBody>
      </p:sp>
    </p:spTree>
    <p:extLst>
      <p:ext uri="{BB962C8B-B14F-4D97-AF65-F5344CB8AC3E}">
        <p14:creationId xmlns:p14="http://schemas.microsoft.com/office/powerpoint/2010/main" val="324681936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3" name="Text Box 2"/>
          <p:cNvSpPr txBox="1">
            <a:spLocks noChangeArrowheads="1"/>
          </p:cNvSpPr>
          <p:nvPr/>
        </p:nvSpPr>
        <p:spPr bwMode="auto">
          <a:xfrm>
            <a:off x="152400" y="758825"/>
            <a:ext cx="8991600" cy="5016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598613" algn="l"/>
              </a:tabLst>
              <a:defRPr sz="2400">
                <a:solidFill>
                  <a:schemeClr val="tx1"/>
                </a:solidFill>
                <a:latin typeface="Verdana" charset="0"/>
                <a:ea typeface="ＭＳ Ｐゴシック" charset="0"/>
                <a:cs typeface="ＭＳ Ｐゴシック" charset="0"/>
              </a:defRPr>
            </a:lvl1pPr>
            <a:lvl2pPr marL="742950" indent="-285750" eaLnBrk="0" hangingPunct="0">
              <a:tabLst>
                <a:tab pos="1598613" algn="l"/>
              </a:tabLst>
              <a:defRPr sz="2400">
                <a:solidFill>
                  <a:schemeClr val="tx1"/>
                </a:solidFill>
                <a:latin typeface="Verdana" charset="0"/>
                <a:ea typeface="ＭＳ Ｐゴシック" charset="0"/>
              </a:defRPr>
            </a:lvl2pPr>
            <a:lvl3pPr marL="1143000" indent="-228600" eaLnBrk="0" hangingPunct="0">
              <a:tabLst>
                <a:tab pos="1598613" algn="l"/>
              </a:tabLst>
              <a:defRPr sz="2400">
                <a:solidFill>
                  <a:schemeClr val="tx1"/>
                </a:solidFill>
                <a:latin typeface="Verdana" charset="0"/>
                <a:ea typeface="ＭＳ Ｐゴシック" charset="0"/>
              </a:defRPr>
            </a:lvl3pPr>
            <a:lvl4pPr marL="1600200" indent="-228600" eaLnBrk="0" hangingPunct="0">
              <a:tabLst>
                <a:tab pos="1598613" algn="l"/>
              </a:tabLst>
              <a:defRPr sz="2400">
                <a:solidFill>
                  <a:schemeClr val="tx1"/>
                </a:solidFill>
                <a:latin typeface="Verdana" charset="0"/>
                <a:ea typeface="ＭＳ Ｐゴシック" charset="0"/>
              </a:defRPr>
            </a:lvl4pPr>
            <a:lvl5pPr marL="2057400" indent="-228600" eaLnBrk="0" hangingPunct="0">
              <a:tabLst>
                <a:tab pos="1598613" algn="l"/>
              </a:tabLst>
              <a:defRPr sz="2400">
                <a:solidFill>
                  <a:schemeClr val="tx1"/>
                </a:solidFill>
                <a:latin typeface="Verdana" charset="0"/>
                <a:ea typeface="ＭＳ Ｐゴシック" charset="0"/>
              </a:defRPr>
            </a:lvl5pPr>
            <a:lvl6pPr marL="2514600" indent="-228600" eaLnBrk="0" fontAlgn="base" hangingPunct="0">
              <a:spcBef>
                <a:spcPct val="0"/>
              </a:spcBef>
              <a:spcAft>
                <a:spcPct val="0"/>
              </a:spcAft>
              <a:tabLst>
                <a:tab pos="1598613" algn="l"/>
              </a:tabLst>
              <a:defRPr sz="2400">
                <a:solidFill>
                  <a:schemeClr val="tx1"/>
                </a:solidFill>
                <a:latin typeface="Verdana" charset="0"/>
                <a:ea typeface="ＭＳ Ｐゴシック" charset="0"/>
              </a:defRPr>
            </a:lvl6pPr>
            <a:lvl7pPr marL="2971800" indent="-228600" eaLnBrk="0" fontAlgn="base" hangingPunct="0">
              <a:spcBef>
                <a:spcPct val="0"/>
              </a:spcBef>
              <a:spcAft>
                <a:spcPct val="0"/>
              </a:spcAft>
              <a:tabLst>
                <a:tab pos="1598613" algn="l"/>
              </a:tabLst>
              <a:defRPr sz="2400">
                <a:solidFill>
                  <a:schemeClr val="tx1"/>
                </a:solidFill>
                <a:latin typeface="Verdana" charset="0"/>
                <a:ea typeface="ＭＳ Ｐゴシック" charset="0"/>
              </a:defRPr>
            </a:lvl7pPr>
            <a:lvl8pPr marL="3429000" indent="-228600" eaLnBrk="0" fontAlgn="base" hangingPunct="0">
              <a:spcBef>
                <a:spcPct val="0"/>
              </a:spcBef>
              <a:spcAft>
                <a:spcPct val="0"/>
              </a:spcAft>
              <a:tabLst>
                <a:tab pos="1598613" algn="l"/>
              </a:tabLst>
              <a:defRPr sz="2400">
                <a:solidFill>
                  <a:schemeClr val="tx1"/>
                </a:solidFill>
                <a:latin typeface="Verdana" charset="0"/>
                <a:ea typeface="ＭＳ Ｐゴシック" charset="0"/>
              </a:defRPr>
            </a:lvl8pPr>
            <a:lvl9pPr marL="3886200" indent="-228600" eaLnBrk="0" fontAlgn="base" hangingPunct="0">
              <a:spcBef>
                <a:spcPct val="0"/>
              </a:spcBef>
              <a:spcAft>
                <a:spcPct val="0"/>
              </a:spcAft>
              <a:tabLst>
                <a:tab pos="1598613" algn="l"/>
              </a:tabLst>
              <a:defRPr sz="2400">
                <a:solidFill>
                  <a:schemeClr val="tx1"/>
                </a:solidFill>
                <a:latin typeface="Verdana" charset="0"/>
                <a:ea typeface="ＭＳ Ｐゴシック" charset="0"/>
              </a:defRPr>
            </a:lvl9pPr>
          </a:lstStyle>
          <a:p>
            <a:pPr defTabSz="914400" eaLnBrk="1" fontAlgn="base" hangingPunct="1">
              <a:spcBef>
                <a:spcPct val="0"/>
              </a:spcBef>
              <a:spcAft>
                <a:spcPct val="0"/>
              </a:spcAft>
            </a:pPr>
            <a:r>
              <a:rPr lang="en-US" sz="3200" b="1" dirty="0">
                <a:solidFill>
                  <a:srgbClr val="FFFFFF"/>
                </a:solidFill>
              </a:rPr>
              <a:t>2:14-26	</a:t>
            </a:r>
            <a:r>
              <a:rPr lang="zh-TW" altLang="en-US" sz="3200" b="1" dirty="0">
                <a:solidFill>
                  <a:srgbClr val="FFFFFF"/>
                </a:solidFill>
              </a:rPr>
              <a:t> 信心與行為 </a:t>
            </a:r>
            <a:r>
              <a:rPr lang="en-US" sz="3200" b="1" dirty="0">
                <a:solidFill>
                  <a:srgbClr val="FFFFFF"/>
                </a:solidFill>
              </a:rPr>
              <a:t>:</a:t>
            </a:r>
            <a:r>
              <a:rPr lang="zh-TW" altLang="en-US" sz="3200" b="1" dirty="0">
                <a:solidFill>
                  <a:srgbClr val="FFFFFF"/>
                </a:solidFill>
              </a:rPr>
              <a:t> 神學一致性</a:t>
            </a:r>
            <a:endParaRPr lang="en-US" altLang="ja-JP" sz="3200" b="1" dirty="0">
              <a:solidFill>
                <a:srgbClr val="FFFFFF"/>
              </a:solidFill>
            </a:endParaRPr>
          </a:p>
          <a:p>
            <a:pPr defTabSz="914400" eaLnBrk="1" fontAlgn="base" hangingPunct="1">
              <a:spcBef>
                <a:spcPct val="0"/>
              </a:spcBef>
              <a:spcAft>
                <a:spcPct val="0"/>
              </a:spcAft>
            </a:pPr>
            <a:endParaRPr lang="en-US" sz="3200" dirty="0">
              <a:solidFill>
                <a:srgbClr val="FFFFFF"/>
              </a:solidFill>
            </a:endParaRPr>
          </a:p>
          <a:p>
            <a:pPr defTabSz="914400" eaLnBrk="1" fontAlgn="base" hangingPunct="1">
              <a:spcBef>
                <a:spcPct val="0"/>
              </a:spcBef>
              <a:spcAft>
                <a:spcPct val="0"/>
              </a:spcAft>
            </a:pPr>
            <a:r>
              <a:rPr lang="en-US" sz="3200" dirty="0">
                <a:solidFill>
                  <a:srgbClr val="FFFFFF"/>
                </a:solidFill>
              </a:rPr>
              <a:t>2:14-18 </a:t>
            </a:r>
            <a:r>
              <a:rPr lang="zh-TW" altLang="en-US" sz="3200" dirty="0">
                <a:solidFill>
                  <a:srgbClr val="FFFFFF"/>
                </a:solidFill>
              </a:rPr>
              <a:t>雅各所關注的 </a:t>
            </a:r>
            <a:r>
              <a:rPr lang="en-US" sz="3200" dirty="0">
                <a:solidFill>
                  <a:srgbClr val="FFFFFF"/>
                </a:solidFill>
              </a:rPr>
              <a:t>: </a:t>
            </a:r>
            <a:r>
              <a:rPr lang="zh-TW" altLang="en-US" sz="3200" dirty="0">
                <a:solidFill>
                  <a:srgbClr val="FFFFFF"/>
                </a:solidFill>
              </a:rPr>
              <a:t>有行為的信心</a:t>
            </a:r>
            <a:endParaRPr lang="en-US" altLang="ja-JP" sz="3200" dirty="0">
              <a:solidFill>
                <a:srgbClr val="FFFFFF"/>
              </a:solidFill>
            </a:endParaRPr>
          </a:p>
          <a:p>
            <a:pPr defTabSz="914400" eaLnBrk="1" fontAlgn="base" hangingPunct="1">
              <a:spcBef>
                <a:spcPct val="0"/>
              </a:spcBef>
              <a:spcAft>
                <a:spcPct val="0"/>
              </a:spcAft>
            </a:pPr>
            <a:r>
              <a:rPr lang="en-US" sz="3200" dirty="0">
                <a:solidFill>
                  <a:srgbClr val="FFFFFF"/>
                </a:solidFill>
              </a:rPr>
              <a:t>2:19-26 </a:t>
            </a:r>
            <a:r>
              <a:rPr lang="zh-TW" altLang="en-US" sz="3200" dirty="0">
                <a:solidFill>
                  <a:srgbClr val="FFFFFF"/>
                </a:solidFill>
              </a:rPr>
              <a:t>三個比喻</a:t>
            </a:r>
            <a:r>
              <a:rPr lang="en-US" altLang="ja-JP" sz="3200" dirty="0">
                <a:solidFill>
                  <a:srgbClr val="FFFFFF"/>
                </a:solidFill>
              </a:rPr>
              <a:t>: </a:t>
            </a:r>
            <a:r>
              <a:rPr lang="zh-TW" altLang="en-US" sz="3200" dirty="0">
                <a:solidFill>
                  <a:srgbClr val="FFFFFF"/>
                </a:solidFill>
              </a:rPr>
              <a:t>魔鬼</a:t>
            </a:r>
            <a:r>
              <a:rPr lang="en-US" altLang="zh-TW" sz="3200" dirty="0">
                <a:solidFill>
                  <a:srgbClr val="FFFFFF"/>
                </a:solidFill>
              </a:rPr>
              <a:t>﹐</a:t>
            </a:r>
            <a:r>
              <a:rPr lang="zh-TW" altLang="en-US" sz="3200" dirty="0">
                <a:solidFill>
                  <a:srgbClr val="FFFFFF"/>
                </a:solidFill>
              </a:rPr>
              <a:t>亞伯拉罕和</a:t>
            </a:r>
            <a:r>
              <a:rPr lang="zh-CN" altLang="en-US" sz="3200" dirty="0">
                <a:solidFill>
                  <a:srgbClr val="FFFFFF"/>
                </a:solidFill>
              </a:rPr>
              <a:t>喇合</a:t>
            </a:r>
            <a:endParaRPr lang="en-US" altLang="ja-JP" sz="3200" dirty="0">
              <a:solidFill>
                <a:srgbClr val="FFFFFF"/>
              </a:solidFill>
            </a:endParaRPr>
          </a:p>
          <a:p>
            <a:pPr defTabSz="914400" eaLnBrk="1" fontAlgn="base" hangingPunct="1">
              <a:spcBef>
                <a:spcPct val="0"/>
              </a:spcBef>
              <a:spcAft>
                <a:spcPct val="0"/>
              </a:spcAft>
            </a:pPr>
            <a:endParaRPr lang="en-US" sz="3200" dirty="0">
              <a:solidFill>
                <a:srgbClr val="FFFFFF"/>
              </a:solidFill>
            </a:endParaRPr>
          </a:p>
          <a:p>
            <a:pPr defTabSz="914400" eaLnBrk="1" fontAlgn="base" hangingPunct="1">
              <a:spcBef>
                <a:spcPct val="0"/>
              </a:spcBef>
              <a:spcAft>
                <a:spcPct val="0"/>
              </a:spcAft>
            </a:pPr>
            <a:r>
              <a:rPr lang="zh-TW" altLang="en-US" sz="3200" dirty="0">
                <a:solidFill>
                  <a:srgbClr val="FFFFFF"/>
                </a:solidFill>
              </a:rPr>
              <a:t>雅各向他們詳述真愛的表現 </a:t>
            </a:r>
            <a:r>
              <a:rPr lang="en-US" altLang="zh-TW" sz="3200" dirty="0">
                <a:solidFill>
                  <a:srgbClr val="FFFFFF"/>
                </a:solidFill>
              </a:rPr>
              <a:t>﹐</a:t>
            </a:r>
            <a:r>
              <a:rPr lang="zh-TW" altLang="en-US" sz="3200" dirty="0">
                <a:solidFill>
                  <a:srgbClr val="FFFFFF"/>
                </a:solidFill>
              </a:rPr>
              <a:t>並且要他們實踐他們的信心</a:t>
            </a:r>
            <a:r>
              <a:rPr lang="en-US" altLang="zh-TW" sz="3200" dirty="0">
                <a:solidFill>
                  <a:srgbClr val="FFFFFF"/>
                </a:solidFill>
              </a:rPr>
              <a:t>﹐</a:t>
            </a:r>
            <a:r>
              <a:rPr lang="zh-TW" altLang="en-US" sz="3200" dirty="0">
                <a:solidFill>
                  <a:srgbClr val="FFFFFF"/>
                </a:solidFill>
              </a:rPr>
              <a:t>就是接着實際和切實的方法來幫助那些有</a:t>
            </a:r>
            <a:r>
              <a:rPr lang="zh-CN" altLang="en-US" sz="3200" dirty="0">
                <a:solidFill>
                  <a:srgbClr val="FFFFFF"/>
                </a:solidFill>
              </a:rPr>
              <a:t>需</a:t>
            </a:r>
            <a:r>
              <a:rPr lang="zh-TW" altLang="en-US" sz="3200" dirty="0">
                <a:solidFill>
                  <a:srgbClr val="FFFFFF"/>
                </a:solidFill>
              </a:rPr>
              <a:t>要的人。 雅各也</a:t>
            </a:r>
            <a:r>
              <a:rPr lang="zh-CN" altLang="en-US" sz="3200" dirty="0">
                <a:solidFill>
                  <a:srgbClr val="FFFFFF"/>
                </a:solidFill>
              </a:rPr>
              <a:t>藉</a:t>
            </a:r>
            <a:r>
              <a:rPr lang="zh-TW" altLang="en-US" sz="3200" dirty="0">
                <a:solidFill>
                  <a:srgbClr val="FFFFFF"/>
                </a:solidFill>
              </a:rPr>
              <a:t>着一些好行為的例子來向他們表達真信心。那沒有行為的信心是空無價值的</a:t>
            </a:r>
            <a:r>
              <a:rPr lang="en-US" altLang="zh-TW" sz="3200" dirty="0">
                <a:solidFill>
                  <a:srgbClr val="FFFFFF"/>
                </a:solidFill>
              </a:rPr>
              <a:t>﹐</a:t>
            </a:r>
            <a:r>
              <a:rPr lang="zh-TW" altLang="en-US" sz="3200" dirty="0">
                <a:solidFill>
                  <a:srgbClr val="FFFFFF"/>
                </a:solidFill>
              </a:rPr>
              <a:t>並且是偽善</a:t>
            </a:r>
            <a:r>
              <a:rPr lang="zh-CN" altLang="en-US" sz="3200" dirty="0">
                <a:solidFill>
                  <a:srgbClr val="FFFFFF"/>
                </a:solidFill>
              </a:rPr>
              <a:t>的</a:t>
            </a:r>
            <a:r>
              <a:rPr lang="en-US" altLang="zh-TW" sz="3200" dirty="0">
                <a:solidFill>
                  <a:srgbClr val="FFFFFF"/>
                </a:solidFill>
              </a:rPr>
              <a:t>﹐</a:t>
            </a:r>
            <a:r>
              <a:rPr lang="zh-CN" altLang="en-US" sz="3200" dirty="0">
                <a:solidFill>
                  <a:srgbClr val="FFFFFF"/>
                </a:solidFill>
              </a:rPr>
              <a:t>无果效的</a:t>
            </a:r>
            <a:r>
              <a:rPr lang="zh-TW" altLang="en-US" sz="3200" dirty="0">
                <a:solidFill>
                  <a:srgbClr val="FFFFFF"/>
                </a:solidFill>
              </a:rPr>
              <a:t>和死的。</a:t>
            </a:r>
            <a:endParaRPr lang="en-US" sz="3200" dirty="0">
              <a:solidFill>
                <a:srgbClr val="FFFFFF"/>
              </a:solidFill>
            </a:endParaRPr>
          </a:p>
        </p:txBody>
      </p:sp>
      <p:sp>
        <p:nvSpPr>
          <p:cNvPr id="496643" name="Rectangle 3"/>
          <p:cNvSpPr>
            <a:spLocks noGrp="1" noChangeArrowheads="1"/>
          </p:cNvSpPr>
          <p:nvPr>
            <p:ph type="title" idx="4294967295"/>
          </p:nvPr>
        </p:nvSpPr>
        <p:spPr>
          <a:xfrm>
            <a:off x="0" y="49213"/>
            <a:ext cx="4343400" cy="593725"/>
          </a:xfrm>
        </p:spPr>
        <p:txBody>
          <a:bodyPr/>
          <a:lstStyle/>
          <a:p>
            <a:pPr eaLnBrk="1" hangingPunct="1">
              <a:defRPr/>
            </a:pPr>
            <a:r>
              <a:rPr lang="en-US" sz="3200">
                <a:latin typeface="Arial" charset="0"/>
                <a:cs typeface="+mj-cs"/>
              </a:rPr>
              <a:t>2:14-26 </a:t>
            </a:r>
            <a:r>
              <a:rPr lang="zh-TW" altLang="en-US" sz="4000">
                <a:latin typeface="Arial" charset="0"/>
                <a:cs typeface="+mj-cs"/>
              </a:rPr>
              <a:t>的概括</a:t>
            </a:r>
            <a:endParaRPr lang="en-US" sz="4000">
              <a:latin typeface="Arial" charset="0"/>
              <a:cs typeface="+mj-cs"/>
            </a:endParaRPr>
          </a:p>
        </p:txBody>
      </p:sp>
    </p:spTree>
    <p:extLst>
      <p:ext uri="{BB962C8B-B14F-4D97-AF65-F5344CB8AC3E}">
        <p14:creationId xmlns:p14="http://schemas.microsoft.com/office/powerpoint/2010/main" val="248226466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70" name="Rectangle 2"/>
          <p:cNvSpPr>
            <a:spLocks noGrp="1" noChangeArrowheads="1"/>
          </p:cNvSpPr>
          <p:nvPr>
            <p:ph type="title"/>
          </p:nvPr>
        </p:nvSpPr>
        <p:spPr>
          <a:xfrm>
            <a:off x="152400" y="152400"/>
            <a:ext cx="8915400" cy="990600"/>
          </a:xfrm>
        </p:spPr>
        <p:txBody>
          <a:bodyPr/>
          <a:lstStyle/>
          <a:p>
            <a:pPr eaLnBrk="1" hangingPunct="1"/>
            <a:r>
              <a:rPr lang="zh-TW" altLang="en-US">
                <a:solidFill>
                  <a:schemeClr val="tx1"/>
                </a:solidFill>
                <a:latin typeface="Arial" charset="0"/>
              </a:rPr>
              <a:t>主权和救恩的辩论</a:t>
            </a:r>
            <a:endParaRPr lang="en-US">
              <a:solidFill>
                <a:schemeClr val="tx1"/>
              </a:solidFill>
              <a:latin typeface="Arial" charset="0"/>
            </a:endParaRPr>
          </a:p>
        </p:txBody>
      </p:sp>
      <p:pic>
        <p:nvPicPr>
          <p:cNvPr id="48333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133600"/>
            <a:ext cx="308451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3332" name="Picture 4" descr="McArthu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48000" y="2057400"/>
            <a:ext cx="31242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3335" name="Picture 7" descr="Hodge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962650" y="2057400"/>
            <a:ext cx="318135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3336" name="Picture 8" descr="Ryrie"/>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971800" y="2057400"/>
            <a:ext cx="317182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3337" name="Text Box 9"/>
          <p:cNvSpPr txBox="1">
            <a:spLocks noChangeArrowheads="1"/>
          </p:cNvSpPr>
          <p:nvPr/>
        </p:nvSpPr>
        <p:spPr bwMode="auto">
          <a:xfrm>
            <a:off x="76200" y="969963"/>
            <a:ext cx="17859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0"/>
              </a:spcBef>
              <a:spcAft>
                <a:spcPct val="0"/>
              </a:spcAft>
            </a:pPr>
            <a:r>
              <a:rPr lang="zh-TW" altLang="en-US" sz="2000" b="1">
                <a:solidFill>
                  <a:srgbClr val="FFFFFF"/>
                </a:solidFill>
              </a:rPr>
              <a:t>接受基督為 </a:t>
            </a:r>
            <a:r>
              <a:rPr lang="en-US" sz="2000" b="1">
                <a:solidFill>
                  <a:srgbClr val="FFFFFF"/>
                </a:solidFill>
              </a:rPr>
              <a:t>…</a:t>
            </a:r>
          </a:p>
        </p:txBody>
      </p:sp>
      <p:sp>
        <p:nvSpPr>
          <p:cNvPr id="483338" name="Text Box 10"/>
          <p:cNvSpPr txBox="1">
            <a:spLocks noChangeArrowheads="1"/>
          </p:cNvSpPr>
          <p:nvPr/>
        </p:nvSpPr>
        <p:spPr bwMode="auto">
          <a:xfrm>
            <a:off x="381000" y="1600200"/>
            <a:ext cx="198002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0"/>
              </a:spcBef>
              <a:spcAft>
                <a:spcPct val="0"/>
              </a:spcAft>
            </a:pPr>
            <a:r>
              <a:rPr lang="zh-TW" altLang="en-US" sz="2000" b="1" dirty="0">
                <a:solidFill>
                  <a:srgbClr val="FFFFFF"/>
                </a:solidFill>
              </a:rPr>
              <a:t>救主與</a:t>
            </a:r>
            <a:r>
              <a:rPr lang="zh-CN" altLang="en-US" sz="2000" b="1" dirty="0">
                <a:solidFill>
                  <a:srgbClr val="FFFFFF"/>
                </a:solidFill>
              </a:rPr>
              <a:t>生命之</a:t>
            </a:r>
            <a:r>
              <a:rPr lang="zh-TW" altLang="en-US" sz="2000" b="1" dirty="0">
                <a:solidFill>
                  <a:srgbClr val="FFFFFF"/>
                </a:solidFill>
              </a:rPr>
              <a:t>主</a:t>
            </a:r>
            <a:endParaRPr lang="en-US" sz="2000" b="1" dirty="0">
              <a:solidFill>
                <a:srgbClr val="FFFFFF"/>
              </a:solidFill>
            </a:endParaRPr>
          </a:p>
        </p:txBody>
      </p:sp>
      <p:sp>
        <p:nvSpPr>
          <p:cNvPr id="483339" name="Text Box 11"/>
          <p:cNvSpPr txBox="1">
            <a:spLocks noChangeArrowheads="1"/>
          </p:cNvSpPr>
          <p:nvPr/>
        </p:nvSpPr>
        <p:spPr bwMode="auto">
          <a:xfrm>
            <a:off x="3429000" y="1600200"/>
            <a:ext cx="249299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0"/>
              </a:spcBef>
              <a:spcAft>
                <a:spcPct val="0"/>
              </a:spcAft>
            </a:pPr>
            <a:r>
              <a:rPr lang="zh-TW" altLang="en-US" sz="2000" b="1" dirty="0">
                <a:solidFill>
                  <a:srgbClr val="FFFFFF"/>
                </a:solidFill>
              </a:rPr>
              <a:t>救主</a:t>
            </a:r>
            <a:r>
              <a:rPr lang="zh-CN" altLang="en-US" sz="2000" b="1" dirty="0">
                <a:solidFill>
                  <a:srgbClr val="FFFFFF"/>
                </a:solidFill>
              </a:rPr>
              <a:t>之</a:t>
            </a:r>
            <a:r>
              <a:rPr lang="zh-TW" altLang="en-US" sz="2000" b="1" dirty="0">
                <a:solidFill>
                  <a:srgbClr val="FFFFFF"/>
                </a:solidFill>
              </a:rPr>
              <a:t>後作</a:t>
            </a:r>
            <a:r>
              <a:rPr lang="zh-CN" altLang="en-US" sz="2000" b="1" dirty="0">
                <a:solidFill>
                  <a:srgbClr val="FFFFFF"/>
                </a:solidFill>
              </a:rPr>
              <a:t>生命之</a:t>
            </a:r>
            <a:r>
              <a:rPr lang="zh-TW" altLang="en-US" sz="2000" b="1" dirty="0">
                <a:solidFill>
                  <a:srgbClr val="FFFFFF"/>
                </a:solidFill>
              </a:rPr>
              <a:t>主</a:t>
            </a:r>
            <a:endParaRPr lang="en-US" sz="2000" b="1" dirty="0">
              <a:solidFill>
                <a:srgbClr val="FFFFFF"/>
              </a:solidFill>
            </a:endParaRPr>
          </a:p>
        </p:txBody>
      </p:sp>
      <p:sp>
        <p:nvSpPr>
          <p:cNvPr id="483340" name="Text Box 12"/>
          <p:cNvSpPr txBox="1">
            <a:spLocks noChangeArrowheads="1"/>
          </p:cNvSpPr>
          <p:nvPr/>
        </p:nvSpPr>
        <p:spPr bwMode="auto">
          <a:xfrm>
            <a:off x="6629400" y="1600200"/>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0"/>
              </a:spcBef>
              <a:spcAft>
                <a:spcPct val="0"/>
              </a:spcAft>
            </a:pPr>
            <a:r>
              <a:rPr lang="zh-CN" altLang="en-US" sz="2000" b="1" dirty="0">
                <a:solidFill>
                  <a:srgbClr val="FFFFFF"/>
                </a:solidFill>
              </a:rPr>
              <a:t>仅是</a:t>
            </a:r>
            <a:r>
              <a:rPr lang="zh-TW" altLang="en-US" sz="2000" b="1" dirty="0">
                <a:solidFill>
                  <a:srgbClr val="FFFFFF"/>
                </a:solidFill>
              </a:rPr>
              <a:t>救主</a:t>
            </a:r>
            <a:endParaRPr lang="en-US" sz="2000" b="1" dirty="0">
              <a:solidFill>
                <a:srgbClr val="FFFFFF"/>
              </a:solidFill>
            </a:endParaRPr>
          </a:p>
        </p:txBody>
      </p:sp>
      <p:sp>
        <p:nvSpPr>
          <p:cNvPr id="483341" name="Text Box 13"/>
          <p:cNvSpPr txBox="1">
            <a:spLocks noChangeArrowheads="1"/>
          </p:cNvSpPr>
          <p:nvPr/>
        </p:nvSpPr>
        <p:spPr bwMode="auto">
          <a:xfrm>
            <a:off x="6159500" y="3221038"/>
            <a:ext cx="3232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0"/>
              </a:spcBef>
              <a:spcAft>
                <a:spcPct val="0"/>
              </a:spcAft>
            </a:pPr>
            <a:r>
              <a:rPr lang="zh-TW" altLang="en-US" sz="4000" b="1">
                <a:solidFill>
                  <a:srgbClr val="FFFFFF"/>
                </a:solidFill>
              </a:rPr>
              <a:t>完全免費的</a:t>
            </a:r>
            <a:r>
              <a:rPr lang="en-US" altLang="zh-TW" sz="4000" b="1">
                <a:solidFill>
                  <a:srgbClr val="FFFFFF"/>
                </a:solidFill>
              </a:rPr>
              <a:t>﹗</a:t>
            </a:r>
            <a:endParaRPr lang="en-US" sz="4000" b="1">
              <a:solidFill>
                <a:srgbClr val="FFFFFF"/>
              </a:solidFill>
            </a:endParaRPr>
          </a:p>
        </p:txBody>
      </p:sp>
      <p:sp>
        <p:nvSpPr>
          <p:cNvPr id="483342" name="Text Box 14"/>
          <p:cNvSpPr txBox="1">
            <a:spLocks noChangeArrowheads="1"/>
          </p:cNvSpPr>
          <p:nvPr/>
        </p:nvSpPr>
        <p:spPr bwMode="auto">
          <a:xfrm>
            <a:off x="3200400" y="2535238"/>
            <a:ext cx="280035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0"/>
              </a:spcBef>
              <a:spcAft>
                <a:spcPct val="0"/>
              </a:spcAft>
            </a:pPr>
            <a:r>
              <a:rPr lang="zh-TW" altLang="en-US" sz="6000" b="1">
                <a:solidFill>
                  <a:srgbClr val="FFFFFF"/>
                </a:solidFill>
              </a:rPr>
              <a:t>救恩何等美妙</a:t>
            </a:r>
            <a:endParaRPr lang="en-US" sz="6000" b="1">
              <a:solidFill>
                <a:srgbClr val="FFFFFF"/>
              </a:solidFill>
            </a:endParaRPr>
          </a:p>
        </p:txBody>
      </p:sp>
    </p:spTree>
    <p:extLst>
      <p:ext uri="{BB962C8B-B14F-4D97-AF65-F5344CB8AC3E}">
        <p14:creationId xmlns:p14="http://schemas.microsoft.com/office/powerpoint/2010/main" val="28355761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5" presetClass="entr" presetSubtype="0" fill="hold" nodeType="afterEffect">
                                  <p:stCondLst>
                                    <p:cond delay="0"/>
                                  </p:stCondLst>
                                  <p:childTnLst>
                                    <p:set>
                                      <p:cBhvr>
                                        <p:cTn id="6" dur="1" fill="hold">
                                          <p:stCondLst>
                                            <p:cond delay="0"/>
                                          </p:stCondLst>
                                        </p:cTn>
                                        <p:tgtEl>
                                          <p:spTgt spid="483332"/>
                                        </p:tgtEl>
                                        <p:attrNameLst>
                                          <p:attrName>style.visibility</p:attrName>
                                        </p:attrNameLst>
                                      </p:cBhvr>
                                      <p:to>
                                        <p:strVal val="visible"/>
                                      </p:to>
                                    </p:set>
                                    <p:anim calcmode="lin" valueType="num">
                                      <p:cBhvr>
                                        <p:cTn id="7" dur="1000" fill="hold"/>
                                        <p:tgtEl>
                                          <p:spTgt spid="483332"/>
                                        </p:tgtEl>
                                        <p:attrNameLst>
                                          <p:attrName>ppt_w</p:attrName>
                                        </p:attrNameLst>
                                      </p:cBhvr>
                                      <p:tavLst>
                                        <p:tav tm="0">
                                          <p:val>
                                            <p:fltVal val="0"/>
                                          </p:val>
                                        </p:tav>
                                        <p:tav tm="100000">
                                          <p:val>
                                            <p:strVal val="#ppt_w"/>
                                          </p:val>
                                        </p:tav>
                                      </p:tavLst>
                                    </p:anim>
                                    <p:anim calcmode="lin" valueType="num">
                                      <p:cBhvr>
                                        <p:cTn id="8" dur="1000" fill="hold"/>
                                        <p:tgtEl>
                                          <p:spTgt spid="483332"/>
                                        </p:tgtEl>
                                        <p:attrNameLst>
                                          <p:attrName>ppt_h</p:attrName>
                                        </p:attrNameLst>
                                      </p:cBhvr>
                                      <p:tavLst>
                                        <p:tav tm="0">
                                          <p:val>
                                            <p:fltVal val="0"/>
                                          </p:val>
                                        </p:tav>
                                        <p:tav tm="100000">
                                          <p:val>
                                            <p:strVal val="#ppt_h"/>
                                          </p:val>
                                        </p:tav>
                                      </p:tavLst>
                                    </p:anim>
                                    <p:anim calcmode="lin" valueType="num">
                                      <p:cBhvr>
                                        <p:cTn id="9" dur="1000" fill="hold"/>
                                        <p:tgtEl>
                                          <p:spTgt spid="48333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8333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483337"/>
                                        </p:tgtEl>
                                        <p:attrNameLst>
                                          <p:attrName>style.visibility</p:attrName>
                                        </p:attrNameLst>
                                      </p:cBhvr>
                                      <p:to>
                                        <p:strVal val="visible"/>
                                      </p:to>
                                    </p:set>
                                    <p:anim calcmode="lin" valueType="num">
                                      <p:cBhvr>
                                        <p:cTn id="15" dur="1000" fill="hold"/>
                                        <p:tgtEl>
                                          <p:spTgt spid="483337"/>
                                        </p:tgtEl>
                                        <p:attrNameLst>
                                          <p:attrName>ppt_w</p:attrName>
                                        </p:attrNameLst>
                                      </p:cBhvr>
                                      <p:tavLst>
                                        <p:tav tm="0">
                                          <p:val>
                                            <p:fltVal val="0"/>
                                          </p:val>
                                        </p:tav>
                                        <p:tav tm="100000">
                                          <p:val>
                                            <p:strVal val="#ppt_w"/>
                                          </p:val>
                                        </p:tav>
                                      </p:tavLst>
                                    </p:anim>
                                    <p:anim calcmode="lin" valueType="num">
                                      <p:cBhvr>
                                        <p:cTn id="16" dur="1000" fill="hold"/>
                                        <p:tgtEl>
                                          <p:spTgt spid="483337"/>
                                        </p:tgtEl>
                                        <p:attrNameLst>
                                          <p:attrName>ppt_h</p:attrName>
                                        </p:attrNameLst>
                                      </p:cBhvr>
                                      <p:tavLst>
                                        <p:tav tm="0">
                                          <p:val>
                                            <p:fltVal val="0"/>
                                          </p:val>
                                        </p:tav>
                                        <p:tav tm="100000">
                                          <p:val>
                                            <p:strVal val="#ppt_h"/>
                                          </p:val>
                                        </p:tav>
                                      </p:tavLst>
                                    </p:anim>
                                    <p:anim calcmode="lin" valueType="num">
                                      <p:cBhvr>
                                        <p:cTn id="17" dur="1000" fill="hold"/>
                                        <p:tgtEl>
                                          <p:spTgt spid="48333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8333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483338"/>
                                        </p:tgtEl>
                                        <p:attrNameLst>
                                          <p:attrName>style.visibility</p:attrName>
                                        </p:attrNameLst>
                                      </p:cBhvr>
                                      <p:to>
                                        <p:strVal val="visible"/>
                                      </p:to>
                                    </p:set>
                                    <p:anim calcmode="lin" valueType="num">
                                      <p:cBhvr>
                                        <p:cTn id="23" dur="1000" fill="hold"/>
                                        <p:tgtEl>
                                          <p:spTgt spid="483338"/>
                                        </p:tgtEl>
                                        <p:attrNameLst>
                                          <p:attrName>ppt_w</p:attrName>
                                        </p:attrNameLst>
                                      </p:cBhvr>
                                      <p:tavLst>
                                        <p:tav tm="0">
                                          <p:val>
                                            <p:fltVal val="0"/>
                                          </p:val>
                                        </p:tav>
                                        <p:tav tm="100000">
                                          <p:val>
                                            <p:strVal val="#ppt_w"/>
                                          </p:val>
                                        </p:tav>
                                      </p:tavLst>
                                    </p:anim>
                                    <p:anim calcmode="lin" valueType="num">
                                      <p:cBhvr>
                                        <p:cTn id="24" dur="1000" fill="hold"/>
                                        <p:tgtEl>
                                          <p:spTgt spid="483338"/>
                                        </p:tgtEl>
                                        <p:attrNameLst>
                                          <p:attrName>ppt_h</p:attrName>
                                        </p:attrNameLst>
                                      </p:cBhvr>
                                      <p:tavLst>
                                        <p:tav tm="0">
                                          <p:val>
                                            <p:fltVal val="0"/>
                                          </p:val>
                                        </p:tav>
                                        <p:tav tm="100000">
                                          <p:val>
                                            <p:strVal val="#ppt_h"/>
                                          </p:val>
                                        </p:tav>
                                      </p:tavLst>
                                    </p:anim>
                                    <p:anim calcmode="lin" valueType="num">
                                      <p:cBhvr>
                                        <p:cTn id="25" dur="1000" fill="hold"/>
                                        <p:tgtEl>
                                          <p:spTgt spid="48333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8333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nodeType="clickEffect">
                                  <p:stCondLst>
                                    <p:cond delay="0"/>
                                  </p:stCondLst>
                                  <p:childTnLst>
                                    <p:set>
                                      <p:cBhvr>
                                        <p:cTn id="30" dur="1" fill="hold">
                                          <p:stCondLst>
                                            <p:cond delay="0"/>
                                          </p:stCondLst>
                                        </p:cTn>
                                        <p:tgtEl>
                                          <p:spTgt spid="483335"/>
                                        </p:tgtEl>
                                        <p:attrNameLst>
                                          <p:attrName>style.visibility</p:attrName>
                                        </p:attrNameLst>
                                      </p:cBhvr>
                                      <p:to>
                                        <p:strVal val="visible"/>
                                      </p:to>
                                    </p:set>
                                    <p:anim calcmode="lin" valueType="num">
                                      <p:cBhvr>
                                        <p:cTn id="31" dur="1000" fill="hold"/>
                                        <p:tgtEl>
                                          <p:spTgt spid="483335"/>
                                        </p:tgtEl>
                                        <p:attrNameLst>
                                          <p:attrName>ppt_w</p:attrName>
                                        </p:attrNameLst>
                                      </p:cBhvr>
                                      <p:tavLst>
                                        <p:tav tm="0">
                                          <p:val>
                                            <p:fltVal val="0"/>
                                          </p:val>
                                        </p:tav>
                                        <p:tav tm="100000">
                                          <p:val>
                                            <p:strVal val="#ppt_w"/>
                                          </p:val>
                                        </p:tav>
                                      </p:tavLst>
                                    </p:anim>
                                    <p:anim calcmode="lin" valueType="num">
                                      <p:cBhvr>
                                        <p:cTn id="32" dur="1000" fill="hold"/>
                                        <p:tgtEl>
                                          <p:spTgt spid="483335"/>
                                        </p:tgtEl>
                                        <p:attrNameLst>
                                          <p:attrName>ppt_h</p:attrName>
                                        </p:attrNameLst>
                                      </p:cBhvr>
                                      <p:tavLst>
                                        <p:tav tm="0">
                                          <p:val>
                                            <p:fltVal val="0"/>
                                          </p:val>
                                        </p:tav>
                                        <p:tav tm="100000">
                                          <p:val>
                                            <p:strVal val="#ppt_h"/>
                                          </p:val>
                                        </p:tav>
                                      </p:tavLst>
                                    </p:anim>
                                    <p:anim calcmode="lin" valueType="num">
                                      <p:cBhvr>
                                        <p:cTn id="33" dur="1000" fill="hold"/>
                                        <p:tgtEl>
                                          <p:spTgt spid="483335"/>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48333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483341"/>
                                        </p:tgtEl>
                                        <p:attrNameLst>
                                          <p:attrName>style.visibility</p:attrName>
                                        </p:attrNameLst>
                                      </p:cBhvr>
                                      <p:to>
                                        <p:strVal val="visible"/>
                                      </p:to>
                                    </p:set>
                                    <p:anim calcmode="lin" valueType="num">
                                      <p:cBhvr>
                                        <p:cTn id="39" dur="1000" fill="hold"/>
                                        <p:tgtEl>
                                          <p:spTgt spid="483341"/>
                                        </p:tgtEl>
                                        <p:attrNameLst>
                                          <p:attrName>ppt_w</p:attrName>
                                        </p:attrNameLst>
                                      </p:cBhvr>
                                      <p:tavLst>
                                        <p:tav tm="0">
                                          <p:val>
                                            <p:strVal val="#ppt_w*0.70"/>
                                          </p:val>
                                        </p:tav>
                                        <p:tav tm="100000">
                                          <p:val>
                                            <p:strVal val="#ppt_w"/>
                                          </p:val>
                                        </p:tav>
                                      </p:tavLst>
                                    </p:anim>
                                    <p:anim calcmode="lin" valueType="num">
                                      <p:cBhvr>
                                        <p:cTn id="40" dur="1000" fill="hold"/>
                                        <p:tgtEl>
                                          <p:spTgt spid="483341"/>
                                        </p:tgtEl>
                                        <p:attrNameLst>
                                          <p:attrName>ppt_h</p:attrName>
                                        </p:attrNameLst>
                                      </p:cBhvr>
                                      <p:tavLst>
                                        <p:tav tm="0">
                                          <p:val>
                                            <p:strVal val="#ppt_h"/>
                                          </p:val>
                                        </p:tav>
                                        <p:tav tm="100000">
                                          <p:val>
                                            <p:strVal val="#ppt_h"/>
                                          </p:val>
                                        </p:tav>
                                      </p:tavLst>
                                    </p:anim>
                                    <p:animEffect transition="in" filter="fade">
                                      <p:cBhvr>
                                        <p:cTn id="41" dur="1000"/>
                                        <p:tgtEl>
                                          <p:spTgt spid="483341"/>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5" presetClass="entr" presetSubtype="0" fill="hold" grpId="0" nodeType="clickEffect">
                                  <p:stCondLst>
                                    <p:cond delay="0"/>
                                  </p:stCondLst>
                                  <p:childTnLst>
                                    <p:set>
                                      <p:cBhvr>
                                        <p:cTn id="45" dur="1" fill="hold">
                                          <p:stCondLst>
                                            <p:cond delay="0"/>
                                          </p:stCondLst>
                                        </p:cTn>
                                        <p:tgtEl>
                                          <p:spTgt spid="483340"/>
                                        </p:tgtEl>
                                        <p:attrNameLst>
                                          <p:attrName>style.visibility</p:attrName>
                                        </p:attrNameLst>
                                      </p:cBhvr>
                                      <p:to>
                                        <p:strVal val="visible"/>
                                      </p:to>
                                    </p:set>
                                    <p:anim calcmode="lin" valueType="num">
                                      <p:cBhvr>
                                        <p:cTn id="46" dur="1000" fill="hold"/>
                                        <p:tgtEl>
                                          <p:spTgt spid="483340"/>
                                        </p:tgtEl>
                                        <p:attrNameLst>
                                          <p:attrName>ppt_w</p:attrName>
                                        </p:attrNameLst>
                                      </p:cBhvr>
                                      <p:tavLst>
                                        <p:tav tm="0">
                                          <p:val>
                                            <p:fltVal val="0"/>
                                          </p:val>
                                        </p:tav>
                                        <p:tav tm="100000">
                                          <p:val>
                                            <p:strVal val="#ppt_w"/>
                                          </p:val>
                                        </p:tav>
                                      </p:tavLst>
                                    </p:anim>
                                    <p:anim calcmode="lin" valueType="num">
                                      <p:cBhvr>
                                        <p:cTn id="47" dur="1000" fill="hold"/>
                                        <p:tgtEl>
                                          <p:spTgt spid="483340"/>
                                        </p:tgtEl>
                                        <p:attrNameLst>
                                          <p:attrName>ppt_h</p:attrName>
                                        </p:attrNameLst>
                                      </p:cBhvr>
                                      <p:tavLst>
                                        <p:tav tm="0">
                                          <p:val>
                                            <p:fltVal val="0"/>
                                          </p:val>
                                        </p:tav>
                                        <p:tav tm="100000">
                                          <p:val>
                                            <p:strVal val="#ppt_h"/>
                                          </p:val>
                                        </p:tav>
                                      </p:tavLst>
                                    </p:anim>
                                    <p:anim calcmode="lin" valueType="num">
                                      <p:cBhvr>
                                        <p:cTn id="48" dur="1000" fill="hold"/>
                                        <p:tgtEl>
                                          <p:spTgt spid="483340"/>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4833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5" presetClass="entr" presetSubtype="0" fill="hold" nodeType="clickEffect">
                                  <p:stCondLst>
                                    <p:cond delay="0"/>
                                  </p:stCondLst>
                                  <p:childTnLst>
                                    <p:set>
                                      <p:cBhvr>
                                        <p:cTn id="53" dur="1" fill="hold">
                                          <p:stCondLst>
                                            <p:cond delay="0"/>
                                          </p:stCondLst>
                                        </p:cTn>
                                        <p:tgtEl>
                                          <p:spTgt spid="483336"/>
                                        </p:tgtEl>
                                        <p:attrNameLst>
                                          <p:attrName>style.visibility</p:attrName>
                                        </p:attrNameLst>
                                      </p:cBhvr>
                                      <p:to>
                                        <p:strVal val="visible"/>
                                      </p:to>
                                    </p:set>
                                    <p:anim calcmode="lin" valueType="num">
                                      <p:cBhvr>
                                        <p:cTn id="54" dur="1000" fill="hold"/>
                                        <p:tgtEl>
                                          <p:spTgt spid="483336"/>
                                        </p:tgtEl>
                                        <p:attrNameLst>
                                          <p:attrName>ppt_w</p:attrName>
                                        </p:attrNameLst>
                                      </p:cBhvr>
                                      <p:tavLst>
                                        <p:tav tm="0">
                                          <p:val>
                                            <p:fltVal val="0"/>
                                          </p:val>
                                        </p:tav>
                                        <p:tav tm="100000">
                                          <p:val>
                                            <p:strVal val="#ppt_w"/>
                                          </p:val>
                                        </p:tav>
                                      </p:tavLst>
                                    </p:anim>
                                    <p:anim calcmode="lin" valueType="num">
                                      <p:cBhvr>
                                        <p:cTn id="55" dur="1000" fill="hold"/>
                                        <p:tgtEl>
                                          <p:spTgt spid="483336"/>
                                        </p:tgtEl>
                                        <p:attrNameLst>
                                          <p:attrName>ppt_h</p:attrName>
                                        </p:attrNameLst>
                                      </p:cBhvr>
                                      <p:tavLst>
                                        <p:tav tm="0">
                                          <p:val>
                                            <p:fltVal val="0"/>
                                          </p:val>
                                        </p:tav>
                                        <p:tav tm="100000">
                                          <p:val>
                                            <p:strVal val="#ppt_h"/>
                                          </p:val>
                                        </p:tav>
                                      </p:tavLst>
                                    </p:anim>
                                    <p:anim calcmode="lin" valueType="num">
                                      <p:cBhvr>
                                        <p:cTn id="56" dur="1000" fill="hold"/>
                                        <p:tgtEl>
                                          <p:spTgt spid="483336"/>
                                        </p:tgtEl>
                                        <p:attrNameLst>
                                          <p:attrName>ppt_x</p:attrName>
                                        </p:attrNameLst>
                                      </p:cBhvr>
                                      <p:tavLst>
                                        <p:tav tm="0" fmla="#ppt_x+(cos(-2*pi*(1-$))*-#ppt_x-sin(-2*pi*(1-$))*(1-#ppt_y))*(1-$)">
                                          <p:val>
                                            <p:fltVal val="0"/>
                                          </p:val>
                                        </p:tav>
                                        <p:tav tm="100000">
                                          <p:val>
                                            <p:fltVal val="1"/>
                                          </p:val>
                                        </p:tav>
                                      </p:tavLst>
                                    </p:anim>
                                    <p:anim calcmode="lin" valueType="num">
                                      <p:cBhvr>
                                        <p:cTn id="57" dur="1000" fill="hold"/>
                                        <p:tgtEl>
                                          <p:spTgt spid="48333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55" presetClass="entr" presetSubtype="0" fill="hold" grpId="0" nodeType="clickEffect">
                                  <p:stCondLst>
                                    <p:cond delay="0"/>
                                  </p:stCondLst>
                                  <p:childTnLst>
                                    <p:set>
                                      <p:cBhvr>
                                        <p:cTn id="61" dur="1" fill="hold">
                                          <p:stCondLst>
                                            <p:cond delay="0"/>
                                          </p:stCondLst>
                                        </p:cTn>
                                        <p:tgtEl>
                                          <p:spTgt spid="483342"/>
                                        </p:tgtEl>
                                        <p:attrNameLst>
                                          <p:attrName>style.visibility</p:attrName>
                                        </p:attrNameLst>
                                      </p:cBhvr>
                                      <p:to>
                                        <p:strVal val="visible"/>
                                      </p:to>
                                    </p:set>
                                    <p:anim calcmode="lin" valueType="num">
                                      <p:cBhvr>
                                        <p:cTn id="62" dur="1000" fill="hold"/>
                                        <p:tgtEl>
                                          <p:spTgt spid="483342"/>
                                        </p:tgtEl>
                                        <p:attrNameLst>
                                          <p:attrName>ppt_w</p:attrName>
                                        </p:attrNameLst>
                                      </p:cBhvr>
                                      <p:tavLst>
                                        <p:tav tm="0">
                                          <p:val>
                                            <p:strVal val="#ppt_w*0.70"/>
                                          </p:val>
                                        </p:tav>
                                        <p:tav tm="100000">
                                          <p:val>
                                            <p:strVal val="#ppt_w"/>
                                          </p:val>
                                        </p:tav>
                                      </p:tavLst>
                                    </p:anim>
                                    <p:anim calcmode="lin" valueType="num">
                                      <p:cBhvr>
                                        <p:cTn id="63" dur="1000" fill="hold"/>
                                        <p:tgtEl>
                                          <p:spTgt spid="483342"/>
                                        </p:tgtEl>
                                        <p:attrNameLst>
                                          <p:attrName>ppt_h</p:attrName>
                                        </p:attrNameLst>
                                      </p:cBhvr>
                                      <p:tavLst>
                                        <p:tav tm="0">
                                          <p:val>
                                            <p:strVal val="#ppt_h"/>
                                          </p:val>
                                        </p:tav>
                                        <p:tav tm="100000">
                                          <p:val>
                                            <p:strVal val="#ppt_h"/>
                                          </p:val>
                                        </p:tav>
                                      </p:tavLst>
                                    </p:anim>
                                    <p:animEffect transition="in" filter="fade">
                                      <p:cBhvr>
                                        <p:cTn id="64" dur="1000"/>
                                        <p:tgtEl>
                                          <p:spTgt spid="483342"/>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15" presetClass="entr" presetSubtype="0" fill="hold" grpId="0" nodeType="clickEffect">
                                  <p:stCondLst>
                                    <p:cond delay="0"/>
                                  </p:stCondLst>
                                  <p:childTnLst>
                                    <p:set>
                                      <p:cBhvr>
                                        <p:cTn id="68" dur="1" fill="hold">
                                          <p:stCondLst>
                                            <p:cond delay="0"/>
                                          </p:stCondLst>
                                        </p:cTn>
                                        <p:tgtEl>
                                          <p:spTgt spid="483339"/>
                                        </p:tgtEl>
                                        <p:attrNameLst>
                                          <p:attrName>style.visibility</p:attrName>
                                        </p:attrNameLst>
                                      </p:cBhvr>
                                      <p:to>
                                        <p:strVal val="visible"/>
                                      </p:to>
                                    </p:set>
                                    <p:anim calcmode="lin" valueType="num">
                                      <p:cBhvr>
                                        <p:cTn id="69" dur="1000" fill="hold"/>
                                        <p:tgtEl>
                                          <p:spTgt spid="483339"/>
                                        </p:tgtEl>
                                        <p:attrNameLst>
                                          <p:attrName>ppt_w</p:attrName>
                                        </p:attrNameLst>
                                      </p:cBhvr>
                                      <p:tavLst>
                                        <p:tav tm="0">
                                          <p:val>
                                            <p:fltVal val="0"/>
                                          </p:val>
                                        </p:tav>
                                        <p:tav tm="100000">
                                          <p:val>
                                            <p:strVal val="#ppt_w"/>
                                          </p:val>
                                        </p:tav>
                                      </p:tavLst>
                                    </p:anim>
                                    <p:anim calcmode="lin" valueType="num">
                                      <p:cBhvr>
                                        <p:cTn id="70" dur="1000" fill="hold"/>
                                        <p:tgtEl>
                                          <p:spTgt spid="483339"/>
                                        </p:tgtEl>
                                        <p:attrNameLst>
                                          <p:attrName>ppt_h</p:attrName>
                                        </p:attrNameLst>
                                      </p:cBhvr>
                                      <p:tavLst>
                                        <p:tav tm="0">
                                          <p:val>
                                            <p:fltVal val="0"/>
                                          </p:val>
                                        </p:tav>
                                        <p:tav tm="100000">
                                          <p:val>
                                            <p:strVal val="#ppt_h"/>
                                          </p:val>
                                        </p:tav>
                                      </p:tavLst>
                                    </p:anim>
                                    <p:anim calcmode="lin" valueType="num">
                                      <p:cBhvr>
                                        <p:cTn id="71" dur="1000" fill="hold"/>
                                        <p:tgtEl>
                                          <p:spTgt spid="483339"/>
                                        </p:tgtEl>
                                        <p:attrNameLst>
                                          <p:attrName>ppt_x</p:attrName>
                                        </p:attrNameLst>
                                      </p:cBhvr>
                                      <p:tavLst>
                                        <p:tav tm="0" fmla="#ppt_x+(cos(-2*pi*(1-$))*-#ppt_x-sin(-2*pi*(1-$))*(1-#ppt_y))*(1-$)">
                                          <p:val>
                                            <p:fltVal val="0"/>
                                          </p:val>
                                        </p:tav>
                                        <p:tav tm="100000">
                                          <p:val>
                                            <p:fltVal val="1"/>
                                          </p:val>
                                        </p:tav>
                                      </p:tavLst>
                                    </p:anim>
                                    <p:anim calcmode="lin" valueType="num">
                                      <p:cBhvr>
                                        <p:cTn id="72" dur="1000" fill="hold"/>
                                        <p:tgtEl>
                                          <p:spTgt spid="48333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3337" grpId="0"/>
      <p:bldP spid="483338" grpId="0"/>
      <p:bldP spid="483339" grpId="0"/>
      <p:bldP spid="483340" grpId="0"/>
      <p:bldP spid="483341" grpId="0"/>
      <p:bldP spid="48334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23586" name="Rectangle 2"/>
          <p:cNvSpPr>
            <a:spLocks noGrp="1" noChangeArrowheads="1"/>
          </p:cNvSpPr>
          <p:nvPr>
            <p:ph type="title"/>
          </p:nvPr>
        </p:nvSpPr>
        <p:spPr>
          <a:xfrm>
            <a:off x="304800" y="71438"/>
            <a:ext cx="6934200" cy="1476375"/>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algn="l" eaLnBrk="1" hangingPunct="1"/>
            <a:r>
              <a:rPr lang="zh-TW" altLang="en-US" sz="3600" b="1" i="1" dirty="0">
                <a:solidFill>
                  <a:srgbClr val="FFC000"/>
                </a:solidFill>
                <a:latin typeface="Arial"/>
                <a:ea typeface="ＭＳ Ｐゴシック" charset="0"/>
                <a:cs typeface="Arial"/>
              </a:rPr>
              <a:t>所有的</a:t>
            </a:r>
            <a:r>
              <a:rPr lang="zh-CN" altLang="en-US" sz="3600" b="1" i="1" dirty="0">
                <a:solidFill>
                  <a:srgbClr val="FFC000"/>
                </a:solidFill>
                <a:latin typeface="Arial"/>
                <a:ea typeface="ＭＳ Ｐゴシック" charset="0"/>
                <a:cs typeface="Arial"/>
              </a:rPr>
              <a:t>真</a:t>
            </a:r>
            <a:r>
              <a:rPr lang="zh-TW" altLang="en-US" sz="3600" b="1" i="1" dirty="0">
                <a:solidFill>
                  <a:srgbClr val="FFC000"/>
                </a:solidFill>
                <a:latin typeface="Arial"/>
                <a:ea typeface="ＭＳ Ｐゴシック" charset="0"/>
                <a:cs typeface="Arial"/>
              </a:rPr>
              <a:t>基督徒</a:t>
            </a:r>
            <a:r>
              <a:rPr lang="zh-CN" altLang="en-US" sz="3600" b="1" i="1" dirty="0">
                <a:solidFill>
                  <a:srgbClr val="FFC000"/>
                </a:solidFill>
                <a:latin typeface="Arial"/>
                <a:ea typeface="ＭＳ Ｐゴシック" charset="0"/>
                <a:cs typeface="Arial"/>
              </a:rPr>
              <a:t>会</a:t>
            </a:r>
            <a:r>
              <a:rPr lang="zh-TW" altLang="en-US" sz="3600" b="1" i="1" dirty="0">
                <a:solidFill>
                  <a:srgbClr val="FFC000"/>
                </a:solidFill>
                <a:latin typeface="Arial"/>
                <a:ea typeface="ＭＳ Ｐゴシック" charset="0"/>
                <a:cs typeface="Arial"/>
              </a:rPr>
              <a:t>终生与基督同行吗</a:t>
            </a:r>
            <a:r>
              <a:rPr lang="en-US" altLang="zh-TW" sz="3600" b="1" i="1" dirty="0">
                <a:solidFill>
                  <a:srgbClr val="FFC000"/>
                </a:solidFill>
                <a:latin typeface="Arial"/>
                <a:ea typeface="ＭＳ Ｐゴシック" charset="0"/>
                <a:cs typeface="Arial"/>
              </a:rPr>
              <a:t>﹖</a:t>
            </a:r>
            <a:endParaRPr lang="en-US" sz="3600" b="1" i="1" dirty="0">
              <a:solidFill>
                <a:srgbClr val="FFC000"/>
              </a:solidFill>
              <a:latin typeface="Arial"/>
              <a:ea typeface="ＭＳ Ｐゴシック" charset="0"/>
              <a:cs typeface="Arial"/>
            </a:endParaRPr>
          </a:p>
        </p:txBody>
      </p:sp>
      <p:sp>
        <p:nvSpPr>
          <p:cNvPr id="323666" name="Rectangle 82"/>
          <p:cNvSpPr>
            <a:spLocks noChangeArrowheads="1"/>
          </p:cNvSpPr>
          <p:nvPr/>
        </p:nvSpPr>
        <p:spPr bwMode="auto">
          <a:xfrm>
            <a:off x="381000" y="2393918"/>
            <a:ext cx="7844594"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p>
            <a:pPr defTabSz="914400" fontAlgn="base">
              <a:spcBef>
                <a:spcPct val="0"/>
              </a:spcBef>
              <a:spcAft>
                <a:spcPct val="0"/>
              </a:spcAft>
            </a:pPr>
            <a:r>
              <a:rPr lang="zh-CN" altLang="en-US" sz="3600" b="1" i="1" dirty="0">
                <a:solidFill>
                  <a:srgbClr val="FFCC66"/>
                </a:solidFill>
                <a:latin typeface="Arial"/>
                <a:ea typeface="ＭＳ Ｐゴシック" charset="0"/>
                <a:cs typeface="Arial"/>
              </a:rPr>
              <a:t>换句话说，所有</a:t>
            </a:r>
            <a:r>
              <a:rPr lang="zh-TW" altLang="en-US" sz="3600" b="1" i="1" dirty="0">
                <a:solidFill>
                  <a:srgbClr val="FFCC66"/>
                </a:solidFill>
                <a:latin typeface="Arial"/>
                <a:ea typeface="ＭＳ Ｐゴシック" charset="0"/>
                <a:cs typeface="Arial"/>
              </a:rPr>
              <a:t>基督徒一定會</a:t>
            </a:r>
            <a:r>
              <a:rPr lang="zh-CN" altLang="en-US" sz="3600" b="1" i="1" dirty="0">
                <a:solidFill>
                  <a:srgbClr val="FFCC66"/>
                </a:solidFill>
                <a:latin typeface="Arial"/>
                <a:ea typeface="ＭＳ Ｐゴシック" charset="0"/>
                <a:cs typeface="Arial"/>
              </a:rPr>
              <a:t>在信心中坚</a:t>
            </a:r>
            <a:r>
              <a:rPr lang="zh-CN" altLang="en-US" sz="3600" b="1" i="1">
                <a:solidFill>
                  <a:srgbClr val="FFCC66"/>
                </a:solidFill>
                <a:latin typeface="Arial"/>
                <a:ea typeface="ＭＳ Ｐゴシック" charset="0"/>
                <a:cs typeface="Arial"/>
              </a:rPr>
              <a:t>忍到底，还</a:t>
            </a:r>
            <a:r>
              <a:rPr lang="zh-CN" altLang="en-US" sz="3600" b="1" i="1" dirty="0">
                <a:solidFill>
                  <a:srgbClr val="FFCC66"/>
                </a:solidFill>
                <a:latin typeface="Arial"/>
                <a:ea typeface="ＭＳ Ｐゴシック" charset="0"/>
                <a:cs typeface="Arial"/>
              </a:rPr>
              <a:t>是有时候会疏离失丧？</a:t>
            </a:r>
            <a:endParaRPr lang="en-US" sz="3600" b="1" i="1" dirty="0">
              <a:solidFill>
                <a:srgbClr val="FFCC66"/>
              </a:solidFill>
              <a:latin typeface="Arial"/>
              <a:ea typeface="ＭＳ Ｐゴシック" charset="0"/>
              <a:cs typeface="Arial"/>
            </a:endParaRPr>
          </a:p>
        </p:txBody>
      </p:sp>
      <p:sp>
        <p:nvSpPr>
          <p:cNvPr id="323667" name="Rectangle 83"/>
          <p:cNvSpPr>
            <a:spLocks noChangeArrowheads="1"/>
          </p:cNvSpPr>
          <p:nvPr/>
        </p:nvSpPr>
        <p:spPr bwMode="auto">
          <a:xfrm>
            <a:off x="457200" y="5715000"/>
            <a:ext cx="6934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p>
            <a:pPr defTabSz="914400" fontAlgn="base">
              <a:spcBef>
                <a:spcPct val="0"/>
              </a:spcBef>
              <a:spcAft>
                <a:spcPct val="0"/>
              </a:spcAft>
            </a:pPr>
            <a:r>
              <a:rPr lang="zh-TW" altLang="en-US" sz="3600" b="1" i="1" dirty="0">
                <a:solidFill>
                  <a:srgbClr val="FFCC66"/>
                </a:solidFill>
                <a:latin typeface="Arial"/>
                <a:ea typeface="ＭＳ Ｐゴシック" charset="0"/>
                <a:cs typeface="Arial"/>
              </a:rPr>
              <a:t>這問題的關鍵是甚麼</a:t>
            </a:r>
            <a:r>
              <a:rPr lang="en-US" altLang="zh-TW" sz="3600" b="1" i="1" dirty="0">
                <a:solidFill>
                  <a:srgbClr val="FFCC66"/>
                </a:solidFill>
                <a:latin typeface="Arial"/>
                <a:ea typeface="ＭＳ Ｐゴシック" charset="0"/>
                <a:cs typeface="Arial"/>
              </a:rPr>
              <a:t>﹖</a:t>
            </a:r>
            <a:endParaRPr lang="en-US" sz="3600" b="1" i="1" dirty="0">
              <a:solidFill>
                <a:srgbClr val="FFCC66"/>
              </a:solidFill>
              <a:latin typeface="Arial"/>
              <a:ea typeface="ＭＳ Ｐゴシック" charset="0"/>
              <a:cs typeface="Arial"/>
            </a:endParaRPr>
          </a:p>
        </p:txBody>
      </p:sp>
    </p:spTree>
    <p:extLst>
      <p:ext uri="{BB962C8B-B14F-4D97-AF65-F5344CB8AC3E}">
        <p14:creationId xmlns:p14="http://schemas.microsoft.com/office/powerpoint/2010/main" val="5433282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23666"/>
                                        </p:tgtEl>
                                        <p:attrNameLst>
                                          <p:attrName>style.visibility</p:attrName>
                                        </p:attrNameLst>
                                      </p:cBhvr>
                                      <p:to>
                                        <p:strVal val="visible"/>
                                      </p:to>
                                    </p:set>
                                    <p:animEffect transition="in" filter="blinds(horizontal)">
                                      <p:cBhvr>
                                        <p:cTn id="7" dur="500"/>
                                        <p:tgtEl>
                                          <p:spTgt spid="3236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23667"/>
                                        </p:tgtEl>
                                        <p:attrNameLst>
                                          <p:attrName>style.visibility</p:attrName>
                                        </p:attrNameLst>
                                      </p:cBhvr>
                                      <p:to>
                                        <p:strVal val="visible"/>
                                      </p:to>
                                    </p:set>
                                    <p:animEffect transition="in" filter="blinds(horizontal)">
                                      <p:cBhvr>
                                        <p:cTn id="12" dur="500"/>
                                        <p:tgtEl>
                                          <p:spTgt spid="323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666" grpId="0" autoUpdateAnimBg="0"/>
      <p:bldP spid="323667"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249270" y="336586"/>
            <a:ext cx="8878418" cy="1143000"/>
          </a:xfrm>
        </p:spPr>
        <p:txBody>
          <a:bodyPr/>
          <a:lstStyle/>
          <a:p>
            <a:pPr eaLnBrk="1" hangingPunct="1"/>
            <a:r>
              <a:rPr lang="zh-CN" altLang="en-US" sz="3200">
                <a:solidFill>
                  <a:schemeClr val="tx1"/>
                </a:solidFill>
                <a:latin typeface="Arial" charset="0"/>
                <a:ea typeface="新細明體" charset="0"/>
                <a:cs typeface="新細明體" charset="0"/>
              </a:rPr>
              <a:t>既</a:t>
            </a:r>
            <a:r>
              <a:rPr lang="zh-TW" altLang="en-US" sz="3200">
                <a:solidFill>
                  <a:schemeClr val="tx1"/>
                </a:solidFill>
                <a:latin typeface="Arial" charset="0"/>
                <a:ea typeface="新細明體" charset="0"/>
                <a:cs typeface="新細明體" charset="0"/>
              </a:rPr>
              <a:t>然我们都因信称义</a:t>
            </a:r>
            <a:r>
              <a:rPr lang="en-US" altLang="zh-TW" sz="3200">
                <a:solidFill>
                  <a:schemeClr val="tx1"/>
                </a:solidFill>
                <a:latin typeface="Arial" charset="0"/>
              </a:rPr>
              <a:t>﹐</a:t>
            </a:r>
            <a:r>
              <a:rPr lang="zh-TW" altLang="en-US" sz="3200">
                <a:solidFill>
                  <a:schemeClr val="tx1"/>
                </a:solidFill>
                <a:latin typeface="Arial" charset="0"/>
                <a:ea typeface="新細明體" charset="0"/>
                <a:cs typeface="新細明體" charset="0"/>
              </a:rPr>
              <a:t> 那行为扮演什么角色</a:t>
            </a:r>
            <a:r>
              <a:rPr lang="en-US" altLang="zh-TW" sz="3200">
                <a:solidFill>
                  <a:schemeClr val="tx1"/>
                </a:solidFill>
                <a:latin typeface="Arial" charset="0"/>
              </a:rPr>
              <a:t>﹖</a:t>
            </a:r>
            <a:endParaRPr lang="en-US" sz="3200" dirty="0">
              <a:solidFill>
                <a:schemeClr val="tx1"/>
              </a:solidFill>
              <a:latin typeface="Arial" charset="0"/>
            </a:endParaRPr>
          </a:p>
        </p:txBody>
      </p:sp>
      <p:sp>
        <p:nvSpPr>
          <p:cNvPr id="187395" name="Rectangle 3"/>
          <p:cNvSpPr>
            <a:spLocks noGrp="1" noChangeArrowheads="1"/>
          </p:cNvSpPr>
          <p:nvPr>
            <p:ph type="body" sz="half" idx="1"/>
          </p:nvPr>
        </p:nvSpPr>
        <p:spPr>
          <a:xfrm>
            <a:off x="457200" y="2057400"/>
            <a:ext cx="4038600" cy="4114800"/>
          </a:xfrm>
        </p:spPr>
        <p:txBody>
          <a:bodyPr/>
          <a:lstStyle/>
          <a:p>
            <a:pPr eaLnBrk="1" hangingPunct="1">
              <a:buFont typeface="Wingdings" charset="0"/>
              <a:buChar char="Ø"/>
            </a:pPr>
            <a:r>
              <a:rPr lang="zh-TW" altLang="en-US" sz="3200">
                <a:latin typeface="Times" charset="0"/>
              </a:rPr>
              <a:t>保罗问的问题是</a:t>
            </a:r>
            <a:r>
              <a:rPr lang="en-US" altLang="zh-TW" sz="3200">
                <a:latin typeface="Times" charset="0"/>
              </a:rPr>
              <a:t>﹕</a:t>
            </a:r>
            <a:r>
              <a:rPr lang="zh-TW" altLang="en-US" sz="3200">
                <a:latin typeface="Times" charset="0"/>
              </a:rPr>
              <a:t>我们怎样经历救恩</a:t>
            </a:r>
            <a:r>
              <a:rPr lang="en-US" altLang="zh-TW" sz="3200">
                <a:latin typeface="Times" charset="0"/>
              </a:rPr>
              <a:t>﹖</a:t>
            </a:r>
            <a:endParaRPr lang="en-GB" altLang="ja-JP" sz="3200">
              <a:latin typeface="Times" charset="0"/>
            </a:endParaRPr>
          </a:p>
          <a:p>
            <a:pPr eaLnBrk="1" hangingPunct="1">
              <a:buFont typeface="Wingdings" charset="0"/>
              <a:buNone/>
            </a:pPr>
            <a:endParaRPr lang="en-GB" sz="3200">
              <a:latin typeface="Times" charset="0"/>
            </a:endParaRPr>
          </a:p>
          <a:p>
            <a:pPr eaLnBrk="1" hangingPunct="1">
              <a:buFont typeface="Wingdings" charset="0"/>
              <a:buChar char="Ø"/>
            </a:pPr>
            <a:r>
              <a:rPr lang="zh-TW" altLang="en-US" sz="3200">
                <a:latin typeface="Times" charset="0"/>
              </a:rPr>
              <a:t>唯独信心 </a:t>
            </a:r>
            <a:r>
              <a:rPr lang="en-US" sz="3200">
                <a:latin typeface="Times" charset="0"/>
              </a:rPr>
              <a:t/>
            </a:r>
            <a:br>
              <a:rPr lang="en-US" sz="3200">
                <a:latin typeface="Times" charset="0"/>
              </a:rPr>
            </a:br>
            <a:r>
              <a:rPr lang="en-US" sz="3200">
                <a:latin typeface="Times" charset="0"/>
              </a:rPr>
              <a:t>(</a:t>
            </a:r>
            <a:r>
              <a:rPr lang="zh-TW" altLang="en-US" sz="3200">
                <a:latin typeface="Times" charset="0"/>
              </a:rPr>
              <a:t>罗</a:t>
            </a:r>
            <a:r>
              <a:rPr lang="en-US" altLang="ja-JP" sz="3200">
                <a:latin typeface="Times" charset="0"/>
              </a:rPr>
              <a:t> 3:28)</a:t>
            </a:r>
          </a:p>
          <a:p>
            <a:pPr eaLnBrk="1" hangingPunct="1">
              <a:buFont typeface="Wingdings" charset="0"/>
              <a:buChar char="Ø"/>
            </a:pPr>
            <a:r>
              <a:rPr lang="zh-TW" altLang="en-US" sz="3200">
                <a:latin typeface="Times" charset="0"/>
              </a:rPr>
              <a:t>单纯的信心</a:t>
            </a:r>
            <a:endParaRPr lang="en-US" sz="3200">
              <a:latin typeface="Times" charset="0"/>
            </a:endParaRPr>
          </a:p>
        </p:txBody>
      </p:sp>
      <p:sp>
        <p:nvSpPr>
          <p:cNvPr id="187396" name="Rectangle 4"/>
          <p:cNvSpPr>
            <a:spLocks noGrp="1" noChangeArrowheads="1"/>
          </p:cNvSpPr>
          <p:nvPr>
            <p:ph type="body" sz="half" idx="2"/>
          </p:nvPr>
        </p:nvSpPr>
        <p:spPr>
          <a:xfrm>
            <a:off x="4267200" y="2057400"/>
            <a:ext cx="4419600" cy="4114800"/>
          </a:xfrm>
        </p:spPr>
        <p:txBody>
          <a:bodyPr/>
          <a:lstStyle/>
          <a:p>
            <a:pPr eaLnBrk="1" hangingPunct="1">
              <a:buFont typeface="Wingdings" charset="0"/>
              <a:buChar char="Ø"/>
            </a:pPr>
            <a:r>
              <a:rPr lang="zh-TW" altLang="en-US" sz="3200">
                <a:latin typeface="Times" charset="0"/>
              </a:rPr>
              <a:t>雅各布回答另一个问题</a:t>
            </a:r>
            <a:r>
              <a:rPr lang="en-US" altLang="ja-JP" sz="3200">
                <a:latin typeface="Times" charset="0"/>
              </a:rPr>
              <a:t>: </a:t>
            </a:r>
            <a:r>
              <a:rPr lang="zh-TW" altLang="en-US" sz="3200">
                <a:latin typeface="Times" charset="0"/>
              </a:rPr>
              <a:t>如何验证那真实和能拯救人的信心</a:t>
            </a:r>
            <a:r>
              <a:rPr lang="en-US" altLang="zh-TW" sz="3200">
                <a:latin typeface="Times" charset="0"/>
              </a:rPr>
              <a:t>﹖</a:t>
            </a:r>
            <a:endParaRPr lang="en-US" altLang="ja-JP" sz="3200">
              <a:latin typeface="Times" charset="0"/>
            </a:endParaRPr>
          </a:p>
          <a:p>
            <a:pPr eaLnBrk="1" hangingPunct="1">
              <a:buFont typeface="Wingdings" charset="0"/>
              <a:buChar char="Ø"/>
            </a:pPr>
            <a:endParaRPr lang="en-GB" sz="3200" i="1">
              <a:latin typeface="Times" charset="0"/>
            </a:endParaRPr>
          </a:p>
          <a:p>
            <a:pPr eaLnBrk="1" hangingPunct="1">
              <a:buFont typeface="Wingdings" charset="0"/>
              <a:buChar char="Ø"/>
            </a:pPr>
            <a:r>
              <a:rPr lang="zh-TW" altLang="en-US" sz="3200" i="1">
                <a:latin typeface="Times" charset="0"/>
                <a:ea typeface="新細明體" charset="0"/>
                <a:cs typeface="新細明體" charset="0"/>
              </a:rPr>
              <a:t>凭着信心的果子 </a:t>
            </a:r>
            <a:r>
              <a:rPr lang="en-GB" sz="3200" i="1">
                <a:latin typeface="Times" charset="0"/>
              </a:rPr>
              <a:t/>
            </a:r>
            <a:br>
              <a:rPr lang="en-GB" sz="3200" i="1">
                <a:latin typeface="Times" charset="0"/>
              </a:rPr>
            </a:br>
            <a:r>
              <a:rPr lang="en-GB" sz="3200" i="1">
                <a:latin typeface="Times" charset="0"/>
              </a:rPr>
              <a:t>(</a:t>
            </a:r>
            <a:r>
              <a:rPr lang="zh-TW" altLang="en-US" sz="3200" i="1">
                <a:latin typeface="Times" charset="0"/>
                <a:ea typeface="新細明體" charset="0"/>
                <a:cs typeface="新細明體" charset="0"/>
              </a:rPr>
              <a:t>雅</a:t>
            </a:r>
            <a:r>
              <a:rPr lang="en-GB" altLang="ja-JP" sz="3200" i="1">
                <a:latin typeface="Times" charset="0"/>
              </a:rPr>
              <a:t>2:14-26)</a:t>
            </a:r>
            <a:r>
              <a:rPr lang="en-US" altLang="ja-JP" sz="3200">
                <a:latin typeface="Times" charset="0"/>
              </a:rPr>
              <a:t> </a:t>
            </a:r>
          </a:p>
          <a:p>
            <a:pPr eaLnBrk="1" hangingPunct="1">
              <a:buFont typeface="Wingdings" charset="0"/>
              <a:buChar char="Ø"/>
            </a:pPr>
            <a:r>
              <a:rPr lang="zh-TW" altLang="en-US" sz="3200">
                <a:latin typeface="Times" charset="0"/>
              </a:rPr>
              <a:t>单纯的信心透过行为自我展现</a:t>
            </a:r>
            <a:endParaRPr lang="en-US" sz="3200">
              <a:latin typeface="Times" charset="0"/>
            </a:endParaRPr>
          </a:p>
        </p:txBody>
      </p:sp>
    </p:spTree>
    <p:extLst>
      <p:ext uri="{BB962C8B-B14F-4D97-AF65-F5344CB8AC3E}">
        <p14:creationId xmlns:p14="http://schemas.microsoft.com/office/powerpoint/2010/main" val="15706417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73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739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739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739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7396">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739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5" grpId="0" build="p"/>
      <p:bldP spid="18739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a:effectLst/>
          <a:extLs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blurRad="63500" dist="12700" dir="16200000" algn="ctr" rotWithShape="0">
                    <a:schemeClr val="tx1">
                      <a:alpha val="74998"/>
                    </a:schemeClr>
                  </a:outerShdw>
                </a:effectLst>
              </a14:hiddenEffects>
            </a:ext>
          </a:extLst>
        </p:spPr>
        <p:txBody>
          <a:bodyPr/>
          <a:lstStyle/>
          <a:p>
            <a:pPr eaLnBrk="1" hangingPunct="1">
              <a:defRPr/>
            </a:pPr>
            <a:r>
              <a:rPr lang="zh-TW" altLang="en-US">
                <a:solidFill>
                  <a:schemeClr val="tx1"/>
                </a:solidFill>
                <a:latin typeface="Arial" charset="0"/>
                <a:cs typeface="+mj-cs"/>
              </a:rPr>
              <a:t>罗马书对比雅各布书</a:t>
            </a:r>
            <a:endParaRPr lang="en-GB">
              <a:solidFill>
                <a:schemeClr val="tx1"/>
              </a:solidFill>
              <a:latin typeface="Arial" charset="0"/>
              <a:cs typeface="+mj-cs"/>
            </a:endParaRPr>
          </a:p>
        </p:txBody>
      </p:sp>
      <p:grpSp>
        <p:nvGrpSpPr>
          <p:cNvPr id="2" name="Group 3"/>
          <p:cNvGrpSpPr>
            <a:grpSpLocks/>
          </p:cNvGrpSpPr>
          <p:nvPr/>
        </p:nvGrpSpPr>
        <p:grpSpPr bwMode="auto">
          <a:xfrm>
            <a:off x="0" y="1676400"/>
            <a:ext cx="9144000" cy="5181600"/>
            <a:chOff x="-3" y="-3"/>
            <a:chExt cx="5765" cy="2827"/>
          </a:xfrm>
        </p:grpSpPr>
        <p:grpSp>
          <p:nvGrpSpPr>
            <p:cNvPr id="702468" name="Group 4"/>
            <p:cNvGrpSpPr>
              <a:grpSpLocks/>
            </p:cNvGrpSpPr>
            <p:nvPr/>
          </p:nvGrpSpPr>
          <p:grpSpPr bwMode="auto">
            <a:xfrm>
              <a:off x="0" y="0"/>
              <a:ext cx="5759" cy="2821"/>
              <a:chOff x="0" y="0"/>
              <a:chExt cx="5759" cy="2821"/>
            </a:xfrm>
          </p:grpSpPr>
          <p:grpSp>
            <p:nvGrpSpPr>
              <p:cNvPr id="702470" name="Group 5"/>
              <p:cNvGrpSpPr>
                <a:grpSpLocks/>
              </p:cNvGrpSpPr>
              <p:nvPr/>
            </p:nvGrpSpPr>
            <p:grpSpPr bwMode="auto">
              <a:xfrm>
                <a:off x="0" y="0"/>
                <a:ext cx="1919" cy="403"/>
                <a:chOff x="0" y="0"/>
                <a:chExt cx="1919" cy="403"/>
              </a:xfrm>
            </p:grpSpPr>
            <p:sp>
              <p:nvSpPr>
                <p:cNvPr id="702531" name="Rectangle 6"/>
                <p:cNvSpPr>
                  <a:spLocks noChangeArrowheads="1"/>
                </p:cNvSpPr>
                <p:nvPr/>
              </p:nvSpPr>
              <p:spPr bwMode="auto">
                <a:xfrm>
                  <a:off x="43" y="0"/>
                  <a:ext cx="1833"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zh-TW" altLang="en-US" sz="2400" b="1">
                      <a:solidFill>
                        <a:srgbClr val="FFFFFF"/>
                      </a:solidFill>
                      <a:latin typeface="Verdana" charset="0"/>
                      <a:ea typeface="新細明體" charset="0"/>
                      <a:cs typeface="新細明體" charset="0"/>
                    </a:rPr>
                    <a:t>書卷</a:t>
                  </a:r>
                  <a:endParaRPr kumimoji="1" lang="en-GB" altLang="ja-JP" sz="2400">
                    <a:solidFill>
                      <a:srgbClr val="FFFFFF"/>
                    </a:solidFill>
                    <a:latin typeface="Verdana" charset="0"/>
                    <a:ea typeface="ＭＳ Ｐゴシック" charset="0"/>
                  </a:endParaRPr>
                </a:p>
                <a:p>
                  <a:pPr defTabSz="914400" eaLnBrk="0" fontAlgn="base" hangingPunct="0">
                    <a:spcBef>
                      <a:spcPct val="0"/>
                    </a:spcBef>
                    <a:spcAft>
                      <a:spcPct val="0"/>
                    </a:spcAft>
                  </a:pPr>
                  <a:endParaRPr kumimoji="1" lang="en-GB" sz="2400">
                    <a:solidFill>
                      <a:srgbClr val="FFFFFF"/>
                    </a:solidFill>
                    <a:latin typeface="Verdana" charset="0"/>
                    <a:ea typeface="ＭＳ Ｐゴシック" charset="0"/>
                  </a:endParaRPr>
                </a:p>
              </p:txBody>
            </p:sp>
            <p:sp>
              <p:nvSpPr>
                <p:cNvPr id="702532" name="Rectangle 7"/>
                <p:cNvSpPr>
                  <a:spLocks noChangeArrowheads="1"/>
                </p:cNvSpPr>
                <p:nvPr/>
              </p:nvSpPr>
              <p:spPr bwMode="auto">
                <a:xfrm>
                  <a:off x="0" y="0"/>
                  <a:ext cx="1919"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grpSp>
          <p:grpSp>
            <p:nvGrpSpPr>
              <p:cNvPr id="702471" name="Group 8"/>
              <p:cNvGrpSpPr>
                <a:grpSpLocks/>
              </p:cNvGrpSpPr>
              <p:nvPr/>
            </p:nvGrpSpPr>
            <p:grpSpPr bwMode="auto">
              <a:xfrm>
                <a:off x="1919" y="0"/>
                <a:ext cx="1920" cy="403"/>
                <a:chOff x="1919" y="0"/>
                <a:chExt cx="1920" cy="403"/>
              </a:xfrm>
            </p:grpSpPr>
            <p:sp>
              <p:nvSpPr>
                <p:cNvPr id="702529" name="Rectangle 9"/>
                <p:cNvSpPr>
                  <a:spLocks noChangeArrowheads="1"/>
                </p:cNvSpPr>
                <p:nvPr/>
              </p:nvSpPr>
              <p:spPr bwMode="auto">
                <a:xfrm>
                  <a:off x="1962" y="0"/>
                  <a:ext cx="183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zh-TW" altLang="en-US" sz="2400" b="1">
                      <a:solidFill>
                        <a:srgbClr val="FFFFFF"/>
                      </a:solidFill>
                      <a:latin typeface="Verdana" charset="0"/>
                      <a:ea typeface="新細明體" charset="0"/>
                      <a:cs typeface="新細明體" charset="0"/>
                    </a:rPr>
                    <a:t>羅馬書</a:t>
                  </a:r>
                  <a:endParaRPr kumimoji="1" lang="en-GB" altLang="ja-JP" sz="2400">
                    <a:solidFill>
                      <a:srgbClr val="FFFFFF"/>
                    </a:solidFill>
                    <a:latin typeface="Verdana" charset="0"/>
                    <a:ea typeface="ＭＳ Ｐゴシック" charset="0"/>
                  </a:endParaRPr>
                </a:p>
                <a:p>
                  <a:pPr defTabSz="914400" eaLnBrk="0" fontAlgn="base" hangingPunct="0">
                    <a:spcBef>
                      <a:spcPct val="0"/>
                    </a:spcBef>
                    <a:spcAft>
                      <a:spcPct val="0"/>
                    </a:spcAft>
                  </a:pPr>
                  <a:endParaRPr kumimoji="1" lang="en-GB" sz="2400">
                    <a:solidFill>
                      <a:srgbClr val="FFFFFF"/>
                    </a:solidFill>
                    <a:latin typeface="Verdana" charset="0"/>
                    <a:ea typeface="ＭＳ Ｐゴシック" charset="0"/>
                  </a:endParaRPr>
                </a:p>
              </p:txBody>
            </p:sp>
            <p:sp>
              <p:nvSpPr>
                <p:cNvPr id="702530" name="Rectangle 10"/>
                <p:cNvSpPr>
                  <a:spLocks noChangeArrowheads="1"/>
                </p:cNvSpPr>
                <p:nvPr/>
              </p:nvSpPr>
              <p:spPr bwMode="auto">
                <a:xfrm>
                  <a:off x="1919" y="0"/>
                  <a:ext cx="192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grpSp>
          <p:grpSp>
            <p:nvGrpSpPr>
              <p:cNvPr id="702472" name="Group 11"/>
              <p:cNvGrpSpPr>
                <a:grpSpLocks/>
              </p:cNvGrpSpPr>
              <p:nvPr/>
            </p:nvGrpSpPr>
            <p:grpSpPr bwMode="auto">
              <a:xfrm>
                <a:off x="3839" y="0"/>
                <a:ext cx="1920" cy="403"/>
                <a:chOff x="3839" y="0"/>
                <a:chExt cx="1920" cy="403"/>
              </a:xfrm>
            </p:grpSpPr>
            <p:sp>
              <p:nvSpPr>
                <p:cNvPr id="702527" name="Rectangle 12"/>
                <p:cNvSpPr>
                  <a:spLocks noChangeArrowheads="1"/>
                </p:cNvSpPr>
                <p:nvPr/>
              </p:nvSpPr>
              <p:spPr bwMode="auto">
                <a:xfrm>
                  <a:off x="3882" y="0"/>
                  <a:ext cx="183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zh-TW" altLang="en-US" sz="2400" b="1">
                      <a:solidFill>
                        <a:srgbClr val="FFFFFF"/>
                      </a:solidFill>
                      <a:latin typeface="Verdana" charset="0"/>
                      <a:ea typeface="新細明體" charset="0"/>
                      <a:cs typeface="新細明體" charset="0"/>
                    </a:rPr>
                    <a:t>雅各書</a:t>
                  </a:r>
                  <a:endParaRPr kumimoji="1" lang="en-GB" altLang="ja-JP" sz="2400">
                    <a:solidFill>
                      <a:srgbClr val="FFFFFF"/>
                    </a:solidFill>
                    <a:latin typeface="Verdana" charset="0"/>
                    <a:ea typeface="ＭＳ Ｐゴシック" charset="0"/>
                  </a:endParaRPr>
                </a:p>
                <a:p>
                  <a:pPr defTabSz="914400" eaLnBrk="0" fontAlgn="base" hangingPunct="0">
                    <a:spcBef>
                      <a:spcPct val="0"/>
                    </a:spcBef>
                    <a:spcAft>
                      <a:spcPct val="0"/>
                    </a:spcAft>
                  </a:pPr>
                  <a:endParaRPr kumimoji="1" lang="en-GB" sz="2400">
                    <a:solidFill>
                      <a:srgbClr val="FFFFFF"/>
                    </a:solidFill>
                    <a:latin typeface="Verdana" charset="0"/>
                    <a:ea typeface="ＭＳ Ｐゴシック" charset="0"/>
                  </a:endParaRPr>
                </a:p>
              </p:txBody>
            </p:sp>
            <p:sp>
              <p:nvSpPr>
                <p:cNvPr id="702528" name="Rectangle 13"/>
                <p:cNvSpPr>
                  <a:spLocks noChangeArrowheads="1"/>
                </p:cNvSpPr>
                <p:nvPr/>
              </p:nvSpPr>
              <p:spPr bwMode="auto">
                <a:xfrm>
                  <a:off x="3839" y="0"/>
                  <a:ext cx="192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grpSp>
          <p:grpSp>
            <p:nvGrpSpPr>
              <p:cNvPr id="702473" name="Group 14"/>
              <p:cNvGrpSpPr>
                <a:grpSpLocks/>
              </p:cNvGrpSpPr>
              <p:nvPr/>
            </p:nvGrpSpPr>
            <p:grpSpPr bwMode="auto">
              <a:xfrm>
                <a:off x="0" y="403"/>
                <a:ext cx="1919" cy="403"/>
                <a:chOff x="0" y="403"/>
                <a:chExt cx="1919" cy="403"/>
              </a:xfrm>
            </p:grpSpPr>
            <p:sp>
              <p:nvSpPr>
                <p:cNvPr id="702525" name="Rectangle 15"/>
                <p:cNvSpPr>
                  <a:spLocks noChangeArrowheads="1"/>
                </p:cNvSpPr>
                <p:nvPr/>
              </p:nvSpPr>
              <p:spPr bwMode="auto">
                <a:xfrm>
                  <a:off x="43" y="403"/>
                  <a:ext cx="1833"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zh-TW" altLang="en-US" sz="2400" b="1">
                      <a:solidFill>
                        <a:srgbClr val="FFFFFF"/>
                      </a:solidFill>
                      <a:latin typeface="Verdana" charset="0"/>
                      <a:ea typeface="新細明體" charset="0"/>
                      <a:cs typeface="新細明體" charset="0"/>
                    </a:rPr>
                    <a:t>作者</a:t>
                  </a:r>
                  <a:endParaRPr kumimoji="1" lang="en-GB" altLang="ja-JP" sz="2400" b="1">
                    <a:solidFill>
                      <a:srgbClr val="FFFFFF"/>
                    </a:solidFill>
                    <a:latin typeface="Verdana" charset="0"/>
                    <a:ea typeface="ＭＳ Ｐゴシック" charset="0"/>
                  </a:endParaRPr>
                </a:p>
                <a:p>
                  <a:pPr defTabSz="914400" eaLnBrk="0" fontAlgn="base" hangingPunct="0">
                    <a:spcBef>
                      <a:spcPct val="0"/>
                    </a:spcBef>
                    <a:spcAft>
                      <a:spcPct val="0"/>
                    </a:spcAft>
                  </a:pPr>
                  <a:endParaRPr kumimoji="1" lang="en-GB" sz="2400" b="1">
                    <a:solidFill>
                      <a:srgbClr val="FFFFFF"/>
                    </a:solidFill>
                    <a:latin typeface="Verdana" charset="0"/>
                    <a:ea typeface="ＭＳ Ｐゴシック" charset="0"/>
                  </a:endParaRPr>
                </a:p>
              </p:txBody>
            </p:sp>
            <p:sp>
              <p:nvSpPr>
                <p:cNvPr id="702526" name="Rectangle 16"/>
                <p:cNvSpPr>
                  <a:spLocks noChangeArrowheads="1"/>
                </p:cNvSpPr>
                <p:nvPr/>
              </p:nvSpPr>
              <p:spPr bwMode="auto">
                <a:xfrm>
                  <a:off x="0" y="403"/>
                  <a:ext cx="1919"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grpSp>
          <p:grpSp>
            <p:nvGrpSpPr>
              <p:cNvPr id="702474" name="Group 17"/>
              <p:cNvGrpSpPr>
                <a:grpSpLocks/>
              </p:cNvGrpSpPr>
              <p:nvPr/>
            </p:nvGrpSpPr>
            <p:grpSpPr bwMode="auto">
              <a:xfrm>
                <a:off x="1919" y="403"/>
                <a:ext cx="1920" cy="403"/>
                <a:chOff x="1919" y="403"/>
                <a:chExt cx="1920" cy="403"/>
              </a:xfrm>
            </p:grpSpPr>
            <p:sp>
              <p:nvSpPr>
                <p:cNvPr id="702523" name="Rectangle 18"/>
                <p:cNvSpPr>
                  <a:spLocks noChangeArrowheads="1"/>
                </p:cNvSpPr>
                <p:nvPr/>
              </p:nvSpPr>
              <p:spPr bwMode="auto">
                <a:xfrm>
                  <a:off x="1962" y="403"/>
                  <a:ext cx="183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zh-TW" altLang="en-US" sz="2400" b="1">
                      <a:solidFill>
                        <a:srgbClr val="FFFFFF"/>
                      </a:solidFill>
                      <a:latin typeface="Verdana" charset="0"/>
                      <a:ea typeface="新細明體" charset="0"/>
                      <a:cs typeface="新細明體" charset="0"/>
                    </a:rPr>
                    <a:t>保羅</a:t>
                  </a:r>
                  <a:endParaRPr kumimoji="1" lang="en-GB" altLang="ja-JP" sz="2400" b="1">
                    <a:solidFill>
                      <a:srgbClr val="FFFFFF"/>
                    </a:solidFill>
                    <a:latin typeface="Verdana" charset="0"/>
                    <a:ea typeface="ＭＳ Ｐゴシック" charset="0"/>
                  </a:endParaRPr>
                </a:p>
                <a:p>
                  <a:pPr defTabSz="914400" eaLnBrk="0" fontAlgn="base" hangingPunct="0">
                    <a:spcBef>
                      <a:spcPct val="0"/>
                    </a:spcBef>
                    <a:spcAft>
                      <a:spcPct val="0"/>
                    </a:spcAft>
                  </a:pPr>
                  <a:endParaRPr kumimoji="1" lang="en-GB" sz="2400" b="1">
                    <a:solidFill>
                      <a:srgbClr val="FFFFFF"/>
                    </a:solidFill>
                    <a:latin typeface="Verdana" charset="0"/>
                    <a:ea typeface="ＭＳ Ｐゴシック" charset="0"/>
                  </a:endParaRPr>
                </a:p>
              </p:txBody>
            </p:sp>
            <p:sp>
              <p:nvSpPr>
                <p:cNvPr id="702524" name="Rectangle 19"/>
                <p:cNvSpPr>
                  <a:spLocks noChangeArrowheads="1"/>
                </p:cNvSpPr>
                <p:nvPr/>
              </p:nvSpPr>
              <p:spPr bwMode="auto">
                <a:xfrm>
                  <a:off x="1919" y="403"/>
                  <a:ext cx="192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grpSp>
          <p:grpSp>
            <p:nvGrpSpPr>
              <p:cNvPr id="702475" name="Group 20"/>
              <p:cNvGrpSpPr>
                <a:grpSpLocks/>
              </p:cNvGrpSpPr>
              <p:nvPr/>
            </p:nvGrpSpPr>
            <p:grpSpPr bwMode="auto">
              <a:xfrm>
                <a:off x="3839" y="403"/>
                <a:ext cx="1920" cy="403"/>
                <a:chOff x="3839" y="403"/>
                <a:chExt cx="1920" cy="403"/>
              </a:xfrm>
            </p:grpSpPr>
            <p:sp>
              <p:nvSpPr>
                <p:cNvPr id="702521" name="Rectangle 21"/>
                <p:cNvSpPr>
                  <a:spLocks noChangeArrowheads="1"/>
                </p:cNvSpPr>
                <p:nvPr/>
              </p:nvSpPr>
              <p:spPr bwMode="auto">
                <a:xfrm>
                  <a:off x="3882" y="403"/>
                  <a:ext cx="183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zh-TW" altLang="en-US" sz="2400" b="1">
                      <a:solidFill>
                        <a:srgbClr val="FFFFFF"/>
                      </a:solidFill>
                      <a:latin typeface="Verdana" charset="0"/>
                      <a:ea typeface="新細明體" charset="0"/>
                      <a:cs typeface="新細明體" charset="0"/>
                    </a:rPr>
                    <a:t>雅各</a:t>
                  </a:r>
                  <a:endParaRPr kumimoji="1" lang="en-GB" altLang="ja-JP" sz="2400" b="1">
                    <a:solidFill>
                      <a:srgbClr val="FFFFFF"/>
                    </a:solidFill>
                    <a:latin typeface="Verdana" charset="0"/>
                    <a:ea typeface="ＭＳ Ｐゴシック" charset="0"/>
                  </a:endParaRPr>
                </a:p>
                <a:p>
                  <a:pPr defTabSz="914400" eaLnBrk="0" fontAlgn="base" hangingPunct="0">
                    <a:spcBef>
                      <a:spcPct val="0"/>
                    </a:spcBef>
                    <a:spcAft>
                      <a:spcPct val="0"/>
                    </a:spcAft>
                  </a:pPr>
                  <a:endParaRPr kumimoji="1" lang="en-GB" sz="2400" b="1">
                    <a:solidFill>
                      <a:srgbClr val="FFFFFF"/>
                    </a:solidFill>
                    <a:latin typeface="Verdana" charset="0"/>
                    <a:ea typeface="ＭＳ Ｐゴシック" charset="0"/>
                  </a:endParaRPr>
                </a:p>
              </p:txBody>
            </p:sp>
            <p:sp>
              <p:nvSpPr>
                <p:cNvPr id="702522" name="Rectangle 22"/>
                <p:cNvSpPr>
                  <a:spLocks noChangeArrowheads="1"/>
                </p:cNvSpPr>
                <p:nvPr/>
              </p:nvSpPr>
              <p:spPr bwMode="auto">
                <a:xfrm>
                  <a:off x="3839" y="403"/>
                  <a:ext cx="192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grpSp>
          <p:grpSp>
            <p:nvGrpSpPr>
              <p:cNvPr id="702476" name="Group 23"/>
              <p:cNvGrpSpPr>
                <a:grpSpLocks/>
              </p:cNvGrpSpPr>
              <p:nvPr/>
            </p:nvGrpSpPr>
            <p:grpSpPr bwMode="auto">
              <a:xfrm>
                <a:off x="0" y="806"/>
                <a:ext cx="1919" cy="403"/>
                <a:chOff x="0" y="806"/>
                <a:chExt cx="1919" cy="403"/>
              </a:xfrm>
            </p:grpSpPr>
            <p:sp>
              <p:nvSpPr>
                <p:cNvPr id="702519" name="Rectangle 24"/>
                <p:cNvSpPr>
                  <a:spLocks noChangeArrowheads="1"/>
                </p:cNvSpPr>
                <p:nvPr/>
              </p:nvSpPr>
              <p:spPr bwMode="auto">
                <a:xfrm>
                  <a:off x="43" y="806"/>
                  <a:ext cx="1833"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zh-CN" altLang="en-US" sz="2400" b="1" dirty="0">
                      <a:solidFill>
                        <a:srgbClr val="FFFFFF"/>
                      </a:solidFill>
                      <a:latin typeface="Verdana" charset="0"/>
                      <a:ea typeface="新細明體" charset="0"/>
                      <a:cs typeface="新細明體" charset="0"/>
                    </a:rPr>
                    <a:t>写作</a:t>
                  </a:r>
                  <a:r>
                    <a:rPr kumimoji="1" lang="zh-TW" altLang="en-US" sz="2400" b="1" dirty="0">
                      <a:solidFill>
                        <a:srgbClr val="FFFFFF"/>
                      </a:solidFill>
                      <a:latin typeface="Verdana" charset="0"/>
                      <a:ea typeface="新細明體" charset="0"/>
                      <a:cs typeface="新細明體" charset="0"/>
                    </a:rPr>
                    <a:t>日期</a:t>
                  </a:r>
                  <a:endParaRPr kumimoji="1" lang="en-GB" altLang="ja-JP" sz="2400" b="1" dirty="0">
                    <a:solidFill>
                      <a:srgbClr val="FFFFFF"/>
                    </a:solidFill>
                    <a:latin typeface="Verdana" charset="0"/>
                    <a:ea typeface="ＭＳ Ｐゴシック" charset="0"/>
                  </a:endParaRPr>
                </a:p>
                <a:p>
                  <a:pPr defTabSz="914400" eaLnBrk="0" fontAlgn="base" hangingPunct="0">
                    <a:spcBef>
                      <a:spcPct val="0"/>
                    </a:spcBef>
                    <a:spcAft>
                      <a:spcPct val="0"/>
                    </a:spcAft>
                  </a:pPr>
                  <a:endParaRPr kumimoji="1" lang="en-GB" sz="2400" b="1" dirty="0">
                    <a:solidFill>
                      <a:srgbClr val="FFFFFF"/>
                    </a:solidFill>
                    <a:latin typeface="Verdana" charset="0"/>
                    <a:ea typeface="ＭＳ Ｐゴシック" charset="0"/>
                  </a:endParaRPr>
                </a:p>
              </p:txBody>
            </p:sp>
            <p:sp>
              <p:nvSpPr>
                <p:cNvPr id="702520" name="Rectangle 25"/>
                <p:cNvSpPr>
                  <a:spLocks noChangeArrowheads="1"/>
                </p:cNvSpPr>
                <p:nvPr/>
              </p:nvSpPr>
              <p:spPr bwMode="auto">
                <a:xfrm>
                  <a:off x="0" y="806"/>
                  <a:ext cx="1919"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grpSp>
          <p:grpSp>
            <p:nvGrpSpPr>
              <p:cNvPr id="702477" name="Group 26"/>
              <p:cNvGrpSpPr>
                <a:grpSpLocks/>
              </p:cNvGrpSpPr>
              <p:nvPr/>
            </p:nvGrpSpPr>
            <p:grpSpPr bwMode="auto">
              <a:xfrm>
                <a:off x="1919" y="806"/>
                <a:ext cx="1920" cy="403"/>
                <a:chOff x="1919" y="806"/>
                <a:chExt cx="1920" cy="403"/>
              </a:xfrm>
            </p:grpSpPr>
            <p:sp>
              <p:nvSpPr>
                <p:cNvPr id="702517" name="Rectangle 27"/>
                <p:cNvSpPr>
                  <a:spLocks noChangeArrowheads="1"/>
                </p:cNvSpPr>
                <p:nvPr/>
              </p:nvSpPr>
              <p:spPr bwMode="auto">
                <a:xfrm>
                  <a:off x="1962" y="806"/>
                  <a:ext cx="183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zh-TW" altLang="en-US" sz="2400" b="1">
                      <a:solidFill>
                        <a:srgbClr val="FFFFFF"/>
                      </a:solidFill>
                      <a:latin typeface="Verdana" charset="0"/>
                      <a:ea typeface="新細明體" charset="0"/>
                      <a:cs typeface="新細明體" charset="0"/>
                    </a:rPr>
                    <a:t>主後</a:t>
                  </a:r>
                  <a:r>
                    <a:rPr kumimoji="1" lang="en-US" altLang="zh-TW" sz="2400" b="1">
                      <a:solidFill>
                        <a:srgbClr val="FFFFFF"/>
                      </a:solidFill>
                      <a:latin typeface="Verdana" charset="0"/>
                      <a:ea typeface="ＭＳ Ｐゴシック" charset="0"/>
                    </a:rPr>
                    <a:t>26 </a:t>
                  </a:r>
                  <a:r>
                    <a:rPr kumimoji="1" lang="zh-TW" altLang="en-US" sz="2400" b="1">
                      <a:solidFill>
                        <a:srgbClr val="FFFFFF"/>
                      </a:solidFill>
                      <a:latin typeface="Verdana" charset="0"/>
                      <a:ea typeface="新細明體" charset="0"/>
                      <a:cs typeface="新細明體" charset="0"/>
                    </a:rPr>
                    <a:t>年</a:t>
                  </a:r>
                  <a:endParaRPr kumimoji="1" lang="en-GB" sz="2400" b="1">
                    <a:solidFill>
                      <a:srgbClr val="FFFFFF"/>
                    </a:solidFill>
                    <a:latin typeface="Verdana" charset="0"/>
                    <a:ea typeface="ＭＳ Ｐゴシック" charset="0"/>
                  </a:endParaRPr>
                </a:p>
              </p:txBody>
            </p:sp>
            <p:sp>
              <p:nvSpPr>
                <p:cNvPr id="702518" name="Rectangle 28"/>
                <p:cNvSpPr>
                  <a:spLocks noChangeArrowheads="1"/>
                </p:cNvSpPr>
                <p:nvPr/>
              </p:nvSpPr>
              <p:spPr bwMode="auto">
                <a:xfrm>
                  <a:off x="1919" y="806"/>
                  <a:ext cx="192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grpSp>
          <p:grpSp>
            <p:nvGrpSpPr>
              <p:cNvPr id="702478" name="Group 29"/>
              <p:cNvGrpSpPr>
                <a:grpSpLocks/>
              </p:cNvGrpSpPr>
              <p:nvPr/>
            </p:nvGrpSpPr>
            <p:grpSpPr bwMode="auto">
              <a:xfrm>
                <a:off x="3839" y="806"/>
                <a:ext cx="1920" cy="403"/>
                <a:chOff x="3839" y="806"/>
                <a:chExt cx="1920" cy="403"/>
              </a:xfrm>
            </p:grpSpPr>
            <p:sp>
              <p:nvSpPr>
                <p:cNvPr id="702515" name="Rectangle 30"/>
                <p:cNvSpPr>
                  <a:spLocks noChangeArrowheads="1"/>
                </p:cNvSpPr>
                <p:nvPr/>
              </p:nvSpPr>
              <p:spPr bwMode="auto">
                <a:xfrm>
                  <a:off x="3882" y="806"/>
                  <a:ext cx="183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zh-TW" altLang="en-US" sz="2400" b="1">
                      <a:solidFill>
                        <a:srgbClr val="FFFFFF"/>
                      </a:solidFill>
                      <a:latin typeface="Verdana" charset="0"/>
                      <a:ea typeface="新細明體" charset="0"/>
                      <a:cs typeface="新細明體" charset="0"/>
                    </a:rPr>
                    <a:t>主後</a:t>
                  </a:r>
                  <a:r>
                    <a:rPr kumimoji="1" lang="en-GB" altLang="ja-JP" sz="2400" b="1">
                      <a:solidFill>
                        <a:srgbClr val="FFFFFF"/>
                      </a:solidFill>
                      <a:latin typeface="Verdana" charset="0"/>
                      <a:ea typeface="ＭＳ Ｐゴシック" charset="0"/>
                    </a:rPr>
                    <a:t>44-48 </a:t>
                  </a:r>
                  <a:r>
                    <a:rPr kumimoji="1" lang="zh-TW" altLang="en-US" sz="2400" b="1">
                      <a:solidFill>
                        <a:srgbClr val="FFFFFF"/>
                      </a:solidFill>
                      <a:latin typeface="Verdana" charset="0"/>
                      <a:ea typeface="新細明體" charset="0"/>
                      <a:cs typeface="新細明體" charset="0"/>
                    </a:rPr>
                    <a:t>年</a:t>
                  </a:r>
                  <a:endParaRPr kumimoji="1" lang="en-GB" altLang="ja-JP" sz="2400" b="1">
                    <a:solidFill>
                      <a:srgbClr val="FFFFFF"/>
                    </a:solidFill>
                    <a:latin typeface="Verdana" charset="0"/>
                    <a:ea typeface="ＭＳ Ｐゴシック" charset="0"/>
                  </a:endParaRPr>
                </a:p>
                <a:p>
                  <a:pPr defTabSz="914400" eaLnBrk="0" fontAlgn="base" hangingPunct="0">
                    <a:spcBef>
                      <a:spcPct val="0"/>
                    </a:spcBef>
                    <a:spcAft>
                      <a:spcPct val="0"/>
                    </a:spcAft>
                  </a:pPr>
                  <a:endParaRPr kumimoji="1" lang="en-GB" sz="2400" b="1">
                    <a:solidFill>
                      <a:srgbClr val="FFFFFF"/>
                    </a:solidFill>
                    <a:latin typeface="Verdana" charset="0"/>
                    <a:ea typeface="ＭＳ Ｐゴシック" charset="0"/>
                  </a:endParaRPr>
                </a:p>
              </p:txBody>
            </p:sp>
            <p:sp>
              <p:nvSpPr>
                <p:cNvPr id="702516" name="Rectangle 31"/>
                <p:cNvSpPr>
                  <a:spLocks noChangeArrowheads="1"/>
                </p:cNvSpPr>
                <p:nvPr/>
              </p:nvSpPr>
              <p:spPr bwMode="auto">
                <a:xfrm>
                  <a:off x="3839" y="806"/>
                  <a:ext cx="192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grpSp>
          <p:grpSp>
            <p:nvGrpSpPr>
              <p:cNvPr id="702479" name="Group 32"/>
              <p:cNvGrpSpPr>
                <a:grpSpLocks/>
              </p:cNvGrpSpPr>
              <p:nvPr/>
            </p:nvGrpSpPr>
            <p:grpSpPr bwMode="auto">
              <a:xfrm>
                <a:off x="0" y="1209"/>
                <a:ext cx="1919" cy="403"/>
                <a:chOff x="0" y="1209"/>
                <a:chExt cx="1919" cy="403"/>
              </a:xfrm>
            </p:grpSpPr>
            <p:sp>
              <p:nvSpPr>
                <p:cNvPr id="702513" name="Rectangle 33"/>
                <p:cNvSpPr>
                  <a:spLocks noChangeArrowheads="1"/>
                </p:cNvSpPr>
                <p:nvPr/>
              </p:nvSpPr>
              <p:spPr bwMode="auto">
                <a:xfrm>
                  <a:off x="43" y="1209"/>
                  <a:ext cx="1833"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zh-TW" altLang="en-US" sz="2400" b="1" dirty="0">
                      <a:solidFill>
                        <a:srgbClr val="FFFFFF"/>
                      </a:solidFill>
                      <a:latin typeface="Verdana" charset="0"/>
                      <a:ea typeface="新細明體" charset="0"/>
                      <a:cs typeface="新細明體" charset="0"/>
                    </a:rPr>
                    <a:t>稱義是</a:t>
                  </a:r>
                  <a:r>
                    <a:rPr kumimoji="1" lang="zh-CN" altLang="en-US" sz="2400" b="1" dirty="0">
                      <a:solidFill>
                        <a:srgbClr val="FFFFFF"/>
                      </a:solidFill>
                      <a:latin typeface="Verdana" charset="0"/>
                      <a:ea typeface="新細明體" charset="0"/>
                      <a:cs typeface="新細明體" charset="0"/>
                    </a:rPr>
                    <a:t>一个</a:t>
                  </a:r>
                  <a:endParaRPr kumimoji="1" lang="en-GB" sz="2400" dirty="0">
                    <a:solidFill>
                      <a:srgbClr val="FFFFFF"/>
                    </a:solidFill>
                    <a:latin typeface="Verdana" charset="0"/>
                    <a:ea typeface="ＭＳ Ｐゴシック" charset="0"/>
                  </a:endParaRPr>
                </a:p>
              </p:txBody>
            </p:sp>
            <p:sp>
              <p:nvSpPr>
                <p:cNvPr id="702514" name="Rectangle 34"/>
                <p:cNvSpPr>
                  <a:spLocks noChangeArrowheads="1"/>
                </p:cNvSpPr>
                <p:nvPr/>
              </p:nvSpPr>
              <p:spPr bwMode="auto">
                <a:xfrm>
                  <a:off x="0" y="1209"/>
                  <a:ext cx="1919"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grpSp>
          <p:grpSp>
            <p:nvGrpSpPr>
              <p:cNvPr id="702480" name="Group 35"/>
              <p:cNvGrpSpPr>
                <a:grpSpLocks/>
              </p:cNvGrpSpPr>
              <p:nvPr/>
            </p:nvGrpSpPr>
            <p:grpSpPr bwMode="auto">
              <a:xfrm>
                <a:off x="1919" y="1209"/>
                <a:ext cx="1920" cy="403"/>
                <a:chOff x="1919" y="1209"/>
                <a:chExt cx="1920" cy="403"/>
              </a:xfrm>
            </p:grpSpPr>
            <p:sp>
              <p:nvSpPr>
                <p:cNvPr id="702511" name="Rectangle 36"/>
                <p:cNvSpPr>
                  <a:spLocks noChangeArrowheads="1"/>
                </p:cNvSpPr>
                <p:nvPr/>
              </p:nvSpPr>
              <p:spPr bwMode="auto">
                <a:xfrm>
                  <a:off x="1962" y="1209"/>
                  <a:ext cx="183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zh-TW" altLang="en-US" sz="2400" b="1">
                      <a:solidFill>
                        <a:srgbClr val="FFFFFF"/>
                      </a:solidFill>
                      <a:latin typeface="Verdana" charset="0"/>
                      <a:ea typeface="新細明體" charset="0"/>
                      <a:cs typeface="新細明體" charset="0"/>
                    </a:rPr>
                    <a:t>專門術語</a:t>
                  </a:r>
                  <a:endParaRPr kumimoji="1" lang="en-GB" sz="2400" b="1">
                    <a:solidFill>
                      <a:srgbClr val="FFFFFF"/>
                    </a:solidFill>
                    <a:latin typeface="Verdana" charset="0"/>
                    <a:ea typeface="ＭＳ Ｐゴシック" charset="0"/>
                  </a:endParaRPr>
                </a:p>
              </p:txBody>
            </p:sp>
            <p:sp>
              <p:nvSpPr>
                <p:cNvPr id="702512" name="Rectangle 37"/>
                <p:cNvSpPr>
                  <a:spLocks noChangeArrowheads="1"/>
                </p:cNvSpPr>
                <p:nvPr/>
              </p:nvSpPr>
              <p:spPr bwMode="auto">
                <a:xfrm>
                  <a:off x="1919" y="1209"/>
                  <a:ext cx="192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grpSp>
          <p:grpSp>
            <p:nvGrpSpPr>
              <p:cNvPr id="702481" name="Group 38"/>
              <p:cNvGrpSpPr>
                <a:grpSpLocks/>
              </p:cNvGrpSpPr>
              <p:nvPr/>
            </p:nvGrpSpPr>
            <p:grpSpPr bwMode="auto">
              <a:xfrm>
                <a:off x="3839" y="1209"/>
                <a:ext cx="1920" cy="403"/>
                <a:chOff x="3839" y="1209"/>
                <a:chExt cx="1920" cy="403"/>
              </a:xfrm>
            </p:grpSpPr>
            <p:sp>
              <p:nvSpPr>
                <p:cNvPr id="702509" name="Rectangle 39"/>
                <p:cNvSpPr>
                  <a:spLocks noChangeArrowheads="1"/>
                </p:cNvSpPr>
                <p:nvPr/>
              </p:nvSpPr>
              <p:spPr bwMode="auto">
                <a:xfrm>
                  <a:off x="3882" y="1209"/>
                  <a:ext cx="183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zh-TW" altLang="en-US" sz="2400" b="1">
                      <a:solidFill>
                        <a:srgbClr val="FFFFFF"/>
                      </a:solidFill>
                      <a:latin typeface="Verdana" charset="0"/>
                      <a:ea typeface="新細明體" charset="0"/>
                      <a:cs typeface="新細明體" charset="0"/>
                    </a:rPr>
                    <a:t>非專門術語</a:t>
                  </a:r>
                  <a:endParaRPr kumimoji="1" lang="en-GB" altLang="ja-JP" sz="2400" b="1">
                    <a:solidFill>
                      <a:srgbClr val="FFFFFF"/>
                    </a:solidFill>
                    <a:latin typeface="Verdana" charset="0"/>
                    <a:ea typeface="ＭＳ Ｐゴシック" charset="0"/>
                  </a:endParaRPr>
                </a:p>
                <a:p>
                  <a:pPr defTabSz="914400" eaLnBrk="0" fontAlgn="base" hangingPunct="0">
                    <a:spcBef>
                      <a:spcPct val="0"/>
                    </a:spcBef>
                    <a:spcAft>
                      <a:spcPct val="0"/>
                    </a:spcAft>
                  </a:pPr>
                  <a:endParaRPr kumimoji="1" lang="en-GB" sz="2400" b="1">
                    <a:solidFill>
                      <a:srgbClr val="FFFFFF"/>
                    </a:solidFill>
                    <a:latin typeface="Verdana" charset="0"/>
                    <a:ea typeface="ＭＳ Ｐゴシック" charset="0"/>
                  </a:endParaRPr>
                </a:p>
              </p:txBody>
            </p:sp>
            <p:sp>
              <p:nvSpPr>
                <p:cNvPr id="702510" name="Rectangle 40"/>
                <p:cNvSpPr>
                  <a:spLocks noChangeArrowheads="1"/>
                </p:cNvSpPr>
                <p:nvPr/>
              </p:nvSpPr>
              <p:spPr bwMode="auto">
                <a:xfrm>
                  <a:off x="3839" y="1209"/>
                  <a:ext cx="192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grpSp>
          <p:grpSp>
            <p:nvGrpSpPr>
              <p:cNvPr id="702482" name="Group 41"/>
              <p:cNvGrpSpPr>
                <a:grpSpLocks/>
              </p:cNvGrpSpPr>
              <p:nvPr/>
            </p:nvGrpSpPr>
            <p:grpSpPr bwMode="auto">
              <a:xfrm>
                <a:off x="0" y="1612"/>
                <a:ext cx="1919" cy="403"/>
                <a:chOff x="0" y="1612"/>
                <a:chExt cx="1919" cy="403"/>
              </a:xfrm>
            </p:grpSpPr>
            <p:sp>
              <p:nvSpPr>
                <p:cNvPr id="702507" name="Rectangle 42"/>
                <p:cNvSpPr>
                  <a:spLocks noChangeArrowheads="1"/>
                </p:cNvSpPr>
                <p:nvPr/>
              </p:nvSpPr>
              <p:spPr bwMode="auto">
                <a:xfrm>
                  <a:off x="43" y="1612"/>
                  <a:ext cx="1833"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zh-CN" altLang="en-US" sz="2400" b="1" dirty="0">
                      <a:solidFill>
                        <a:srgbClr val="FFFFFF"/>
                      </a:solidFill>
                      <a:latin typeface="Verdana" charset="0"/>
                      <a:ea typeface="新細明體" charset="0"/>
                      <a:cs typeface="新細明體" charset="0"/>
                    </a:rPr>
                    <a:t>在谁面前</a:t>
                  </a:r>
                  <a:r>
                    <a:rPr kumimoji="1" lang="zh-TW" altLang="en-US" sz="2400" b="1" dirty="0">
                      <a:solidFill>
                        <a:srgbClr val="FFFFFF"/>
                      </a:solidFill>
                      <a:latin typeface="Verdana" charset="0"/>
                      <a:ea typeface="新細明體" charset="0"/>
                      <a:cs typeface="新細明體" charset="0"/>
                    </a:rPr>
                    <a:t>稱義</a:t>
                  </a:r>
                  <a:endParaRPr kumimoji="1" lang="en-GB" sz="2400" b="1" dirty="0">
                    <a:solidFill>
                      <a:srgbClr val="FFFFFF"/>
                    </a:solidFill>
                    <a:latin typeface="Verdana" charset="0"/>
                    <a:ea typeface="ＭＳ Ｐゴシック" charset="0"/>
                  </a:endParaRPr>
                </a:p>
              </p:txBody>
            </p:sp>
            <p:sp>
              <p:nvSpPr>
                <p:cNvPr id="702508" name="Rectangle 43"/>
                <p:cNvSpPr>
                  <a:spLocks noChangeArrowheads="1"/>
                </p:cNvSpPr>
                <p:nvPr/>
              </p:nvSpPr>
              <p:spPr bwMode="auto">
                <a:xfrm>
                  <a:off x="0" y="1612"/>
                  <a:ext cx="1919"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grpSp>
          <p:grpSp>
            <p:nvGrpSpPr>
              <p:cNvPr id="702483" name="Group 44"/>
              <p:cNvGrpSpPr>
                <a:grpSpLocks/>
              </p:cNvGrpSpPr>
              <p:nvPr/>
            </p:nvGrpSpPr>
            <p:grpSpPr bwMode="auto">
              <a:xfrm>
                <a:off x="1919" y="1612"/>
                <a:ext cx="1920" cy="403"/>
                <a:chOff x="1919" y="1612"/>
                <a:chExt cx="1920" cy="403"/>
              </a:xfrm>
            </p:grpSpPr>
            <p:sp>
              <p:nvSpPr>
                <p:cNvPr id="702505" name="Rectangle 45"/>
                <p:cNvSpPr>
                  <a:spLocks noChangeArrowheads="1"/>
                </p:cNvSpPr>
                <p:nvPr/>
              </p:nvSpPr>
              <p:spPr bwMode="auto">
                <a:xfrm>
                  <a:off x="1962" y="1612"/>
                  <a:ext cx="183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zh-TW" altLang="en-US" sz="2400" b="1" dirty="0">
                      <a:solidFill>
                        <a:srgbClr val="FFFFFF"/>
                      </a:solidFill>
                      <a:latin typeface="Verdana" charset="0"/>
                      <a:ea typeface="新細明體" charset="0"/>
                      <a:cs typeface="新細明體" charset="0"/>
                    </a:rPr>
                    <a:t>神</a:t>
                  </a:r>
                  <a:r>
                    <a:rPr kumimoji="1" lang="en-GB" altLang="ja-JP" sz="2400" b="1" dirty="0">
                      <a:solidFill>
                        <a:srgbClr val="FFFFFF"/>
                      </a:solidFill>
                      <a:latin typeface="Verdana" charset="0"/>
                      <a:ea typeface="ＭＳ Ｐゴシック" charset="0"/>
                    </a:rPr>
                    <a:t>(</a:t>
                  </a:r>
                  <a:r>
                    <a:rPr kumimoji="1" lang="zh-TW" altLang="en-US" sz="2400" b="1" dirty="0">
                      <a:solidFill>
                        <a:srgbClr val="FFFFFF"/>
                      </a:solidFill>
                      <a:latin typeface="Verdana" charset="0"/>
                      <a:ea typeface="新細明體" charset="0"/>
                      <a:cs typeface="新細明體" charset="0"/>
                    </a:rPr>
                    <a:t>垂直</a:t>
                  </a:r>
                  <a:r>
                    <a:rPr kumimoji="1" lang="zh-CN" altLang="en-US" sz="2400" b="1" dirty="0">
                      <a:solidFill>
                        <a:srgbClr val="FFFFFF"/>
                      </a:solidFill>
                      <a:latin typeface="Verdana" charset="0"/>
                      <a:ea typeface="新細明體" charset="0"/>
                      <a:cs typeface="新細明體" charset="0"/>
                    </a:rPr>
                    <a:t>方向</a:t>
                  </a:r>
                  <a:r>
                    <a:rPr kumimoji="1" lang="en-GB" altLang="ja-JP" sz="2400" b="1" dirty="0">
                      <a:solidFill>
                        <a:srgbClr val="FFFFFF"/>
                      </a:solidFill>
                      <a:latin typeface="Verdana" charset="0"/>
                      <a:ea typeface="ＭＳ Ｐゴシック" charset="0"/>
                    </a:rPr>
                    <a:t>)</a:t>
                  </a:r>
                </a:p>
                <a:p>
                  <a:pPr defTabSz="914400" eaLnBrk="0" fontAlgn="base" hangingPunct="0">
                    <a:spcBef>
                      <a:spcPct val="0"/>
                    </a:spcBef>
                    <a:spcAft>
                      <a:spcPct val="0"/>
                    </a:spcAft>
                  </a:pPr>
                  <a:endParaRPr kumimoji="1" lang="en-GB" sz="2400" b="1" dirty="0">
                    <a:solidFill>
                      <a:srgbClr val="FFFFFF"/>
                    </a:solidFill>
                    <a:latin typeface="Verdana" charset="0"/>
                    <a:ea typeface="ＭＳ Ｐゴシック" charset="0"/>
                  </a:endParaRPr>
                </a:p>
              </p:txBody>
            </p:sp>
            <p:sp>
              <p:nvSpPr>
                <p:cNvPr id="702506" name="Rectangle 46"/>
                <p:cNvSpPr>
                  <a:spLocks noChangeArrowheads="1"/>
                </p:cNvSpPr>
                <p:nvPr/>
              </p:nvSpPr>
              <p:spPr bwMode="auto">
                <a:xfrm>
                  <a:off x="1919" y="1612"/>
                  <a:ext cx="192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grpSp>
          <p:grpSp>
            <p:nvGrpSpPr>
              <p:cNvPr id="702484" name="Group 47"/>
              <p:cNvGrpSpPr>
                <a:grpSpLocks/>
              </p:cNvGrpSpPr>
              <p:nvPr/>
            </p:nvGrpSpPr>
            <p:grpSpPr bwMode="auto">
              <a:xfrm>
                <a:off x="3839" y="1612"/>
                <a:ext cx="1920" cy="403"/>
                <a:chOff x="3839" y="1612"/>
                <a:chExt cx="1920" cy="403"/>
              </a:xfrm>
            </p:grpSpPr>
            <p:sp>
              <p:nvSpPr>
                <p:cNvPr id="702503" name="Rectangle 48"/>
                <p:cNvSpPr>
                  <a:spLocks noChangeArrowheads="1"/>
                </p:cNvSpPr>
                <p:nvPr/>
              </p:nvSpPr>
              <p:spPr bwMode="auto">
                <a:xfrm>
                  <a:off x="3882" y="1612"/>
                  <a:ext cx="183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zh-TW" altLang="en-US" sz="2400" b="1" dirty="0">
                      <a:solidFill>
                        <a:srgbClr val="FFFFFF"/>
                      </a:solidFill>
                      <a:latin typeface="Verdana" charset="0"/>
                      <a:ea typeface="新細明體" charset="0"/>
                      <a:cs typeface="新細明體" charset="0"/>
                    </a:rPr>
                    <a:t>人</a:t>
                  </a:r>
                  <a:r>
                    <a:rPr kumimoji="1" lang="en-GB" altLang="ja-JP" sz="2400" b="1" dirty="0">
                      <a:solidFill>
                        <a:srgbClr val="FFFFFF"/>
                      </a:solidFill>
                      <a:latin typeface="Verdana" charset="0"/>
                      <a:ea typeface="ＭＳ Ｐゴシック" charset="0"/>
                    </a:rPr>
                    <a:t>(</a:t>
                  </a:r>
                  <a:r>
                    <a:rPr kumimoji="1" lang="zh-CN" altLang="en-US" sz="2400" b="1" dirty="0">
                      <a:solidFill>
                        <a:srgbClr val="FFFFFF"/>
                      </a:solidFill>
                      <a:latin typeface="Verdana" charset="0"/>
                      <a:ea typeface="新細明體" charset="0"/>
                      <a:cs typeface="新細明體" charset="0"/>
                    </a:rPr>
                    <a:t>水</a:t>
                  </a:r>
                  <a:r>
                    <a:rPr kumimoji="1" lang="zh-TW" altLang="en-US" sz="2400" b="1" dirty="0">
                      <a:solidFill>
                        <a:srgbClr val="FFFFFF"/>
                      </a:solidFill>
                      <a:latin typeface="Verdana" charset="0"/>
                      <a:ea typeface="新細明體" charset="0"/>
                      <a:cs typeface="新細明體" charset="0"/>
                    </a:rPr>
                    <a:t>平</a:t>
                  </a:r>
                  <a:r>
                    <a:rPr kumimoji="1" lang="zh-CN" altLang="en-US" sz="2400" b="1" dirty="0">
                      <a:solidFill>
                        <a:srgbClr val="FFFFFF"/>
                      </a:solidFill>
                      <a:latin typeface="Verdana" charset="0"/>
                      <a:ea typeface="新細明體" charset="0"/>
                      <a:cs typeface="新細明體" charset="0"/>
                    </a:rPr>
                    <a:t>方向</a:t>
                  </a:r>
                  <a:r>
                    <a:rPr kumimoji="1" lang="en-GB" altLang="ja-JP" sz="2400" b="1" dirty="0">
                      <a:solidFill>
                        <a:srgbClr val="FFFFFF"/>
                      </a:solidFill>
                      <a:latin typeface="Verdana" charset="0"/>
                      <a:ea typeface="ＭＳ Ｐゴシック" charset="0"/>
                    </a:rPr>
                    <a:t>)</a:t>
                  </a:r>
                </a:p>
                <a:p>
                  <a:pPr defTabSz="914400" eaLnBrk="0" fontAlgn="base" hangingPunct="0">
                    <a:spcBef>
                      <a:spcPct val="0"/>
                    </a:spcBef>
                    <a:spcAft>
                      <a:spcPct val="0"/>
                    </a:spcAft>
                  </a:pPr>
                  <a:endParaRPr kumimoji="1" lang="en-GB" sz="2400" b="1" dirty="0">
                    <a:solidFill>
                      <a:srgbClr val="FFFFFF"/>
                    </a:solidFill>
                    <a:latin typeface="Verdana" charset="0"/>
                    <a:ea typeface="ＭＳ Ｐゴシック" charset="0"/>
                  </a:endParaRPr>
                </a:p>
              </p:txBody>
            </p:sp>
            <p:sp>
              <p:nvSpPr>
                <p:cNvPr id="702504" name="Rectangle 49"/>
                <p:cNvSpPr>
                  <a:spLocks noChangeArrowheads="1"/>
                </p:cNvSpPr>
                <p:nvPr/>
              </p:nvSpPr>
              <p:spPr bwMode="auto">
                <a:xfrm>
                  <a:off x="3839" y="1612"/>
                  <a:ext cx="192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grpSp>
          <p:grpSp>
            <p:nvGrpSpPr>
              <p:cNvPr id="702485" name="Group 50"/>
              <p:cNvGrpSpPr>
                <a:grpSpLocks/>
              </p:cNvGrpSpPr>
              <p:nvPr/>
            </p:nvGrpSpPr>
            <p:grpSpPr bwMode="auto">
              <a:xfrm>
                <a:off x="0" y="2015"/>
                <a:ext cx="1919" cy="403"/>
                <a:chOff x="0" y="2015"/>
                <a:chExt cx="1919" cy="403"/>
              </a:xfrm>
            </p:grpSpPr>
            <p:sp>
              <p:nvSpPr>
                <p:cNvPr id="702501" name="Rectangle 51"/>
                <p:cNvSpPr>
                  <a:spLocks noChangeArrowheads="1"/>
                </p:cNvSpPr>
                <p:nvPr/>
              </p:nvSpPr>
              <p:spPr bwMode="auto">
                <a:xfrm>
                  <a:off x="43" y="2015"/>
                  <a:ext cx="1833"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zh-TW" altLang="en-US" sz="2400" b="1">
                      <a:solidFill>
                        <a:srgbClr val="FFFFFF"/>
                      </a:solidFill>
                      <a:latin typeface="Verdana" charset="0"/>
                      <a:ea typeface="新細明體" charset="0"/>
                      <a:cs typeface="新細明體" charset="0"/>
                    </a:rPr>
                    <a:t>信心是</a:t>
                  </a:r>
                  <a:endParaRPr kumimoji="1" lang="en-GB" sz="2400" b="1">
                    <a:solidFill>
                      <a:srgbClr val="FFFFFF"/>
                    </a:solidFill>
                    <a:latin typeface="Verdana" charset="0"/>
                    <a:ea typeface="ＭＳ Ｐゴシック" charset="0"/>
                  </a:endParaRPr>
                </a:p>
              </p:txBody>
            </p:sp>
            <p:sp>
              <p:nvSpPr>
                <p:cNvPr id="702502" name="Rectangle 52"/>
                <p:cNvSpPr>
                  <a:spLocks noChangeArrowheads="1"/>
                </p:cNvSpPr>
                <p:nvPr/>
              </p:nvSpPr>
              <p:spPr bwMode="auto">
                <a:xfrm>
                  <a:off x="0" y="2015"/>
                  <a:ext cx="1919"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grpSp>
          <p:grpSp>
            <p:nvGrpSpPr>
              <p:cNvPr id="702486" name="Group 53"/>
              <p:cNvGrpSpPr>
                <a:grpSpLocks/>
              </p:cNvGrpSpPr>
              <p:nvPr/>
            </p:nvGrpSpPr>
            <p:grpSpPr bwMode="auto">
              <a:xfrm>
                <a:off x="1919" y="2015"/>
                <a:ext cx="1920" cy="403"/>
                <a:chOff x="1919" y="2015"/>
                <a:chExt cx="1920" cy="403"/>
              </a:xfrm>
            </p:grpSpPr>
            <p:sp>
              <p:nvSpPr>
                <p:cNvPr id="702499" name="Rectangle 54"/>
                <p:cNvSpPr>
                  <a:spLocks noChangeArrowheads="1"/>
                </p:cNvSpPr>
                <p:nvPr/>
              </p:nvSpPr>
              <p:spPr bwMode="auto">
                <a:xfrm>
                  <a:off x="1962" y="2015"/>
                  <a:ext cx="183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zh-TW" altLang="en-US" sz="2400" b="1" dirty="0">
                      <a:solidFill>
                        <a:srgbClr val="FFFFFF"/>
                      </a:solidFill>
                      <a:latin typeface="Verdana" charset="0"/>
                      <a:ea typeface="ＭＳ Ｐゴシック" charset="0"/>
                    </a:rPr>
                    <a:t>救恩</a:t>
                  </a:r>
                  <a:r>
                    <a:rPr kumimoji="1" lang="zh-CN" altLang="en-US" sz="2400" b="1" dirty="0">
                      <a:solidFill>
                        <a:srgbClr val="FFFFFF"/>
                      </a:solidFill>
                      <a:latin typeface="Verdana" charset="0"/>
                      <a:ea typeface="ＭＳ Ｐゴシック" charset="0"/>
                    </a:rPr>
                    <a:t>的开端</a:t>
                  </a:r>
                  <a:endParaRPr kumimoji="1" lang="en-GB" sz="2400" b="1" dirty="0">
                    <a:solidFill>
                      <a:srgbClr val="FFFFFF"/>
                    </a:solidFill>
                    <a:latin typeface="Verdana" charset="0"/>
                    <a:ea typeface="ＭＳ Ｐゴシック" charset="0"/>
                  </a:endParaRPr>
                </a:p>
              </p:txBody>
            </p:sp>
            <p:sp>
              <p:nvSpPr>
                <p:cNvPr id="702500" name="Rectangle 55"/>
                <p:cNvSpPr>
                  <a:spLocks noChangeArrowheads="1"/>
                </p:cNvSpPr>
                <p:nvPr/>
              </p:nvSpPr>
              <p:spPr bwMode="auto">
                <a:xfrm>
                  <a:off x="1919" y="2015"/>
                  <a:ext cx="192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grpSp>
          <p:grpSp>
            <p:nvGrpSpPr>
              <p:cNvPr id="702487" name="Group 56"/>
              <p:cNvGrpSpPr>
                <a:grpSpLocks/>
              </p:cNvGrpSpPr>
              <p:nvPr/>
            </p:nvGrpSpPr>
            <p:grpSpPr bwMode="auto">
              <a:xfrm>
                <a:off x="3839" y="2015"/>
                <a:ext cx="1920" cy="403"/>
                <a:chOff x="3839" y="2015"/>
                <a:chExt cx="1920" cy="403"/>
              </a:xfrm>
            </p:grpSpPr>
            <p:sp>
              <p:nvSpPr>
                <p:cNvPr id="702497" name="Rectangle 57"/>
                <p:cNvSpPr>
                  <a:spLocks noChangeArrowheads="1"/>
                </p:cNvSpPr>
                <p:nvPr/>
              </p:nvSpPr>
              <p:spPr bwMode="auto">
                <a:xfrm>
                  <a:off x="3882" y="2015"/>
                  <a:ext cx="183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zh-TW" altLang="en-US" sz="2400" b="1" dirty="0">
                      <a:solidFill>
                        <a:srgbClr val="FFFFFF"/>
                      </a:solidFill>
                      <a:latin typeface="Verdana" charset="0"/>
                      <a:ea typeface="新細明體" charset="0"/>
                      <a:cs typeface="新細明體" charset="0"/>
                    </a:rPr>
                    <a:t>在</a:t>
                  </a:r>
                  <a:r>
                    <a:rPr kumimoji="1" lang="zh-CN" altLang="en-US" sz="2400" b="1" dirty="0">
                      <a:solidFill>
                        <a:srgbClr val="FFFFFF"/>
                      </a:solidFill>
                      <a:latin typeface="Verdana" charset="0"/>
                      <a:ea typeface="新細明體" charset="0"/>
                      <a:cs typeface="新細明體" charset="0"/>
                    </a:rPr>
                    <a:t>获得</a:t>
                  </a:r>
                  <a:r>
                    <a:rPr kumimoji="1" lang="zh-TW" altLang="en-US" sz="2400" b="1" dirty="0">
                      <a:solidFill>
                        <a:srgbClr val="FFFFFF"/>
                      </a:solidFill>
                      <a:latin typeface="Verdana" charset="0"/>
                      <a:ea typeface="新細明體" charset="0"/>
                      <a:cs typeface="新細明體" charset="0"/>
                    </a:rPr>
                    <a:t>救恩後</a:t>
                  </a:r>
                  <a:r>
                    <a:rPr kumimoji="1" lang="zh-CN" altLang="en-US" sz="2400" b="1" dirty="0">
                      <a:solidFill>
                        <a:srgbClr val="FFFFFF"/>
                      </a:solidFill>
                      <a:latin typeface="Verdana" charset="0"/>
                      <a:ea typeface="新細明體" charset="0"/>
                      <a:cs typeface="新細明體" charset="0"/>
                    </a:rPr>
                    <a:t>取得</a:t>
                  </a:r>
                  <a:endParaRPr kumimoji="1" lang="en-GB" sz="2400" b="1" dirty="0">
                    <a:solidFill>
                      <a:srgbClr val="FFFFFF"/>
                    </a:solidFill>
                    <a:latin typeface="Verdana" charset="0"/>
                    <a:ea typeface="ＭＳ Ｐゴシック" charset="0"/>
                  </a:endParaRPr>
                </a:p>
              </p:txBody>
            </p:sp>
            <p:sp>
              <p:nvSpPr>
                <p:cNvPr id="702498" name="Rectangle 58"/>
                <p:cNvSpPr>
                  <a:spLocks noChangeArrowheads="1"/>
                </p:cNvSpPr>
                <p:nvPr/>
              </p:nvSpPr>
              <p:spPr bwMode="auto">
                <a:xfrm>
                  <a:off x="3839" y="2015"/>
                  <a:ext cx="192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grpSp>
          <p:grpSp>
            <p:nvGrpSpPr>
              <p:cNvPr id="702488" name="Group 59"/>
              <p:cNvGrpSpPr>
                <a:grpSpLocks/>
              </p:cNvGrpSpPr>
              <p:nvPr/>
            </p:nvGrpSpPr>
            <p:grpSpPr bwMode="auto">
              <a:xfrm>
                <a:off x="0" y="2418"/>
                <a:ext cx="1919" cy="403"/>
                <a:chOff x="0" y="2418"/>
                <a:chExt cx="1919" cy="403"/>
              </a:xfrm>
            </p:grpSpPr>
            <p:sp>
              <p:nvSpPr>
                <p:cNvPr id="702495" name="Rectangle 60"/>
                <p:cNvSpPr>
                  <a:spLocks noChangeArrowheads="1"/>
                </p:cNvSpPr>
                <p:nvPr/>
              </p:nvSpPr>
              <p:spPr bwMode="auto">
                <a:xfrm>
                  <a:off x="43" y="2418"/>
                  <a:ext cx="1833"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zh-TW" altLang="en-US" sz="2400" b="1" dirty="0">
                      <a:solidFill>
                        <a:srgbClr val="FFFFFF"/>
                      </a:solidFill>
                      <a:latin typeface="Verdana" charset="0"/>
                      <a:ea typeface="新細明體" charset="0"/>
                      <a:cs typeface="新細明體" charset="0"/>
                    </a:rPr>
                    <a:t>強調</a:t>
                  </a:r>
                  <a:r>
                    <a:rPr kumimoji="1" lang="zh-CN" altLang="en-US" sz="2400" b="1" dirty="0">
                      <a:solidFill>
                        <a:srgbClr val="FFFFFF"/>
                      </a:solidFill>
                      <a:latin typeface="Verdana" charset="0"/>
                      <a:ea typeface="新細明體" charset="0"/>
                      <a:cs typeface="新細明體" charset="0"/>
                    </a:rPr>
                    <a:t>重点</a:t>
                  </a:r>
                  <a:endParaRPr kumimoji="1" lang="en-GB" sz="2400" dirty="0">
                    <a:solidFill>
                      <a:srgbClr val="FFFFFF"/>
                    </a:solidFill>
                    <a:latin typeface="Verdana" charset="0"/>
                    <a:ea typeface="ＭＳ Ｐゴシック" charset="0"/>
                  </a:endParaRPr>
                </a:p>
              </p:txBody>
            </p:sp>
            <p:sp>
              <p:nvSpPr>
                <p:cNvPr id="702496" name="Rectangle 61"/>
                <p:cNvSpPr>
                  <a:spLocks noChangeArrowheads="1"/>
                </p:cNvSpPr>
                <p:nvPr/>
              </p:nvSpPr>
              <p:spPr bwMode="auto">
                <a:xfrm>
                  <a:off x="0" y="2418"/>
                  <a:ext cx="1919"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grpSp>
          <p:grpSp>
            <p:nvGrpSpPr>
              <p:cNvPr id="702489" name="Group 62"/>
              <p:cNvGrpSpPr>
                <a:grpSpLocks/>
              </p:cNvGrpSpPr>
              <p:nvPr/>
            </p:nvGrpSpPr>
            <p:grpSpPr bwMode="auto">
              <a:xfrm>
                <a:off x="1919" y="2418"/>
                <a:ext cx="1920" cy="403"/>
                <a:chOff x="1919" y="2418"/>
                <a:chExt cx="1920" cy="403"/>
              </a:xfrm>
            </p:grpSpPr>
            <p:sp>
              <p:nvSpPr>
                <p:cNvPr id="702493" name="Rectangle 63"/>
                <p:cNvSpPr>
                  <a:spLocks noChangeArrowheads="1"/>
                </p:cNvSpPr>
                <p:nvPr/>
              </p:nvSpPr>
              <p:spPr bwMode="auto">
                <a:xfrm>
                  <a:off x="1962" y="2418"/>
                  <a:ext cx="183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zh-TW" altLang="en-US" sz="2400" b="1">
                      <a:solidFill>
                        <a:srgbClr val="FFFFFF"/>
                      </a:solidFill>
                      <a:latin typeface="Verdana" charset="0"/>
                      <a:ea typeface="新細明體" charset="0"/>
                      <a:cs typeface="新細明體" charset="0"/>
                    </a:rPr>
                    <a:t>信心</a:t>
                  </a:r>
                  <a:endParaRPr kumimoji="1" lang="en-GB" altLang="ja-JP" sz="2400" b="1">
                    <a:solidFill>
                      <a:srgbClr val="FFFFFF"/>
                    </a:solidFill>
                    <a:latin typeface="Verdana" charset="0"/>
                    <a:ea typeface="ＭＳ Ｐゴシック" charset="0"/>
                  </a:endParaRPr>
                </a:p>
                <a:p>
                  <a:pPr defTabSz="914400" eaLnBrk="0" fontAlgn="base" hangingPunct="0">
                    <a:spcBef>
                      <a:spcPct val="0"/>
                    </a:spcBef>
                    <a:spcAft>
                      <a:spcPct val="0"/>
                    </a:spcAft>
                  </a:pPr>
                  <a:endParaRPr kumimoji="1" lang="en-GB" sz="2400" b="1">
                    <a:solidFill>
                      <a:srgbClr val="FFFFFF"/>
                    </a:solidFill>
                    <a:latin typeface="Verdana" charset="0"/>
                    <a:ea typeface="ＭＳ Ｐゴシック" charset="0"/>
                  </a:endParaRPr>
                </a:p>
              </p:txBody>
            </p:sp>
            <p:sp>
              <p:nvSpPr>
                <p:cNvPr id="702494" name="Rectangle 64"/>
                <p:cNvSpPr>
                  <a:spLocks noChangeArrowheads="1"/>
                </p:cNvSpPr>
                <p:nvPr/>
              </p:nvSpPr>
              <p:spPr bwMode="auto">
                <a:xfrm>
                  <a:off x="1919" y="2418"/>
                  <a:ext cx="192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grpSp>
          <p:grpSp>
            <p:nvGrpSpPr>
              <p:cNvPr id="702490" name="Group 65"/>
              <p:cNvGrpSpPr>
                <a:grpSpLocks/>
              </p:cNvGrpSpPr>
              <p:nvPr/>
            </p:nvGrpSpPr>
            <p:grpSpPr bwMode="auto">
              <a:xfrm>
                <a:off x="3839" y="2418"/>
                <a:ext cx="1920" cy="403"/>
                <a:chOff x="3839" y="2418"/>
                <a:chExt cx="1920" cy="403"/>
              </a:xfrm>
            </p:grpSpPr>
            <p:sp>
              <p:nvSpPr>
                <p:cNvPr id="702491" name="Rectangle 66"/>
                <p:cNvSpPr>
                  <a:spLocks noChangeArrowheads="1"/>
                </p:cNvSpPr>
                <p:nvPr/>
              </p:nvSpPr>
              <p:spPr bwMode="auto">
                <a:xfrm>
                  <a:off x="3882" y="2418"/>
                  <a:ext cx="1834"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zh-TW" altLang="en-US" sz="2400" b="1">
                      <a:solidFill>
                        <a:srgbClr val="FFFFFF"/>
                      </a:solidFill>
                      <a:latin typeface="Verdana" charset="0"/>
                      <a:ea typeface="新細明體" charset="0"/>
                      <a:cs typeface="新細明體" charset="0"/>
                    </a:rPr>
                    <a:t>行為</a:t>
                  </a:r>
                  <a:endParaRPr kumimoji="1" lang="en-GB" altLang="ja-JP" sz="2400" b="1">
                    <a:solidFill>
                      <a:srgbClr val="FFFFFF"/>
                    </a:solidFill>
                    <a:latin typeface="Verdana" charset="0"/>
                    <a:ea typeface="ＭＳ Ｐゴシック" charset="0"/>
                  </a:endParaRPr>
                </a:p>
                <a:p>
                  <a:pPr defTabSz="914400" eaLnBrk="0" fontAlgn="base" hangingPunct="0">
                    <a:spcBef>
                      <a:spcPct val="0"/>
                    </a:spcBef>
                    <a:spcAft>
                      <a:spcPct val="0"/>
                    </a:spcAft>
                  </a:pPr>
                  <a:endParaRPr kumimoji="1" lang="en-GB" sz="2400">
                    <a:solidFill>
                      <a:srgbClr val="FFFFFF"/>
                    </a:solidFill>
                    <a:latin typeface="Verdana" charset="0"/>
                    <a:ea typeface="ＭＳ Ｐゴシック" charset="0"/>
                  </a:endParaRPr>
                </a:p>
              </p:txBody>
            </p:sp>
            <p:sp>
              <p:nvSpPr>
                <p:cNvPr id="702492" name="Rectangle 67"/>
                <p:cNvSpPr>
                  <a:spLocks noChangeArrowheads="1"/>
                </p:cNvSpPr>
                <p:nvPr/>
              </p:nvSpPr>
              <p:spPr bwMode="auto">
                <a:xfrm>
                  <a:off x="3839" y="2418"/>
                  <a:ext cx="1920"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grpSp>
        </p:grpSp>
        <p:sp>
          <p:nvSpPr>
            <p:cNvPr id="702469" name="Rectangle 68"/>
            <p:cNvSpPr>
              <a:spLocks noChangeArrowheads="1"/>
            </p:cNvSpPr>
            <p:nvPr/>
          </p:nvSpPr>
          <p:spPr bwMode="auto">
            <a:xfrm>
              <a:off x="-3" y="-3"/>
              <a:ext cx="5765" cy="2827"/>
            </a:xfrm>
            <a:prstGeom prst="rect">
              <a:avLst/>
            </a:prstGeom>
            <a:noFill/>
            <a:ln w="11112"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endParaRPr>
            </a:p>
          </p:txBody>
        </p:sp>
      </p:grpSp>
      <p:sp>
        <p:nvSpPr>
          <p:cNvPr id="702467" name="Text Box 69"/>
          <p:cNvSpPr txBox="1">
            <a:spLocks noChangeArrowheads="1"/>
          </p:cNvSpPr>
          <p:nvPr/>
        </p:nvSpPr>
        <p:spPr bwMode="auto">
          <a:xfrm>
            <a:off x="8305800" y="55563"/>
            <a:ext cx="565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0"/>
              </a:spcBef>
              <a:spcAft>
                <a:spcPct val="0"/>
              </a:spcAft>
            </a:pPr>
            <a:r>
              <a:rPr lang="en-US" sz="2000" b="1">
                <a:solidFill>
                  <a:srgbClr val="FFFFFF"/>
                </a:solidFill>
              </a:rPr>
              <a:t>272</a:t>
            </a:r>
          </a:p>
        </p:txBody>
      </p:sp>
    </p:spTree>
    <p:extLst>
      <p:ext uri="{BB962C8B-B14F-4D97-AF65-F5344CB8AC3E}">
        <p14:creationId xmlns:p14="http://schemas.microsoft.com/office/powerpoint/2010/main" val="37802264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lum/>
            <a:extLst>
              <a:ext uri="{28A0092B-C50C-407E-A947-70E740481C1C}">
                <a14:useLocalDpi xmlns:a14="http://schemas.microsoft.com/office/drawing/2010/main"/>
              </a:ext>
            </a:extLst>
          </a:blip>
          <a:srcRect/>
          <a:stretch>
            <a:fillRect t="-1000" b="-1000"/>
          </a:stretch>
        </a:blipFill>
        <a:effectLst/>
      </p:bgPr>
    </p:bg>
    <p:spTree>
      <p:nvGrpSpPr>
        <p:cNvPr id="1" name=""/>
        <p:cNvGrpSpPr/>
        <p:nvPr/>
      </p:nvGrpSpPr>
      <p:grpSpPr>
        <a:xfrm>
          <a:off x="0" y="0"/>
          <a:ext cx="0" cy="0"/>
          <a:chOff x="0" y="0"/>
          <a:chExt cx="0" cy="0"/>
        </a:xfrm>
      </p:grpSpPr>
      <p:sp>
        <p:nvSpPr>
          <p:cNvPr id="602114" name="Rectangle 2"/>
          <p:cNvSpPr>
            <a:spLocks noGrp="1" noChangeArrowheads="1"/>
          </p:cNvSpPr>
          <p:nvPr>
            <p:ph type="ctrTitle"/>
          </p:nvPr>
        </p:nvSpPr>
        <p:spPr>
          <a:xfrm>
            <a:off x="-1" y="25400"/>
            <a:ext cx="9129713" cy="974725"/>
          </a:xfrm>
          <a:noFill/>
          <a:ln w="9525">
            <a:noFill/>
            <a:miter lim="800000"/>
            <a:headEnd/>
            <a:tailEnd/>
          </a:ln>
          <a:effectLst/>
        </p:spPr>
        <p:txBody>
          <a:bodyPr vert="horz" wrap="square" lIns="91440" tIns="45720" rIns="91440" bIns="45720" numCol="1" anchor="b" anchorCtr="1" compatLnSpc="1">
            <a:prstTxWarp prst="textNoShape">
              <a:avLst/>
            </a:prstTxWarp>
          </a:bodyPr>
          <a:lstStyle/>
          <a:p>
            <a:pPr algn="ctr" eaLnBrk="1" hangingPunct="1"/>
            <a:r>
              <a:rPr lang="zh-CN" altLang="en-US" sz="3600" b="1">
                <a:solidFill>
                  <a:schemeClr val="accent1"/>
                </a:solidFill>
                <a:effectLst>
                  <a:outerShdw blurRad="38100" dist="38100" dir="2700000" algn="tl">
                    <a:srgbClr val="000000"/>
                  </a:outerShdw>
                </a:effectLst>
                <a:latin typeface="Arial"/>
                <a:ea typeface="ＭＳ Ｐゴシック" charset="0"/>
                <a:cs typeface="Arial"/>
              </a:rPr>
              <a:t>雅各布书： </a:t>
            </a:r>
            <a:r>
              <a:rPr lang="zh-TW" altLang="en-US" sz="3600" b="1">
                <a:solidFill>
                  <a:schemeClr val="accent1"/>
                </a:solidFill>
                <a:effectLst>
                  <a:outerShdw blurRad="38100" dist="38100" dir="2700000" algn="tl">
                    <a:srgbClr val="000000"/>
                  </a:outerShdw>
                </a:effectLst>
                <a:latin typeface="Arial"/>
                <a:ea typeface="ＭＳ Ｐゴシック" charset="0"/>
                <a:cs typeface="Arial"/>
              </a:rPr>
              <a:t>以</a:t>
            </a:r>
            <a:r>
              <a:rPr lang="zh-TW" altLang="en-US" sz="3600" b="1" dirty="0">
                <a:solidFill>
                  <a:schemeClr val="accent1"/>
                </a:solidFill>
                <a:effectLst>
                  <a:outerShdw blurRad="38100" dist="38100" dir="2700000" algn="tl">
                    <a:srgbClr val="000000"/>
                  </a:outerShdw>
                </a:effectLst>
                <a:latin typeface="Arial"/>
                <a:ea typeface="ＭＳ Ｐゴシック" charset="0"/>
                <a:cs typeface="Arial"/>
              </a:rPr>
              <a:t>不同角度看信心</a:t>
            </a:r>
            <a:r>
              <a:rPr lang="zh-CN" altLang="en-US" sz="3600" b="1" dirty="0">
                <a:solidFill>
                  <a:schemeClr val="accent1"/>
                </a:solidFill>
                <a:effectLst>
                  <a:outerShdw blurRad="38100" dist="38100" dir="2700000" algn="tl">
                    <a:srgbClr val="000000"/>
                  </a:outerShdw>
                </a:effectLst>
                <a:latin typeface="Arial"/>
                <a:ea typeface="ＭＳ Ｐゴシック" charset="0"/>
                <a:cs typeface="Arial"/>
              </a:rPr>
              <a:t>使人</a:t>
            </a:r>
            <a:r>
              <a:rPr lang="en-US" altLang="ja-JP" sz="3600" b="1" dirty="0">
                <a:solidFill>
                  <a:schemeClr val="accent1"/>
                </a:solidFill>
                <a:effectLst>
                  <a:outerShdw blurRad="38100" dist="38100" dir="2700000" algn="tl">
                    <a:srgbClr val="000000"/>
                  </a:outerShdw>
                </a:effectLst>
                <a:latin typeface="Arial"/>
                <a:ea typeface="ＭＳ Ｐゴシック" charset="0"/>
                <a:cs typeface="Arial"/>
              </a:rPr>
              <a:t>…</a:t>
            </a:r>
            <a:endParaRPr lang="en-US" sz="3600" b="1" dirty="0">
              <a:solidFill>
                <a:schemeClr val="accent1"/>
              </a:solidFill>
              <a:effectLst>
                <a:outerShdw blurRad="38100" dist="38100" dir="2700000" algn="tl">
                  <a:srgbClr val="000000"/>
                </a:outerShdw>
              </a:effectLst>
              <a:latin typeface="Arial"/>
              <a:ea typeface="ＭＳ Ｐゴシック" charset="0"/>
              <a:cs typeface="Arial"/>
            </a:endParaRPr>
          </a:p>
        </p:txBody>
      </p:sp>
      <p:sp>
        <p:nvSpPr>
          <p:cNvPr id="271365" name="Text Box 5"/>
          <p:cNvSpPr txBox="1">
            <a:spLocks noChangeArrowheads="1"/>
          </p:cNvSpPr>
          <p:nvPr/>
        </p:nvSpPr>
        <p:spPr bwMode="auto">
          <a:xfrm>
            <a:off x="8458200" y="87313"/>
            <a:ext cx="671513" cy="366712"/>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defTabSz="914400" eaLnBrk="0" fontAlgn="base" hangingPunct="0">
              <a:spcBef>
                <a:spcPct val="0"/>
              </a:spcBef>
              <a:spcAft>
                <a:spcPct val="0"/>
              </a:spcAft>
              <a:defRPr/>
            </a:pPr>
            <a:r>
              <a:rPr lang="en-US" b="1" dirty="0">
                <a:solidFill>
                  <a:srgbClr val="FFFFFF"/>
                </a:solidFill>
                <a:latin typeface="Verdana" pitchFamily="8" charset="0"/>
              </a:rPr>
              <a:t>267</a:t>
            </a:r>
          </a:p>
        </p:txBody>
      </p:sp>
      <p:graphicFrame>
        <p:nvGraphicFramePr>
          <p:cNvPr id="5" name="Table 4"/>
          <p:cNvGraphicFramePr>
            <a:graphicFrameLocks noGrp="1"/>
          </p:cNvGraphicFramePr>
          <p:nvPr>
            <p:extLst>
              <p:ext uri="{D42A27DB-BD31-4B8C-83A1-F6EECF244321}">
                <p14:modId xmlns:p14="http://schemas.microsoft.com/office/powerpoint/2010/main" val="3544313646"/>
              </p:ext>
            </p:extLst>
          </p:nvPr>
        </p:nvGraphicFramePr>
        <p:xfrm>
          <a:off x="0" y="1285875"/>
          <a:ext cx="9144000" cy="5573714"/>
        </p:xfrm>
        <a:graphic>
          <a:graphicData uri="http://schemas.openxmlformats.org/drawingml/2006/table">
            <a:tbl>
              <a:tblPr/>
              <a:tblGrid>
                <a:gridCol w="1087438">
                  <a:extLst>
                    <a:ext uri="{9D8B030D-6E8A-4147-A177-3AD203B41FA5}">
                      <a16:colId xmlns:a16="http://schemas.microsoft.com/office/drawing/2014/main" xmlns="" val="20000"/>
                    </a:ext>
                  </a:extLst>
                </a:gridCol>
                <a:gridCol w="1343025">
                  <a:extLst>
                    <a:ext uri="{9D8B030D-6E8A-4147-A177-3AD203B41FA5}">
                      <a16:colId xmlns:a16="http://schemas.microsoft.com/office/drawing/2014/main" xmlns="" val="20001"/>
                    </a:ext>
                  </a:extLst>
                </a:gridCol>
                <a:gridCol w="1343025">
                  <a:extLst>
                    <a:ext uri="{9D8B030D-6E8A-4147-A177-3AD203B41FA5}">
                      <a16:colId xmlns:a16="http://schemas.microsoft.com/office/drawing/2014/main" xmlns="" val="20002"/>
                    </a:ext>
                  </a:extLst>
                </a:gridCol>
                <a:gridCol w="1343025">
                  <a:extLst>
                    <a:ext uri="{9D8B030D-6E8A-4147-A177-3AD203B41FA5}">
                      <a16:colId xmlns:a16="http://schemas.microsoft.com/office/drawing/2014/main" xmlns="" val="20003"/>
                    </a:ext>
                  </a:extLst>
                </a:gridCol>
                <a:gridCol w="1341437">
                  <a:extLst>
                    <a:ext uri="{9D8B030D-6E8A-4147-A177-3AD203B41FA5}">
                      <a16:colId xmlns:a16="http://schemas.microsoft.com/office/drawing/2014/main" xmlns="" val="20004"/>
                    </a:ext>
                  </a:extLst>
                </a:gridCol>
                <a:gridCol w="1343025">
                  <a:extLst>
                    <a:ext uri="{9D8B030D-6E8A-4147-A177-3AD203B41FA5}">
                      <a16:colId xmlns:a16="http://schemas.microsoft.com/office/drawing/2014/main" xmlns="" val="20005"/>
                    </a:ext>
                  </a:extLst>
                </a:gridCol>
                <a:gridCol w="1343025">
                  <a:extLst>
                    <a:ext uri="{9D8B030D-6E8A-4147-A177-3AD203B41FA5}">
                      <a16:colId xmlns:a16="http://schemas.microsoft.com/office/drawing/2014/main" xmlns="" val="20006"/>
                    </a:ext>
                  </a:extLst>
                </a:gridCol>
              </a:tblGrid>
              <a:tr h="747713">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accent1"/>
                          </a:solidFill>
                          <a:effectLst/>
                          <a:latin typeface="Impact" charset="0"/>
                          <a:ea typeface="ＭＳ Ｐゴシック" charset="0"/>
                          <a:cs typeface="ＭＳ Ｐゴシック" charset="0"/>
                        </a:rPr>
                        <a:t>信心是籍着行為表達</a:t>
                      </a:r>
                      <a:r>
                        <a:rPr kumimoji="0" lang="en-US" altLang="zh-TW" sz="2000" b="1" i="0" u="none" strike="noStrike" cap="none" normalizeH="0" baseline="0" dirty="0">
                          <a:ln>
                            <a:noFill/>
                          </a:ln>
                          <a:solidFill>
                            <a:schemeClr val="accent1"/>
                          </a:solidFill>
                          <a:effectLst/>
                          <a:latin typeface="Impact" charset="0"/>
                          <a:ea typeface="ＭＳ Ｐゴシック" charset="0"/>
                          <a:cs typeface="ＭＳ Ｐゴシック" charset="0"/>
                        </a:rPr>
                        <a:t>﹐</a:t>
                      </a:r>
                      <a:r>
                        <a:rPr kumimoji="0" lang="zh-TW" altLang="en-US" sz="2000" b="1" i="0" u="none" strike="noStrike" cap="none" normalizeH="0" baseline="0" dirty="0">
                          <a:ln>
                            <a:noFill/>
                          </a:ln>
                          <a:solidFill>
                            <a:schemeClr val="accent1"/>
                          </a:solidFill>
                          <a:effectLst/>
                          <a:latin typeface="Impact" charset="0"/>
                          <a:ea typeface="ＭＳ Ｐゴシック" charset="0"/>
                          <a:cs typeface="ＭＳ Ｐゴシック" charset="0"/>
                        </a:rPr>
                        <a:t>因為信心。。。</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0"/>
                  </a:ext>
                </a:extLst>
              </a:tr>
              <a:tr h="7477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accent1"/>
                          </a:solidFill>
                          <a:effectLst/>
                          <a:latin typeface="Impact" charset="0"/>
                          <a:ea typeface="ＭＳ Ｐゴシック" charset="0"/>
                          <a:cs typeface="ＭＳ Ｐゴシック" charset="0"/>
                        </a:rPr>
                        <a:t>在</a:t>
                      </a:r>
                      <a:r>
                        <a:rPr kumimoji="0" lang="zh-TW" altLang="en-US" sz="2000" b="1" i="0" u="none" strike="noStrike" cap="none" normalizeH="0" baseline="0" dirty="0">
                          <a:ln>
                            <a:noFill/>
                          </a:ln>
                          <a:solidFill>
                            <a:schemeClr val="accent1"/>
                          </a:solidFill>
                          <a:effectLst/>
                          <a:latin typeface="Impact" charset="0"/>
                          <a:ea typeface="ＭＳ Ｐゴシック" charset="0"/>
                          <a:cs typeface="ＭＳ Ｐゴシック" charset="0"/>
                        </a:rPr>
                        <a:t>苦難中</a:t>
                      </a:r>
                      <a:r>
                        <a:rPr kumimoji="0" lang="zh-CN" altLang="en-US" sz="2000" b="1" i="0" u="none" strike="noStrike" cap="none" normalizeH="0" baseline="0" dirty="0">
                          <a:ln>
                            <a:noFill/>
                          </a:ln>
                          <a:solidFill>
                            <a:schemeClr val="accent1"/>
                          </a:solidFill>
                          <a:effectLst/>
                          <a:latin typeface="Impact" charset="0"/>
                          <a:ea typeface="ＭＳ Ｐゴシック" charset="0"/>
                          <a:cs typeface="ＭＳ Ｐゴシック" charset="0"/>
                        </a:rPr>
                        <a:t>有</a:t>
                      </a:r>
                      <a:r>
                        <a:rPr kumimoji="0" lang="zh-TW" altLang="en-US" sz="2000" b="1" i="0" u="none" strike="noStrike" cap="none" normalizeH="0" baseline="0" dirty="0">
                          <a:ln>
                            <a:noFill/>
                          </a:ln>
                          <a:solidFill>
                            <a:schemeClr val="accent1"/>
                          </a:solidFill>
                          <a:effectLst/>
                          <a:latin typeface="Impact" charset="0"/>
                          <a:ea typeface="ＭＳ Ｐゴシック" charset="0"/>
                          <a:cs typeface="ＭＳ Ｐゴシック" charset="0"/>
                        </a:rPr>
                        <a:t>喜樂</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accent1"/>
                          </a:solidFill>
                          <a:effectLst/>
                          <a:latin typeface="Impact" charset="0"/>
                          <a:ea typeface="ＭＳ Ｐゴシック" charset="0"/>
                          <a:cs typeface="ＭＳ Ｐゴシック" charset="0"/>
                        </a:rPr>
                        <a:t>順服</a:t>
                      </a:r>
                      <a:r>
                        <a:rPr kumimoji="0" lang="zh-CN" altLang="en-US" sz="2000" b="1" i="0" u="none" strike="noStrike" cap="none" normalizeH="0" baseline="0" dirty="0">
                          <a:ln>
                            <a:noFill/>
                          </a:ln>
                          <a:solidFill>
                            <a:schemeClr val="accent1"/>
                          </a:solidFill>
                          <a:effectLst/>
                          <a:latin typeface="Impact" charset="0"/>
                          <a:ea typeface="ＭＳ Ｐゴシック" charset="0"/>
                          <a:cs typeface="ＭＳ Ｐゴシック" charset="0"/>
                        </a:rPr>
                        <a:t>神的话语</a:t>
                      </a:r>
                      <a:endParaRPr kumimoji="0" lang="zh-TW" altLang="en-US" sz="2000" b="1" i="0" u="none" strike="noStrike" cap="none" normalizeH="0" baseline="0" dirty="0">
                        <a:ln>
                          <a:noFill/>
                        </a:ln>
                        <a:solidFill>
                          <a:schemeClr val="accent1"/>
                        </a:solidFill>
                        <a:effectLst/>
                        <a:latin typeface="Impact" charset="0"/>
                        <a:ea typeface="ＭＳ Ｐゴシック" charset="0"/>
                        <a:cs typeface="ＭＳ Ｐゴシック" charset="0"/>
                      </a:endParaRP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chemeClr val="accent1"/>
                          </a:solidFill>
                          <a:effectLst/>
                          <a:latin typeface="Impact" charset="0"/>
                          <a:ea typeface="ＭＳ Ｐゴシック" charset="0"/>
                          <a:cs typeface="ＭＳ Ｐゴシック" charset="0"/>
                        </a:rPr>
                        <a:t>避免偏袒</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accent1"/>
                          </a:solidFill>
                          <a:effectLst/>
                          <a:latin typeface="Impact" charset="0"/>
                          <a:ea typeface="ＭＳ Ｐゴシック" charset="0"/>
                          <a:cs typeface="ＭＳ Ｐゴシック" charset="0"/>
                        </a:rPr>
                        <a:t>有行為</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accent1"/>
                          </a:solidFill>
                          <a:effectLst/>
                          <a:latin typeface="Impact" charset="0"/>
                          <a:ea typeface="ＭＳ Ｐゴシック" charset="0"/>
                          <a:cs typeface="ＭＳ Ｐゴシック" charset="0"/>
                        </a:rPr>
                        <a:t>說話有智慧</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accent1"/>
                          </a:solidFill>
                          <a:effectLst/>
                          <a:latin typeface="Impact" charset="0"/>
                          <a:ea typeface="ＭＳ Ｐゴシック" charset="0"/>
                          <a:cs typeface="ＭＳ Ｐゴシック" charset="0"/>
                        </a:rPr>
                        <a:t>謙卑</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chemeClr val="accent1"/>
                          </a:solidFill>
                          <a:effectLst/>
                          <a:latin typeface="Impact" charset="0"/>
                          <a:ea typeface="ＭＳ Ｐゴシック" charset="0"/>
                          <a:cs typeface="ＭＳ Ｐゴシック" charset="0"/>
                        </a:rPr>
                        <a:t>得勝</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74771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accent1"/>
                          </a:solidFill>
                          <a:effectLst/>
                          <a:latin typeface="Impact" charset="0"/>
                          <a:ea typeface="ＭＳ Ｐゴシック" charset="0"/>
                          <a:cs typeface="ＭＳ Ｐゴシック" charset="0"/>
                        </a:rPr>
                        <a:t>1:1-18</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accent1"/>
                          </a:solidFill>
                          <a:effectLst/>
                          <a:latin typeface="Impact" charset="0"/>
                          <a:ea typeface="ＭＳ Ｐゴシック" charset="0"/>
                          <a:cs typeface="ＭＳ Ｐゴシック" charset="0"/>
                        </a:rPr>
                        <a:t>1:19-27</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accent1"/>
                          </a:solidFill>
                          <a:effectLst/>
                          <a:latin typeface="Impact" charset="0"/>
                          <a:ea typeface="ＭＳ Ｐゴシック" charset="0"/>
                          <a:cs typeface="ＭＳ Ｐゴシック" charset="0"/>
                        </a:rPr>
                        <a:t>2:1-13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accent1"/>
                          </a:solidFill>
                          <a:effectLst/>
                          <a:latin typeface="Impact" charset="0"/>
                          <a:ea typeface="ＭＳ Ｐゴシック" charset="0"/>
                          <a:cs typeface="ＭＳ Ｐゴシック" charset="0"/>
                        </a:rPr>
                        <a:t>2:14-26</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accent1"/>
                          </a:solidFill>
                          <a:effectLst/>
                          <a:latin typeface="Impact" charset="0"/>
                          <a:ea typeface="ＭＳ Ｐゴシック" charset="0"/>
                          <a:cs typeface="ＭＳ Ｐゴシック" charset="0"/>
                        </a:rPr>
                        <a:t>3</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accent1"/>
                          </a:solidFill>
                          <a:effectLst/>
                          <a:latin typeface="Impact" charset="0"/>
                          <a:ea typeface="ＭＳ Ｐゴシック" charset="0"/>
                          <a:cs typeface="ＭＳ Ｐゴシック" charset="0"/>
                        </a:rPr>
                        <a:t>4:1-5:6</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accent1"/>
                          </a:solidFill>
                          <a:effectLst/>
                          <a:latin typeface="Impact" charset="0"/>
                          <a:ea typeface="ＭＳ Ｐゴシック" charset="0"/>
                          <a:cs typeface="ＭＳ Ｐゴシック" charset="0"/>
                        </a:rPr>
                        <a:t>5:7-20</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1835149">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chemeClr val="accent1"/>
                          </a:solidFill>
                          <a:effectLst/>
                          <a:latin typeface="Impact" charset="0"/>
                          <a:ea typeface="ＭＳ Ｐゴシック" charset="0"/>
                          <a:cs typeface="ＭＳ Ｐゴシック" charset="0"/>
                        </a:rPr>
                        <a:t>試探</a:t>
                      </a:r>
                      <a:r>
                        <a:rPr kumimoji="0" lang="en-US" altLang="zh-TW" sz="2000" b="1"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1" i="0" u="none" strike="noStrike" cap="none" normalizeH="0" baseline="0">
                          <a:ln>
                            <a:noFill/>
                          </a:ln>
                          <a:solidFill>
                            <a:schemeClr val="accent1"/>
                          </a:solidFill>
                          <a:effectLst/>
                          <a:latin typeface="Impact" charset="0"/>
                          <a:ea typeface="ＭＳ Ｐゴシック" charset="0"/>
                          <a:cs typeface="ＭＳ Ｐゴシック" charset="0"/>
                        </a:rPr>
                        <a:t>試煉</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chemeClr val="accent1"/>
                          </a:solidFill>
                          <a:effectLst/>
                          <a:latin typeface="Impact" charset="0"/>
                          <a:ea typeface="ＭＳ Ｐゴシック" charset="0"/>
                          <a:cs typeface="ＭＳ Ｐゴシック" charset="0"/>
                        </a:rPr>
                        <a:t>聽</a:t>
                      </a:r>
                      <a:r>
                        <a:rPr kumimoji="0" lang="en-US" altLang="zh-TW" sz="2000" b="1"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1" i="0" u="none" strike="noStrike" cap="none" normalizeH="0" baseline="0">
                          <a:ln>
                            <a:noFill/>
                          </a:ln>
                          <a:solidFill>
                            <a:schemeClr val="accent1"/>
                          </a:solidFill>
                          <a:effectLst/>
                          <a:latin typeface="Impact" charset="0"/>
                          <a:ea typeface="ＭＳ Ｐゴシック" charset="0"/>
                          <a:cs typeface="ＭＳ Ｐゴシック" charset="0"/>
                        </a:rPr>
                        <a:t>憤怒</a:t>
                      </a:r>
                      <a:r>
                        <a:rPr kumimoji="0" lang="en-US" altLang="zh-TW" sz="2000" b="1"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1" i="0" u="none" strike="noStrike" cap="none" normalizeH="0" baseline="0">
                          <a:ln>
                            <a:noFill/>
                          </a:ln>
                          <a:solidFill>
                            <a:schemeClr val="accent1"/>
                          </a:solidFill>
                          <a:effectLst/>
                          <a:latin typeface="Impact" charset="0"/>
                          <a:ea typeface="ＭＳ Ｐゴシック" charset="0"/>
                          <a:cs typeface="ＭＳ Ｐゴシック" charset="0"/>
                        </a:rPr>
                        <a:t>順服</a:t>
                      </a:r>
                      <a:r>
                        <a:rPr kumimoji="0" lang="en-US" altLang="zh-TW" sz="2000" b="1"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1" i="0" u="none" strike="noStrike" cap="none" normalizeH="0" baseline="0">
                          <a:ln>
                            <a:noFill/>
                          </a:ln>
                          <a:solidFill>
                            <a:schemeClr val="accent1"/>
                          </a:solidFill>
                          <a:effectLst/>
                          <a:latin typeface="Impact" charset="0"/>
                          <a:ea typeface="ＭＳ Ｐゴシック" charset="0"/>
                          <a:cs typeface="ＭＳ Ｐゴシック" charset="0"/>
                        </a:rPr>
                        <a:t>說話</a:t>
                      </a:r>
                      <a:r>
                        <a:rPr kumimoji="0" lang="en-US" altLang="zh-TW" sz="2000" b="1"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1" i="0" u="none" strike="noStrike" cap="none" normalizeH="0" baseline="0">
                          <a:ln>
                            <a:noFill/>
                          </a:ln>
                          <a:solidFill>
                            <a:schemeClr val="accent1"/>
                          </a:solidFill>
                          <a:effectLst/>
                          <a:latin typeface="Impact" charset="0"/>
                          <a:ea typeface="ＭＳ Ｐゴシック" charset="0"/>
                          <a:cs typeface="ＭＳ Ｐゴシック" charset="0"/>
                        </a:rPr>
                        <a:t>憐憫</a:t>
                      </a:r>
                      <a:r>
                        <a:rPr kumimoji="0" lang="en-US" altLang="zh-TW" sz="2000" b="1"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1" i="0" u="none" strike="noStrike" cap="none" normalizeH="0" baseline="0">
                          <a:ln>
                            <a:noFill/>
                          </a:ln>
                          <a:solidFill>
                            <a:schemeClr val="accent1"/>
                          </a:solidFill>
                          <a:effectLst/>
                          <a:latin typeface="Impact" charset="0"/>
                          <a:ea typeface="ＭＳ Ｐゴシック" charset="0"/>
                          <a:cs typeface="ＭＳ Ｐゴシック" charset="0"/>
                        </a:rPr>
                        <a:t>聖潔</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accent1"/>
                          </a:solidFill>
                          <a:effectLst/>
                          <a:latin typeface="Impact" charset="0"/>
                          <a:ea typeface="ＭＳ Ｐゴシック" charset="0"/>
                          <a:cs typeface="ＭＳ Ｐゴシック" charset="0"/>
                        </a:rPr>
                        <a:t>歧视</a:t>
                      </a:r>
                      <a:r>
                        <a:rPr kumimoji="0" lang="en-US" altLang="zh-TW" sz="2000" b="1" i="0" u="none" strike="noStrike" cap="none" normalizeH="0" baseline="0" dirty="0">
                          <a:ln>
                            <a:noFill/>
                          </a:ln>
                          <a:solidFill>
                            <a:schemeClr val="accent1"/>
                          </a:solidFill>
                          <a:effectLst/>
                          <a:latin typeface="Impact" charset="0"/>
                          <a:ea typeface="ＭＳ Ｐゴシック" charset="0"/>
                          <a:cs typeface="ＭＳ Ｐゴシック" charset="0"/>
                        </a:rPr>
                        <a:t>﹔</a:t>
                      </a:r>
                      <a:r>
                        <a:rPr kumimoji="0" lang="zh-CN" altLang="en-US" sz="2000" b="1" i="0" u="none" strike="noStrike" cap="none" normalizeH="0" baseline="0" dirty="0">
                          <a:ln>
                            <a:noFill/>
                          </a:ln>
                          <a:solidFill>
                            <a:schemeClr val="accent1"/>
                          </a:solidFill>
                          <a:effectLst/>
                          <a:latin typeface="Impact" charset="0"/>
                          <a:ea typeface="ＭＳ Ｐゴシック" charset="0"/>
                          <a:cs typeface="ＭＳ Ｐゴシック" charset="0"/>
                        </a:rPr>
                        <a:t>世俗</a:t>
                      </a:r>
                      <a:r>
                        <a:rPr kumimoji="0" lang="zh-TW" altLang="en-US" sz="2000" b="1" i="0" u="none" strike="noStrike" cap="none" normalizeH="0" baseline="0" dirty="0">
                          <a:ln>
                            <a:noFill/>
                          </a:ln>
                          <a:solidFill>
                            <a:schemeClr val="accent1"/>
                          </a:solidFill>
                          <a:effectLst/>
                          <a:latin typeface="Impact" charset="0"/>
                          <a:ea typeface="ＭＳ Ｐゴシック" charset="0"/>
                          <a:cs typeface="ＭＳ Ｐゴシック" charset="0"/>
                        </a:rPr>
                        <a:t>化</a:t>
                      </a:r>
                      <a:r>
                        <a:rPr kumimoji="0" lang="en-US" altLang="zh-TW" sz="2000" b="1" i="0" u="none" strike="noStrike" cap="none" normalizeH="0" baseline="0" dirty="0">
                          <a:ln>
                            <a:noFill/>
                          </a:ln>
                          <a:solidFill>
                            <a:schemeClr val="accent1"/>
                          </a:solidFill>
                          <a:effectLst/>
                          <a:latin typeface="Impact" charset="0"/>
                          <a:ea typeface="ＭＳ Ｐゴシック" charset="0"/>
                          <a:cs typeface="ＭＳ Ｐゴシック" charset="0"/>
                        </a:rPr>
                        <a:t>﹔</a:t>
                      </a:r>
                      <a:r>
                        <a:rPr kumimoji="0" lang="zh-TW" altLang="en-US" sz="2000" b="1" i="0" u="none" strike="noStrike" cap="none" normalizeH="0" baseline="0" dirty="0">
                          <a:ln>
                            <a:noFill/>
                          </a:ln>
                          <a:solidFill>
                            <a:schemeClr val="accent1"/>
                          </a:solidFill>
                          <a:effectLst/>
                          <a:latin typeface="Impact" charset="0"/>
                          <a:ea typeface="ＭＳ Ｐゴシック" charset="0"/>
                          <a:cs typeface="ＭＳ Ｐゴシック" charset="0"/>
                        </a:rPr>
                        <a:t>平等</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chemeClr val="accent1"/>
                          </a:solidFill>
                          <a:effectLst/>
                          <a:latin typeface="Impact" charset="0"/>
                          <a:ea typeface="ＭＳ Ｐゴシック" charset="0"/>
                          <a:cs typeface="ＭＳ Ｐゴシック" charset="0"/>
                        </a:rPr>
                        <a:t>彼此供應</a:t>
                      </a:r>
                      <a:r>
                        <a:rPr kumimoji="0" lang="en-US" altLang="zh-TW" sz="2000" b="1"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1" i="0" u="none" strike="noStrike" cap="none" normalizeH="0" baseline="0">
                          <a:ln>
                            <a:noFill/>
                          </a:ln>
                          <a:solidFill>
                            <a:schemeClr val="accent1"/>
                          </a:solidFill>
                          <a:effectLst/>
                          <a:latin typeface="Impact" charset="0"/>
                          <a:ea typeface="ＭＳ Ｐゴシック" charset="0"/>
                          <a:cs typeface="ＭＳ Ｐゴシック" charset="0"/>
                        </a:rPr>
                        <a:t>確認</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accent1"/>
                          </a:solidFill>
                          <a:effectLst/>
                          <a:latin typeface="Impact" charset="0"/>
                          <a:ea typeface="ＭＳ Ｐゴシック" charset="0"/>
                          <a:cs typeface="ＭＳ Ｐゴシック" charset="0"/>
                        </a:rPr>
                        <a:t>影響</a:t>
                      </a:r>
                      <a:r>
                        <a:rPr kumimoji="0" lang="zh-CN" altLang="en-US" sz="2000" b="1" i="0" u="none" strike="noStrike" cap="none" normalizeH="0" baseline="0" dirty="0">
                          <a:ln>
                            <a:noFill/>
                          </a:ln>
                          <a:solidFill>
                            <a:schemeClr val="accent1"/>
                          </a:solidFill>
                          <a:effectLst/>
                          <a:latin typeface="Impact" charset="0"/>
                          <a:ea typeface="ＭＳ Ｐゴシック" charset="0"/>
                          <a:cs typeface="ＭＳ Ｐゴシック" charset="0"/>
                        </a:rPr>
                        <a:t>不驯服的人</a:t>
                      </a:r>
                      <a:r>
                        <a:rPr kumimoji="0" lang="en-US" altLang="zh-TW" sz="2000" b="1" i="0" u="none" strike="noStrike" cap="none" normalizeH="0" baseline="0" dirty="0">
                          <a:ln>
                            <a:noFill/>
                          </a:ln>
                          <a:solidFill>
                            <a:schemeClr val="accent1"/>
                          </a:solidFill>
                          <a:effectLst/>
                          <a:latin typeface="Impact" charset="0"/>
                          <a:ea typeface="ＭＳ Ｐゴシック" charset="0"/>
                          <a:cs typeface="ＭＳ Ｐゴシック" charset="0"/>
                        </a:rPr>
                        <a:t>﹔</a:t>
                      </a:r>
                      <a:r>
                        <a:rPr kumimoji="0" lang="zh-TW" altLang="en-US" sz="2000" b="1" i="0" u="none" strike="noStrike" cap="none" normalizeH="0" baseline="0" dirty="0">
                          <a:ln>
                            <a:noFill/>
                          </a:ln>
                          <a:solidFill>
                            <a:schemeClr val="accent1"/>
                          </a:solidFill>
                          <a:effectLst/>
                          <a:latin typeface="Impact" charset="0"/>
                          <a:ea typeface="ＭＳ Ｐゴシック" charset="0"/>
                          <a:cs typeface="ＭＳ Ｐゴシック" charset="0"/>
                        </a:rPr>
                        <a:t>使用智慧</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accent1"/>
                          </a:solidFill>
                          <a:effectLst/>
                          <a:latin typeface="Impact" charset="0"/>
                          <a:ea typeface="ＭＳ Ｐゴシック" charset="0"/>
                          <a:cs typeface="ＭＳ Ｐゴシック" charset="0"/>
                        </a:rPr>
                        <a:t>爭執</a:t>
                      </a:r>
                      <a:r>
                        <a:rPr kumimoji="0" lang="en-US" altLang="zh-TW" sz="2000" b="1" i="0" u="none" strike="noStrike" cap="none" normalizeH="0" baseline="0" dirty="0">
                          <a:ln>
                            <a:noFill/>
                          </a:ln>
                          <a:solidFill>
                            <a:schemeClr val="accent1"/>
                          </a:solidFill>
                          <a:effectLst/>
                          <a:latin typeface="Impact" charset="0"/>
                          <a:ea typeface="ＭＳ Ｐゴシック" charset="0"/>
                          <a:cs typeface="ＭＳ Ｐゴシック" charset="0"/>
                        </a:rPr>
                        <a:t>﹔</a:t>
                      </a:r>
                      <a:r>
                        <a:rPr kumimoji="0" lang="zh-TW" altLang="en-US" sz="2000" b="1" i="0" u="none" strike="noStrike" cap="none" normalizeH="0" baseline="0" dirty="0">
                          <a:ln>
                            <a:noFill/>
                          </a:ln>
                          <a:solidFill>
                            <a:schemeClr val="accent1"/>
                          </a:solidFill>
                          <a:effectLst/>
                          <a:latin typeface="Impact" charset="0"/>
                          <a:ea typeface="ＭＳ Ｐゴシック" charset="0"/>
                          <a:cs typeface="ＭＳ Ｐゴシック" charset="0"/>
                        </a:rPr>
                        <a:t>批判</a:t>
                      </a:r>
                      <a:r>
                        <a:rPr kumimoji="0" lang="en-US" altLang="zh-TW" sz="2000" b="1" i="0" u="none" strike="noStrike" cap="none" normalizeH="0" baseline="0" dirty="0">
                          <a:ln>
                            <a:noFill/>
                          </a:ln>
                          <a:solidFill>
                            <a:schemeClr val="accent1"/>
                          </a:solidFill>
                          <a:effectLst/>
                          <a:latin typeface="Impact" charset="0"/>
                          <a:ea typeface="ＭＳ Ｐゴシック" charset="0"/>
                          <a:cs typeface="ＭＳ Ｐゴシック" charset="0"/>
                        </a:rPr>
                        <a:t>﹔</a:t>
                      </a:r>
                      <a:r>
                        <a:rPr kumimoji="0" lang="zh-CN" altLang="en-US" sz="2000" b="1" i="0" u="none" strike="noStrike" cap="none" normalizeH="0" baseline="0" dirty="0">
                          <a:ln>
                            <a:noFill/>
                          </a:ln>
                          <a:solidFill>
                            <a:schemeClr val="accent1"/>
                          </a:solidFill>
                          <a:effectLst/>
                          <a:latin typeface="Impact" charset="0"/>
                          <a:ea typeface="ＭＳ Ｐゴシック" charset="0"/>
                          <a:cs typeface="ＭＳ Ｐゴシック" charset="0"/>
                        </a:rPr>
                        <a:t>推测</a:t>
                      </a:r>
                      <a:endParaRPr kumimoji="0" lang="zh-TW" altLang="en-US" sz="2000" b="1" i="0" u="none" strike="noStrike" cap="none" normalizeH="0" baseline="0" dirty="0">
                        <a:ln>
                          <a:noFill/>
                        </a:ln>
                        <a:solidFill>
                          <a:schemeClr val="accent1"/>
                        </a:solidFill>
                        <a:effectLst/>
                        <a:latin typeface="Impact" charset="0"/>
                        <a:ea typeface="ＭＳ Ｐゴシック" charset="0"/>
                        <a:cs typeface="ＭＳ Ｐゴシック" charset="0"/>
                      </a:endParaRP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chemeClr val="accent1"/>
                          </a:solidFill>
                          <a:effectLst/>
                          <a:latin typeface="Impact" charset="0"/>
                          <a:ea typeface="ＭＳ Ｐゴシック" charset="0"/>
                          <a:cs typeface="ＭＳ Ｐゴシック" charset="0"/>
                        </a:rPr>
                        <a:t>受苦</a:t>
                      </a:r>
                      <a:r>
                        <a:rPr kumimoji="0" lang="en-US" altLang="zh-TW" sz="2000" b="1"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1" i="0" u="none" strike="noStrike" cap="none" normalizeH="0" baseline="0">
                          <a:ln>
                            <a:noFill/>
                          </a:ln>
                          <a:solidFill>
                            <a:schemeClr val="accent1"/>
                          </a:solidFill>
                          <a:effectLst/>
                          <a:latin typeface="Impact" charset="0"/>
                          <a:ea typeface="ＭＳ Ｐゴシック" charset="0"/>
                          <a:cs typeface="ＭＳ Ｐゴシック" charset="0"/>
                        </a:rPr>
                        <a:t>禱告</a:t>
                      </a:r>
                      <a:r>
                        <a:rPr kumimoji="0" lang="en-US" altLang="zh-TW" sz="2000" b="1" i="0" u="none" strike="noStrike" cap="none" normalizeH="0" baseline="0">
                          <a:ln>
                            <a:noFill/>
                          </a:ln>
                          <a:solidFill>
                            <a:schemeClr val="accent1"/>
                          </a:solidFill>
                          <a:effectLst/>
                          <a:latin typeface="Impact" charset="0"/>
                          <a:ea typeface="ＭＳ Ｐゴシック" charset="0"/>
                          <a:cs typeface="ＭＳ Ｐゴシック" charset="0"/>
                        </a:rPr>
                        <a:t>﹔</a:t>
                      </a:r>
                      <a:r>
                        <a:rPr kumimoji="0" lang="zh-TW" altLang="en-US" sz="2000" b="1" i="0" u="none" strike="noStrike" cap="none" normalizeH="0" baseline="0">
                          <a:ln>
                            <a:noFill/>
                          </a:ln>
                          <a:solidFill>
                            <a:schemeClr val="accent1"/>
                          </a:solidFill>
                          <a:effectLst/>
                          <a:latin typeface="Impact" charset="0"/>
                          <a:ea typeface="ＭＳ Ｐゴシック" charset="0"/>
                          <a:cs typeface="ＭＳ Ｐゴシック" charset="0"/>
                        </a:rPr>
                        <a:t>对抗</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747713">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chemeClr val="accent1"/>
                          </a:solidFill>
                          <a:effectLst/>
                          <a:latin typeface="Impact" charset="0"/>
                          <a:ea typeface="ＭＳ Ｐゴシック" charset="0"/>
                          <a:cs typeface="ＭＳ Ｐゴシック" charset="0"/>
                        </a:rPr>
                        <a:t>耶路撒冷</a:t>
                      </a: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4"/>
                  </a:ext>
                </a:extLst>
              </a:tr>
              <a:tr h="747713">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accent1"/>
                          </a:solidFill>
                          <a:effectLst/>
                          <a:latin typeface="Impact" charset="0"/>
                          <a:ea typeface="ＭＳ Ｐゴシック" charset="0"/>
                          <a:cs typeface="ＭＳ Ｐゴシック" charset="0"/>
                        </a:rPr>
                        <a:t>主後</a:t>
                      </a:r>
                      <a:r>
                        <a:rPr kumimoji="0" lang="en-US" altLang="zh-TW" sz="2000" b="1" i="0" u="none" strike="noStrike" cap="none" normalizeH="0" baseline="0" dirty="0">
                          <a:ln>
                            <a:noFill/>
                          </a:ln>
                          <a:solidFill>
                            <a:schemeClr val="accent1"/>
                          </a:solidFill>
                          <a:effectLst/>
                          <a:latin typeface="Impact" charset="0"/>
                          <a:ea typeface="ＭＳ Ｐゴシック" charset="0"/>
                          <a:cs typeface="ＭＳ Ｐゴシック" charset="0"/>
                        </a:rPr>
                        <a:t>44-47</a:t>
                      </a:r>
                      <a:r>
                        <a:rPr kumimoji="0" lang="zh-CN" altLang="en-US" sz="2000" b="1" i="0" u="none" strike="noStrike" cap="none" normalizeH="0" baseline="0" dirty="0">
                          <a:ln>
                            <a:noFill/>
                          </a:ln>
                          <a:solidFill>
                            <a:schemeClr val="accent1"/>
                          </a:solidFill>
                          <a:effectLst/>
                          <a:latin typeface="Impact" charset="0"/>
                          <a:ea typeface="ＭＳ Ｐゴシック" charset="0"/>
                          <a:cs typeface="ＭＳ Ｐゴシック" charset="0"/>
                        </a:rPr>
                        <a:t>年</a:t>
                      </a:r>
                      <a:endParaRPr kumimoji="0" lang="en-US" altLang="zh-TW" sz="2000" b="1" i="0" u="none" strike="noStrike" cap="none" normalizeH="0" baseline="0" dirty="0">
                        <a:ln>
                          <a:noFill/>
                        </a:ln>
                        <a:solidFill>
                          <a:schemeClr val="accent1"/>
                        </a:solidFill>
                        <a:effectLst/>
                        <a:latin typeface="Impact" charset="0"/>
                        <a:ea typeface="ＭＳ Ｐゴシック" charset="0"/>
                        <a:cs typeface="ＭＳ Ｐゴシック" charset="0"/>
                      </a:endParaRPr>
                    </a:p>
                  </a:txBody>
                  <a:tcPr marL="9525" marR="9525" marT="9525"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153179246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3" name="Text Box 2"/>
          <p:cNvSpPr txBox="1">
            <a:spLocks noChangeArrowheads="1"/>
          </p:cNvSpPr>
          <p:nvPr/>
        </p:nvSpPr>
        <p:spPr bwMode="auto">
          <a:xfrm>
            <a:off x="3214688" y="2209800"/>
            <a:ext cx="4710112"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defTabSz="914400" eaLnBrk="1" fontAlgn="base" hangingPunct="1">
              <a:spcBef>
                <a:spcPct val="50000"/>
              </a:spcBef>
              <a:spcAft>
                <a:spcPct val="0"/>
              </a:spcAft>
            </a:pPr>
            <a:r>
              <a:rPr lang="zh-TW" altLang="en-US" sz="5400" b="1">
                <a:solidFill>
                  <a:srgbClr val="FFFFFF"/>
                </a:solidFill>
                <a:latin typeface="Times New Roman" charset="0"/>
              </a:rPr>
              <a:t>真實的信心必定有行為</a:t>
            </a:r>
            <a:r>
              <a:rPr lang="en-US" altLang="zh-TW" sz="5400" b="1">
                <a:solidFill>
                  <a:srgbClr val="FFFFFF"/>
                </a:solidFill>
                <a:latin typeface="Times New Roman" charset="0"/>
              </a:rPr>
              <a:t>﹗</a:t>
            </a:r>
            <a:endParaRPr lang="en-US" sz="5400" b="1">
              <a:solidFill>
                <a:srgbClr val="FFFFFF"/>
              </a:solidFill>
              <a:latin typeface="Times New Roman" charset="0"/>
            </a:endParaRPr>
          </a:p>
        </p:txBody>
      </p:sp>
      <p:sp>
        <p:nvSpPr>
          <p:cNvPr id="188419" name="Rectangle 3"/>
          <p:cNvSpPr>
            <a:spLocks noGrp="1" noChangeArrowheads="1"/>
          </p:cNvSpPr>
          <p:nvPr>
            <p:ph type="title"/>
          </p:nvPr>
        </p:nvSpPr>
        <p:spPr>
          <a:effectLst/>
          <a:extLs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blurRad="63500" dist="12700" dir="16200000" algn="ctr" rotWithShape="0">
                    <a:schemeClr val="tx1">
                      <a:alpha val="74998"/>
                    </a:schemeClr>
                  </a:outerShdw>
                </a:effectLst>
              </a14:hiddenEffects>
            </a:ext>
          </a:extLst>
        </p:spPr>
        <p:txBody>
          <a:bodyPr/>
          <a:lstStyle/>
          <a:p>
            <a:pPr eaLnBrk="1" hangingPunct="1">
              <a:defRPr/>
            </a:pPr>
            <a:r>
              <a:rPr lang="en-US">
                <a:solidFill>
                  <a:schemeClr val="tx1"/>
                </a:solidFill>
                <a:latin typeface="Arial" charset="0"/>
                <a:cs typeface="+mj-cs"/>
              </a:rPr>
              <a:t> </a:t>
            </a:r>
            <a:r>
              <a:rPr lang="zh-TW" altLang="en-US">
                <a:solidFill>
                  <a:schemeClr val="tx1"/>
                </a:solidFill>
                <a:latin typeface="Arial" charset="0"/>
                <a:cs typeface="+mj-cs"/>
              </a:rPr>
              <a:t>雅各布书</a:t>
            </a:r>
            <a:r>
              <a:rPr lang="en-US">
                <a:solidFill>
                  <a:schemeClr val="tx1"/>
                </a:solidFill>
                <a:latin typeface="Arial" charset="0"/>
                <a:cs typeface="+mj-cs"/>
              </a:rPr>
              <a:t>2:14-26 </a:t>
            </a:r>
            <a:r>
              <a:rPr lang="zh-TW" altLang="en-US">
                <a:solidFill>
                  <a:schemeClr val="tx1"/>
                </a:solidFill>
                <a:latin typeface="Arial" charset="0"/>
                <a:cs typeface="+mj-cs"/>
              </a:rPr>
              <a:t>的重点</a:t>
            </a:r>
            <a:endParaRPr lang="en-US">
              <a:solidFill>
                <a:schemeClr val="tx1"/>
              </a:solidFill>
              <a:latin typeface="Arial" charset="0"/>
              <a:cs typeface="+mj-cs"/>
            </a:endParaRPr>
          </a:p>
        </p:txBody>
      </p:sp>
    </p:spTree>
    <p:extLst>
      <p:ext uri="{BB962C8B-B14F-4D97-AF65-F5344CB8AC3E}">
        <p14:creationId xmlns:p14="http://schemas.microsoft.com/office/powerpoint/2010/main" val="45569394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5"/>
          <p:cNvSpPr>
            <a:spLocks noChangeArrowheads="1"/>
          </p:cNvSpPr>
          <p:nvPr/>
        </p:nvSpPr>
        <p:spPr bwMode="auto">
          <a:xfrm>
            <a:off x="914400" y="781124"/>
            <a:ext cx="6934200" cy="712788"/>
          </a:xfrm>
          <a:prstGeom prst="rect">
            <a:avLst/>
          </a:prstGeom>
          <a:solidFill>
            <a:srgbClr val="000000"/>
          </a:solidFill>
          <a:ln w="19050">
            <a:solidFill>
              <a:schemeClr val="tx1"/>
            </a:solidFill>
            <a:miter lim="800000"/>
            <a:headEnd/>
            <a:tailEnd/>
          </a:ln>
        </p:spPr>
        <p:txBody>
          <a:bodyPr anchor="ctr" anchorCtr="1"/>
          <a:lstStyle/>
          <a:p>
            <a:pPr algn="ctr"/>
            <a:endParaRPr lang="en-US" sz="4000" b="1">
              <a:solidFill>
                <a:srgbClr val="FFFF00"/>
              </a:solidFill>
              <a:latin typeface="Times New Roman"/>
              <a:ea typeface="ＭＳ Ｐゴシック" charset="0"/>
              <a:cs typeface="ＭＳ Ｐゴシック" charset="0"/>
            </a:endParaRPr>
          </a:p>
        </p:txBody>
      </p:sp>
      <p:sp>
        <p:nvSpPr>
          <p:cNvPr id="26630" name="Text Box 6"/>
          <p:cNvSpPr txBox="1">
            <a:spLocks noChangeArrowheads="1"/>
          </p:cNvSpPr>
          <p:nvPr/>
        </p:nvSpPr>
        <p:spPr bwMode="auto">
          <a:xfrm>
            <a:off x="0" y="1895804"/>
            <a:ext cx="9144000" cy="3305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628650" indent="-628650">
              <a:spcBef>
                <a:spcPct val="50000"/>
              </a:spcBef>
              <a:buFontTx/>
              <a:buAutoNum type="arabicPeriod"/>
            </a:pPr>
            <a:r>
              <a:rPr lang="zh-CN" altLang="en-US" sz="3600" b="1" dirty="0">
                <a:solidFill>
                  <a:srgbClr val="FFFFFF"/>
                </a:solidFill>
                <a:effectLst>
                  <a:glow rad="152400">
                    <a:srgbClr val="000000">
                      <a:alpha val="90000"/>
                    </a:srgbClr>
                  </a:glow>
                </a:effectLst>
              </a:rPr>
              <a:t>管教的</a:t>
            </a:r>
            <a:r>
              <a:rPr lang="zh-CN" altLang="en-US" sz="3600" b="1" dirty="0">
                <a:solidFill>
                  <a:srgbClr val="FFFF00"/>
                </a:solidFill>
                <a:effectLst>
                  <a:glow rad="152400">
                    <a:srgbClr val="000000">
                      <a:alpha val="90000"/>
                    </a:srgbClr>
                  </a:glow>
                </a:effectLst>
              </a:rPr>
              <a:t>警告</a:t>
            </a:r>
            <a:r>
              <a:rPr lang="en-GB" sz="3600" b="1" dirty="0">
                <a:solidFill>
                  <a:srgbClr val="FFFFFF"/>
                </a:solidFill>
                <a:effectLst>
                  <a:glow rad="152400">
                    <a:srgbClr val="000000">
                      <a:alpha val="90000"/>
                    </a:srgbClr>
                  </a:glow>
                </a:effectLst>
              </a:rPr>
              <a:t> (2:1</a:t>
            </a:r>
            <a:r>
              <a:rPr lang="en-US" sz="3600" b="1" dirty="0">
                <a:solidFill>
                  <a:srgbClr val="FFFFFF"/>
                </a:solidFill>
                <a:effectLst>
                  <a:glow rad="152400">
                    <a:srgbClr val="000000">
                      <a:alpha val="90000"/>
                    </a:srgbClr>
                  </a:glow>
                </a:effectLst>
              </a:rPr>
              <a:t>-4</a:t>
            </a:r>
            <a:r>
              <a:rPr lang="en-GB" sz="3600" b="1" dirty="0">
                <a:solidFill>
                  <a:srgbClr val="FFFFFF"/>
                </a:solidFill>
                <a:effectLst>
                  <a:glow rad="152400">
                    <a:srgbClr val="000000">
                      <a:alpha val="90000"/>
                    </a:srgbClr>
                  </a:glow>
                </a:effectLst>
              </a:rPr>
              <a:t>)</a:t>
            </a:r>
            <a:endParaRPr lang="en-US" sz="3600" b="1" dirty="0">
              <a:solidFill>
                <a:srgbClr val="FFFFFF"/>
              </a:solidFill>
              <a:effectLst>
                <a:glow rad="152400">
                  <a:srgbClr val="000000">
                    <a:alpha val="90000"/>
                  </a:srgbClr>
                </a:glow>
              </a:effectLst>
            </a:endParaRPr>
          </a:p>
          <a:p>
            <a:pPr marL="628650" indent="-628650">
              <a:spcBef>
                <a:spcPct val="20000"/>
              </a:spcBef>
              <a:buFontTx/>
              <a:buAutoNum type="arabicPeriod"/>
            </a:pPr>
            <a:r>
              <a:rPr lang="zh-CN" altLang="en-US" sz="3600" b="1" dirty="0">
                <a:solidFill>
                  <a:srgbClr val="FFFFFF"/>
                </a:solidFill>
                <a:effectLst>
                  <a:glow rad="152400">
                    <a:srgbClr val="000000">
                      <a:alpha val="90000"/>
                    </a:srgbClr>
                  </a:glow>
                </a:effectLst>
              </a:rPr>
              <a:t>失去基业</a:t>
            </a:r>
            <a:r>
              <a:rPr lang="zh-CN" altLang="en-US" sz="3600" b="1" dirty="0">
                <a:solidFill>
                  <a:srgbClr val="FFFF00"/>
                </a:solidFill>
                <a:effectLst>
                  <a:glow rad="152400">
                    <a:srgbClr val="000000">
                      <a:alpha val="90000"/>
                    </a:srgbClr>
                  </a:glow>
                </a:effectLst>
              </a:rPr>
              <a:t>警告</a:t>
            </a:r>
            <a:r>
              <a:rPr lang="en-GB" sz="3600" b="1" dirty="0">
                <a:solidFill>
                  <a:srgbClr val="FFFFFF"/>
                </a:solidFill>
                <a:effectLst>
                  <a:glow rad="152400">
                    <a:srgbClr val="000000">
                      <a:alpha val="90000"/>
                    </a:srgbClr>
                  </a:glow>
                </a:effectLst>
              </a:rPr>
              <a:t> (3</a:t>
            </a:r>
            <a:r>
              <a:rPr lang="en-US" sz="3600" b="1" dirty="0">
                <a:solidFill>
                  <a:srgbClr val="FFFFFF"/>
                </a:solidFill>
                <a:effectLst>
                  <a:glow rad="152400">
                    <a:srgbClr val="000000">
                      <a:alpha val="90000"/>
                    </a:srgbClr>
                  </a:glow>
                </a:effectLst>
              </a:rPr>
              <a:t>:7-19)</a:t>
            </a:r>
          </a:p>
          <a:p>
            <a:pPr marL="628650" indent="-628650">
              <a:spcBef>
                <a:spcPct val="20000"/>
              </a:spcBef>
              <a:buFontTx/>
              <a:buAutoNum type="arabicPeriod"/>
            </a:pPr>
            <a:r>
              <a:rPr lang="zh-CN" altLang="en-US" sz="3600" b="1" dirty="0">
                <a:solidFill>
                  <a:srgbClr val="FFFFFF"/>
                </a:solidFill>
                <a:effectLst>
                  <a:glow rad="152400">
                    <a:srgbClr val="000000">
                      <a:alpha val="90000"/>
                    </a:srgbClr>
                  </a:glow>
                </a:effectLst>
              </a:rPr>
              <a:t>死亡</a:t>
            </a:r>
            <a:r>
              <a:rPr lang="zh-CN" altLang="en-US" sz="3600" b="1" dirty="0">
                <a:solidFill>
                  <a:srgbClr val="FFFF00"/>
                </a:solidFill>
                <a:effectLst>
                  <a:glow rad="152400">
                    <a:srgbClr val="000000">
                      <a:alpha val="90000"/>
                    </a:srgbClr>
                  </a:glow>
                </a:effectLst>
              </a:rPr>
              <a:t>警告</a:t>
            </a:r>
            <a:r>
              <a:rPr lang="en-GB" sz="3600" b="1" dirty="0">
                <a:solidFill>
                  <a:srgbClr val="FFFFFF"/>
                </a:solidFill>
                <a:effectLst>
                  <a:glow rad="152400">
                    <a:srgbClr val="000000">
                      <a:alpha val="90000"/>
                    </a:srgbClr>
                  </a:glow>
                </a:effectLst>
              </a:rPr>
              <a:t> (6:4-8)</a:t>
            </a:r>
            <a:endParaRPr lang="en-US" sz="3600" b="1" dirty="0">
              <a:solidFill>
                <a:srgbClr val="FFFFFF"/>
              </a:solidFill>
              <a:effectLst>
                <a:glow rad="152400">
                  <a:srgbClr val="000000">
                    <a:alpha val="90000"/>
                  </a:srgbClr>
                </a:glow>
              </a:effectLst>
            </a:endParaRPr>
          </a:p>
          <a:p>
            <a:pPr marL="628650" indent="-628650">
              <a:spcBef>
                <a:spcPct val="20000"/>
              </a:spcBef>
              <a:buFontTx/>
              <a:buAutoNum type="arabicPeriod"/>
            </a:pPr>
            <a:r>
              <a:rPr lang="zh-CN" altLang="en-US" sz="3600" b="1" dirty="0">
                <a:solidFill>
                  <a:srgbClr val="FFFFFF"/>
                </a:solidFill>
                <a:effectLst>
                  <a:glow rad="152400">
                    <a:srgbClr val="000000">
                      <a:alpha val="90000"/>
                    </a:srgbClr>
                  </a:glow>
                </a:effectLst>
              </a:rPr>
              <a:t>死亡</a:t>
            </a:r>
            <a:r>
              <a:rPr lang="zh-CN" altLang="en-US" sz="3600" b="1" dirty="0">
                <a:solidFill>
                  <a:srgbClr val="FFFF00"/>
                </a:solidFill>
                <a:effectLst>
                  <a:glow rad="152400">
                    <a:srgbClr val="000000">
                      <a:alpha val="90000"/>
                    </a:srgbClr>
                  </a:glow>
                </a:effectLst>
              </a:rPr>
              <a:t>警告</a:t>
            </a:r>
            <a:r>
              <a:rPr lang="en-GB" sz="3600" b="1" dirty="0">
                <a:solidFill>
                  <a:srgbClr val="FFFFFF"/>
                </a:solidFill>
                <a:effectLst>
                  <a:glow rad="152400">
                    <a:srgbClr val="000000">
                      <a:alpha val="90000"/>
                    </a:srgbClr>
                  </a:glow>
                </a:effectLst>
              </a:rPr>
              <a:t> (10:26-31)</a:t>
            </a:r>
            <a:endParaRPr lang="en-US" sz="3600" b="1" dirty="0">
              <a:solidFill>
                <a:srgbClr val="FFFFFF"/>
              </a:solidFill>
              <a:effectLst>
                <a:glow rad="152400">
                  <a:srgbClr val="000000">
                    <a:alpha val="90000"/>
                  </a:srgbClr>
                </a:glow>
              </a:effectLst>
            </a:endParaRPr>
          </a:p>
          <a:p>
            <a:pPr marL="628650" indent="-628650">
              <a:spcBef>
                <a:spcPct val="20000"/>
              </a:spcBef>
              <a:buFontTx/>
              <a:buAutoNum type="arabicPeriod"/>
            </a:pPr>
            <a:r>
              <a:rPr lang="zh-CN" altLang="en-US" sz="3600" b="1" dirty="0">
                <a:solidFill>
                  <a:srgbClr val="FFFFFF"/>
                </a:solidFill>
                <a:effectLst>
                  <a:glow rad="152400">
                    <a:srgbClr val="000000">
                      <a:alpha val="90000"/>
                    </a:srgbClr>
                  </a:glow>
                </a:effectLst>
              </a:rPr>
              <a:t>对漠不关心的</a:t>
            </a:r>
            <a:r>
              <a:rPr lang="zh-CN" altLang="en-US" sz="3600" b="1" dirty="0">
                <a:solidFill>
                  <a:srgbClr val="FFFF00"/>
                </a:solidFill>
                <a:effectLst>
                  <a:glow rad="152400">
                    <a:srgbClr val="000000">
                      <a:alpha val="90000"/>
                    </a:srgbClr>
                  </a:glow>
                </a:effectLst>
              </a:rPr>
              <a:t>警告</a:t>
            </a:r>
            <a:r>
              <a:rPr lang="en-US" sz="3600" b="1" dirty="0">
                <a:solidFill>
                  <a:srgbClr val="FFFFFF"/>
                </a:solidFill>
                <a:effectLst>
                  <a:glow rad="152400">
                    <a:srgbClr val="000000">
                      <a:alpha val="90000"/>
                    </a:srgbClr>
                  </a:glow>
                </a:effectLst>
              </a:rPr>
              <a:t> </a:t>
            </a:r>
            <a:r>
              <a:rPr lang="en-GB" sz="3600" b="1" dirty="0">
                <a:solidFill>
                  <a:srgbClr val="FFFFFF"/>
                </a:solidFill>
                <a:effectLst>
                  <a:glow rad="152400">
                    <a:srgbClr val="000000">
                      <a:alpha val="90000"/>
                    </a:srgbClr>
                  </a:glow>
                </a:effectLst>
              </a:rPr>
              <a:t>(12:14-29)</a:t>
            </a:r>
          </a:p>
        </p:txBody>
      </p:sp>
      <p:sp>
        <p:nvSpPr>
          <p:cNvPr id="367622" name="Text Box 19"/>
          <p:cNvSpPr txBox="1">
            <a:spLocks noChangeArrowheads="1"/>
          </p:cNvSpPr>
          <p:nvPr/>
        </p:nvSpPr>
        <p:spPr bwMode="auto">
          <a:xfrm>
            <a:off x="8507476" y="87015"/>
            <a:ext cx="5270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rgbClr val="FFFFFF"/>
                </a:solidFill>
                <a:latin typeface="Arial"/>
                <a:cs typeface="Arial"/>
              </a:rPr>
              <a:t>40</a:t>
            </a:r>
          </a:p>
        </p:txBody>
      </p:sp>
      <p:sp>
        <p:nvSpPr>
          <p:cNvPr id="367623" name="Title 1"/>
          <p:cNvSpPr>
            <a:spLocks noGrp="1"/>
          </p:cNvSpPr>
          <p:nvPr>
            <p:ph type="title"/>
          </p:nvPr>
        </p:nvSpPr>
        <p:spPr>
          <a:xfrm>
            <a:off x="971550" y="548680"/>
            <a:ext cx="7560890" cy="916657"/>
          </a:xfrm>
          <a:ln w="57150" cmpd="sng">
            <a:solidFill>
              <a:srgbClr val="FFFFFF"/>
            </a:solidFill>
          </a:ln>
        </p:spPr>
        <p:txBody>
          <a:bodyPr/>
          <a:lstStyle/>
          <a:p>
            <a:pPr algn="ctr"/>
            <a:r>
              <a:rPr lang="zh-CN" altLang="en-US" sz="4800">
                <a:solidFill>
                  <a:srgbClr val="FFFF00"/>
                </a:solidFill>
                <a:latin typeface="Times New Roman" charset="0"/>
                <a:ea typeface="ＭＳ Ｐゴシック" charset="0"/>
                <a:cs typeface="ＭＳ Ｐゴシック" charset="0"/>
              </a:rPr>
              <a:t>希伯来书的</a:t>
            </a:r>
            <a:r>
              <a:rPr lang="en-US" altLang="zh-CN" sz="4800">
                <a:solidFill>
                  <a:srgbClr val="FFFF00"/>
                </a:solidFill>
                <a:latin typeface="Times New Roman" charset="0"/>
                <a:ea typeface="ＭＳ Ｐゴシック" charset="0"/>
                <a:cs typeface="ＭＳ Ｐゴシック" charset="0"/>
              </a:rPr>
              <a:t>5</a:t>
            </a:r>
            <a:r>
              <a:rPr lang="zh-CN" altLang="en-US" sz="4800">
                <a:solidFill>
                  <a:srgbClr val="FFFF00"/>
                </a:solidFill>
                <a:latin typeface="Times New Roman" charset="0"/>
                <a:ea typeface="ＭＳ Ｐゴシック" charset="0"/>
                <a:cs typeface="ＭＳ Ｐゴシック" charset="0"/>
              </a:rPr>
              <a:t>项警告</a:t>
            </a:r>
            <a:endParaRPr lang="en-US" sz="4800" dirty="0">
              <a:solidFill>
                <a:srgbClr val="FFFF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369168"/>
            <a:ext cx="1403648" cy="1403648"/>
          </a:xfrm>
          <a:prstGeom prst="rect">
            <a:avLst/>
          </a:prstGeom>
        </p:spPr>
      </p:pic>
    </p:spTree>
    <p:extLst>
      <p:ext uri="{BB962C8B-B14F-4D97-AF65-F5344CB8AC3E}">
        <p14:creationId xmlns:p14="http://schemas.microsoft.com/office/powerpoint/2010/main" val="411432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630"/>
                                        </p:tgtEl>
                                        <p:attrNameLst>
                                          <p:attrName>style.visibility</p:attrName>
                                        </p:attrNameLst>
                                      </p:cBhvr>
                                      <p:to>
                                        <p:strVal val="visible"/>
                                      </p:to>
                                    </p:set>
                                    <p:anim calcmode="lin" valueType="num">
                                      <p:cBhvr additive="base">
                                        <p:cTn id="7" dur="500" fill="hold"/>
                                        <p:tgtEl>
                                          <p:spTgt spid="26630"/>
                                        </p:tgtEl>
                                        <p:attrNameLst>
                                          <p:attrName>ppt_x</p:attrName>
                                        </p:attrNameLst>
                                      </p:cBhvr>
                                      <p:tavLst>
                                        <p:tav tm="0">
                                          <p:val>
                                            <p:strVal val="0-#ppt_w/2"/>
                                          </p:val>
                                        </p:tav>
                                        <p:tav tm="100000">
                                          <p:val>
                                            <p:strVal val="#ppt_x"/>
                                          </p:val>
                                        </p:tav>
                                      </p:tavLst>
                                    </p:anim>
                                    <p:anim calcmode="lin" valueType="num">
                                      <p:cBhvr additive="base">
                                        <p:cTn id="8" dur="500" fill="hold"/>
                                        <p:tgtEl>
                                          <p:spTgt spid="266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0"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1872334" y="1243933"/>
            <a:ext cx="6891051" cy="1191557"/>
          </a:xfrm>
          <a:effectLst/>
          <a:extLst/>
        </p:spPr>
        <p:txBody>
          <a:bodyPr/>
          <a:lstStyle/>
          <a:p>
            <a:pPr>
              <a:defRPr/>
            </a:pPr>
            <a:r>
              <a:rPr lang="zh-CN" altLang="en-US" sz="8800" b="1" dirty="0">
                <a:solidFill>
                  <a:srgbClr val="FFFF00"/>
                </a:solidFill>
                <a:effectLst/>
                <a:latin typeface="Arial" charset="0"/>
                <a:ea typeface="ＭＳ Ｐゴシック" charset="0"/>
                <a:cs typeface="ＭＳ Ｐゴシック" charset="0"/>
              </a:rPr>
              <a:t>警告</a:t>
            </a:r>
            <a:r>
              <a:rPr lang="en-US" sz="8800" b="1" dirty="0">
                <a:solidFill>
                  <a:srgbClr val="FFFF00"/>
                </a:solidFill>
                <a:effectLst/>
                <a:latin typeface="Arial" charset="0"/>
                <a:ea typeface="ＭＳ Ｐゴシック" charset="0"/>
                <a:cs typeface="ＭＳ Ｐゴシック" charset="0"/>
              </a:rPr>
              <a:t> 1</a:t>
            </a:r>
          </a:p>
        </p:txBody>
      </p:sp>
      <p:sp>
        <p:nvSpPr>
          <p:cNvPr id="5" name="Rectangle 2"/>
          <p:cNvSpPr txBox="1">
            <a:spLocks noChangeArrowheads="1"/>
          </p:cNvSpPr>
          <p:nvPr/>
        </p:nvSpPr>
        <p:spPr bwMode="auto">
          <a:xfrm>
            <a:off x="156978" y="3158807"/>
            <a:ext cx="8747985" cy="28513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6000" b="1" dirty="0">
                <a:solidFill>
                  <a:srgbClr val="000000"/>
                </a:solidFill>
                <a:latin typeface="Arial" charset="0"/>
                <a:ea typeface="ＭＳ Ｐゴシック" charset="0"/>
                <a:cs typeface="ＭＳ Ｐゴシック" charset="0"/>
              </a:rPr>
              <a:t>离弃耶稣将带来</a:t>
            </a:r>
            <a:r>
              <a:rPr lang="zh-CN" altLang="en-US" sz="6000" b="1" dirty="0">
                <a:solidFill>
                  <a:srgbClr val="800000"/>
                </a:solidFill>
                <a:latin typeface="Arial" charset="0"/>
                <a:ea typeface="ＭＳ Ｐゴシック" charset="0"/>
                <a:cs typeface="ＭＳ Ｐゴシック" charset="0"/>
              </a:rPr>
              <a:t>管教</a:t>
            </a:r>
            <a:r>
              <a:rPr lang="en-US" sz="6000" b="1" dirty="0">
                <a:solidFill>
                  <a:srgbClr val="000000"/>
                </a:solidFill>
                <a:latin typeface="Arial" charset="0"/>
                <a:ea typeface="ＭＳ Ｐゴシック" charset="0"/>
                <a:cs typeface="ＭＳ Ｐゴシック" charset="0"/>
              </a:rPr>
              <a:t> (2:1-4)</a:t>
            </a:r>
            <a:r>
              <a:rPr lang="zh-CN" altLang="en-US" sz="6000" b="1" dirty="0">
                <a:solidFill>
                  <a:srgbClr val="000000"/>
                </a:solidFill>
                <a:latin typeface="Arial" charset="0"/>
                <a:ea typeface="ＭＳ Ｐゴシック" charset="0"/>
                <a:cs typeface="ＭＳ Ｐゴシック" charset="0"/>
              </a:rPr>
              <a:t>。</a:t>
            </a:r>
            <a:endParaRPr lang="en-US" sz="6000" b="1" dirty="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1141661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1872334" y="1243933"/>
            <a:ext cx="6891051" cy="1191557"/>
          </a:xfrm>
          <a:effectLst/>
          <a:extLst/>
        </p:spPr>
        <p:txBody>
          <a:bodyPr/>
          <a:lstStyle/>
          <a:p>
            <a:pPr>
              <a:defRPr/>
            </a:pPr>
            <a:r>
              <a:rPr lang="zh-CN" altLang="en-US" sz="8800" b="1" dirty="0">
                <a:solidFill>
                  <a:srgbClr val="FFFF00"/>
                </a:solidFill>
                <a:effectLst/>
                <a:latin typeface="Arial" charset="0"/>
                <a:ea typeface="ＭＳ Ｐゴシック" charset="0"/>
                <a:cs typeface="ＭＳ Ｐゴシック" charset="0"/>
              </a:rPr>
              <a:t>警告</a:t>
            </a:r>
            <a:r>
              <a:rPr lang="en-US" sz="8800" b="1" dirty="0">
                <a:solidFill>
                  <a:srgbClr val="FFFF00"/>
                </a:solidFill>
                <a:effectLst/>
                <a:latin typeface="Arial" charset="0"/>
                <a:ea typeface="ＭＳ Ｐゴシック" charset="0"/>
                <a:cs typeface="ＭＳ Ｐゴシック" charset="0"/>
              </a:rPr>
              <a:t> 2</a:t>
            </a:r>
          </a:p>
        </p:txBody>
      </p:sp>
      <p:sp>
        <p:nvSpPr>
          <p:cNvPr id="5" name="Rectangle 2"/>
          <p:cNvSpPr txBox="1">
            <a:spLocks noChangeArrowheads="1"/>
          </p:cNvSpPr>
          <p:nvPr/>
        </p:nvSpPr>
        <p:spPr bwMode="auto">
          <a:xfrm>
            <a:off x="378795" y="3158807"/>
            <a:ext cx="8222562" cy="28513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6000" b="1" dirty="0">
                <a:solidFill>
                  <a:srgbClr val="000000"/>
                </a:solidFill>
                <a:latin typeface="Arial" charset="0"/>
                <a:ea typeface="ＭＳ Ｐゴシック" charset="0"/>
                <a:cs typeface="ＭＳ Ｐゴシック" charset="0"/>
              </a:rPr>
              <a:t>离弃耶稣</a:t>
            </a:r>
            <a:r>
              <a:rPr lang="zh-CN" altLang="en-US" sz="6000" b="1" dirty="0">
                <a:solidFill>
                  <a:srgbClr val="800000"/>
                </a:solidFill>
                <a:latin typeface="Arial" charset="0"/>
                <a:ea typeface="ＭＳ Ｐゴシック" charset="0"/>
                <a:cs typeface="ＭＳ Ｐゴシック" charset="0"/>
              </a:rPr>
              <a:t>使我们丧失未来的统管权</a:t>
            </a:r>
            <a:r>
              <a:rPr lang="en-US" sz="6000" b="1" dirty="0">
                <a:solidFill>
                  <a:srgbClr val="000000"/>
                </a:solidFill>
                <a:latin typeface="Arial" charset="0"/>
                <a:ea typeface="ＭＳ Ｐゴシック" charset="0"/>
                <a:cs typeface="ＭＳ Ｐゴシック" charset="0"/>
              </a:rPr>
              <a:t>(3:7-19)</a:t>
            </a:r>
            <a:r>
              <a:rPr lang="zh-CN" altLang="en-US" sz="6000" b="1" dirty="0">
                <a:solidFill>
                  <a:srgbClr val="000000"/>
                </a:solidFill>
                <a:latin typeface="Arial" charset="0"/>
                <a:ea typeface="ＭＳ Ｐゴシック" charset="0"/>
                <a:cs typeface="ＭＳ Ｐゴシック" charset="0"/>
              </a:rPr>
              <a:t>。</a:t>
            </a:r>
            <a:endParaRPr lang="en-US" sz="6000" b="1" dirty="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45738197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1872334" y="1243933"/>
            <a:ext cx="6891051" cy="1191557"/>
          </a:xfrm>
          <a:effectLst/>
          <a:extLst/>
        </p:spPr>
        <p:txBody>
          <a:bodyPr/>
          <a:lstStyle/>
          <a:p>
            <a:pPr>
              <a:defRPr/>
            </a:pPr>
            <a:r>
              <a:rPr lang="zh-CN" altLang="en-US" sz="8800" b="1" dirty="0">
                <a:solidFill>
                  <a:srgbClr val="FFFF00"/>
                </a:solidFill>
                <a:latin typeface="Arial" charset="0"/>
                <a:ea typeface="ＭＳ Ｐゴシック" charset="0"/>
                <a:cs typeface="ＭＳ Ｐゴシック" charset="0"/>
              </a:rPr>
              <a:t>警告</a:t>
            </a:r>
            <a:r>
              <a:rPr lang="en-US" sz="8800" b="1" dirty="0">
                <a:solidFill>
                  <a:srgbClr val="FFFF00"/>
                </a:solidFill>
                <a:effectLst/>
                <a:latin typeface="Arial" charset="0"/>
                <a:ea typeface="ＭＳ Ｐゴシック" charset="0"/>
                <a:cs typeface="ＭＳ Ｐゴシック" charset="0"/>
              </a:rPr>
              <a:t>3</a:t>
            </a:r>
          </a:p>
        </p:txBody>
      </p:sp>
      <p:sp>
        <p:nvSpPr>
          <p:cNvPr id="5" name="Rectangle 2"/>
          <p:cNvSpPr txBox="1">
            <a:spLocks noChangeArrowheads="1"/>
          </p:cNvSpPr>
          <p:nvPr/>
        </p:nvSpPr>
        <p:spPr bwMode="auto">
          <a:xfrm>
            <a:off x="-1" y="3114239"/>
            <a:ext cx="9144001" cy="28513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6000" b="1" dirty="0">
                <a:solidFill>
                  <a:srgbClr val="000000"/>
                </a:solidFill>
                <a:latin typeface="Arial" charset="0"/>
                <a:ea typeface="ＭＳ Ｐゴシック" charset="0"/>
                <a:cs typeface="ＭＳ Ｐゴシック" charset="0"/>
              </a:rPr>
              <a:t>拒绝基督将导致</a:t>
            </a:r>
            <a:r>
              <a:rPr lang="zh-CN" altLang="en-US" sz="6000" b="1" dirty="0">
                <a:solidFill>
                  <a:srgbClr val="800000"/>
                </a:solidFill>
                <a:latin typeface="Arial" charset="0"/>
                <a:ea typeface="ＭＳ Ｐゴシック" charset="0"/>
                <a:cs typeface="ＭＳ Ｐゴシック" charset="0"/>
              </a:rPr>
              <a:t>物理死亡</a:t>
            </a:r>
            <a:r>
              <a:rPr lang="en-US" sz="6000" b="1" dirty="0">
                <a:solidFill>
                  <a:srgbClr val="800000"/>
                </a:solidFill>
                <a:latin typeface="Arial" charset="0"/>
                <a:ea typeface="ＭＳ Ｐゴシック" charset="0"/>
                <a:cs typeface="ＭＳ Ｐゴシック" charset="0"/>
              </a:rPr>
              <a:t> </a:t>
            </a:r>
            <a:r>
              <a:rPr lang="en-US" sz="6000" b="1" dirty="0">
                <a:solidFill>
                  <a:srgbClr val="000000"/>
                </a:solidFill>
                <a:latin typeface="Arial" charset="0"/>
                <a:ea typeface="ＭＳ Ｐゴシック" charset="0"/>
                <a:cs typeface="ＭＳ Ｐゴシック" charset="0"/>
              </a:rPr>
              <a:t>(6:4-8)</a:t>
            </a:r>
            <a:r>
              <a:rPr lang="zh-CN" altLang="en-US" sz="6000" b="1" dirty="0">
                <a:solidFill>
                  <a:srgbClr val="000000"/>
                </a:solidFill>
                <a:latin typeface="Arial" charset="0"/>
                <a:ea typeface="ＭＳ Ｐゴシック" charset="0"/>
                <a:cs typeface="ＭＳ Ｐゴシック" charset="0"/>
              </a:rPr>
              <a:t>。</a:t>
            </a:r>
            <a:endParaRPr lang="en-US" sz="6000" b="1" dirty="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94754386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4" name="Picture 5" descr="persecution"/>
          <p:cNvPicPr>
            <a:picLocks noChangeAspect="1" noChangeArrowheads="1"/>
          </p:cNvPicPr>
          <p:nvPr/>
        </p:nvPicPr>
        <p:blipFill>
          <a:blip r:embed="rId2">
            <a:lum bright="-26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6512" y="-27384"/>
            <a:ext cx="9289032" cy="868362"/>
          </a:xfrm>
          <a:solidFill>
            <a:schemeClr val="bg2"/>
          </a:solidFill>
          <a:ln>
            <a:solidFill>
              <a:schemeClr val="tx1"/>
            </a:solidFill>
          </a:ln>
        </p:spPr>
        <p:txBody>
          <a:bodyPr/>
          <a:lstStyle/>
          <a:p>
            <a:r>
              <a:rPr lang="zh-CN" altLang="en-US" sz="3600" dirty="0">
                <a:effectLst/>
                <a:latin typeface="Arial" charset="0"/>
                <a:ea typeface="ＭＳ Ｐゴシック" charset="0"/>
                <a:cs typeface="Arial" charset="0"/>
              </a:rPr>
              <a:t>不可能的</a:t>
            </a:r>
            <a:r>
              <a:rPr lang="zh-CN" altLang="en-US" sz="3600">
                <a:effectLst/>
                <a:latin typeface="Arial" charset="0"/>
                <a:ea typeface="ＭＳ Ｐゴシック" charset="0"/>
                <a:cs typeface="Arial" charset="0"/>
              </a:rPr>
              <a:t>事情 </a:t>
            </a:r>
            <a:r>
              <a:rPr lang="en-US" sz="3600">
                <a:effectLst/>
                <a:latin typeface="Arial" charset="0"/>
                <a:ea typeface="ＭＳ Ｐゴシック" charset="0"/>
                <a:cs typeface="Arial" charset="0"/>
              </a:rPr>
              <a:t>(</a:t>
            </a:r>
            <a:r>
              <a:rPr lang="zh-CN" altLang="en-US" sz="3600">
                <a:effectLst/>
                <a:latin typeface="Arial" charset="0"/>
                <a:ea typeface="ＭＳ Ｐゴシック" charset="0"/>
                <a:cs typeface="Arial" charset="0"/>
              </a:rPr>
              <a:t>希伯来书 </a:t>
            </a:r>
            <a:r>
              <a:rPr lang="en-US" sz="3600">
                <a:effectLst/>
                <a:latin typeface="Arial" charset="0"/>
                <a:ea typeface="ＭＳ Ｐゴシック" charset="0"/>
                <a:cs typeface="Arial" charset="0"/>
              </a:rPr>
              <a:t>6:4-6 </a:t>
            </a:r>
            <a:r>
              <a:rPr lang="en-US" altLang="zh-CN" sz="3600" dirty="0">
                <a:effectLst/>
                <a:latin typeface="Arial" charset="0"/>
                <a:ea typeface="ＭＳ Ｐゴシック" charset="0"/>
                <a:cs typeface="Arial" charset="0"/>
              </a:rPr>
              <a:t>CNV</a:t>
            </a:r>
            <a:r>
              <a:rPr lang="en-US" sz="3600" dirty="0">
                <a:effectLst/>
                <a:latin typeface="Arial" charset="0"/>
                <a:ea typeface="ＭＳ Ｐゴシック" charset="0"/>
                <a:cs typeface="Arial" charset="0"/>
              </a:rPr>
              <a:t>)</a:t>
            </a:r>
          </a:p>
        </p:txBody>
      </p:sp>
      <p:sp>
        <p:nvSpPr>
          <p:cNvPr id="5" name="Content Placeholder 2"/>
          <p:cNvSpPr txBox="1">
            <a:spLocks/>
          </p:cNvSpPr>
          <p:nvPr/>
        </p:nvSpPr>
        <p:spPr bwMode="auto">
          <a:xfrm>
            <a:off x="251520" y="980728"/>
            <a:ext cx="9001000" cy="5661248"/>
          </a:xfrm>
          <a:prstGeom prst="rect">
            <a:avLst/>
          </a:prstGeom>
          <a:noFill/>
          <a:ln w="9525">
            <a:noFill/>
            <a:miter lim="800000"/>
            <a:headEnd/>
            <a:tailEnd/>
          </a:ln>
          <a:effectLst/>
        </p:spPr>
        <p:txBody>
          <a:bodyPr lIns="91435" tIns="45718" rIns="91435" bIns="45718"/>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20000"/>
              </a:spcBef>
              <a:spcAft>
                <a:spcPct val="0"/>
              </a:spcAft>
              <a:buClr>
                <a:srgbClr val="00FFFF"/>
              </a:buClr>
              <a:buSzPct val="70000"/>
            </a:pPr>
            <a:r>
              <a:rPr lang="zh-CN" altLang="en-US" sz="3200" b="1" dirty="0">
                <a:solidFill>
                  <a:srgbClr val="FFFFFF"/>
                </a:solidFill>
                <a:effectLst>
                  <a:outerShdw blurRad="38100" dist="38100" dir="2700000" algn="tl">
                    <a:srgbClr val="000000"/>
                  </a:outerShdw>
                </a:effectLst>
                <a:cs typeface="Arial" charset="0"/>
              </a:rPr>
              <a:t>因为那些曾经蒙了光照，尝过属天的恩赐的滋味，与圣灵有分， </a:t>
            </a:r>
            <a:r>
              <a:rPr lang="en-US" altLang="zh-CN" sz="3200" b="1" baseline="30000" dirty="0">
                <a:solidFill>
                  <a:srgbClr val="FFFFFF"/>
                </a:solidFill>
                <a:effectLst>
                  <a:outerShdw blurRad="38100" dist="38100" dir="2700000" algn="tl">
                    <a:srgbClr val="000000"/>
                  </a:outerShdw>
                </a:effectLst>
                <a:cs typeface="Arial" charset="0"/>
              </a:rPr>
              <a:t>5</a:t>
            </a:r>
            <a:r>
              <a:rPr lang="en-US" altLang="zh-CN" sz="3200" b="1" dirty="0">
                <a:solidFill>
                  <a:srgbClr val="FFFFFF"/>
                </a:solidFill>
                <a:effectLst>
                  <a:outerShdw blurRad="38100" dist="38100" dir="2700000" algn="tl">
                    <a:srgbClr val="000000"/>
                  </a:outerShdw>
                </a:effectLst>
                <a:cs typeface="Arial" charset="0"/>
              </a:rPr>
              <a:t> </a:t>
            </a:r>
            <a:r>
              <a:rPr lang="zh-CN" altLang="en-US" sz="3200" b="1" dirty="0">
                <a:solidFill>
                  <a:srgbClr val="FFFFFF"/>
                </a:solidFill>
                <a:effectLst>
                  <a:outerShdw blurRad="38100" dist="38100" dir="2700000" algn="tl">
                    <a:srgbClr val="000000"/>
                  </a:outerShdw>
                </a:effectLst>
                <a:cs typeface="Arial" charset="0"/>
              </a:rPr>
              <a:t>并且尝过　神美善的道和来世的权能的人， </a:t>
            </a:r>
            <a:r>
              <a:rPr lang="en-US" altLang="zh-CN" sz="3200" b="1" baseline="30000" dirty="0">
                <a:solidFill>
                  <a:srgbClr val="FFFFFF"/>
                </a:solidFill>
                <a:effectLst>
                  <a:outerShdw blurRad="38100" dist="38100" dir="2700000" algn="tl">
                    <a:srgbClr val="000000"/>
                  </a:outerShdw>
                </a:effectLst>
                <a:cs typeface="Arial" charset="0"/>
              </a:rPr>
              <a:t>6</a:t>
            </a:r>
            <a:r>
              <a:rPr lang="en-US" altLang="zh-CN" sz="3200" b="1" dirty="0">
                <a:solidFill>
                  <a:srgbClr val="FFFFFF"/>
                </a:solidFill>
                <a:effectLst>
                  <a:outerShdw blurRad="38100" dist="38100" dir="2700000" algn="tl">
                    <a:srgbClr val="000000"/>
                  </a:outerShdw>
                </a:effectLst>
                <a:cs typeface="Arial" charset="0"/>
              </a:rPr>
              <a:t> </a:t>
            </a:r>
            <a:r>
              <a:rPr lang="zh-CN" altLang="en-US" sz="3200" b="1" dirty="0">
                <a:solidFill>
                  <a:srgbClr val="FFFFFF"/>
                </a:solidFill>
                <a:effectLst>
                  <a:outerShdw blurRad="38100" dist="38100" dir="2700000" algn="tl">
                    <a:srgbClr val="000000"/>
                  </a:outerShdw>
                </a:effectLst>
                <a:cs typeface="Arial" charset="0"/>
              </a:rPr>
              <a:t>如果偏离了正道，就不可能再使他们重新悔改了。因为他们亲自把　神的儿子再钉在十字架上，公然羞辱他。</a:t>
            </a:r>
            <a:endParaRPr lang="en-US" sz="3200" b="1" dirty="0">
              <a:solidFill>
                <a:srgbClr val="FFFFFF"/>
              </a:solidFill>
              <a:effectLst>
                <a:outerShdw blurRad="38100" dist="38100" dir="2700000" algn="tl">
                  <a:srgbClr val="000000"/>
                </a:outerShdw>
              </a:effectLst>
              <a:cs typeface="Arial" charset="0"/>
            </a:endParaRPr>
          </a:p>
        </p:txBody>
      </p:sp>
      <p:sp>
        <p:nvSpPr>
          <p:cNvPr id="6" name="Text Box 19"/>
          <p:cNvSpPr txBox="1">
            <a:spLocks noChangeArrowheads="1"/>
          </p:cNvSpPr>
          <p:nvPr/>
        </p:nvSpPr>
        <p:spPr bwMode="auto">
          <a:xfrm>
            <a:off x="8619059" y="60325"/>
            <a:ext cx="5270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39</a:t>
            </a:r>
          </a:p>
        </p:txBody>
      </p:sp>
    </p:spTree>
    <p:extLst>
      <p:ext uri="{BB962C8B-B14F-4D97-AF65-F5344CB8AC3E}">
        <p14:creationId xmlns:p14="http://schemas.microsoft.com/office/powerpoint/2010/main" val="31470536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1872334" y="1243933"/>
            <a:ext cx="6891051" cy="1191557"/>
          </a:xfrm>
          <a:effectLst/>
          <a:extLst/>
        </p:spPr>
        <p:txBody>
          <a:bodyPr/>
          <a:lstStyle/>
          <a:p>
            <a:pPr>
              <a:defRPr/>
            </a:pPr>
            <a:r>
              <a:rPr lang="zh-CN" altLang="en-US" sz="8800" b="1" dirty="0">
                <a:solidFill>
                  <a:srgbClr val="FFFF00"/>
                </a:solidFill>
                <a:latin typeface="Arial" charset="0"/>
                <a:ea typeface="ＭＳ Ｐゴシック" charset="0"/>
                <a:cs typeface="ＭＳ Ｐゴシック" charset="0"/>
              </a:rPr>
              <a:t>警告</a:t>
            </a:r>
            <a:r>
              <a:rPr lang="en-US" sz="8800" b="1" dirty="0">
                <a:solidFill>
                  <a:srgbClr val="FFFF00"/>
                </a:solidFill>
                <a:effectLst/>
                <a:latin typeface="Arial" charset="0"/>
                <a:ea typeface="ＭＳ Ｐゴシック" charset="0"/>
                <a:cs typeface="ＭＳ Ｐゴシック" charset="0"/>
              </a:rPr>
              <a:t>4</a:t>
            </a:r>
          </a:p>
        </p:txBody>
      </p:sp>
      <p:sp>
        <p:nvSpPr>
          <p:cNvPr id="5" name="Rectangle 2"/>
          <p:cNvSpPr txBox="1">
            <a:spLocks noChangeArrowheads="1"/>
          </p:cNvSpPr>
          <p:nvPr/>
        </p:nvSpPr>
        <p:spPr bwMode="auto">
          <a:xfrm>
            <a:off x="-1" y="3114239"/>
            <a:ext cx="9144001" cy="28513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6000" b="1" dirty="0">
                <a:solidFill>
                  <a:srgbClr val="000000"/>
                </a:solidFill>
                <a:latin typeface="Arial" charset="0"/>
                <a:ea typeface="ＭＳ Ｐゴシック" charset="0"/>
                <a:cs typeface="ＭＳ Ｐゴシック" charset="0"/>
              </a:rPr>
              <a:t>故意犯罪</a:t>
            </a:r>
            <a:r>
              <a:rPr lang="zh-CN" altLang="en-US" sz="6000" b="1" dirty="0">
                <a:solidFill>
                  <a:srgbClr val="800000"/>
                </a:solidFill>
                <a:latin typeface="Arial" charset="0"/>
                <a:ea typeface="ＭＳ Ｐゴシック" charset="0"/>
                <a:cs typeface="ＭＳ Ｐゴシック" charset="0"/>
              </a:rPr>
              <a:t>将导致物理死亡</a:t>
            </a:r>
            <a:r>
              <a:rPr lang="en-US" sz="6000" b="1" dirty="0">
                <a:solidFill>
                  <a:srgbClr val="000000"/>
                </a:solidFill>
                <a:latin typeface="Arial" charset="0"/>
                <a:ea typeface="ＭＳ Ｐゴシック" charset="0"/>
                <a:cs typeface="ＭＳ Ｐゴシック" charset="0"/>
              </a:rPr>
              <a:t> (10:26-31)</a:t>
            </a:r>
            <a:r>
              <a:rPr lang="zh-CN" altLang="en-US" sz="6000" b="1" dirty="0">
                <a:solidFill>
                  <a:srgbClr val="000000"/>
                </a:solidFill>
                <a:latin typeface="Arial" charset="0"/>
                <a:ea typeface="ＭＳ Ｐゴシック" charset="0"/>
                <a:cs typeface="ＭＳ Ｐゴシック" charset="0"/>
              </a:rPr>
              <a:t>。</a:t>
            </a:r>
            <a:endParaRPr lang="en-US" sz="6000" b="1" dirty="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4153093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Picture 2" descr="ready-runner.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512" y="980728"/>
            <a:ext cx="9205366" cy="5877272"/>
          </a:xfrm>
          <a:prstGeom prst="rect">
            <a:avLst/>
          </a:prstGeom>
        </p:spPr>
      </p:pic>
      <p:sp>
        <p:nvSpPr>
          <p:cNvPr id="40962" name="Rectangle 2"/>
          <p:cNvSpPr>
            <a:spLocks noGrp="1" noChangeArrowheads="1"/>
          </p:cNvSpPr>
          <p:nvPr>
            <p:ph type="ctrTitle" sz="quarter"/>
          </p:nvPr>
        </p:nvSpPr>
        <p:spPr>
          <a:xfrm>
            <a:off x="0" y="0"/>
            <a:ext cx="9144000" cy="980728"/>
          </a:xfrm>
          <a:effectLst/>
        </p:spPr>
        <p:txBody>
          <a:bodyPr anchor="ctr"/>
          <a:lstStyle/>
          <a:p>
            <a:pPr eaLnBrk="1" hangingPunct="1"/>
            <a:r>
              <a:rPr lang="zh-CN" altLang="en-US" sz="4800"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有人喜爱跑步。</a:t>
            </a:r>
            <a:endParaRPr lang="en-US"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09464323"/>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06400"/>
            <a:ext cx="9144000" cy="60258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5932"/>
            <a:ext cx="5714708" cy="6813937"/>
          </a:xfrm>
          <a:noFill/>
          <a:effectLst>
            <a:outerShdw blurRad="63500" dist="35921" dir="2700000" algn="ctr" rotWithShape="0">
              <a:schemeClr val="tx2">
                <a:alpha val="74998"/>
              </a:schemeClr>
            </a:outerShdw>
          </a:effectLst>
          <a:extLst/>
        </p:spPr>
        <p:txBody>
          <a:bodyPr anchor="t"/>
          <a:lstStyle/>
          <a:p>
            <a:pPr>
              <a:defRPr/>
            </a:pPr>
            <a:r>
              <a:rPr lang="ru-RU" b="1" dirty="0">
                <a:effectLst>
                  <a:glow rad="381000">
                    <a:schemeClr val="tx1"/>
                  </a:glow>
                </a:effectLst>
                <a:latin typeface="Arial" charset="0"/>
                <a:ea typeface="ＭＳ Ｐゴシック" charset="0"/>
                <a:cs typeface="ＭＳ Ｐゴシック" charset="0"/>
              </a:rPr>
              <a:t>“</a:t>
            </a:r>
            <a:r>
              <a:rPr lang="en-US" b="1" baseline="30000">
                <a:effectLst>
                  <a:glow rad="381000">
                    <a:schemeClr val="tx1"/>
                  </a:glow>
                </a:effectLst>
                <a:latin typeface="Arial" charset="0"/>
                <a:ea typeface="ＭＳ Ｐゴシック" charset="0"/>
                <a:cs typeface="ＭＳ Ｐゴシック" charset="0"/>
              </a:rPr>
              <a:t>26</a:t>
            </a:r>
            <a:r>
              <a:rPr lang="en-US" b="1">
                <a:effectLst>
                  <a:glow rad="381000">
                    <a:schemeClr val="tx1"/>
                  </a:glow>
                </a:effectLst>
                <a:latin typeface="Arial" charset="0"/>
                <a:ea typeface="ＭＳ Ｐゴシック" charset="0"/>
                <a:cs typeface="ＭＳ Ｐゴシック" charset="0"/>
              </a:rPr>
              <a:t>…</a:t>
            </a:r>
            <a:r>
              <a:rPr lang="zh-CN" altLang="en-US" b="1">
                <a:effectLst>
                  <a:glow rad="381000">
                    <a:schemeClr val="tx1"/>
                  </a:glow>
                </a:effectLst>
                <a:latin typeface="Arial" charset="0"/>
                <a:ea typeface="ＭＳ Ｐゴシック" charset="0"/>
                <a:cs typeface="ＭＳ Ｐゴシック" charset="0"/>
              </a:rPr>
              <a:t>如果我们领受了真理的知识以后，还是故意犯罪，赎罪的祭品再没有了； </a:t>
            </a:r>
            <a:r>
              <a:rPr lang="en-US" altLang="zh-CN" b="1">
                <a:effectLst>
                  <a:glow rad="381000">
                    <a:schemeClr val="tx1"/>
                  </a:glow>
                </a:effectLst>
                <a:latin typeface="Arial" charset="0"/>
                <a:ea typeface="ＭＳ Ｐゴシック" charset="0"/>
                <a:cs typeface="ＭＳ Ｐゴシック" charset="0"/>
              </a:rPr>
              <a:t/>
            </a:r>
            <a:br>
              <a:rPr lang="en-US" altLang="zh-CN" b="1">
                <a:effectLst>
                  <a:glow rad="381000">
                    <a:schemeClr val="tx1"/>
                  </a:glow>
                </a:effectLst>
                <a:latin typeface="Arial" charset="0"/>
                <a:ea typeface="ＭＳ Ｐゴシック" charset="0"/>
                <a:cs typeface="ＭＳ Ｐゴシック" charset="0"/>
              </a:rPr>
            </a:br>
            <a:r>
              <a:rPr lang="en-US" altLang="zh-CN" b="1" baseline="30000">
                <a:effectLst>
                  <a:glow rad="381000">
                    <a:schemeClr val="tx1"/>
                  </a:glow>
                </a:effectLst>
                <a:latin typeface="Arial" charset="0"/>
                <a:ea typeface="ＭＳ Ｐゴシック" charset="0"/>
                <a:cs typeface="ＭＳ Ｐゴシック" charset="0"/>
              </a:rPr>
              <a:t>27</a:t>
            </a:r>
            <a:r>
              <a:rPr lang="zh-CN" altLang="en-US" b="1">
                <a:effectLst>
                  <a:glow rad="381000">
                    <a:schemeClr val="tx1"/>
                  </a:glow>
                </a:effectLst>
                <a:latin typeface="Arial" charset="0"/>
                <a:ea typeface="ＭＳ Ｐゴシック" charset="0"/>
                <a:cs typeface="ＭＳ Ｐゴシック" charset="0"/>
              </a:rPr>
              <a:t>只好恐惧地等待着审判，和那快要吞灭众仇敌的烈火。</a:t>
            </a:r>
            <a:r>
              <a:rPr lang="ru-RU" b="1">
                <a:effectLst>
                  <a:glow rad="381000">
                    <a:schemeClr val="tx1"/>
                  </a:glow>
                </a:effectLst>
                <a:latin typeface="Arial" charset="0"/>
                <a:ea typeface="ＭＳ Ｐゴシック" charset="0"/>
                <a:cs typeface="ＭＳ Ｐゴシック" charset="0"/>
              </a:rPr>
              <a:t>"</a:t>
            </a:r>
            <a:r>
              <a:rPr lang="en-US" b="1">
                <a:effectLst>
                  <a:glow rad="381000">
                    <a:schemeClr val="tx1"/>
                  </a:glow>
                </a:effectLst>
                <a:latin typeface="Arial" charset="0"/>
                <a:ea typeface="ＭＳ Ｐゴシック" charset="0"/>
                <a:cs typeface="ＭＳ Ｐゴシック" charset="0"/>
              </a:rPr>
              <a:t> </a:t>
            </a:r>
            <a:r>
              <a:rPr lang="en-US" b="1" dirty="0">
                <a:effectLst>
                  <a:glow rad="381000">
                    <a:schemeClr val="tx1"/>
                  </a:glow>
                </a:effectLst>
                <a:latin typeface="Arial" charset="0"/>
                <a:ea typeface="ＭＳ Ｐゴシック" charset="0"/>
                <a:cs typeface="ＭＳ Ｐゴシック" charset="0"/>
              </a:rPr>
              <a:t/>
            </a:r>
            <a:br>
              <a:rPr lang="en-US" b="1" dirty="0">
                <a:effectLst>
                  <a:glow rad="381000">
                    <a:schemeClr val="tx1"/>
                  </a:glow>
                </a:effectLst>
                <a:latin typeface="Arial" charset="0"/>
                <a:ea typeface="ＭＳ Ｐゴシック" charset="0"/>
                <a:cs typeface="ＭＳ Ｐゴシック" charset="0"/>
              </a:rPr>
            </a:br>
            <a:r>
              <a:rPr lang="en-US" b="1" dirty="0">
                <a:effectLst>
                  <a:glow rad="381000">
                    <a:schemeClr val="tx1"/>
                  </a:glow>
                </a:effectLst>
                <a:latin typeface="Arial" charset="0"/>
                <a:ea typeface="ＭＳ Ｐゴシック" charset="0"/>
                <a:cs typeface="ＭＳ Ｐゴシック" charset="0"/>
              </a:rPr>
              <a:t>(10:26-27 </a:t>
            </a:r>
            <a:r>
              <a:rPr lang="en-US" altLang="zh-CN" b="1" dirty="0">
                <a:effectLst>
                  <a:glow rad="381000">
                    <a:schemeClr val="tx1"/>
                  </a:glow>
                </a:effectLst>
                <a:latin typeface="Arial" charset="0"/>
                <a:ea typeface="ＭＳ Ｐゴシック" charset="0"/>
                <a:cs typeface="ＭＳ Ｐゴシック" charset="0"/>
              </a:rPr>
              <a:t>CNV</a:t>
            </a:r>
            <a:r>
              <a:rPr lang="en-US" b="1" dirty="0">
                <a:effectLst>
                  <a:glow rad="381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rot="20895119">
            <a:off x="4706841" y="687921"/>
            <a:ext cx="5315520" cy="37700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6000" b="1" dirty="0">
                <a:effectLst>
                  <a:glow rad="381000">
                    <a:srgbClr val="000000"/>
                  </a:glow>
                </a:effectLst>
                <a:latin typeface="Arial" charset="0"/>
                <a:ea typeface="ＭＳ Ｐゴシック" charset="0"/>
                <a:cs typeface="ＭＳ Ｐゴシック" charset="0"/>
              </a:rPr>
              <a:t>这些人是</a:t>
            </a:r>
            <a:endParaRPr lang="en-US" altLang="zh-CN" sz="6000" b="1" dirty="0">
              <a:effectLst>
                <a:glow rad="381000">
                  <a:srgbClr val="000000"/>
                </a:glow>
              </a:effectLst>
              <a:latin typeface="Arial" charset="0"/>
              <a:ea typeface="ＭＳ Ｐゴシック" charset="0"/>
              <a:cs typeface="ＭＳ Ｐゴシック" charset="0"/>
            </a:endParaRPr>
          </a:p>
          <a:p>
            <a:pPr>
              <a:defRPr/>
            </a:pPr>
            <a:r>
              <a:rPr lang="zh-CN" altLang="en-US" sz="6000" b="1" dirty="0">
                <a:solidFill>
                  <a:srgbClr val="FFFF00"/>
                </a:solidFill>
                <a:effectLst>
                  <a:glow rad="381000">
                    <a:srgbClr val="000000"/>
                  </a:glow>
                </a:effectLst>
                <a:latin typeface="Arial" charset="0"/>
                <a:ea typeface="ＭＳ Ｐゴシック" charset="0"/>
                <a:cs typeface="ＭＳ Ｐゴシック" charset="0"/>
              </a:rPr>
              <a:t>基督徒</a:t>
            </a:r>
            <a:r>
              <a:rPr lang="zh-CN" altLang="en-US" sz="6000" b="1" dirty="0">
                <a:effectLst>
                  <a:glow rad="381000">
                    <a:srgbClr val="000000"/>
                  </a:glow>
                </a:effectLst>
                <a:latin typeface="Arial" charset="0"/>
                <a:ea typeface="ＭＳ Ｐゴシック" charset="0"/>
                <a:cs typeface="ＭＳ Ｐゴシック" charset="0"/>
              </a:rPr>
              <a:t>吗</a:t>
            </a:r>
            <a:r>
              <a:rPr lang="en-US" sz="6000" b="1" dirty="0">
                <a:solidFill>
                  <a:srgbClr val="FFFFFF"/>
                </a:solidFill>
                <a:effectLst>
                  <a:glow rad="381000">
                    <a:srgbClr val="000000"/>
                  </a:glow>
                </a:effectLst>
                <a:latin typeface="Arial" charset="0"/>
                <a:ea typeface="ＭＳ Ｐゴシック" charset="0"/>
                <a:cs typeface="ＭＳ Ｐゴシック" charset="0"/>
              </a:rPr>
              <a:t>?</a:t>
            </a:r>
          </a:p>
        </p:txBody>
      </p:sp>
      <p:sp>
        <p:nvSpPr>
          <p:cNvPr id="6" name="Rectangle 2"/>
          <p:cNvSpPr txBox="1">
            <a:spLocks noChangeArrowheads="1"/>
          </p:cNvSpPr>
          <p:nvPr/>
        </p:nvSpPr>
        <p:spPr bwMode="auto">
          <a:xfrm rot="20895119">
            <a:off x="5241589" y="4200948"/>
            <a:ext cx="3573534" cy="11345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9600" b="1" dirty="0">
                <a:solidFill>
                  <a:srgbClr val="FFFFFF"/>
                </a:solidFill>
                <a:effectLst>
                  <a:glow rad="381000">
                    <a:srgbClr val="000000"/>
                  </a:glow>
                </a:effectLst>
                <a:latin typeface="Arial" charset="0"/>
                <a:ea typeface="ＭＳ Ｐゴシック" charset="0"/>
                <a:cs typeface="ＭＳ Ｐゴシック" charset="0"/>
              </a:rPr>
              <a:t>是</a:t>
            </a:r>
            <a:r>
              <a:rPr lang="en-US" sz="9600" b="1" dirty="0">
                <a:solidFill>
                  <a:srgbClr val="FFFFFF"/>
                </a:solidFill>
                <a:effectLst>
                  <a:glow rad="381000">
                    <a:srgbClr val="000000"/>
                  </a:glow>
                </a:effectLst>
                <a:latin typeface="Arial" charset="0"/>
                <a:ea typeface="ＭＳ Ｐゴシック" charset="0"/>
                <a:cs typeface="ＭＳ Ｐゴシック" charset="0"/>
              </a:rPr>
              <a:t>!</a:t>
            </a:r>
          </a:p>
        </p:txBody>
      </p:sp>
      <p:sp>
        <p:nvSpPr>
          <p:cNvPr id="7" name="Text Box 19"/>
          <p:cNvSpPr txBox="1">
            <a:spLocks noChangeArrowheads="1"/>
          </p:cNvSpPr>
          <p:nvPr/>
        </p:nvSpPr>
        <p:spPr bwMode="auto">
          <a:xfrm>
            <a:off x="8619059" y="60325"/>
            <a:ext cx="5270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39</a:t>
            </a:r>
          </a:p>
        </p:txBody>
      </p:sp>
    </p:spTree>
    <p:extLst>
      <p:ext uri="{BB962C8B-B14F-4D97-AF65-F5344CB8AC3E}">
        <p14:creationId xmlns:p14="http://schemas.microsoft.com/office/powerpoint/2010/main" val="344890538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5"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36065"/>
            <a:ext cx="9144000" cy="977080"/>
          </a:xfrm>
          <a:noFill/>
          <a:ln>
            <a:solidFill>
              <a:schemeClr val="bg1"/>
            </a:solidFill>
          </a:ln>
          <a:effectLst>
            <a:outerShdw blurRad="63500" dist="35921" dir="2700000" algn="ctr" rotWithShape="0">
              <a:schemeClr val="tx2">
                <a:alpha val="74998"/>
              </a:schemeClr>
            </a:outerShdw>
          </a:effectLst>
          <a:extLst/>
        </p:spPr>
        <p:txBody>
          <a:bodyPr anchor="t"/>
          <a:lstStyle/>
          <a:p>
            <a:pPr>
              <a:defRPr/>
            </a:pPr>
            <a:r>
              <a:rPr lang="zh-CN" altLang="en-US" sz="4800" b="1">
                <a:effectLst>
                  <a:glow rad="127000">
                    <a:schemeClr val="tx1"/>
                  </a:glow>
                </a:effectLst>
                <a:latin typeface="Arial" charset="0"/>
                <a:ea typeface="ＭＳ Ｐゴシック" charset="0"/>
                <a:cs typeface="ＭＳ Ｐゴシック" charset="0"/>
              </a:rPr>
              <a:t>为什么说是在警告信徒</a:t>
            </a:r>
            <a:r>
              <a:rPr lang="en-US" sz="4800" b="1">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1587413"/>
            <a:ext cx="9144000" cy="52705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2800" b="1" spc="-100" dirty="0">
                <a:solidFill>
                  <a:srgbClr val="FFFFFF"/>
                </a:solidFill>
              </a:rPr>
              <a:t> </a:t>
            </a:r>
            <a:r>
              <a:rPr lang="zh-CN" altLang="en-US" sz="2800" b="1" spc="-100" dirty="0">
                <a:solidFill>
                  <a:srgbClr val="FFFFFF"/>
                </a:solidFill>
              </a:rPr>
              <a:t>信中反复指出信是写给信徒的。</a:t>
            </a:r>
            <a:endParaRPr lang="en-SG" sz="2800" b="1" spc="-100" dirty="0">
              <a:solidFill>
                <a:srgbClr val="FFFFFF"/>
              </a:solidFill>
            </a:endParaRPr>
          </a:p>
          <a:p>
            <a:r>
              <a:rPr lang="zh-CN" altLang="en-US" sz="2800" b="1" spc="-100" dirty="0">
                <a:solidFill>
                  <a:srgbClr val="FFFFFF"/>
                </a:solidFill>
              </a:rPr>
              <a:t>他们已经公开承认他们的希望在主里</a:t>
            </a:r>
            <a:r>
              <a:rPr lang="en-US" sz="2800" b="1" spc="-100" dirty="0">
                <a:solidFill>
                  <a:srgbClr val="FFFFFF"/>
                </a:solidFill>
              </a:rPr>
              <a:t> (10:23)</a:t>
            </a:r>
            <a:r>
              <a:rPr lang="zh-CN" altLang="en-US" sz="2800" b="1" spc="-100" dirty="0">
                <a:solidFill>
                  <a:srgbClr val="FFFFFF"/>
                </a:solidFill>
              </a:rPr>
              <a:t>。</a:t>
            </a:r>
            <a:endParaRPr lang="en-SG" sz="2800" b="1" spc="-100" dirty="0">
              <a:solidFill>
                <a:srgbClr val="FFFFFF"/>
              </a:solidFill>
            </a:endParaRPr>
          </a:p>
          <a:p>
            <a:r>
              <a:rPr lang="zh-CN" altLang="en-US" sz="2800" b="1" spc="-100" dirty="0">
                <a:solidFill>
                  <a:srgbClr val="FFFFFF"/>
                </a:solidFill>
              </a:rPr>
              <a:t>他们应该在信心中建立彼此</a:t>
            </a:r>
            <a:r>
              <a:rPr lang="en-US" sz="2800" b="1" spc="-100" dirty="0">
                <a:solidFill>
                  <a:srgbClr val="FFFFFF"/>
                </a:solidFill>
              </a:rPr>
              <a:t>(10:24-25)</a:t>
            </a:r>
            <a:r>
              <a:rPr lang="zh-CN" altLang="en-US" sz="2800" b="1" spc="-100" dirty="0">
                <a:solidFill>
                  <a:srgbClr val="FFFFFF"/>
                </a:solidFill>
              </a:rPr>
              <a:t>。</a:t>
            </a:r>
            <a:endParaRPr lang="en-SG" sz="2800" b="1" spc="-100" dirty="0">
              <a:solidFill>
                <a:srgbClr val="FFFFFF"/>
              </a:solidFill>
            </a:endParaRPr>
          </a:p>
          <a:p>
            <a:r>
              <a:rPr lang="zh-CN" altLang="en-US" sz="2800" b="1" spc="-100" dirty="0">
                <a:solidFill>
                  <a:srgbClr val="FFFFFF"/>
                </a:solidFill>
              </a:rPr>
              <a:t>他们已经</a:t>
            </a:r>
            <a:r>
              <a:rPr lang="ru-RU" sz="2800" b="1" spc="-100" dirty="0">
                <a:solidFill>
                  <a:srgbClr val="FFFFFF"/>
                </a:solidFill>
              </a:rPr>
              <a:t>“</a:t>
            </a:r>
            <a:r>
              <a:rPr lang="zh-CN" altLang="en-US" sz="2800" b="1" spc="-100" dirty="0">
                <a:solidFill>
                  <a:srgbClr val="FFFFFF"/>
                </a:solidFill>
              </a:rPr>
              <a:t>接受了真理的知识</a:t>
            </a:r>
            <a:r>
              <a:rPr lang="ru-RU" sz="2800" b="1" spc="-100" dirty="0">
                <a:solidFill>
                  <a:srgbClr val="FFFFFF"/>
                </a:solidFill>
              </a:rPr>
              <a:t>”</a:t>
            </a:r>
            <a:r>
              <a:rPr lang="en-US" sz="2800" b="1" spc="-100" dirty="0">
                <a:solidFill>
                  <a:srgbClr val="FFFFFF"/>
                </a:solidFill>
              </a:rPr>
              <a:t> (10:26)</a:t>
            </a:r>
            <a:r>
              <a:rPr lang="zh-CN" altLang="en-US" sz="2800" b="1" spc="-100" dirty="0">
                <a:solidFill>
                  <a:srgbClr val="FFFFFF"/>
                </a:solidFill>
              </a:rPr>
              <a:t>。</a:t>
            </a:r>
            <a:endParaRPr lang="en-SG" sz="2800" b="1" spc="-100" dirty="0">
              <a:solidFill>
                <a:srgbClr val="FFFFFF"/>
              </a:solidFill>
            </a:endParaRPr>
          </a:p>
          <a:p>
            <a:r>
              <a:rPr lang="zh-CN" altLang="en-US" sz="2800" b="1" spc="-100" dirty="0">
                <a:solidFill>
                  <a:srgbClr val="FFFFFF"/>
                </a:solidFill>
              </a:rPr>
              <a:t>作者也可能如此犯罪</a:t>
            </a:r>
            <a:r>
              <a:rPr lang="en-US" sz="2800" b="1" spc="-100" dirty="0">
                <a:solidFill>
                  <a:srgbClr val="FFFFFF"/>
                </a:solidFill>
              </a:rPr>
              <a:t> (10:26)</a:t>
            </a:r>
            <a:r>
              <a:rPr lang="zh-CN" altLang="en-US" sz="2800" b="1" spc="-100" dirty="0">
                <a:solidFill>
                  <a:srgbClr val="FFFFFF"/>
                </a:solidFill>
              </a:rPr>
              <a:t>。</a:t>
            </a:r>
            <a:endParaRPr lang="en-SG" sz="2800" b="1" spc="-100" dirty="0">
              <a:solidFill>
                <a:srgbClr val="FFFFFF"/>
              </a:solidFill>
            </a:endParaRPr>
          </a:p>
          <a:p>
            <a:r>
              <a:rPr lang="zh-CN" altLang="en-US" sz="2800" b="1" spc="-100" dirty="0">
                <a:solidFill>
                  <a:srgbClr val="FFFFFF"/>
                </a:solidFill>
              </a:rPr>
              <a:t>他们已经</a:t>
            </a:r>
            <a:r>
              <a:rPr lang="ru-RU" sz="2800" b="1" spc="-100" dirty="0">
                <a:solidFill>
                  <a:srgbClr val="FFFFFF"/>
                </a:solidFill>
              </a:rPr>
              <a:t>“</a:t>
            </a:r>
            <a:r>
              <a:rPr lang="zh-CN" altLang="en-US" sz="2800" b="1" spc="-100" dirty="0">
                <a:solidFill>
                  <a:srgbClr val="FFFFFF"/>
                </a:solidFill>
              </a:rPr>
              <a:t>成圣</a:t>
            </a:r>
            <a:r>
              <a:rPr lang="ru-RU" sz="2800" b="1" spc="-100" dirty="0">
                <a:solidFill>
                  <a:srgbClr val="FFFFFF"/>
                </a:solidFill>
              </a:rPr>
              <a:t>”</a:t>
            </a:r>
            <a:r>
              <a:rPr lang="en-US" sz="2800" b="1" spc="-100" dirty="0">
                <a:solidFill>
                  <a:srgbClr val="FFFFFF"/>
                </a:solidFill>
              </a:rPr>
              <a:t> (10:29)</a:t>
            </a:r>
            <a:r>
              <a:rPr lang="zh-CN" altLang="en-US" sz="2800" b="1" spc="-100" dirty="0">
                <a:solidFill>
                  <a:srgbClr val="FFFFFF"/>
                </a:solidFill>
              </a:rPr>
              <a:t>。</a:t>
            </a:r>
            <a:endParaRPr lang="en-SG" sz="2800" b="1" spc="-100" dirty="0">
              <a:solidFill>
                <a:srgbClr val="FFFFFF"/>
              </a:solidFill>
            </a:endParaRPr>
          </a:p>
          <a:p>
            <a:r>
              <a:rPr lang="zh-CN" altLang="en-US" sz="2800" b="1" spc="-100" dirty="0">
                <a:solidFill>
                  <a:srgbClr val="FFFFFF"/>
                </a:solidFill>
              </a:rPr>
              <a:t>他们忠心地为耶稣受苦</a:t>
            </a:r>
            <a:r>
              <a:rPr lang="en-US" sz="2800" b="1" spc="-100" dirty="0">
                <a:solidFill>
                  <a:srgbClr val="FFFFFF"/>
                </a:solidFill>
              </a:rPr>
              <a:t>(10:32-34)</a:t>
            </a:r>
            <a:r>
              <a:rPr lang="zh-CN" altLang="en-US" sz="2800" b="1" spc="-100" dirty="0">
                <a:solidFill>
                  <a:srgbClr val="FFFFFF"/>
                </a:solidFill>
              </a:rPr>
              <a:t>。</a:t>
            </a:r>
            <a:endParaRPr lang="en-SG" sz="2800" b="1" spc="-100" dirty="0">
              <a:solidFill>
                <a:srgbClr val="FFFFFF"/>
              </a:solidFill>
            </a:endParaRPr>
          </a:p>
          <a:p>
            <a:r>
              <a:rPr lang="zh-CN" altLang="en-US" sz="2800" b="1" spc="-100" dirty="0">
                <a:solidFill>
                  <a:srgbClr val="FFFFFF"/>
                </a:solidFill>
              </a:rPr>
              <a:t>他们在主里有信心</a:t>
            </a:r>
            <a:r>
              <a:rPr lang="en-US" sz="2800" b="1" spc="-100" dirty="0">
                <a:solidFill>
                  <a:srgbClr val="FFFFFF"/>
                </a:solidFill>
              </a:rPr>
              <a:t>(10:35)</a:t>
            </a:r>
            <a:r>
              <a:rPr lang="zh-CN" altLang="en-US" sz="2800" b="1" spc="-100" dirty="0">
                <a:solidFill>
                  <a:srgbClr val="FFFFFF"/>
                </a:solidFill>
              </a:rPr>
              <a:t>。</a:t>
            </a:r>
            <a:endParaRPr lang="en-US" sz="2800" b="1" spc="-100" dirty="0">
              <a:solidFill>
                <a:srgbClr val="FFFFFF"/>
              </a:solidFill>
            </a:endParaRPr>
          </a:p>
          <a:p>
            <a:r>
              <a:rPr lang="zh-CN" altLang="en-US" sz="2800" b="1" spc="-100" dirty="0">
                <a:solidFill>
                  <a:srgbClr val="FFFFFF"/>
                </a:solidFill>
              </a:rPr>
              <a:t>他们需要在信心里坚忍到底</a:t>
            </a:r>
            <a:r>
              <a:rPr lang="en-US" sz="2800" b="1" spc="-100" dirty="0">
                <a:solidFill>
                  <a:srgbClr val="FFFFFF"/>
                </a:solidFill>
              </a:rPr>
              <a:t> (10:36)</a:t>
            </a:r>
            <a:r>
              <a:rPr lang="zh-CN" altLang="en-US" sz="2800" b="1" spc="-100" dirty="0">
                <a:solidFill>
                  <a:srgbClr val="FFFFFF"/>
                </a:solidFill>
              </a:rPr>
              <a:t>。</a:t>
            </a:r>
            <a:r>
              <a:rPr lang="en-SG" sz="2800" b="1" spc="-100" dirty="0">
                <a:solidFill>
                  <a:srgbClr val="FFFFFF"/>
                </a:solidFill>
              </a:rPr>
              <a:t> </a:t>
            </a:r>
            <a:br>
              <a:rPr lang="en-SG" sz="2800" b="1" spc="-100" dirty="0">
                <a:solidFill>
                  <a:srgbClr val="FFFFFF"/>
                </a:solidFill>
              </a:rPr>
            </a:br>
            <a:r>
              <a:rPr lang="zh-CN" altLang="en-US" sz="2800" b="1" spc="-100" dirty="0">
                <a:solidFill>
                  <a:srgbClr val="FFFFFF"/>
                </a:solidFill>
              </a:rPr>
              <a:t>他们被视作</a:t>
            </a:r>
            <a:r>
              <a:rPr lang="ru-RU" sz="2800" b="1" spc="-100" dirty="0">
                <a:solidFill>
                  <a:srgbClr val="FFFFFF"/>
                </a:solidFill>
              </a:rPr>
              <a:t>“</a:t>
            </a:r>
            <a:r>
              <a:rPr lang="zh-CN" altLang="en-US" sz="2800" b="1" spc="-100" dirty="0">
                <a:solidFill>
                  <a:srgbClr val="FFFFFF"/>
                </a:solidFill>
              </a:rPr>
              <a:t>义人</a:t>
            </a:r>
            <a:r>
              <a:rPr lang="ru-RU" sz="2800" b="1" spc="-100" dirty="0">
                <a:solidFill>
                  <a:srgbClr val="FFFFFF"/>
                </a:solidFill>
              </a:rPr>
              <a:t>”</a:t>
            </a:r>
            <a:r>
              <a:rPr lang="en-US" sz="2800" b="1" spc="-100" dirty="0">
                <a:solidFill>
                  <a:srgbClr val="FFFFFF"/>
                </a:solidFill>
              </a:rPr>
              <a:t> (10:38)</a:t>
            </a:r>
            <a:r>
              <a:rPr lang="zh-CN" altLang="en-US" sz="2800" b="1" spc="-100" dirty="0">
                <a:solidFill>
                  <a:srgbClr val="FFFFFF"/>
                </a:solidFill>
              </a:rPr>
              <a:t>。</a:t>
            </a:r>
            <a:endParaRPr lang="en-SG" sz="2800" b="1" spc="-100" dirty="0">
              <a:solidFill>
                <a:srgbClr val="FFFFFF"/>
              </a:solidFill>
            </a:endParaRPr>
          </a:p>
        </p:txBody>
      </p:sp>
    </p:spTree>
    <p:extLst>
      <p:ext uri="{BB962C8B-B14F-4D97-AF65-F5344CB8AC3E}">
        <p14:creationId xmlns:p14="http://schemas.microsoft.com/office/powerpoint/2010/main" val="42698224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41989" name="Text Box 1029"/>
          <p:cNvSpPr txBox="1">
            <a:spLocks noChangeArrowheads="1"/>
          </p:cNvSpPr>
          <p:nvPr/>
        </p:nvSpPr>
        <p:spPr bwMode="auto">
          <a:xfrm>
            <a:off x="4765346" y="1572342"/>
            <a:ext cx="2057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zh-CN" altLang="en-US" b="1" dirty="0">
                <a:solidFill>
                  <a:srgbClr val="FFFFFF"/>
                </a:solidFill>
                <a:effectLst>
                  <a:outerShdw blurRad="50800" dist="63500" dir="2700000" algn="tl" rotWithShape="0">
                    <a:srgbClr val="000000"/>
                  </a:outerShdw>
                </a:effectLst>
                <a:latin typeface="Arial" charset="0"/>
                <a:cs typeface="Arial" charset="0"/>
              </a:rPr>
              <a:t>否</a:t>
            </a:r>
            <a:endParaRPr lang="en-US" b="1" dirty="0">
              <a:solidFill>
                <a:srgbClr val="FFFFFF"/>
              </a:solidFill>
              <a:effectLst>
                <a:outerShdw blurRad="50800" dist="63500" dir="2700000" algn="tl" rotWithShape="0">
                  <a:srgbClr val="000000"/>
                </a:outerShdw>
              </a:effectLst>
              <a:latin typeface="Arial" charset="0"/>
              <a:cs typeface="Arial" charset="0"/>
            </a:endParaRPr>
          </a:p>
        </p:txBody>
      </p:sp>
      <p:sp>
        <p:nvSpPr>
          <p:cNvPr id="41990" name="Text Box 1030"/>
          <p:cNvSpPr txBox="1">
            <a:spLocks noChangeArrowheads="1"/>
          </p:cNvSpPr>
          <p:nvPr/>
        </p:nvSpPr>
        <p:spPr bwMode="auto">
          <a:xfrm>
            <a:off x="675935" y="1599729"/>
            <a:ext cx="15794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zh-CN" altLang="en-US" b="1" dirty="0">
                <a:solidFill>
                  <a:srgbClr val="FFFFFF"/>
                </a:solidFill>
                <a:effectLst>
                  <a:outerShdw blurRad="50800" dist="63500" dir="2700000" algn="tl" rotWithShape="0">
                    <a:srgbClr val="000000"/>
                  </a:outerShdw>
                </a:effectLst>
                <a:latin typeface="Arial" charset="0"/>
                <a:cs typeface="Arial" charset="0"/>
              </a:rPr>
              <a:t>是</a:t>
            </a:r>
            <a:endParaRPr lang="en-US" b="1" dirty="0">
              <a:solidFill>
                <a:srgbClr val="FFFFFF"/>
              </a:solidFill>
              <a:effectLst>
                <a:outerShdw blurRad="50800" dist="63500" dir="2700000" algn="tl" rotWithShape="0">
                  <a:srgbClr val="000000"/>
                </a:outerShdw>
              </a:effectLst>
              <a:latin typeface="Arial" charset="0"/>
              <a:cs typeface="Arial" charset="0"/>
            </a:endParaRPr>
          </a:p>
        </p:txBody>
      </p:sp>
      <p:sp>
        <p:nvSpPr>
          <p:cNvPr id="41991" name="Text Box 1031"/>
          <p:cNvSpPr txBox="1">
            <a:spLocks noChangeArrowheads="1"/>
          </p:cNvSpPr>
          <p:nvPr/>
        </p:nvSpPr>
        <p:spPr bwMode="auto">
          <a:xfrm>
            <a:off x="0" y="2786830"/>
            <a:ext cx="29396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zh-CN" altLang="en-US" b="1" dirty="0">
                <a:solidFill>
                  <a:srgbClr val="FFFFFF"/>
                </a:solidFill>
                <a:effectLst>
                  <a:outerShdw blurRad="50800" dist="63500" dir="2700000" algn="tl" rotWithShape="0">
                    <a:srgbClr val="000000"/>
                  </a:outerShdw>
                </a:effectLst>
                <a:latin typeface="Arial" charset="0"/>
                <a:cs typeface="Arial" charset="0"/>
              </a:rPr>
              <a:t>改革宗</a:t>
            </a:r>
            <a:endParaRPr lang="en-US" b="1" dirty="0">
              <a:solidFill>
                <a:srgbClr val="000000"/>
              </a:solidFill>
              <a:effectLst>
                <a:outerShdw blurRad="50800" dist="63500" dir="2700000" algn="tl" rotWithShape="0">
                  <a:srgbClr val="000000"/>
                </a:outerShdw>
              </a:effectLst>
              <a:latin typeface="Arial" charset="0"/>
              <a:cs typeface="Arial" charset="0"/>
            </a:endParaRPr>
          </a:p>
        </p:txBody>
      </p:sp>
      <p:sp>
        <p:nvSpPr>
          <p:cNvPr id="41992" name="Text Box 1032"/>
          <p:cNvSpPr txBox="1">
            <a:spLocks noChangeArrowheads="1"/>
          </p:cNvSpPr>
          <p:nvPr/>
        </p:nvSpPr>
        <p:spPr bwMode="auto">
          <a:xfrm>
            <a:off x="65486" y="4177131"/>
            <a:ext cx="28892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zh-CN" altLang="en-US" b="1" dirty="0">
                <a:solidFill>
                  <a:srgbClr val="FFFFFF"/>
                </a:solidFill>
                <a:effectLst>
                  <a:outerShdw blurRad="50800" dist="63500" dir="2700000" algn="tl" rotWithShape="0">
                    <a:srgbClr val="000000"/>
                  </a:outerShdw>
                </a:effectLst>
                <a:latin typeface="Arial" charset="0"/>
                <a:cs typeface="Arial" charset="0"/>
              </a:rPr>
              <a:t>叛教不可能发生</a:t>
            </a:r>
            <a:endParaRPr lang="en-US" b="1" dirty="0">
              <a:solidFill>
                <a:srgbClr val="FFFFFF"/>
              </a:solidFill>
              <a:effectLst>
                <a:outerShdw blurRad="50800" dist="63500" dir="2700000" algn="tl" rotWithShape="0">
                  <a:srgbClr val="000000"/>
                </a:outerShdw>
              </a:effectLst>
              <a:latin typeface="Arial" charset="0"/>
              <a:cs typeface="Arial" charset="0"/>
            </a:endParaRPr>
          </a:p>
        </p:txBody>
      </p:sp>
      <p:sp>
        <p:nvSpPr>
          <p:cNvPr id="153616" name="Text Box 1041"/>
          <p:cNvSpPr txBox="1">
            <a:spLocks noChangeArrowheads="1"/>
          </p:cNvSpPr>
          <p:nvPr/>
        </p:nvSpPr>
        <p:spPr bwMode="auto">
          <a:xfrm>
            <a:off x="8518468" y="76200"/>
            <a:ext cx="5270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effectLst>
                  <a:outerShdw blurRad="50800" dist="63500" dir="2700000" algn="tl" rotWithShape="0">
                    <a:srgbClr val="000000"/>
                  </a:outerShdw>
                </a:effectLst>
                <a:latin typeface="Arial" charset="0"/>
                <a:cs typeface="Arial" charset="0"/>
              </a:rPr>
              <a:t>48</a:t>
            </a:r>
            <a:endParaRPr lang="en-US" b="1" dirty="0">
              <a:solidFill>
                <a:srgbClr val="000000"/>
              </a:solidFill>
              <a:effectLst>
                <a:outerShdw blurRad="50800" dist="63500" dir="2700000" algn="tl" rotWithShape="0">
                  <a:srgbClr val="000000"/>
                </a:outerShdw>
              </a:effectLst>
              <a:latin typeface="Arial" charset="0"/>
              <a:cs typeface="Arial" charset="0"/>
            </a:endParaRPr>
          </a:p>
        </p:txBody>
      </p:sp>
      <p:sp>
        <p:nvSpPr>
          <p:cNvPr id="17" name="Down Arrow 16"/>
          <p:cNvSpPr/>
          <p:nvPr/>
        </p:nvSpPr>
        <p:spPr bwMode="auto">
          <a:xfrm>
            <a:off x="1364944" y="2147132"/>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10" charset="0"/>
            </a:endParaRPr>
          </a:p>
        </p:txBody>
      </p:sp>
      <p:sp>
        <p:nvSpPr>
          <p:cNvPr id="18" name="Down Arrow 17"/>
          <p:cNvSpPr/>
          <p:nvPr/>
        </p:nvSpPr>
        <p:spPr bwMode="auto">
          <a:xfrm rot="4058125">
            <a:off x="2666991" y="513785"/>
            <a:ext cx="290286" cy="1649915"/>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10" charset="0"/>
            </a:endParaRPr>
          </a:p>
        </p:txBody>
      </p:sp>
      <p:sp>
        <p:nvSpPr>
          <p:cNvPr id="19" name="Down Arrow 18"/>
          <p:cNvSpPr/>
          <p:nvPr/>
        </p:nvSpPr>
        <p:spPr bwMode="auto">
          <a:xfrm rot="17541860">
            <a:off x="4303257" y="491563"/>
            <a:ext cx="290286" cy="1649915"/>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10" charset="0"/>
            </a:endParaRPr>
          </a:p>
        </p:txBody>
      </p:sp>
      <p:sp>
        <p:nvSpPr>
          <p:cNvPr id="20" name="Down Arrow 19"/>
          <p:cNvSpPr/>
          <p:nvPr/>
        </p:nvSpPr>
        <p:spPr bwMode="auto">
          <a:xfrm>
            <a:off x="1364944" y="337091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10" charset="0"/>
            </a:endParaRPr>
          </a:p>
        </p:txBody>
      </p:sp>
      <p:sp>
        <p:nvSpPr>
          <p:cNvPr id="21" name="Text Box 1032"/>
          <p:cNvSpPr txBox="1">
            <a:spLocks noChangeArrowheads="1"/>
          </p:cNvSpPr>
          <p:nvPr/>
        </p:nvSpPr>
        <p:spPr bwMode="auto">
          <a:xfrm>
            <a:off x="77466" y="5929829"/>
            <a:ext cx="288920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zh-CN" altLang="en-US" b="1" dirty="0">
                <a:solidFill>
                  <a:srgbClr val="FFFFFF"/>
                </a:solidFill>
                <a:effectLst>
                  <a:outerShdw blurRad="50800" dist="63500" dir="2700000" algn="tl" rotWithShape="0">
                    <a:srgbClr val="000000"/>
                  </a:outerShdw>
                </a:effectLst>
                <a:latin typeface="Arial" charset="0"/>
                <a:cs typeface="Arial" charset="0"/>
              </a:rPr>
              <a:t>有永恒得救保障但是没有保证</a:t>
            </a:r>
            <a:endParaRPr lang="en-US" b="1" dirty="0">
              <a:solidFill>
                <a:srgbClr val="FFFFFF"/>
              </a:solidFill>
              <a:effectLst>
                <a:outerShdw blurRad="50800" dist="63500" dir="2700000" algn="tl" rotWithShape="0">
                  <a:srgbClr val="000000"/>
                </a:outerShdw>
              </a:effectLst>
              <a:latin typeface="Arial" charset="0"/>
              <a:cs typeface="Arial" charset="0"/>
            </a:endParaRPr>
          </a:p>
        </p:txBody>
      </p:sp>
      <p:sp>
        <p:nvSpPr>
          <p:cNvPr id="22" name="Down Arrow 21"/>
          <p:cNvSpPr/>
          <p:nvPr/>
        </p:nvSpPr>
        <p:spPr bwMode="auto">
          <a:xfrm>
            <a:off x="1364944" y="5130549"/>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10" charset="0"/>
            </a:endParaRPr>
          </a:p>
        </p:txBody>
      </p:sp>
      <p:sp>
        <p:nvSpPr>
          <p:cNvPr id="23" name="Text Box 1031"/>
          <p:cNvSpPr txBox="1">
            <a:spLocks noChangeArrowheads="1"/>
          </p:cNvSpPr>
          <p:nvPr/>
        </p:nvSpPr>
        <p:spPr bwMode="auto">
          <a:xfrm>
            <a:off x="6001424" y="2755932"/>
            <a:ext cx="31425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zh-CN" altLang="en-US" b="1" dirty="0">
                <a:solidFill>
                  <a:srgbClr val="FFFFFF"/>
                </a:solidFill>
                <a:effectLst>
                  <a:outerShdw blurRad="50800" dist="63500" dir="2700000" algn="tl" rotWithShape="0">
                    <a:srgbClr val="000000"/>
                  </a:outerShdw>
                </a:effectLst>
                <a:latin typeface="Arial" charset="0"/>
                <a:cs typeface="Arial" charset="0"/>
              </a:rPr>
              <a:t>阿米念主义</a:t>
            </a:r>
            <a:endParaRPr lang="en-US" b="1" dirty="0">
              <a:solidFill>
                <a:srgbClr val="000000"/>
              </a:solidFill>
              <a:effectLst>
                <a:outerShdw blurRad="50800" dist="63500" dir="2700000" algn="tl" rotWithShape="0">
                  <a:srgbClr val="000000"/>
                </a:outerShdw>
              </a:effectLst>
              <a:latin typeface="Arial" charset="0"/>
              <a:cs typeface="Arial" charset="0"/>
            </a:endParaRPr>
          </a:p>
        </p:txBody>
      </p:sp>
      <p:sp>
        <p:nvSpPr>
          <p:cNvPr id="24" name="Text Box 1032"/>
          <p:cNvSpPr txBox="1">
            <a:spLocks noChangeArrowheads="1"/>
          </p:cNvSpPr>
          <p:nvPr/>
        </p:nvSpPr>
        <p:spPr bwMode="auto">
          <a:xfrm>
            <a:off x="6254797" y="4146233"/>
            <a:ext cx="28892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zh-CN" altLang="en-US" b="1" dirty="0">
                <a:solidFill>
                  <a:srgbClr val="FFFFFF"/>
                </a:solidFill>
                <a:effectLst>
                  <a:outerShdw blurRad="50800" dist="63500" dir="2700000" algn="tl" rotWithShape="0">
                    <a:srgbClr val="000000"/>
                  </a:outerShdw>
                </a:effectLst>
                <a:latin typeface="Arial" charset="0"/>
                <a:cs typeface="Arial" charset="0"/>
              </a:rPr>
              <a:t>叛教导致丧失救恩</a:t>
            </a:r>
            <a:endParaRPr lang="en-US" b="1" dirty="0">
              <a:solidFill>
                <a:srgbClr val="FFFFFF"/>
              </a:solidFill>
              <a:effectLst>
                <a:outerShdw blurRad="50800" dist="63500" dir="2700000" algn="tl" rotWithShape="0">
                  <a:srgbClr val="000000"/>
                </a:outerShdw>
              </a:effectLst>
              <a:latin typeface="Arial" charset="0"/>
              <a:cs typeface="Arial" charset="0"/>
            </a:endParaRPr>
          </a:p>
        </p:txBody>
      </p:sp>
      <p:sp>
        <p:nvSpPr>
          <p:cNvPr id="25" name="Down Arrow 24"/>
          <p:cNvSpPr/>
          <p:nvPr/>
        </p:nvSpPr>
        <p:spPr bwMode="auto">
          <a:xfrm rot="17773393">
            <a:off x="6410491" y="1752128"/>
            <a:ext cx="290286" cy="1206084"/>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10" charset="0"/>
            </a:endParaRPr>
          </a:p>
        </p:txBody>
      </p:sp>
      <p:sp>
        <p:nvSpPr>
          <p:cNvPr id="26" name="Down Arrow 25"/>
          <p:cNvSpPr/>
          <p:nvPr/>
        </p:nvSpPr>
        <p:spPr bwMode="auto">
          <a:xfrm>
            <a:off x="7554255" y="337091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10" charset="0"/>
            </a:endParaRPr>
          </a:p>
        </p:txBody>
      </p:sp>
      <p:sp>
        <p:nvSpPr>
          <p:cNvPr id="27" name="Text Box 1032"/>
          <p:cNvSpPr txBox="1">
            <a:spLocks noChangeArrowheads="1"/>
          </p:cNvSpPr>
          <p:nvPr/>
        </p:nvSpPr>
        <p:spPr bwMode="auto">
          <a:xfrm>
            <a:off x="5921713" y="5929829"/>
            <a:ext cx="323426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zh-CN" altLang="en-US" b="1" dirty="0">
                <a:solidFill>
                  <a:srgbClr val="FFFFFF"/>
                </a:solidFill>
                <a:effectLst>
                  <a:outerShdw blurRad="50800" dist="63500" dir="2700000" algn="tl" rotWithShape="0">
                    <a:srgbClr val="000000"/>
                  </a:outerShdw>
                </a:effectLst>
                <a:latin typeface="Arial" charset="0"/>
                <a:cs typeface="Arial" charset="0"/>
              </a:rPr>
              <a:t>既没有永恒得救保障也没有保证</a:t>
            </a:r>
            <a:endParaRPr lang="en-US" altLang="zh-CN" b="1" dirty="0">
              <a:solidFill>
                <a:srgbClr val="FFFFFF"/>
              </a:solidFill>
              <a:effectLst>
                <a:outerShdw blurRad="50800" dist="63500" dir="2700000" algn="tl" rotWithShape="0">
                  <a:srgbClr val="000000"/>
                </a:outerShdw>
              </a:effectLst>
              <a:latin typeface="Arial" charset="0"/>
              <a:cs typeface="Arial" charset="0"/>
            </a:endParaRPr>
          </a:p>
        </p:txBody>
      </p:sp>
      <p:sp>
        <p:nvSpPr>
          <p:cNvPr id="28" name="Down Arrow 27"/>
          <p:cNvSpPr/>
          <p:nvPr/>
        </p:nvSpPr>
        <p:spPr bwMode="auto">
          <a:xfrm>
            <a:off x="7554255" y="5130549"/>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10" charset="0"/>
            </a:endParaRPr>
          </a:p>
        </p:txBody>
      </p:sp>
      <p:sp>
        <p:nvSpPr>
          <p:cNvPr id="29" name="Text Box 1031"/>
          <p:cNvSpPr txBox="1">
            <a:spLocks noChangeArrowheads="1"/>
          </p:cNvSpPr>
          <p:nvPr/>
        </p:nvSpPr>
        <p:spPr bwMode="auto">
          <a:xfrm>
            <a:off x="2855830" y="2779896"/>
            <a:ext cx="32500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zh-CN" altLang="en-US" b="1" dirty="0">
                <a:solidFill>
                  <a:srgbClr val="FFFFFF"/>
                </a:solidFill>
                <a:effectLst>
                  <a:outerShdw blurRad="50800" dist="63500" dir="2700000" algn="tl" rotWithShape="0">
                    <a:srgbClr val="000000"/>
                  </a:outerShdw>
                </a:effectLst>
                <a:latin typeface="Arial" charset="0"/>
                <a:cs typeface="Arial" charset="0"/>
              </a:rPr>
              <a:t>参与者</a:t>
            </a:r>
            <a:endParaRPr lang="en-US" b="1" dirty="0">
              <a:solidFill>
                <a:srgbClr val="000000"/>
              </a:solidFill>
              <a:effectLst>
                <a:outerShdw blurRad="50800" dist="63500" dir="2700000" algn="tl" rotWithShape="0">
                  <a:srgbClr val="000000"/>
                </a:outerShdw>
              </a:effectLst>
              <a:latin typeface="Arial" charset="0"/>
              <a:cs typeface="Arial" charset="0"/>
            </a:endParaRPr>
          </a:p>
        </p:txBody>
      </p:sp>
      <p:sp>
        <p:nvSpPr>
          <p:cNvPr id="30" name="Text Box 1032"/>
          <p:cNvSpPr txBox="1">
            <a:spLocks noChangeArrowheads="1"/>
          </p:cNvSpPr>
          <p:nvPr/>
        </p:nvSpPr>
        <p:spPr bwMode="auto">
          <a:xfrm>
            <a:off x="3036252" y="4170197"/>
            <a:ext cx="28892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zh-CN" altLang="en-US" b="1" dirty="0">
                <a:solidFill>
                  <a:srgbClr val="FFFFFF"/>
                </a:solidFill>
                <a:effectLst>
                  <a:outerShdw blurRad="50800" dist="63500" dir="2700000" algn="tl" rotWithShape="0">
                    <a:srgbClr val="000000"/>
                  </a:outerShdw>
                </a:effectLst>
                <a:latin typeface="Arial" charset="0"/>
                <a:cs typeface="Arial" charset="0"/>
              </a:rPr>
              <a:t>叛教导致丧失奖励</a:t>
            </a:r>
            <a:endParaRPr lang="en-US" b="1" dirty="0">
              <a:solidFill>
                <a:srgbClr val="FFFFFF"/>
              </a:solidFill>
              <a:effectLst>
                <a:outerShdw blurRad="50800" dist="63500" dir="2700000" algn="tl" rotWithShape="0">
                  <a:srgbClr val="000000"/>
                </a:outerShdw>
              </a:effectLst>
              <a:latin typeface="Arial" charset="0"/>
              <a:cs typeface="Arial" charset="0"/>
            </a:endParaRPr>
          </a:p>
        </p:txBody>
      </p:sp>
      <p:sp>
        <p:nvSpPr>
          <p:cNvPr id="31" name="Down Arrow 30"/>
          <p:cNvSpPr/>
          <p:nvPr/>
        </p:nvSpPr>
        <p:spPr bwMode="auto">
          <a:xfrm rot="3279538">
            <a:off x="4951922" y="1796567"/>
            <a:ext cx="290286" cy="1206084"/>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10" charset="0"/>
            </a:endParaRPr>
          </a:p>
        </p:txBody>
      </p:sp>
      <p:sp>
        <p:nvSpPr>
          <p:cNvPr id="32" name="Down Arrow 31"/>
          <p:cNvSpPr/>
          <p:nvPr/>
        </p:nvSpPr>
        <p:spPr bwMode="auto">
          <a:xfrm>
            <a:off x="4335710" y="337091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10" charset="0"/>
            </a:endParaRPr>
          </a:p>
        </p:txBody>
      </p:sp>
      <p:sp>
        <p:nvSpPr>
          <p:cNvPr id="33" name="Text Box 1032"/>
          <p:cNvSpPr txBox="1">
            <a:spLocks noChangeArrowheads="1"/>
          </p:cNvSpPr>
          <p:nvPr/>
        </p:nvSpPr>
        <p:spPr bwMode="auto">
          <a:xfrm>
            <a:off x="2933525" y="5929829"/>
            <a:ext cx="309465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zh-CN" altLang="en-US" b="1" dirty="0">
                <a:solidFill>
                  <a:srgbClr val="FFFFFF"/>
                </a:solidFill>
                <a:effectLst>
                  <a:outerShdw blurRad="50800" dist="63500" dir="2700000" algn="tl" rotWithShape="0">
                    <a:srgbClr val="000000"/>
                  </a:outerShdw>
                </a:effectLst>
                <a:latin typeface="Arial" charset="0"/>
                <a:cs typeface="Arial" charset="0"/>
              </a:rPr>
              <a:t>有永恒得救保障且有保证</a:t>
            </a:r>
            <a:endParaRPr lang="en-US" altLang="zh-CN" b="1" dirty="0">
              <a:solidFill>
                <a:srgbClr val="FFFFFF"/>
              </a:solidFill>
              <a:effectLst>
                <a:outerShdw blurRad="50800" dist="63500" dir="2700000" algn="tl" rotWithShape="0">
                  <a:srgbClr val="000000"/>
                </a:outerShdw>
              </a:effectLst>
              <a:latin typeface="Arial" charset="0"/>
              <a:cs typeface="Arial" charset="0"/>
            </a:endParaRPr>
          </a:p>
        </p:txBody>
      </p:sp>
      <p:sp>
        <p:nvSpPr>
          <p:cNvPr id="34" name="Down Arrow 33"/>
          <p:cNvSpPr/>
          <p:nvPr/>
        </p:nvSpPr>
        <p:spPr bwMode="auto">
          <a:xfrm>
            <a:off x="4335710" y="5130549"/>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New Roman" pitchFamily="-110" charset="0"/>
            </a:endParaRPr>
          </a:p>
        </p:txBody>
      </p:sp>
      <p:sp>
        <p:nvSpPr>
          <p:cNvPr id="153615" name="Rectangle 1040"/>
          <p:cNvSpPr>
            <a:spLocks noGrp="1" noChangeArrowheads="1"/>
          </p:cNvSpPr>
          <p:nvPr>
            <p:ph type="title" idx="4294967295"/>
          </p:nvPr>
        </p:nvSpPr>
        <p:spPr>
          <a:xfrm>
            <a:off x="0" y="-13209"/>
            <a:ext cx="8130638" cy="584776"/>
          </a:xfrm>
          <a:solidFill>
            <a:schemeClr val="tx1"/>
          </a:solidFill>
        </p:spPr>
        <p:txBody>
          <a:bodyPr wrap="square" anchor="t">
            <a:spAutoFit/>
          </a:bodyPr>
          <a:lstStyle/>
          <a:p>
            <a:pPr>
              <a:spcBef>
                <a:spcPct val="50000"/>
              </a:spcBef>
            </a:pPr>
            <a:r>
              <a:rPr lang="zh-CN" altLang="en-US" sz="3200" b="1">
                <a:solidFill>
                  <a:srgbClr val="FFFFFF"/>
                </a:solidFill>
                <a:effectLst>
                  <a:outerShdw blurRad="50800" dist="63500" dir="2700000" algn="tl" rotWithShape="0">
                    <a:srgbClr val="000000"/>
                  </a:outerShdw>
                </a:effectLst>
                <a:latin typeface="Arial" charset="0"/>
                <a:ea typeface="ＭＳ Ｐゴシック" charset="0"/>
              </a:rPr>
              <a:t>是否每个真基督徒在信心中至死坚忍</a:t>
            </a:r>
            <a:r>
              <a:rPr lang="en-US" altLang="ja-JP" sz="3200" b="1">
                <a:solidFill>
                  <a:srgbClr val="FFFFFF"/>
                </a:solidFill>
                <a:effectLst>
                  <a:outerShdw blurRad="50800" dist="63500" dir="2700000" algn="tl" rotWithShape="0">
                    <a:srgbClr val="000000"/>
                  </a:outerShdw>
                </a:effectLst>
                <a:latin typeface="Arial" charset="0"/>
                <a:ea typeface="ＭＳ Ｐゴシック" charset="0"/>
              </a:rPr>
              <a:t>?</a:t>
            </a:r>
            <a:endParaRPr lang="en-US" sz="3200" b="1" dirty="0">
              <a:solidFill>
                <a:srgbClr val="FFFFFF"/>
              </a:solidFill>
              <a:effectLst>
                <a:outerShdw blurRad="50800" dist="63500" dir="2700000" algn="tl" rotWithShape="0">
                  <a:srgbClr val="000000"/>
                </a:outerShdw>
              </a:effectLst>
              <a:latin typeface="Arial" charset="0"/>
              <a:ea typeface="ＭＳ Ｐゴシック" charset="0"/>
            </a:endParaRPr>
          </a:p>
        </p:txBody>
      </p:sp>
    </p:spTree>
    <p:extLst>
      <p:ext uri="{BB962C8B-B14F-4D97-AF65-F5344CB8AC3E}">
        <p14:creationId xmlns:p14="http://schemas.microsoft.com/office/powerpoint/2010/main" val="805535244"/>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1990"/>
                                        </p:tgtEl>
                                        <p:attrNameLst>
                                          <p:attrName>style.visibility</p:attrName>
                                        </p:attrNameLst>
                                      </p:cBhvr>
                                      <p:to>
                                        <p:strVal val="visible"/>
                                      </p:to>
                                    </p:set>
                                    <p:animEffect transition="in" filter="wipe(up)">
                                      <p:cBhvr>
                                        <p:cTn id="10" dur="500"/>
                                        <p:tgtEl>
                                          <p:spTgt spid="4199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41991"/>
                                        </p:tgtEl>
                                        <p:attrNameLst>
                                          <p:attrName>style.visibility</p:attrName>
                                        </p:attrNameLst>
                                      </p:cBhvr>
                                      <p:to>
                                        <p:strVal val="visible"/>
                                      </p:to>
                                    </p:set>
                                    <p:animEffect transition="in" filter="wipe(up)">
                                      <p:cBhvr>
                                        <p:cTn id="18" dur="500"/>
                                        <p:tgtEl>
                                          <p:spTgt spid="4199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41992"/>
                                        </p:tgtEl>
                                        <p:attrNameLst>
                                          <p:attrName>style.visibility</p:attrName>
                                        </p:attrNameLst>
                                      </p:cBhvr>
                                      <p:to>
                                        <p:strVal val="visible"/>
                                      </p:to>
                                    </p:set>
                                    <p:animEffect transition="in" filter="wipe(up)">
                                      <p:cBhvr>
                                        <p:cTn id="26" dur="500"/>
                                        <p:tgtEl>
                                          <p:spTgt spid="4199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up)">
                                      <p:cBhvr>
                                        <p:cTn id="31" dur="500"/>
                                        <p:tgtEl>
                                          <p:spTgt spid="22"/>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up)">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up)">
                                      <p:cBhvr>
                                        <p:cTn id="39" dur="500"/>
                                        <p:tgtEl>
                                          <p:spTgt spid="19"/>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41989"/>
                                        </p:tgtEl>
                                        <p:attrNameLst>
                                          <p:attrName>style.visibility</p:attrName>
                                        </p:attrNameLst>
                                      </p:cBhvr>
                                      <p:to>
                                        <p:strVal val="visible"/>
                                      </p:to>
                                    </p:set>
                                    <p:animEffect transition="in" filter="wipe(up)">
                                      <p:cBhvr>
                                        <p:cTn id="42" dur="500"/>
                                        <p:tgtEl>
                                          <p:spTgt spid="4198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up)">
                                      <p:cBhvr>
                                        <p:cTn id="47" dur="500"/>
                                        <p:tgtEl>
                                          <p:spTgt spid="25"/>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up)">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up)">
                                      <p:cBhvr>
                                        <p:cTn id="55" dur="500"/>
                                        <p:tgtEl>
                                          <p:spTgt spid="26"/>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up)">
                                      <p:cBhvr>
                                        <p:cTn id="58" dur="500"/>
                                        <p:tgtEl>
                                          <p:spTgt spid="2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wipe(up)">
                                      <p:cBhvr>
                                        <p:cTn id="63" dur="500"/>
                                        <p:tgtEl>
                                          <p:spTgt spid="28"/>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wipe(up)">
                                      <p:cBhvr>
                                        <p:cTn id="66" dur="500"/>
                                        <p:tgtEl>
                                          <p:spTgt spid="27"/>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wipe(up)">
                                      <p:cBhvr>
                                        <p:cTn id="71" dur="500"/>
                                        <p:tgtEl>
                                          <p:spTgt spid="31"/>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wipe(up)">
                                      <p:cBhvr>
                                        <p:cTn id="74" dur="500"/>
                                        <p:tgtEl>
                                          <p:spTgt spid="2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wipe(up)">
                                      <p:cBhvr>
                                        <p:cTn id="79" dur="500"/>
                                        <p:tgtEl>
                                          <p:spTgt spid="32"/>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wipe(up)">
                                      <p:cBhvr>
                                        <p:cTn id="82" dur="500"/>
                                        <p:tgtEl>
                                          <p:spTgt spid="30"/>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wipe(up)">
                                      <p:cBhvr>
                                        <p:cTn id="87" dur="500"/>
                                        <p:tgtEl>
                                          <p:spTgt spid="34"/>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wipe(up)">
                                      <p:cBhvr>
                                        <p:cTn id="9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p:bldP spid="41990" grpId="0"/>
      <p:bldP spid="41991" grpId="0"/>
      <p:bldP spid="41992" grpId="0"/>
      <p:bldP spid="17" grpId="0" animBg="1"/>
      <p:bldP spid="18" grpId="0" animBg="1"/>
      <p:bldP spid="19" grpId="0" animBg="1"/>
      <p:bldP spid="20" grpId="0" animBg="1"/>
      <p:bldP spid="21" grpId="0"/>
      <p:bldP spid="22" grpId="0" animBg="1"/>
      <p:bldP spid="23" grpId="0"/>
      <p:bldP spid="24" grpId="0"/>
      <p:bldP spid="25" grpId="0" animBg="1"/>
      <p:bldP spid="26" grpId="0" animBg="1"/>
      <p:bldP spid="27" grpId="0"/>
      <p:bldP spid="28" grpId="0" animBg="1"/>
      <p:bldP spid="29" grpId="0"/>
      <p:bldP spid="30" grpId="0"/>
      <p:bldP spid="31" grpId="0" animBg="1"/>
      <p:bldP spid="32" grpId="0" animBg="1"/>
      <p:bldP spid="33" grpId="0"/>
      <p:bldP spid="3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6878514" cy="6878514"/>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耶路撒冷的信徒</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9043531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rael Map No Highway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4343" y="-75311"/>
            <a:ext cx="9428343" cy="693331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4467817" cy="1442557"/>
          </a:xfrm>
          <a:effectLst>
            <a:outerShdw blurRad="63500" dist="35921" dir="2700000" algn="ctr" rotWithShape="0">
              <a:schemeClr val="tx2">
                <a:alpha val="74998"/>
              </a:schemeClr>
            </a:outerShdw>
          </a:effectLst>
          <a:extLst/>
        </p:spPr>
        <p:txBody>
          <a:bodyPr anchor="ctr"/>
          <a:lstStyle/>
          <a:p>
            <a:pPr algn="l">
              <a:defRPr/>
            </a:pPr>
            <a:r>
              <a:rPr lang="zh-CN" altLang="en-US" sz="6000" b="1" dirty="0">
                <a:effectLst>
                  <a:glow rad="127000">
                    <a:schemeClr val="tx1"/>
                  </a:glow>
                </a:effectLst>
                <a:latin typeface="Arial" charset="0"/>
                <a:ea typeface="ＭＳ Ｐゴシック" charset="0"/>
                <a:cs typeface="ＭＳ Ｐゴシック" charset="0"/>
              </a:rPr>
              <a:t>以色列</a:t>
            </a:r>
            <a:r>
              <a:rPr lang="en-US" sz="6000" b="1">
                <a:effectLst>
                  <a:glow rad="127000">
                    <a:schemeClr val="tx1"/>
                  </a:glow>
                </a:effectLst>
                <a:latin typeface="Arial" charset="0"/>
                <a:ea typeface="ＭＳ Ｐゴシック" charset="0"/>
                <a:cs typeface="ＭＳ Ｐゴシック" charset="0"/>
              </a:rPr>
              <a:t/>
            </a:r>
            <a:br>
              <a:rPr lang="en-US" sz="6000" b="1">
                <a:effectLst>
                  <a:glow rad="127000">
                    <a:schemeClr val="tx1"/>
                  </a:glow>
                </a:effectLst>
                <a:latin typeface="Arial" charset="0"/>
                <a:ea typeface="ＭＳ Ｐゴシック" charset="0"/>
                <a:cs typeface="ＭＳ Ｐゴシック" charset="0"/>
              </a:rPr>
            </a:br>
            <a:r>
              <a:rPr lang="en-US" sz="4000" b="1">
                <a:effectLst>
                  <a:glow rad="127000">
                    <a:schemeClr val="tx1"/>
                  </a:glow>
                </a:effectLst>
                <a:latin typeface="Arial" charset="0"/>
                <a:ea typeface="ＭＳ Ｐゴシック" charset="0"/>
                <a:cs typeface="ＭＳ Ｐゴシック" charset="0"/>
              </a:rPr>
              <a:t>(</a:t>
            </a:r>
            <a:r>
              <a:rPr lang="zh-CN" altLang="en-US" sz="4000" b="1">
                <a:effectLst>
                  <a:glow rad="127000">
                    <a:schemeClr val="tx1"/>
                  </a:glow>
                </a:effectLst>
                <a:latin typeface="Arial" charset="0"/>
                <a:ea typeface="ＭＳ Ｐゴシック" charset="0"/>
                <a:cs typeface="ＭＳ Ｐゴシック" charset="0"/>
              </a:rPr>
              <a:t>主后</a:t>
            </a:r>
            <a:r>
              <a:rPr lang="en-US" sz="4000" b="1">
                <a:effectLst>
                  <a:glow rad="127000">
                    <a:schemeClr val="tx1"/>
                  </a:glow>
                </a:effectLst>
                <a:latin typeface="Arial" charset="0"/>
                <a:ea typeface="ＭＳ Ｐゴシック" charset="0"/>
                <a:cs typeface="ＭＳ Ｐゴシック" charset="0"/>
              </a:rPr>
              <a:t>67-68</a:t>
            </a:r>
            <a:r>
              <a:rPr lang="zh-CN" altLang="en-US" sz="4000" b="1" dirty="0">
                <a:effectLst>
                  <a:glow rad="127000">
                    <a:schemeClr val="tx1"/>
                  </a:glow>
                </a:effectLst>
                <a:latin typeface="Arial" charset="0"/>
                <a:ea typeface="ＭＳ Ｐゴシック" charset="0"/>
                <a:cs typeface="ＭＳ Ｐゴシック" charset="0"/>
              </a:rPr>
              <a:t>年</a:t>
            </a:r>
            <a:r>
              <a:rPr lang="en-US" sz="4000"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991185" y="2978595"/>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zh-CN" altLang="en-US" sz="3200" b="1" dirty="0">
                <a:solidFill>
                  <a:srgbClr val="FFFFFF"/>
                </a:solidFill>
                <a:effectLst>
                  <a:glow rad="127000">
                    <a:srgbClr val="000000"/>
                  </a:glow>
                </a:effectLst>
                <a:latin typeface="Arial" charset="0"/>
                <a:ea typeface="ＭＳ Ｐゴシック" charset="0"/>
                <a:cs typeface="ＭＳ Ｐゴシック" charset="0"/>
              </a:rPr>
              <a:t>耶路撒冷</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 name="Oval 58"/>
          <p:cNvSpPr>
            <a:spLocks noChangeArrowheads="1"/>
          </p:cNvSpPr>
          <p:nvPr/>
        </p:nvSpPr>
        <p:spPr bwMode="auto">
          <a:xfrm>
            <a:off x="4693201" y="2835955"/>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kern="0">
              <a:solidFill>
                <a:srgbClr val="FFFFFF"/>
              </a:solidFill>
              <a:latin typeface="BONES" pitchFamily="-105" charset="0"/>
              <a:ea typeface="ＭＳ Ｐゴシック" charset="0"/>
              <a:cs typeface="ＭＳ Ｐゴシック" charset="0"/>
            </a:endParaRPr>
          </a:p>
        </p:txBody>
      </p:sp>
      <p:sp>
        <p:nvSpPr>
          <p:cNvPr id="11" name="Right Arrow 10"/>
          <p:cNvSpPr/>
          <p:nvPr/>
        </p:nvSpPr>
        <p:spPr bwMode="auto">
          <a:xfrm rot="1381308">
            <a:off x="3734910" y="2570223"/>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kern="0">
              <a:solidFill>
                <a:srgbClr val="FFFFFF"/>
              </a:solidFill>
              <a:latin typeface="BONES" pitchFamily="-105" charset="0"/>
              <a:ea typeface="ＭＳ Ｐゴシック" charset="0"/>
              <a:cs typeface="ＭＳ Ｐゴシック" charset="0"/>
            </a:endParaRPr>
          </a:p>
        </p:txBody>
      </p:sp>
      <p:sp>
        <p:nvSpPr>
          <p:cNvPr id="12" name="Right Arrow 11"/>
          <p:cNvSpPr/>
          <p:nvPr/>
        </p:nvSpPr>
        <p:spPr bwMode="auto">
          <a:xfrm rot="4036888">
            <a:off x="3884484" y="1956078"/>
            <a:ext cx="1143985"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kern="0">
              <a:solidFill>
                <a:srgbClr val="FFFFFF"/>
              </a:solidFill>
              <a:latin typeface="BONES" pitchFamily="-105" charset="0"/>
              <a:ea typeface="ＭＳ Ｐゴシック" charset="0"/>
              <a:cs typeface="ＭＳ Ｐゴシック" charset="0"/>
            </a:endParaRPr>
          </a:p>
        </p:txBody>
      </p:sp>
      <p:sp>
        <p:nvSpPr>
          <p:cNvPr id="13" name="Right Arrow 12"/>
          <p:cNvSpPr/>
          <p:nvPr/>
        </p:nvSpPr>
        <p:spPr bwMode="auto">
          <a:xfrm rot="5652466">
            <a:off x="4009187" y="1346083"/>
            <a:ext cx="2171568"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kern="0">
              <a:solidFill>
                <a:srgbClr val="FFFFFF"/>
              </a:solidFill>
              <a:latin typeface="BONES" pitchFamily="-105" charset="0"/>
              <a:ea typeface="ＭＳ Ｐゴシック" charset="0"/>
              <a:cs typeface="ＭＳ Ｐゴシック" charset="0"/>
            </a:endParaRPr>
          </a:p>
        </p:txBody>
      </p:sp>
      <p:sp>
        <p:nvSpPr>
          <p:cNvPr id="14" name="Right Arrow 13"/>
          <p:cNvSpPr/>
          <p:nvPr/>
        </p:nvSpPr>
        <p:spPr bwMode="auto">
          <a:xfrm rot="7569010">
            <a:off x="4929790" y="2276706"/>
            <a:ext cx="1143985"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kern="0">
              <a:solidFill>
                <a:srgbClr val="FFFFFF"/>
              </a:solidFill>
              <a:latin typeface="BONES" pitchFamily="-105" charset="0"/>
              <a:ea typeface="ＭＳ Ｐゴシック" charset="0"/>
              <a:cs typeface="ＭＳ Ｐゴシック" charset="0"/>
            </a:endParaRPr>
          </a:p>
        </p:txBody>
      </p:sp>
    </p:spTree>
    <p:extLst>
      <p:ext uri="{BB962C8B-B14F-4D97-AF65-F5344CB8AC3E}">
        <p14:creationId xmlns:p14="http://schemas.microsoft.com/office/powerpoint/2010/main" val="234149435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6*min(max(#ppt_w*#ppt_h,.3),1)-7.4)/-.7*#ppt_w"/>
                                          </p:val>
                                        </p:tav>
                                        <p:tav tm="100000">
                                          <p:val>
                                            <p:strVal val="#ppt_w"/>
                                          </p:val>
                                        </p:tav>
                                      </p:tavLst>
                                    </p:anim>
                                    <p:anim calcmode="lin" valueType="num">
                                      <p:cBhvr>
                                        <p:cTn id="8" dur="500" fill="hold"/>
                                        <p:tgtEl>
                                          <p:spTgt spid="9"/>
                                        </p:tgtEl>
                                        <p:attrNameLst>
                                          <p:attrName>ppt_h</p:attrName>
                                        </p:attrNameLst>
                                      </p:cBhvr>
                                      <p:tavLst>
                                        <p:tav tm="0">
                                          <p:val>
                                            <p:strVal val="(6*min(max(#ppt_w*#ppt_h,.3),1)-7.4)/-.7*#ppt_h"/>
                                          </p:val>
                                        </p:tav>
                                        <p:tav tm="100000">
                                          <p:val>
                                            <p:strVal val="#ppt_h"/>
                                          </p:val>
                                        </p:tav>
                                      </p:tavLst>
                                    </p:anim>
                                    <p:anim calcmode="lin" valueType="num">
                                      <p:cBhvr>
                                        <p:cTn id="9" dur="500" fill="hold"/>
                                        <p:tgtEl>
                                          <p:spTgt spid="9"/>
                                        </p:tgtEl>
                                        <p:attrNameLst>
                                          <p:attrName>ppt_x</p:attrName>
                                        </p:attrNameLst>
                                      </p:cBhvr>
                                      <p:tavLst>
                                        <p:tav tm="0">
                                          <p:val>
                                            <p:fltVal val="0.5"/>
                                          </p:val>
                                        </p:tav>
                                        <p:tav tm="100000">
                                          <p:val>
                                            <p:strVal val="#ppt_x"/>
                                          </p:val>
                                        </p:tav>
                                      </p:tavLst>
                                    </p:anim>
                                    <p:anim calcmode="lin" valueType="num">
                                      <p:cBhvr>
                                        <p:cTn id="10" dur="500" fill="hold"/>
                                        <p:tgtEl>
                                          <p:spTgt spid="9"/>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childTnLst>
                          </p:cTn>
                        </p:par>
                        <p:par>
                          <p:cTn id="16" fill="hold">
                            <p:stCondLst>
                              <p:cond delay="500"/>
                            </p:stCondLst>
                            <p:childTnLst>
                              <p:par>
                                <p:cTn id="17" presetID="22" presetClass="entr" presetSubtype="1"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par>
                          <p:cTn id="20" fill="hold">
                            <p:stCondLst>
                              <p:cond delay="1000"/>
                            </p:stCondLst>
                            <p:childTnLst>
                              <p:par>
                                <p:cTn id="21" presetID="22" presetClass="entr" presetSubtype="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up)">
                                      <p:cBhvr>
                                        <p:cTn id="23" dur="500"/>
                                        <p:tgtEl>
                                          <p:spTgt spid="13"/>
                                        </p:tgtEl>
                                      </p:cBhvr>
                                    </p:animEffect>
                                  </p:childTnLst>
                                </p:cTn>
                              </p:par>
                            </p:childTnLst>
                          </p:cTn>
                        </p:par>
                        <p:par>
                          <p:cTn id="24" fill="hold">
                            <p:stCondLst>
                              <p:cond delay="1500"/>
                            </p:stCondLst>
                            <p:childTnLst>
                              <p:par>
                                <p:cTn id="25" presetID="22" presetClass="entr" presetSubtype="1"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6" name="Picture 2" descr="Jewish revolt against Rom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048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Rectangle 3"/>
          <p:cNvSpPr>
            <a:spLocks noGrp="1" noChangeArrowheads="1"/>
          </p:cNvSpPr>
          <p:nvPr>
            <p:ph type="ctrTitle"/>
          </p:nvPr>
        </p:nvSpPr>
        <p:spPr>
          <a:xfrm>
            <a:off x="-1" y="152400"/>
            <a:ext cx="8712245" cy="1447800"/>
          </a:xfrm>
          <a:solidFill>
            <a:schemeClr val="bg2">
              <a:lumMod val="85000"/>
              <a:lumOff val="15000"/>
            </a:schemeClr>
          </a:solidFill>
        </p:spPr>
        <p:txBody>
          <a:bodyPr/>
          <a:lstStyle/>
          <a:p>
            <a:pPr eaLnBrk="1" hangingPunct="1"/>
            <a:r>
              <a:rPr lang="zh-CN" altLang="en-US" sz="4800">
                <a:latin typeface="Arial" charset="0"/>
                <a:ea typeface="ＭＳ Ｐゴシック" charset="0"/>
                <a:cs typeface="Arial" charset="0"/>
              </a:rPr>
              <a:t>耶路撒冷的基督徒经历了什么</a:t>
            </a:r>
            <a:r>
              <a:rPr lang="en-US" sz="4800">
                <a:latin typeface="Arial" charset="0"/>
                <a:ea typeface="ＭＳ Ｐゴシック" charset="0"/>
                <a:cs typeface="Arial" charset="0"/>
              </a:rPr>
              <a:t>?</a:t>
            </a:r>
            <a:endParaRPr lang="en-US" sz="4800" dirty="0">
              <a:latin typeface="Arial" charset="0"/>
              <a:ea typeface="ＭＳ Ｐゴシック" charset="0"/>
              <a:cs typeface="Arial" charset="0"/>
            </a:endParaRPr>
          </a:p>
        </p:txBody>
      </p:sp>
      <p:sp>
        <p:nvSpPr>
          <p:cNvPr id="81924" name="Rectangle 4"/>
          <p:cNvSpPr>
            <a:spLocks noGrp="1" noChangeArrowheads="1"/>
          </p:cNvSpPr>
          <p:nvPr>
            <p:ph type="subTitle" idx="1"/>
          </p:nvPr>
        </p:nvSpPr>
        <p:spPr>
          <a:xfrm>
            <a:off x="5105400" y="1600200"/>
            <a:ext cx="4038600" cy="1524000"/>
          </a:xfrm>
        </p:spPr>
        <p:txBody>
          <a:bodyPr/>
          <a:lstStyle/>
          <a:p>
            <a:pPr eaLnBrk="1" hangingPunct="1">
              <a:buFont typeface="Wingdings" charset="0"/>
              <a:buNone/>
            </a:pPr>
            <a:r>
              <a:rPr lang="zh-CN" altLang="en-US" b="1">
                <a:latin typeface="Arial" charset="0"/>
                <a:ea typeface="ＭＳ Ｐゴシック" charset="0"/>
                <a:cs typeface="Arial" charset="0"/>
              </a:rPr>
              <a:t>一个启示告诉他们</a:t>
            </a:r>
            <a:endParaRPr lang="en-US" altLang="zh-CN" b="1" dirty="0">
              <a:latin typeface="Arial" charset="0"/>
              <a:ea typeface="ＭＳ Ｐゴシック" charset="0"/>
              <a:cs typeface="Arial" charset="0"/>
            </a:endParaRPr>
          </a:p>
          <a:p>
            <a:pPr eaLnBrk="1" hangingPunct="1">
              <a:buFont typeface="Wingdings" charset="0"/>
              <a:buNone/>
            </a:pPr>
            <a:r>
              <a:rPr lang="zh-CN" altLang="en-US" b="1">
                <a:latin typeface="Arial" charset="0"/>
                <a:ea typeface="ＭＳ Ｐゴシック" charset="0"/>
                <a:cs typeface="Arial" charset="0"/>
              </a:rPr>
              <a:t>到</a:t>
            </a:r>
            <a:r>
              <a:rPr lang="en-US" b="1">
                <a:latin typeface="Arial" charset="0"/>
                <a:ea typeface="ＭＳ Ｐゴシック" charset="0"/>
                <a:cs typeface="Arial" charset="0"/>
              </a:rPr>
              <a:t>Pella</a:t>
            </a:r>
            <a:r>
              <a:rPr lang="zh-CN" altLang="en-US" b="1">
                <a:latin typeface="Arial" charset="0"/>
                <a:ea typeface="ＭＳ Ｐゴシック" charset="0"/>
                <a:cs typeface="Arial" charset="0"/>
              </a:rPr>
              <a:t>寻求保护</a:t>
            </a:r>
            <a:r>
              <a:rPr lang="en-US" b="1">
                <a:latin typeface="Arial" charset="0"/>
                <a:ea typeface="ＭＳ Ｐゴシック" charset="0"/>
                <a:cs typeface="Arial" charset="0"/>
              </a:rPr>
              <a:t>.</a:t>
            </a:r>
            <a:endParaRPr lang="en-US" b="1" dirty="0">
              <a:latin typeface="Arial" charset="0"/>
              <a:ea typeface="ＭＳ Ｐゴシック" charset="0"/>
              <a:cs typeface="Arial" charset="0"/>
            </a:endParaRPr>
          </a:p>
        </p:txBody>
      </p:sp>
      <p:sp>
        <p:nvSpPr>
          <p:cNvPr id="81925" name="AutoShape 5"/>
          <p:cNvSpPr>
            <a:spLocks noChangeArrowheads="1"/>
          </p:cNvSpPr>
          <p:nvPr/>
        </p:nvSpPr>
        <p:spPr bwMode="auto">
          <a:xfrm rot="-3812160">
            <a:off x="2390775" y="3429000"/>
            <a:ext cx="2819400" cy="1143000"/>
          </a:xfrm>
          <a:prstGeom prst="curvedUpArrow">
            <a:avLst>
              <a:gd name="adj1" fmla="val 49333"/>
              <a:gd name="adj2" fmla="val 98667"/>
              <a:gd name="adj3" fmla="val 33333"/>
            </a:avLst>
          </a:pr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1926" name="Rectangle 6"/>
          <p:cNvSpPr>
            <a:spLocks noChangeArrowheads="1"/>
          </p:cNvSpPr>
          <p:nvPr/>
        </p:nvSpPr>
        <p:spPr bwMode="auto">
          <a:xfrm>
            <a:off x="3352800" y="2286000"/>
            <a:ext cx="1295400" cy="381000"/>
          </a:xfrm>
          <a:prstGeom prst="rect">
            <a:avLst/>
          </a:prstGeom>
          <a:noFill/>
          <a:ln w="9525">
            <a:noFill/>
            <a:miter lim="800000"/>
            <a:headEnd/>
            <a:tailEnd/>
          </a:ln>
          <a:effectLst>
            <a:outerShdw blurRad="63500" dist="38099" dir="2700000" algn="ctr" rotWithShape="0">
              <a:schemeClr val="tx2">
                <a:alpha val="74998"/>
              </a:schemeClr>
            </a:outerShdw>
          </a:effectLst>
        </p:spPr>
        <p:txBody>
          <a:bodyPr/>
          <a:lstStyle/>
          <a:p>
            <a:pPr algn="ctr" defTabSz="914400" eaLnBrk="0" fontAlgn="base" hangingPunct="0">
              <a:spcBef>
                <a:spcPct val="20000"/>
              </a:spcBef>
              <a:spcAft>
                <a:spcPct val="0"/>
              </a:spcAft>
              <a:buClr>
                <a:srgbClr val="00FFFF"/>
              </a:buClr>
              <a:buSzPct val="70000"/>
              <a:buFont typeface="Wingdings" charset="0"/>
              <a:buNone/>
            </a:pPr>
            <a:r>
              <a:rPr lang="en-US" sz="2800" b="1">
                <a:solidFill>
                  <a:srgbClr val="51596D"/>
                </a:solidFill>
                <a:effectLst>
                  <a:glow rad="139700">
                    <a:srgbClr val="FFFFFF">
                      <a:alpha val="91000"/>
                    </a:srgbClr>
                  </a:glow>
                </a:effectLst>
                <a:latin typeface="Arial"/>
                <a:ea typeface="ＭＳ Ｐゴシック" charset="0"/>
                <a:cs typeface="Arial"/>
              </a:rPr>
              <a:t>Pella</a:t>
            </a:r>
          </a:p>
        </p:txBody>
      </p:sp>
      <p:sp>
        <p:nvSpPr>
          <p:cNvPr id="81927" name="Rectangle 7"/>
          <p:cNvSpPr>
            <a:spLocks noChangeArrowheads="1"/>
          </p:cNvSpPr>
          <p:nvPr/>
        </p:nvSpPr>
        <p:spPr bwMode="auto">
          <a:xfrm>
            <a:off x="914400" y="4572000"/>
            <a:ext cx="2057400" cy="533400"/>
          </a:xfrm>
          <a:prstGeom prst="rect">
            <a:avLst/>
          </a:prstGeom>
          <a:noFill/>
          <a:ln w="9525">
            <a:noFill/>
            <a:miter lim="800000"/>
            <a:headEnd/>
            <a:tailEnd/>
          </a:ln>
          <a:effectLst/>
        </p:spPr>
        <p:txBody>
          <a:bodyPr/>
          <a:lstStyle/>
          <a:p>
            <a:pPr algn="ctr" defTabSz="914400" eaLnBrk="0" fontAlgn="base" hangingPunct="0">
              <a:spcBef>
                <a:spcPct val="20000"/>
              </a:spcBef>
              <a:spcAft>
                <a:spcPct val="0"/>
              </a:spcAft>
              <a:buClr>
                <a:srgbClr val="00FFFF"/>
              </a:buClr>
              <a:buSzPct val="70000"/>
              <a:buFont typeface="Wingdings" charset="0"/>
              <a:buNone/>
            </a:pPr>
            <a:r>
              <a:rPr lang="en-US" sz="2800" b="1" dirty="0">
                <a:solidFill>
                  <a:srgbClr val="FF0000"/>
                </a:solidFill>
                <a:effectLst>
                  <a:glow rad="139700">
                    <a:srgbClr val="FFFFFF">
                      <a:alpha val="91000"/>
                    </a:srgbClr>
                  </a:glow>
                </a:effectLst>
                <a:latin typeface="Arial"/>
                <a:ea typeface="ＭＳ Ｐゴシック" charset="0"/>
                <a:cs typeface="Arial"/>
              </a:rPr>
              <a:t>Jerusalem</a:t>
            </a:r>
          </a:p>
        </p:txBody>
      </p:sp>
      <p:pic>
        <p:nvPicPr>
          <p:cNvPr id="81928"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200400"/>
            <a:ext cx="9144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54187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24">
                                            <p:txEl>
                                              <p:pRg st="0" end="0"/>
                                            </p:txEl>
                                          </p:spTgt>
                                        </p:tgtEl>
                                        <p:attrNameLst>
                                          <p:attrName>style.visibility</p:attrName>
                                        </p:attrNameLst>
                                      </p:cBhvr>
                                      <p:to>
                                        <p:strVal val="visible"/>
                                      </p:to>
                                    </p:set>
                                    <p:animEffect transition="in" filter="fade">
                                      <p:cBhvr>
                                        <p:cTn id="7" dur="500"/>
                                        <p:tgtEl>
                                          <p:spTgt spid="8192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1924">
                                            <p:txEl>
                                              <p:pRg st="1" end="1"/>
                                            </p:txEl>
                                          </p:spTgt>
                                        </p:tgtEl>
                                        <p:attrNameLst>
                                          <p:attrName>style.visibility</p:attrName>
                                        </p:attrNameLst>
                                      </p:cBhvr>
                                      <p:to>
                                        <p:strVal val="visible"/>
                                      </p:to>
                                    </p:set>
                                    <p:animEffect transition="in" filter="fade">
                                      <p:cBhvr>
                                        <p:cTn id="11" dur="500"/>
                                        <p:tgtEl>
                                          <p:spTgt spid="81924">
                                            <p:txEl>
                                              <p:pRg st="1" end="1"/>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81925"/>
                                        </p:tgtEl>
                                        <p:attrNameLst>
                                          <p:attrName>style.visibility</p:attrName>
                                        </p:attrNameLst>
                                      </p:cBhvr>
                                      <p:to>
                                        <p:strVal val="visible"/>
                                      </p:to>
                                    </p:set>
                                    <p:animEffect transition="in" filter="wipe(down)">
                                      <p:cBhvr>
                                        <p:cTn id="16" dur="500"/>
                                        <p:tgtEl>
                                          <p:spTgt spid="81925"/>
                                        </p:tgtEl>
                                      </p:cBhvr>
                                    </p:animEffect>
                                  </p:childTnLst>
                                </p:cTn>
                              </p:par>
                            </p:childTnLst>
                          </p:cTn>
                        </p:par>
                        <p:par>
                          <p:cTn id="17" fill="hold" nodeType="afterGroup">
                            <p:stCondLst>
                              <p:cond delay="500"/>
                            </p:stCondLst>
                            <p:childTnLst>
                              <p:par>
                                <p:cTn id="18" presetID="15" presetClass="entr" presetSubtype="0" fill="hold" grpId="0" nodeType="afterEffect">
                                  <p:stCondLst>
                                    <p:cond delay="1000"/>
                                  </p:stCondLst>
                                  <p:childTnLst>
                                    <p:set>
                                      <p:cBhvr>
                                        <p:cTn id="19" dur="1" fill="hold">
                                          <p:stCondLst>
                                            <p:cond delay="0"/>
                                          </p:stCondLst>
                                        </p:cTn>
                                        <p:tgtEl>
                                          <p:spTgt spid="81926"/>
                                        </p:tgtEl>
                                        <p:attrNameLst>
                                          <p:attrName>style.visibility</p:attrName>
                                        </p:attrNameLst>
                                      </p:cBhvr>
                                      <p:to>
                                        <p:strVal val="visible"/>
                                      </p:to>
                                    </p:set>
                                    <p:anim calcmode="lin" valueType="num">
                                      <p:cBhvr>
                                        <p:cTn id="20" dur="1000" fill="hold"/>
                                        <p:tgtEl>
                                          <p:spTgt spid="81926"/>
                                        </p:tgtEl>
                                        <p:attrNameLst>
                                          <p:attrName>ppt_w</p:attrName>
                                        </p:attrNameLst>
                                      </p:cBhvr>
                                      <p:tavLst>
                                        <p:tav tm="0">
                                          <p:val>
                                            <p:fltVal val="0"/>
                                          </p:val>
                                        </p:tav>
                                        <p:tav tm="100000">
                                          <p:val>
                                            <p:strVal val="#ppt_w"/>
                                          </p:val>
                                        </p:tav>
                                      </p:tavLst>
                                    </p:anim>
                                    <p:anim calcmode="lin" valueType="num">
                                      <p:cBhvr>
                                        <p:cTn id="21" dur="1000" fill="hold"/>
                                        <p:tgtEl>
                                          <p:spTgt spid="81926"/>
                                        </p:tgtEl>
                                        <p:attrNameLst>
                                          <p:attrName>ppt_h</p:attrName>
                                        </p:attrNameLst>
                                      </p:cBhvr>
                                      <p:tavLst>
                                        <p:tav tm="0">
                                          <p:val>
                                            <p:fltVal val="0"/>
                                          </p:val>
                                        </p:tav>
                                        <p:tav tm="100000">
                                          <p:val>
                                            <p:strVal val="#ppt_h"/>
                                          </p:val>
                                        </p:tav>
                                      </p:tavLst>
                                    </p:anim>
                                    <p:anim calcmode="lin" valueType="num">
                                      <p:cBhvr>
                                        <p:cTn id="22" dur="1000" fill="hold"/>
                                        <p:tgtEl>
                                          <p:spTgt spid="81926"/>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8192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5" presetClass="entr" presetSubtype="5" fill="hold" nodeType="clickEffect">
                                  <p:stCondLst>
                                    <p:cond delay="0"/>
                                  </p:stCondLst>
                                  <p:childTnLst>
                                    <p:set>
                                      <p:cBhvr>
                                        <p:cTn id="27" dur="1" fill="hold">
                                          <p:stCondLst>
                                            <p:cond delay="0"/>
                                          </p:stCondLst>
                                        </p:cTn>
                                        <p:tgtEl>
                                          <p:spTgt spid="81928"/>
                                        </p:tgtEl>
                                        <p:attrNameLst>
                                          <p:attrName>style.visibility</p:attrName>
                                        </p:attrNameLst>
                                      </p:cBhvr>
                                      <p:to>
                                        <p:strVal val="visible"/>
                                      </p:to>
                                    </p:set>
                                    <p:animEffect transition="in" filter="checkerboard(down)">
                                      <p:cBhvr>
                                        <p:cTn id="28" dur="500"/>
                                        <p:tgtEl>
                                          <p:spTgt spid="819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4" grpId="0" build="p" autoUpdateAnimBg="0"/>
      <p:bldP spid="81925" grpId="0" animBg="1"/>
      <p:bldP spid="81926"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4572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zh-CN" altLang="en-US" sz="5400" b="1">
                <a:effectLst>
                  <a:glow rad="127000">
                    <a:schemeClr val="tx1"/>
                  </a:glow>
                </a:effectLst>
                <a:latin typeface="Arial" charset="0"/>
                <a:ea typeface="ＭＳ Ｐゴシック" charset="0"/>
                <a:cs typeface="ＭＳ Ｐゴシック" charset="0"/>
              </a:rPr>
              <a:t>信徒离开了耶路撒冷</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3392975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97908" y="41670"/>
            <a:ext cx="4452483" cy="527951"/>
          </a:xfrm>
          <a:prstGeom prst="rect">
            <a:avLst/>
          </a:prstGeom>
        </p:spPr>
      </p:pic>
      <p:sp>
        <p:nvSpPr>
          <p:cNvPr id="900098" name="Rectangle 2"/>
          <p:cNvSpPr>
            <a:spLocks noGrp="1" noChangeArrowheads="1"/>
          </p:cNvSpPr>
          <p:nvPr>
            <p:ph type="ctrTitle"/>
          </p:nvPr>
        </p:nvSpPr>
        <p:spPr>
          <a:xfrm>
            <a:off x="0" y="-142691"/>
            <a:ext cx="8619549" cy="861723"/>
          </a:xfrm>
          <a:noFill/>
          <a:effectLst>
            <a:outerShdw blurRad="63500" dist="35921" dir="2700000" algn="ctr" rotWithShape="0">
              <a:schemeClr val="tx2">
                <a:alpha val="74998"/>
              </a:schemeClr>
            </a:outerShdw>
          </a:effectLst>
          <a:extLst/>
        </p:spPr>
        <p:txBody>
          <a:bodyPr/>
          <a:lstStyle/>
          <a:p>
            <a:pPr>
              <a:defRPr/>
            </a:pPr>
            <a:r>
              <a:rPr lang="zh-CN" altLang="en-US" sz="4800" b="1">
                <a:effectLst>
                  <a:glow rad="127000">
                    <a:schemeClr val="tx1"/>
                  </a:glow>
                </a:effectLst>
                <a:latin typeface="Arial" charset="0"/>
                <a:ea typeface="ＭＳ Ｐゴシック" charset="0"/>
                <a:cs typeface="ＭＳ Ｐゴシック" charset="0"/>
              </a:rPr>
              <a:t>第一世纪的耶路撒冷</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0573511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7" name="Picture 5" descr="persecution"/>
          <p:cNvPicPr>
            <a:picLocks noChangeAspect="1" noChangeArrowheads="1"/>
          </p:cNvPicPr>
          <p:nvPr/>
        </p:nvPicPr>
        <p:blipFill>
          <a:blip r:embed="rId2">
            <a:lum bright="-26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868362"/>
          </a:xfrm>
          <a:solidFill>
            <a:schemeClr val="bg2"/>
          </a:solidFill>
          <a:ln>
            <a:solidFill>
              <a:schemeClr val="tx1"/>
            </a:solidFill>
          </a:ln>
        </p:spPr>
        <p:txBody>
          <a:bodyPr/>
          <a:lstStyle/>
          <a:p>
            <a:pPr eaLnBrk="1" hangingPunct="1">
              <a:defRPr/>
            </a:pPr>
            <a:r>
              <a:rPr lang="en-US">
                <a:effectLst/>
                <a:ea typeface="ＭＳ Ｐゴシック" charset="0"/>
                <a:cs typeface="ＭＳ Ｐゴシック" charset="0"/>
              </a:rPr>
              <a:t>烈 火</a:t>
            </a:r>
            <a:endParaRPr lang="en-US">
              <a:effectLst/>
              <a:latin typeface="Arial" charset="0"/>
              <a:ea typeface="ＭＳ Ｐゴシック" charset="0"/>
              <a:cs typeface="Arial" charset="0"/>
            </a:endParaRPr>
          </a:p>
        </p:txBody>
      </p:sp>
      <p:sp>
        <p:nvSpPr>
          <p:cNvPr id="5" name="Content Placeholder 2"/>
          <p:cNvSpPr txBox="1">
            <a:spLocks/>
          </p:cNvSpPr>
          <p:nvPr/>
        </p:nvSpPr>
        <p:spPr bwMode="auto">
          <a:xfrm>
            <a:off x="762000" y="1676400"/>
            <a:ext cx="8229600" cy="3505200"/>
          </a:xfrm>
          <a:prstGeom prst="rect">
            <a:avLst/>
          </a:prstGeom>
          <a:noFill/>
          <a:ln w="9525">
            <a:noFill/>
            <a:miter lim="800000"/>
            <a:headEnd/>
            <a:tailEnd/>
          </a:ln>
          <a:effec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eaLnBrk="0" fontAlgn="base" hangingPunct="0">
              <a:spcBef>
                <a:spcPct val="20000"/>
              </a:spcBef>
              <a:spcAft>
                <a:spcPct val="0"/>
              </a:spcAft>
              <a:buClr>
                <a:srgbClr val="00FFFF"/>
              </a:buClr>
              <a:buSzPct val="70000"/>
            </a:pPr>
            <a:r>
              <a:rPr lang="en-US" altLang="en-US" sz="4000" baseline="30000" dirty="0">
                <a:solidFill>
                  <a:srgbClr val="FFFFFF"/>
                </a:solidFill>
                <a:effectLst>
                  <a:outerShdw blurRad="38100" dist="38100" dir="2700000" algn="tl">
                    <a:srgbClr val="000000"/>
                  </a:outerShdw>
                </a:effectLst>
                <a:cs typeface="Arial" pitchFamily="34" charset="0"/>
              </a:rPr>
              <a:t>26 </a:t>
            </a:r>
            <a:r>
              <a:rPr lang="en-US" altLang="en-US" sz="4000" dirty="0">
                <a:solidFill>
                  <a:srgbClr val="FFFFFF"/>
                </a:solidFill>
              </a:rPr>
              <a:t>因 为 我 们 得 知 真 道 以 後 ， </a:t>
            </a:r>
            <a:br>
              <a:rPr lang="en-US" altLang="en-US" sz="4000" dirty="0">
                <a:solidFill>
                  <a:srgbClr val="FFFFFF"/>
                </a:solidFill>
              </a:rPr>
            </a:br>
            <a:r>
              <a:rPr lang="en-US" altLang="en-US" sz="4000" dirty="0">
                <a:solidFill>
                  <a:srgbClr val="FFFFFF"/>
                </a:solidFill>
              </a:rPr>
              <a:t>若 故 意 犯 罪 ， 赎 罪 的 祭 就 再 没 有 了 ；</a:t>
            </a:r>
            <a:r>
              <a:rPr lang="en-US" altLang="en-US" sz="4000" baseline="30000" dirty="0">
                <a:solidFill>
                  <a:srgbClr val="FFFFFF"/>
                </a:solidFill>
                <a:effectLst>
                  <a:outerShdw blurRad="38100" dist="38100" dir="2700000" algn="tl">
                    <a:srgbClr val="000000"/>
                  </a:outerShdw>
                </a:effectLst>
                <a:cs typeface="Arial" pitchFamily="34" charset="0"/>
              </a:rPr>
              <a:t>27 </a:t>
            </a:r>
            <a:r>
              <a:rPr lang="en-US" altLang="en-US" sz="4000" b="1" dirty="0">
                <a:solidFill>
                  <a:srgbClr val="FFFFFF"/>
                </a:solidFill>
              </a:rPr>
              <a:t>惟 有 战 惧 等 候 审 判 和 那 </a:t>
            </a:r>
            <a:r>
              <a:rPr lang="en-US" altLang="en-US" sz="4000" b="1" u="sng" dirty="0">
                <a:solidFill>
                  <a:srgbClr val="FFFFFF"/>
                </a:solidFill>
              </a:rPr>
              <a:t>烧 灭 众 敌 人 的 烈 火 </a:t>
            </a:r>
            <a:r>
              <a:rPr lang="en-US" altLang="en-US" sz="4000" b="1" dirty="0">
                <a:solidFill>
                  <a:srgbClr val="FFFFFF"/>
                </a:solidFill>
              </a:rPr>
              <a:t>。</a:t>
            </a:r>
            <a:r>
              <a:rPr lang="en-US" altLang="ja-JP" sz="4000" dirty="0">
                <a:solidFill>
                  <a:srgbClr val="FFFFFF"/>
                </a:solidFill>
                <a:effectLst>
                  <a:outerShdw blurRad="38100" dist="38100" dir="2700000" algn="tl">
                    <a:srgbClr val="000000"/>
                  </a:outerShdw>
                </a:effectLst>
                <a:cs typeface="Arial" pitchFamily="34" charset="0"/>
              </a:rPr>
              <a:t> </a:t>
            </a:r>
          </a:p>
          <a:p>
            <a:pPr defTabSz="914400" eaLnBrk="0" fontAlgn="base" hangingPunct="0">
              <a:spcBef>
                <a:spcPct val="20000"/>
              </a:spcBef>
              <a:spcAft>
                <a:spcPct val="0"/>
              </a:spcAft>
              <a:buClr>
                <a:srgbClr val="00FFFF"/>
              </a:buClr>
              <a:buSzPct val="70000"/>
            </a:pPr>
            <a:r>
              <a:rPr lang="en-US" altLang="en-US" sz="4000" dirty="0">
                <a:solidFill>
                  <a:srgbClr val="FFFFFF"/>
                </a:solidFill>
                <a:effectLst>
                  <a:outerShdw blurRad="38100" dist="38100" dir="2700000" algn="tl">
                    <a:srgbClr val="000000"/>
                  </a:outerShdw>
                </a:effectLst>
                <a:cs typeface="Arial" pitchFamily="34" charset="0"/>
              </a:rPr>
              <a:t>(</a:t>
            </a:r>
            <a:r>
              <a:rPr lang="zh-CN" altLang="en-US" sz="4000" dirty="0">
                <a:solidFill>
                  <a:srgbClr val="FFFFFF"/>
                </a:solidFill>
                <a:effectLst>
                  <a:outerShdw blurRad="38100" dist="38100" dir="2700000" algn="tl">
                    <a:srgbClr val="000000"/>
                  </a:outerShdw>
                </a:effectLst>
                <a:cs typeface="Arial" pitchFamily="34" charset="0"/>
              </a:rPr>
              <a:t>希伯来书</a:t>
            </a:r>
            <a:r>
              <a:rPr lang="en-US" altLang="ja-JP" sz="4000" dirty="0">
                <a:solidFill>
                  <a:srgbClr val="FFFFFF"/>
                </a:solidFill>
                <a:effectLst>
                  <a:outerShdw blurRad="38100" dist="38100" dir="2700000" algn="tl">
                    <a:srgbClr val="000000"/>
                  </a:outerShdw>
                </a:effectLst>
                <a:cs typeface="Arial" pitchFamily="34" charset="0"/>
              </a:rPr>
              <a:t> 10:26-27</a:t>
            </a:r>
            <a:r>
              <a:rPr lang="zh-CN" altLang="en-US" sz="4000" dirty="0">
                <a:solidFill>
                  <a:srgbClr val="FFFFFF"/>
                </a:solidFill>
                <a:effectLst>
                  <a:outerShdw blurRad="38100" dist="38100" dir="2700000" algn="tl">
                    <a:srgbClr val="000000"/>
                  </a:outerShdw>
                </a:effectLst>
                <a:cs typeface="Arial" pitchFamily="34" charset="0"/>
              </a:rPr>
              <a:t>）</a:t>
            </a:r>
            <a:endParaRPr lang="en-US" altLang="en-US" sz="4000" dirty="0">
              <a:solidFill>
                <a:srgbClr val="FFFFFF"/>
              </a:solidFill>
              <a:effectLst>
                <a:outerShdw blurRad="38100" dist="38100" dir="2700000" algn="tl">
                  <a:srgbClr val="000000"/>
                </a:outerShdw>
              </a:effectLst>
              <a:cs typeface="Arial" pitchFamily="34" charset="0"/>
            </a:endParaRPr>
          </a:p>
        </p:txBody>
      </p:sp>
      <p:sp>
        <p:nvSpPr>
          <p:cNvPr id="7" name="Title 1"/>
          <p:cNvSpPr txBox="1">
            <a:spLocks/>
          </p:cNvSpPr>
          <p:nvPr/>
        </p:nvSpPr>
        <p:spPr bwMode="auto">
          <a:xfrm>
            <a:off x="76200" y="5257800"/>
            <a:ext cx="3929866" cy="1143000"/>
          </a:xfrm>
          <a:prstGeom prst="rect">
            <a:avLst/>
          </a:prstGeom>
          <a:noFill/>
          <a:ln w="9525">
            <a:noFill/>
            <a:miter lim="800000"/>
            <a:headEnd/>
            <a:tailEnd/>
          </a:ln>
          <a:effectLst/>
        </p:spPr>
        <p:txBody>
          <a:bodyPr anchor="ctr"/>
          <a:lstStyle>
            <a:defPPr>
              <a:defRPr lang="en-US"/>
            </a:defPPr>
            <a:lvl1pPr algn="ctr" defTabSz="914400" eaLnBrk="0" fontAlgn="base" hangingPunct="0">
              <a:spcBef>
                <a:spcPct val="0"/>
              </a:spcBef>
              <a:spcAft>
                <a:spcPct val="0"/>
              </a:spcAft>
              <a:defRPr sz="4000" b="1">
                <a:solidFill>
                  <a:srgbClr val="DDDDDD"/>
                </a:solidFill>
                <a:effectLst>
                  <a:glow rad="355600">
                    <a:srgbClr val="FF0000"/>
                  </a:glow>
                  <a:outerShdw blurRad="38100" dist="38100" dir="2700000" algn="tl">
                    <a:srgbClr val="000000"/>
                  </a:outerShdw>
                </a:effectLst>
                <a:latin typeface="Arial" charset="0"/>
                <a:ea typeface="ＭＳ Ｐゴシック" charset="0"/>
                <a:cs typeface="Arial"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r>
              <a:rPr lang="zh-CN" altLang="en-US" dirty="0">
                <a:effectLst>
                  <a:glow rad="228600">
                    <a:srgbClr val="FF0000"/>
                  </a:glow>
                  <a:outerShdw blurRad="38100" dist="38100" dir="2700000" algn="tl">
                    <a:srgbClr val="000000"/>
                  </a:outerShdw>
                </a:effectLst>
              </a:rPr>
              <a:t>地狱的</a:t>
            </a:r>
            <a:r>
              <a:rPr lang="en-US" altLang="en-US" dirty="0" err="1">
                <a:effectLst>
                  <a:glow rad="228600">
                    <a:srgbClr val="FF0000"/>
                  </a:glow>
                  <a:outerShdw blurRad="38100" dist="38100" dir="2700000" algn="tl">
                    <a:srgbClr val="000000"/>
                  </a:outerShdw>
                </a:effectLst>
              </a:rPr>
              <a:t>烈火</a:t>
            </a:r>
            <a:r>
              <a:rPr lang="en-US" altLang="ja-JP" dirty="0">
                <a:effectLst>
                  <a:glow rad="228600">
                    <a:srgbClr val="FF0000"/>
                  </a:glow>
                  <a:outerShdw blurRad="38100" dist="38100" dir="2700000" algn="tl">
                    <a:srgbClr val="000000"/>
                  </a:outerShdw>
                </a:effectLst>
              </a:rPr>
              <a:t>?</a:t>
            </a:r>
            <a:endParaRPr lang="en-US" altLang="en-US" dirty="0">
              <a:effectLst>
                <a:glow rad="228600">
                  <a:srgbClr val="FF0000"/>
                </a:glow>
                <a:outerShdw blurRad="38100" dist="38100" dir="2700000" algn="tl">
                  <a:srgbClr val="000000"/>
                </a:outerShdw>
              </a:effectLst>
            </a:endParaRPr>
          </a:p>
        </p:txBody>
      </p:sp>
      <p:sp>
        <p:nvSpPr>
          <p:cNvPr id="8" name="Title 1"/>
          <p:cNvSpPr txBox="1">
            <a:spLocks/>
          </p:cNvSpPr>
          <p:nvPr/>
        </p:nvSpPr>
        <p:spPr bwMode="auto">
          <a:xfrm>
            <a:off x="3733800" y="5334000"/>
            <a:ext cx="5410200" cy="1143000"/>
          </a:xfrm>
          <a:prstGeom prst="rect">
            <a:avLst/>
          </a:prstGeom>
          <a:noFill/>
          <a:ln w="9525">
            <a:noFill/>
            <a:miter lim="800000"/>
            <a:headEnd/>
            <a:tailEnd/>
          </a:ln>
          <a:effectLst/>
        </p:spPr>
        <p:txBody>
          <a:bodyPr anchor="ctr"/>
          <a:lstStyle>
            <a:defPPr>
              <a:defRPr lang="en-US"/>
            </a:defPPr>
            <a:lvl1pPr algn="ctr" defTabSz="914400" eaLnBrk="0" fontAlgn="base" hangingPunct="0">
              <a:spcBef>
                <a:spcPct val="0"/>
              </a:spcBef>
              <a:spcAft>
                <a:spcPct val="0"/>
              </a:spcAft>
              <a:defRPr sz="4000" b="1">
                <a:solidFill>
                  <a:srgbClr val="DDDDDD"/>
                </a:solidFill>
                <a:effectLst>
                  <a:glow rad="355600">
                    <a:srgbClr val="FF0000"/>
                  </a:glow>
                  <a:outerShdw blurRad="38100" dist="38100" dir="2700000" algn="tl">
                    <a:srgbClr val="000000"/>
                  </a:outerShdw>
                </a:effectLst>
                <a:latin typeface="Arial" charset="0"/>
                <a:ea typeface="ＭＳ Ｐゴシック" charset="0"/>
                <a:cs typeface="Arial"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r>
              <a:rPr lang="zh-CN" altLang="en-US" dirty="0">
                <a:effectLst>
                  <a:glow rad="228600">
                    <a:srgbClr val="FF0000"/>
                  </a:glow>
                  <a:outerShdw blurRad="38100" dist="38100" dir="2700000" algn="tl">
                    <a:srgbClr val="000000"/>
                  </a:outerShdw>
                </a:effectLst>
              </a:rPr>
              <a:t>不</a:t>
            </a:r>
            <a:r>
              <a:rPr lang="en-US" altLang="ja-JP" dirty="0">
                <a:effectLst>
                  <a:glow rad="228600">
                    <a:srgbClr val="FF0000"/>
                  </a:glow>
                  <a:outerShdw blurRad="38100" dist="38100" dir="2700000" algn="tl">
                    <a:srgbClr val="000000"/>
                  </a:outerShdw>
                </a:effectLst>
              </a:rPr>
              <a:t>, </a:t>
            </a:r>
            <a:r>
              <a:rPr lang="zh-CN" altLang="en-US" dirty="0">
                <a:effectLst>
                  <a:glow rad="228600">
                    <a:srgbClr val="FF0000"/>
                  </a:glow>
                  <a:outerShdw blurRad="38100" dist="38100" dir="2700000" algn="tl">
                    <a:srgbClr val="000000"/>
                  </a:outerShdw>
                </a:effectLst>
              </a:rPr>
              <a:t>来之耶路撒冷的</a:t>
            </a:r>
            <a:endParaRPr lang="en-US" altLang="zh-CN" dirty="0">
              <a:effectLst>
                <a:glow rad="228600">
                  <a:srgbClr val="FF0000"/>
                </a:glow>
                <a:outerShdw blurRad="38100" dist="38100" dir="2700000" algn="tl">
                  <a:srgbClr val="000000"/>
                </a:outerShdw>
              </a:effectLst>
            </a:endParaRPr>
          </a:p>
          <a:p>
            <a:r>
              <a:rPr lang="en-US" altLang="en-US" dirty="0" err="1">
                <a:effectLst>
                  <a:glow rad="228600">
                    <a:srgbClr val="FF0000"/>
                  </a:glow>
                  <a:outerShdw blurRad="38100" dist="38100" dir="2700000" algn="tl">
                    <a:srgbClr val="000000"/>
                  </a:outerShdw>
                </a:effectLst>
              </a:rPr>
              <a:t>烈火</a:t>
            </a:r>
            <a:r>
              <a:rPr lang="en-US" altLang="ja-JP" dirty="0">
                <a:effectLst>
                  <a:glow rad="228600">
                    <a:srgbClr val="FF0000"/>
                  </a:glow>
                  <a:outerShdw blurRad="38100" dist="38100" dir="2700000" algn="tl">
                    <a:srgbClr val="000000"/>
                  </a:outerShdw>
                </a:effectLst>
              </a:rPr>
              <a:t>!</a:t>
            </a:r>
            <a:endParaRPr lang="en-US" altLang="en-US" dirty="0">
              <a:effectLst>
                <a:glow rad="228600">
                  <a:srgbClr val="FF0000"/>
                </a:glow>
                <a:outerShdw blurRad="38100" dist="38100" dir="2700000" algn="tl">
                  <a:srgbClr val="000000"/>
                </a:outerShdw>
              </a:effectLst>
            </a:endParaRPr>
          </a:p>
        </p:txBody>
      </p:sp>
    </p:spTree>
    <p:extLst>
      <p:ext uri="{BB962C8B-B14F-4D97-AF65-F5344CB8AC3E}">
        <p14:creationId xmlns:p14="http://schemas.microsoft.com/office/powerpoint/2010/main" val="37877093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83" name="Text Box 6"/>
          <p:cNvSpPr txBox="1">
            <a:spLocks noChangeArrowheads="1"/>
          </p:cNvSpPr>
          <p:nvPr/>
        </p:nvSpPr>
        <p:spPr bwMode="auto">
          <a:xfrm>
            <a:off x="5580112" y="1025032"/>
            <a:ext cx="3563888" cy="3277820"/>
          </a:xfrm>
          <a:prstGeom prst="rect">
            <a:avLst/>
          </a:prstGeom>
          <a:solidFill>
            <a:schemeClr val="bg2"/>
          </a:solidFill>
          <a:ln>
            <a:noFill/>
          </a:ln>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ru-RU" sz="2800" b="1" dirty="0">
                <a:solidFill>
                  <a:srgbClr val="FFFFFF"/>
                </a:solidFill>
                <a:cs typeface="Arial" charset="0"/>
              </a:rPr>
              <a:t>"</a:t>
            </a:r>
            <a:r>
              <a:rPr lang="zh-CN" altLang="en-US" sz="2800" b="1" dirty="0">
                <a:solidFill>
                  <a:srgbClr val="FFFFFF"/>
                </a:solidFill>
              </a:rPr>
              <a:t>所以</a:t>
            </a:r>
            <a:r>
              <a:rPr lang="zh-CN" altLang="en-US" sz="2800" b="1" dirty="0">
                <a:solidFill>
                  <a:srgbClr val="FFFF00"/>
                </a:solidFill>
              </a:rPr>
              <a:t>耶稣也是这样在城门外受苦</a:t>
            </a:r>
            <a:r>
              <a:rPr lang="zh-CN" altLang="en-US" sz="2800" b="1" dirty="0">
                <a:solidFill>
                  <a:srgbClr val="FFFFFF"/>
                </a:solidFill>
              </a:rPr>
              <a:t>，为的是要借着自己的血使人民成圣。</a:t>
            </a:r>
            <a:r>
              <a:rPr lang="ru-RU" sz="2800" b="1" dirty="0">
                <a:solidFill>
                  <a:srgbClr val="FFFFFF"/>
                </a:solidFill>
              </a:rPr>
              <a:t>"</a:t>
            </a:r>
            <a:endParaRPr lang="en-US" sz="2800" b="1" dirty="0">
              <a:solidFill>
                <a:srgbClr val="FFFFFF"/>
              </a:solidFill>
            </a:endParaRPr>
          </a:p>
          <a:p>
            <a:pPr defTabSz="914400" eaLnBrk="0" fontAlgn="base" hangingPunct="0">
              <a:spcBef>
                <a:spcPct val="0"/>
              </a:spcBef>
              <a:spcAft>
                <a:spcPct val="0"/>
              </a:spcAft>
            </a:pPr>
            <a:r>
              <a:rPr lang="en-US" sz="1100" b="1" dirty="0">
                <a:solidFill>
                  <a:srgbClr val="FFFFFF"/>
                </a:solidFill>
              </a:rPr>
              <a:t/>
            </a:r>
            <a:br>
              <a:rPr lang="en-US" sz="1100" b="1" dirty="0">
                <a:solidFill>
                  <a:srgbClr val="FFFFFF"/>
                </a:solidFill>
              </a:rPr>
            </a:br>
            <a:r>
              <a:rPr lang="en-US" sz="2800" b="1" dirty="0">
                <a:solidFill>
                  <a:srgbClr val="FFFFFF"/>
                </a:solidFill>
              </a:rPr>
              <a:t>(</a:t>
            </a:r>
            <a:r>
              <a:rPr lang="zh-CN" altLang="en-US" sz="2800" b="1" dirty="0">
                <a:solidFill>
                  <a:srgbClr val="FFFFFF"/>
                </a:solidFill>
              </a:rPr>
              <a:t>希伯来 </a:t>
            </a:r>
            <a:r>
              <a:rPr lang="en-US" sz="2800" b="1" dirty="0">
                <a:solidFill>
                  <a:srgbClr val="FFFFFF"/>
                </a:solidFill>
              </a:rPr>
              <a:t>13:12 </a:t>
            </a:r>
            <a:r>
              <a:rPr lang="en-US" altLang="zh-CN" sz="2800" b="1" dirty="0">
                <a:solidFill>
                  <a:srgbClr val="FFFFFF"/>
                </a:solidFill>
              </a:rPr>
              <a:t>CNV</a:t>
            </a:r>
            <a:r>
              <a:rPr lang="en-US" sz="2800" b="1" dirty="0">
                <a:solidFill>
                  <a:srgbClr val="FFFFFF"/>
                </a:solidFill>
              </a:rPr>
              <a:t>)</a:t>
            </a:r>
          </a:p>
          <a:p>
            <a:pPr defTabSz="914400" eaLnBrk="0" fontAlgn="base" hangingPunct="0">
              <a:spcBef>
                <a:spcPct val="0"/>
              </a:spcBef>
              <a:spcAft>
                <a:spcPct val="0"/>
              </a:spcAft>
            </a:pPr>
            <a:endParaRPr lang="en-US" sz="2800" b="1" dirty="0">
              <a:solidFill>
                <a:srgbClr val="FFFFFF"/>
              </a:solidFill>
              <a:cs typeface="Arial" charset="0"/>
            </a:endParaRPr>
          </a:p>
          <a:p>
            <a:pPr defTabSz="914400" eaLnBrk="0" fontAlgn="base" hangingPunct="0">
              <a:spcBef>
                <a:spcPct val="0"/>
              </a:spcBef>
              <a:spcAft>
                <a:spcPct val="0"/>
              </a:spcAft>
            </a:pPr>
            <a:endParaRPr lang="en-US" sz="2800" b="1" dirty="0">
              <a:solidFill>
                <a:srgbClr val="FFFFFF"/>
              </a:solidFill>
              <a:cs typeface="Arial" charset="0"/>
            </a:endParaRPr>
          </a:p>
        </p:txBody>
      </p:sp>
      <p:sp>
        <p:nvSpPr>
          <p:cNvPr id="68610" name="Rectangle 2"/>
          <p:cNvSpPr>
            <a:spLocks noGrp="1" noRot="1" noChangeArrowheads="1"/>
          </p:cNvSpPr>
          <p:nvPr>
            <p:ph type="title"/>
          </p:nvPr>
        </p:nvSpPr>
        <p:spPr>
          <a:xfrm>
            <a:off x="7441" y="116632"/>
            <a:ext cx="9136559" cy="936104"/>
          </a:xfrm>
        </p:spPr>
        <p:txBody>
          <a:bodyPr/>
          <a:lstStyle/>
          <a:p>
            <a:pPr eaLnBrk="1" hangingPunct="1"/>
            <a:r>
              <a:rPr lang="zh-CN" altLang="en-US" sz="4000">
                <a:latin typeface="Arial" charset="0"/>
                <a:ea typeface="ＭＳ Ｐゴシック" charset="0"/>
                <a:cs typeface="Arial" charset="0"/>
              </a:rPr>
              <a:t>应用</a:t>
            </a:r>
            <a:r>
              <a:rPr lang="en-US" sz="4000">
                <a:latin typeface="Arial" charset="0"/>
                <a:ea typeface="ＭＳ Ｐゴシック" charset="0"/>
                <a:cs typeface="Arial" charset="0"/>
              </a:rPr>
              <a:t>: </a:t>
            </a:r>
            <a:r>
              <a:rPr lang="ru-RU" sz="4000">
                <a:latin typeface="Arial" charset="0"/>
                <a:ea typeface="ＭＳ Ｐゴシック" charset="0"/>
                <a:cs typeface="Arial" charset="0"/>
              </a:rPr>
              <a:t>“</a:t>
            </a:r>
            <a:r>
              <a:rPr lang="zh-CN" altLang="en-US" sz="4000">
                <a:latin typeface="Arial" charset="0"/>
                <a:ea typeface="ＭＳ Ｐゴシック" charset="0"/>
                <a:cs typeface="Arial" charset="0"/>
              </a:rPr>
              <a:t>离开耶路撒冷</a:t>
            </a:r>
            <a:r>
              <a:rPr lang="ru-RU" sz="4000">
                <a:latin typeface="Arial" charset="0"/>
                <a:ea typeface="ＭＳ Ｐゴシック" charset="0"/>
                <a:cs typeface="Arial" charset="0"/>
              </a:rPr>
              <a:t>"</a:t>
            </a:r>
            <a:endParaRPr lang="en-US" sz="4000" dirty="0">
              <a:latin typeface="Arial" charset="0"/>
              <a:ea typeface="ＭＳ Ｐゴシック" charset="0"/>
              <a:cs typeface="Arial" charset="0"/>
            </a:endParaRPr>
          </a:p>
        </p:txBody>
      </p:sp>
      <p:pic>
        <p:nvPicPr>
          <p:cNvPr id="382979" name="Picture 3" descr="Jerusalem AD 70"/>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1016000"/>
            <a:ext cx="5562600" cy="553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2980" name="Picture 4" descr="Jerusalem AD 7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12560" y="1844824"/>
            <a:ext cx="3578225"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Left Arrow 2"/>
          <p:cNvSpPr/>
          <p:nvPr/>
        </p:nvSpPr>
        <p:spPr bwMode="auto">
          <a:xfrm>
            <a:off x="-5490" y="3645024"/>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111" charset="0"/>
              <a:ea typeface="ＭＳ Ｐゴシック" pitchFamily="-111" charset="-128"/>
              <a:cs typeface="ＭＳ Ｐゴシック" pitchFamily="-111" charset="-128"/>
            </a:endParaRPr>
          </a:p>
        </p:txBody>
      </p:sp>
      <p:sp>
        <p:nvSpPr>
          <p:cNvPr id="10" name="Left Arrow 9"/>
          <p:cNvSpPr/>
          <p:nvPr/>
        </p:nvSpPr>
        <p:spPr bwMode="auto">
          <a:xfrm rot="9753399">
            <a:off x="3596618" y="2771911"/>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111" charset="0"/>
              <a:ea typeface="ＭＳ Ｐゴシック" pitchFamily="-111" charset="-128"/>
              <a:cs typeface="ＭＳ Ｐゴシック" pitchFamily="-111" charset="-128"/>
            </a:endParaRPr>
          </a:p>
        </p:txBody>
      </p:sp>
      <p:sp>
        <p:nvSpPr>
          <p:cNvPr id="11" name="Left Arrow 10"/>
          <p:cNvSpPr/>
          <p:nvPr/>
        </p:nvSpPr>
        <p:spPr bwMode="auto">
          <a:xfrm rot="19019980">
            <a:off x="611560" y="5301208"/>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111" charset="0"/>
              <a:ea typeface="ＭＳ Ｐゴシック" pitchFamily="-111" charset="-128"/>
              <a:cs typeface="ＭＳ Ｐゴシック" pitchFamily="-111" charset="-128"/>
            </a:endParaRPr>
          </a:p>
        </p:txBody>
      </p:sp>
      <p:sp>
        <p:nvSpPr>
          <p:cNvPr id="12" name="Left Arrow 11"/>
          <p:cNvSpPr/>
          <p:nvPr/>
        </p:nvSpPr>
        <p:spPr bwMode="auto">
          <a:xfrm rot="13792571">
            <a:off x="3158825" y="4956740"/>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111" charset="0"/>
              <a:ea typeface="ＭＳ Ｐゴシック" pitchFamily="-111" charset="-128"/>
              <a:cs typeface="ＭＳ Ｐゴシック" pitchFamily="-111" charset="-128"/>
            </a:endParaRPr>
          </a:p>
        </p:txBody>
      </p:sp>
      <p:sp>
        <p:nvSpPr>
          <p:cNvPr id="13" name="Left Arrow 12"/>
          <p:cNvSpPr/>
          <p:nvPr/>
        </p:nvSpPr>
        <p:spPr bwMode="auto">
          <a:xfrm rot="2198088">
            <a:off x="353150" y="1986763"/>
            <a:ext cx="2016224" cy="1008112"/>
          </a:xfrm>
          <a:prstGeom prst="leftArrow">
            <a:avLst/>
          </a:prstGeom>
          <a:solidFill>
            <a:srgbClr val="FFFF00"/>
          </a:solidFill>
          <a:ln w="38100" cap="flat" cmpd="sng" algn="ctr">
            <a:solidFill>
              <a:srgbClr val="16161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111" charset="0"/>
              <a:ea typeface="ＭＳ Ｐゴシック" pitchFamily="-111" charset="-128"/>
              <a:cs typeface="ＭＳ Ｐゴシック" pitchFamily="-111" charset="-128"/>
            </a:endParaRPr>
          </a:p>
        </p:txBody>
      </p:sp>
      <p:sp>
        <p:nvSpPr>
          <p:cNvPr id="14" name="Left Arrow 13"/>
          <p:cNvSpPr/>
          <p:nvPr/>
        </p:nvSpPr>
        <p:spPr bwMode="auto">
          <a:xfrm rot="7048919">
            <a:off x="2460053" y="1387607"/>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111" charset="0"/>
              <a:ea typeface="ＭＳ Ｐゴシック" pitchFamily="-111" charset="-128"/>
              <a:cs typeface="ＭＳ Ｐゴシック" pitchFamily="-111" charset="-128"/>
            </a:endParaRPr>
          </a:p>
        </p:txBody>
      </p:sp>
      <p:sp>
        <p:nvSpPr>
          <p:cNvPr id="15" name="Text Box 6"/>
          <p:cNvSpPr txBox="1">
            <a:spLocks noChangeArrowheads="1"/>
          </p:cNvSpPr>
          <p:nvPr/>
        </p:nvSpPr>
        <p:spPr bwMode="auto">
          <a:xfrm>
            <a:off x="5580112" y="4261324"/>
            <a:ext cx="3563888" cy="2469907"/>
          </a:xfrm>
          <a:prstGeom prst="rect">
            <a:avLst/>
          </a:prstGeom>
          <a:solidFill>
            <a:schemeClr val="bg2"/>
          </a:solidFill>
          <a:ln>
            <a:noFill/>
          </a:ln>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baseline="30000" dirty="0">
                <a:solidFill>
                  <a:srgbClr val="FFFFFF"/>
                </a:solidFill>
              </a:rPr>
              <a:t>13 </a:t>
            </a:r>
            <a:r>
              <a:rPr lang="zh-CN" altLang="en-US" b="1" dirty="0">
                <a:solidFill>
                  <a:srgbClr val="339966">
                    <a:lumMod val="60000"/>
                    <a:lumOff val="40000"/>
                  </a:srgbClr>
                </a:solidFill>
              </a:rPr>
              <a:t>那么，让我们也出到营外到他那里去，</a:t>
            </a:r>
            <a:r>
              <a:rPr lang="zh-CN" altLang="en-US" b="1" dirty="0"/>
              <a:t>担当他的凌辱。</a:t>
            </a:r>
            <a:r>
              <a:rPr lang="ru-RU" b="1" dirty="0">
                <a:solidFill>
                  <a:srgbClr val="FFFFFF"/>
                </a:solidFill>
              </a:rPr>
              <a:t>“</a:t>
            </a:r>
            <a:r>
              <a:rPr lang="en-US" b="1" dirty="0">
                <a:solidFill>
                  <a:srgbClr val="FFFFFF"/>
                </a:solidFill>
              </a:rPr>
              <a:t> </a:t>
            </a:r>
            <a:br>
              <a:rPr lang="en-US" b="1" dirty="0">
                <a:solidFill>
                  <a:srgbClr val="FFFFFF"/>
                </a:solidFill>
              </a:rPr>
            </a:br>
            <a:r>
              <a:rPr lang="en-US" sz="1050" b="1" dirty="0">
                <a:solidFill>
                  <a:srgbClr val="FFFFFF"/>
                </a:solidFill>
              </a:rPr>
              <a:t/>
            </a:r>
            <a:br>
              <a:rPr lang="en-US" sz="1050" b="1" dirty="0">
                <a:solidFill>
                  <a:srgbClr val="FFFFFF"/>
                </a:solidFill>
              </a:rPr>
            </a:br>
            <a:r>
              <a:rPr lang="en-US" b="1" dirty="0">
                <a:solidFill>
                  <a:srgbClr val="FFFFFF"/>
                </a:solidFill>
              </a:rPr>
              <a:t>(</a:t>
            </a:r>
            <a:r>
              <a:rPr lang="zh-CN" altLang="en-US" b="1" dirty="0">
                <a:solidFill>
                  <a:srgbClr val="FFFFFF"/>
                </a:solidFill>
              </a:rPr>
              <a:t>希伯来 </a:t>
            </a:r>
            <a:r>
              <a:rPr lang="en-US" b="1" dirty="0">
                <a:solidFill>
                  <a:srgbClr val="FFFFFF"/>
                </a:solidFill>
              </a:rPr>
              <a:t>13:13 </a:t>
            </a:r>
            <a:r>
              <a:rPr lang="en-US" altLang="zh-CN" b="1" dirty="0">
                <a:solidFill>
                  <a:srgbClr val="FFFFFF"/>
                </a:solidFill>
              </a:rPr>
              <a:t>CNV</a:t>
            </a:r>
            <a:r>
              <a:rPr lang="en-US" b="1" dirty="0">
                <a:solidFill>
                  <a:srgbClr val="FFFFFF"/>
                </a:solidFill>
              </a:rPr>
              <a:t>)</a:t>
            </a:r>
          </a:p>
          <a:p>
            <a:pPr defTabSz="914400" eaLnBrk="0" fontAlgn="base" hangingPunct="0">
              <a:spcBef>
                <a:spcPct val="0"/>
              </a:spcBef>
              <a:spcAft>
                <a:spcPct val="0"/>
              </a:spcAft>
            </a:pPr>
            <a:endParaRPr lang="en-US" b="1" dirty="0">
              <a:solidFill>
                <a:srgbClr val="FFFFFF"/>
              </a:solidFill>
            </a:endParaRPr>
          </a:p>
          <a:p>
            <a:pPr defTabSz="914400" eaLnBrk="0" fontAlgn="base" hangingPunct="0">
              <a:spcBef>
                <a:spcPct val="0"/>
              </a:spcBef>
              <a:spcAft>
                <a:spcPct val="0"/>
              </a:spcAft>
            </a:pPr>
            <a:endParaRPr lang="en-US" b="1" dirty="0">
              <a:solidFill>
                <a:srgbClr val="FFFFFF"/>
              </a:solidFill>
              <a:cs typeface="Arial" charset="0"/>
            </a:endParaRPr>
          </a:p>
        </p:txBody>
      </p:sp>
      <p:sp>
        <p:nvSpPr>
          <p:cNvPr id="382981" name="Text Box 5"/>
          <p:cNvSpPr txBox="1">
            <a:spLocks noChangeArrowheads="1"/>
          </p:cNvSpPr>
          <p:nvPr/>
        </p:nvSpPr>
        <p:spPr bwMode="auto">
          <a:xfrm>
            <a:off x="0" y="6553200"/>
            <a:ext cx="9144000" cy="304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1400" b="1" dirty="0" err="1">
                <a:solidFill>
                  <a:srgbClr val="DDDDDD"/>
                </a:solidFill>
                <a:cs typeface="Arial" charset="0"/>
              </a:rPr>
              <a:t>Leen</a:t>
            </a:r>
            <a:r>
              <a:rPr lang="en-US" sz="1400" b="1" dirty="0">
                <a:solidFill>
                  <a:srgbClr val="DDDDDD"/>
                </a:solidFill>
                <a:cs typeface="Arial" charset="0"/>
              </a:rPr>
              <a:t> &amp; Kathleen </a:t>
            </a:r>
            <a:r>
              <a:rPr lang="en-US" sz="1400" b="1" dirty="0" err="1">
                <a:solidFill>
                  <a:srgbClr val="DDDDDD"/>
                </a:solidFill>
                <a:cs typeface="Arial" charset="0"/>
              </a:rPr>
              <a:t>Ritmeyer</a:t>
            </a:r>
            <a:r>
              <a:rPr lang="en-US" sz="1400" b="1" dirty="0">
                <a:solidFill>
                  <a:srgbClr val="DDDDDD"/>
                </a:solidFill>
                <a:cs typeface="Arial" charset="0"/>
              </a:rPr>
              <a:t>, </a:t>
            </a:r>
            <a:r>
              <a:rPr lang="ru-RU" altLang="ja-JP" sz="1400" b="1" dirty="0">
                <a:solidFill>
                  <a:srgbClr val="DDDDDD"/>
                </a:solidFill>
                <a:cs typeface="Arial" charset="0"/>
              </a:rPr>
              <a:t>"</a:t>
            </a:r>
            <a:r>
              <a:rPr lang="en-US" altLang="ja-JP" sz="1400" b="1" dirty="0" err="1">
                <a:solidFill>
                  <a:srgbClr val="DDDDDD"/>
                </a:solidFill>
                <a:cs typeface="Arial" charset="0"/>
              </a:rPr>
              <a:t>Akeldama</a:t>
            </a:r>
            <a:r>
              <a:rPr lang="en-US" altLang="ja-JP" sz="1400" b="1" dirty="0">
                <a:solidFill>
                  <a:srgbClr val="DDDDDD"/>
                </a:solidFill>
                <a:cs typeface="Arial" charset="0"/>
              </a:rPr>
              <a:t>: Potter</a:t>
            </a:r>
            <a:r>
              <a:rPr lang="uk-UA" altLang="ja-JP" sz="1400" b="1" dirty="0">
                <a:solidFill>
                  <a:srgbClr val="DDDDDD"/>
                </a:solidFill>
                <a:cs typeface="Arial" charset="0"/>
              </a:rPr>
              <a:t>'</a:t>
            </a:r>
            <a:r>
              <a:rPr lang="en-US" altLang="ja-JP" sz="1400" b="1" dirty="0">
                <a:solidFill>
                  <a:srgbClr val="DDDDDD"/>
                </a:solidFill>
                <a:cs typeface="Arial" charset="0"/>
              </a:rPr>
              <a:t>s Field or High Priest</a:t>
            </a:r>
            <a:r>
              <a:rPr lang="uk-UA" altLang="ja-JP" sz="1400" b="1" dirty="0">
                <a:solidFill>
                  <a:srgbClr val="DDDDDD"/>
                </a:solidFill>
                <a:cs typeface="Arial" charset="0"/>
              </a:rPr>
              <a:t>'</a:t>
            </a:r>
            <a:r>
              <a:rPr lang="en-US" altLang="ja-JP" sz="1400" b="1" dirty="0">
                <a:solidFill>
                  <a:srgbClr val="DDDDDD"/>
                </a:solidFill>
                <a:cs typeface="Arial" charset="0"/>
              </a:rPr>
              <a:t>s Tomb?</a:t>
            </a:r>
            <a:r>
              <a:rPr lang="ru-RU" altLang="ja-JP" sz="1400" b="1" dirty="0">
                <a:solidFill>
                  <a:srgbClr val="DDDDDD"/>
                </a:solidFill>
                <a:cs typeface="Arial" charset="0"/>
              </a:rPr>
              <a:t>"</a:t>
            </a:r>
            <a:r>
              <a:rPr lang="en-US" altLang="ja-JP" sz="1400" b="1" dirty="0">
                <a:solidFill>
                  <a:srgbClr val="DDDDDD"/>
                </a:solidFill>
                <a:cs typeface="Arial" charset="0"/>
              </a:rPr>
              <a:t> </a:t>
            </a:r>
            <a:r>
              <a:rPr lang="en-US" altLang="ja-JP" sz="1400" b="1" i="1" dirty="0">
                <a:solidFill>
                  <a:srgbClr val="DDDDDD"/>
                </a:solidFill>
                <a:cs typeface="Arial" charset="0"/>
              </a:rPr>
              <a:t>BAR</a:t>
            </a:r>
            <a:r>
              <a:rPr lang="en-US" altLang="ja-JP" sz="1400" b="1" dirty="0">
                <a:solidFill>
                  <a:srgbClr val="DDDDDD"/>
                </a:solidFill>
                <a:cs typeface="Arial" charset="0"/>
              </a:rPr>
              <a:t> 20 (Nov/Dec 94): 34</a:t>
            </a:r>
            <a:endParaRPr lang="en-US" sz="1400" b="1" dirty="0">
              <a:solidFill>
                <a:srgbClr val="DDDDDD"/>
              </a:solidFill>
              <a:cs typeface="Arial" charset="0"/>
            </a:endParaRPr>
          </a:p>
        </p:txBody>
      </p:sp>
    </p:spTree>
    <p:extLst>
      <p:ext uri="{BB962C8B-B14F-4D97-AF65-F5344CB8AC3E}">
        <p14:creationId xmlns:p14="http://schemas.microsoft.com/office/powerpoint/2010/main" val="407854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82983"/>
                                        </p:tgtEl>
                                        <p:attrNameLst>
                                          <p:attrName>style.visibility</p:attrName>
                                        </p:attrNameLst>
                                      </p:cBhvr>
                                      <p:to>
                                        <p:strVal val="visible"/>
                                      </p:to>
                                    </p:set>
                                    <p:anim calcmode="lin" valueType="num">
                                      <p:cBhvr>
                                        <p:cTn id="7" dur="1000" fill="hold"/>
                                        <p:tgtEl>
                                          <p:spTgt spid="382983"/>
                                        </p:tgtEl>
                                        <p:attrNameLst>
                                          <p:attrName>ppt_w</p:attrName>
                                        </p:attrNameLst>
                                      </p:cBhvr>
                                      <p:tavLst>
                                        <p:tav tm="0">
                                          <p:val>
                                            <p:strVal val="#ppt_w*0.70"/>
                                          </p:val>
                                        </p:tav>
                                        <p:tav tm="100000">
                                          <p:val>
                                            <p:strVal val="#ppt_w"/>
                                          </p:val>
                                        </p:tav>
                                      </p:tavLst>
                                    </p:anim>
                                    <p:anim calcmode="lin" valueType="num">
                                      <p:cBhvr>
                                        <p:cTn id="8" dur="1000" fill="hold"/>
                                        <p:tgtEl>
                                          <p:spTgt spid="382983"/>
                                        </p:tgtEl>
                                        <p:attrNameLst>
                                          <p:attrName>ppt_h</p:attrName>
                                        </p:attrNameLst>
                                      </p:cBhvr>
                                      <p:tavLst>
                                        <p:tav tm="0">
                                          <p:val>
                                            <p:strVal val="#ppt_h"/>
                                          </p:val>
                                        </p:tav>
                                        <p:tav tm="100000">
                                          <p:val>
                                            <p:strVal val="#ppt_h"/>
                                          </p:val>
                                        </p:tav>
                                      </p:tavLst>
                                    </p:anim>
                                    <p:animEffect transition="in" filter="fade">
                                      <p:cBhvr>
                                        <p:cTn id="9" dur="1000"/>
                                        <p:tgtEl>
                                          <p:spTgt spid="38298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right)">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strVal val="#ppt_w*0.70"/>
                                          </p:val>
                                        </p:tav>
                                        <p:tav tm="100000">
                                          <p:val>
                                            <p:strVal val="#ppt_w"/>
                                          </p:val>
                                        </p:tav>
                                      </p:tavLst>
                                    </p:anim>
                                    <p:anim calcmode="lin" valueType="num">
                                      <p:cBhvr>
                                        <p:cTn id="20" dur="1000" fill="hold"/>
                                        <p:tgtEl>
                                          <p:spTgt spid="15"/>
                                        </p:tgtEl>
                                        <p:attrNameLst>
                                          <p:attrName>ppt_h</p:attrName>
                                        </p:attrNameLst>
                                      </p:cBhvr>
                                      <p:tavLst>
                                        <p:tav tm="0">
                                          <p:val>
                                            <p:strVal val="#ppt_h"/>
                                          </p:val>
                                        </p:tav>
                                        <p:tav tm="100000">
                                          <p:val>
                                            <p:strVal val="#ppt_h"/>
                                          </p:val>
                                        </p:tav>
                                      </p:tavLst>
                                    </p:anim>
                                    <p:animEffect transition="in" filter="fade">
                                      <p:cBhvr>
                                        <p:cTn id="21" dur="1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right)">
                                      <p:cBhvr>
                                        <p:cTn id="26" dur="500"/>
                                        <p:tgtEl>
                                          <p:spTgt spid="3"/>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par>
                          <p:cTn id="31" fill="hold">
                            <p:stCondLst>
                              <p:cond delay="1000"/>
                            </p:stCondLst>
                            <p:childTnLst>
                              <p:par>
                                <p:cTn id="32" presetID="22" presetClass="entr" presetSubtype="1"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up)">
                                      <p:cBhvr>
                                        <p:cTn id="34" dur="500"/>
                                        <p:tgtEl>
                                          <p:spTgt spid="11"/>
                                        </p:tgtEl>
                                      </p:cBhvr>
                                    </p:animEffect>
                                  </p:childTnLst>
                                </p:cTn>
                              </p:par>
                            </p:childTnLst>
                          </p:cTn>
                        </p:par>
                        <p:par>
                          <p:cTn id="35" fill="hold">
                            <p:stCondLst>
                              <p:cond delay="1500"/>
                            </p:stCondLst>
                            <p:childTnLst>
                              <p:par>
                                <p:cTn id="36" presetID="22" presetClass="entr" presetSubtype="1"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up)">
                                      <p:cBhvr>
                                        <p:cTn id="38" dur="500"/>
                                        <p:tgtEl>
                                          <p:spTgt spid="12"/>
                                        </p:tgtEl>
                                      </p:cBhvr>
                                    </p:animEffect>
                                  </p:childTnLst>
                                </p:cTn>
                              </p:par>
                            </p:childTnLst>
                          </p:cTn>
                        </p:par>
                        <p:par>
                          <p:cTn id="39" fill="hold">
                            <p:stCondLst>
                              <p:cond delay="2000"/>
                            </p:stCondLst>
                            <p:childTnLst>
                              <p:par>
                                <p:cTn id="40" presetID="22" presetClass="entr" presetSubtype="4"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83" grpId="0" animBg="1"/>
      <p:bldP spid="3" grpId="0" animBg="1"/>
      <p:bldP spid="10" grpId="0" animBg="1"/>
      <p:bldP spid="11" grpId="0" animBg="1"/>
      <p:bldP spid="12" grpId="0" animBg="1"/>
      <p:bldP spid="13"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0" y="0"/>
            <a:ext cx="9144000" cy="980728"/>
          </a:xfrm>
          <a:effectLst/>
        </p:spPr>
        <p:txBody>
          <a:bodyPr anchor="ctr"/>
          <a:lstStyle/>
          <a:p>
            <a:pPr eaLnBrk="1" hangingPunct="1"/>
            <a:r>
              <a:rPr lang="zh-CN" altLang="en-US" sz="4800"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有人放弃</a:t>
            </a:r>
            <a:r>
              <a:rPr lang="zh-CN" altLang="zh-CN" sz="4800"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a:t>
            </a:r>
            <a:endParaRPr lang="en-US"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pic>
        <p:nvPicPr>
          <p:cNvPr id="2" name="Picture 1" descr="very-tired-runner.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1052736"/>
            <a:ext cx="9168511" cy="6083577"/>
          </a:xfrm>
          <a:prstGeom prst="rect">
            <a:avLst/>
          </a:prstGeom>
        </p:spPr>
      </p:pic>
    </p:spTree>
    <p:extLst>
      <p:ext uri="{BB962C8B-B14F-4D97-AF65-F5344CB8AC3E}">
        <p14:creationId xmlns:p14="http://schemas.microsoft.com/office/powerpoint/2010/main" val="975604387"/>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2" descr="42 Jer O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840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0"/>
            <a:ext cx="9144000" cy="990600"/>
          </a:xfrm>
          <a:solidFill>
            <a:srgbClr val="000090"/>
          </a:solidFill>
        </p:spPr>
        <p:txBody>
          <a:bodyPr/>
          <a:lstStyle/>
          <a:p>
            <a:pPr>
              <a:defRPr/>
            </a:pPr>
            <a:r>
              <a:rPr lang="zh-CN" altLang="en-US" sz="3200" b="1">
                <a:solidFill>
                  <a:srgbClr val="FFFFFF"/>
                </a:solidFill>
                <a:effectLst>
                  <a:outerShdw blurRad="38100" dist="38100" dir="2700000" algn="tl">
                    <a:srgbClr val="000000"/>
                  </a:outerShdw>
                </a:effectLst>
                <a:latin typeface="Arial" charset="0"/>
                <a:ea typeface="ＭＳ Ｐゴシック" charset="0"/>
                <a:cs typeface="Arial" charset="0"/>
              </a:rPr>
              <a:t>杰里迈亚书的应用</a:t>
            </a:r>
            <a:r>
              <a:rPr lang="en-US" sz="3200" b="1">
                <a:solidFill>
                  <a:srgbClr val="FFFFFF"/>
                </a:solidFill>
                <a:effectLst>
                  <a:outerShdw blurRad="38100" dist="38100" dir="2700000" algn="tl">
                    <a:srgbClr val="000000"/>
                  </a:outerShdw>
                </a:effectLst>
                <a:latin typeface="Arial" charset="0"/>
                <a:ea typeface="ＭＳ Ｐゴシック" charset="0"/>
                <a:cs typeface="Arial" charset="0"/>
              </a:rPr>
              <a:t>: </a:t>
            </a:r>
            <a:r>
              <a:rPr lang="ru-RU" sz="3200" b="1">
                <a:solidFill>
                  <a:srgbClr val="FFFFFF"/>
                </a:solidFill>
                <a:effectLst>
                  <a:outerShdw blurRad="38100" dist="38100" dir="2700000" algn="tl">
                    <a:srgbClr val="000000"/>
                  </a:outerShdw>
                </a:effectLst>
                <a:latin typeface="Arial" charset="0"/>
                <a:ea typeface="ＭＳ Ｐゴシック" charset="0"/>
                <a:cs typeface="Arial" charset="0"/>
              </a:rPr>
              <a:t>“</a:t>
            </a:r>
            <a:r>
              <a:rPr lang="zh-CN" altLang="en-US" sz="3200" b="1">
                <a:solidFill>
                  <a:srgbClr val="FFFFFF"/>
                </a:solidFill>
                <a:effectLst>
                  <a:outerShdw blurRad="38100" dist="38100" dir="2700000" algn="tl">
                    <a:srgbClr val="000000"/>
                  </a:outerShdw>
                </a:effectLst>
                <a:latin typeface="Arial" charset="0"/>
                <a:ea typeface="ＭＳ Ｐゴシック" charset="0"/>
                <a:cs typeface="Arial" charset="0"/>
              </a:rPr>
              <a:t>离开耶路撒冷</a:t>
            </a:r>
            <a:r>
              <a:rPr lang="ru-RU" sz="3200" b="1">
                <a:solidFill>
                  <a:srgbClr val="FFFFFF"/>
                </a:solidFill>
                <a:effectLst>
                  <a:outerShdw blurRad="38100" dist="38100" dir="2700000" algn="tl">
                    <a:srgbClr val="000000"/>
                  </a:outerShdw>
                </a:effectLst>
                <a:latin typeface="Arial" charset="0"/>
                <a:ea typeface="ＭＳ Ｐゴシック" charset="0"/>
                <a:cs typeface="Arial" charset="0"/>
              </a:rPr>
              <a:t>"</a:t>
            </a:r>
            <a:endParaRPr lang="en-US" sz="3600" b="1"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pic>
        <p:nvPicPr>
          <p:cNvPr id="4" name="Picture 3" descr="Pict-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800" y="3048000"/>
            <a:ext cx="2476500" cy="1641475"/>
          </a:xfrm>
          <a:prstGeom prst="rect">
            <a:avLst/>
          </a:prstGeom>
          <a:noFill/>
          <a:ln w="101600">
            <a:solidFill>
              <a:schemeClr val="bg2">
                <a:lumMod val="90000"/>
              </a:schemeClr>
            </a:solidFill>
            <a:miter lim="800000"/>
            <a:headEnd/>
            <a:tailEnd/>
          </a:ln>
        </p:spPr>
      </p:pic>
      <p:sp>
        <p:nvSpPr>
          <p:cNvPr id="10" name="Title 1"/>
          <p:cNvSpPr txBox="1">
            <a:spLocks/>
          </p:cNvSpPr>
          <p:nvPr/>
        </p:nvSpPr>
        <p:spPr bwMode="auto">
          <a:xfrm>
            <a:off x="1495562" y="2231595"/>
            <a:ext cx="2456995" cy="1395373"/>
          </a:xfrm>
          <a:prstGeom prst="rect">
            <a:avLst/>
          </a:prstGeom>
          <a:noFill/>
          <a:ln w="9525">
            <a:noFill/>
            <a:miter lim="800000"/>
            <a:headEnd/>
            <a:tailEnd/>
          </a:ln>
        </p:spPr>
        <p:txBody>
          <a:bodyPr anchor="ctr"/>
          <a:lstStyle/>
          <a:p>
            <a:pPr algn="ctr" defTabSz="914400" eaLnBrk="0" fontAlgn="base" hangingPunct="0">
              <a:spcBef>
                <a:spcPct val="0"/>
              </a:spcBef>
              <a:spcAft>
                <a:spcPct val="0"/>
              </a:spcAft>
              <a:defRPr/>
            </a:pPr>
            <a:r>
              <a:rPr lang="zh-CN" altLang="en-US" sz="3200" b="1" dirty="0">
                <a:solidFill>
                  <a:srgbClr val="000000"/>
                </a:solidFill>
                <a:effectLst>
                  <a:glow rad="165100">
                    <a:srgbClr val="FFFFFF">
                      <a:alpha val="75000"/>
                    </a:srgbClr>
                  </a:glow>
                </a:effectLst>
                <a:latin typeface="Arial" charset="0"/>
                <a:ea typeface="Arial" charset="0"/>
                <a:cs typeface="Arial" charset="0"/>
              </a:rPr>
              <a:t>象征犹太人的无花果</a:t>
            </a:r>
            <a:r>
              <a:rPr lang="en-US" sz="3200" b="1" dirty="0">
                <a:solidFill>
                  <a:srgbClr val="000000"/>
                </a:solidFill>
                <a:effectLst>
                  <a:glow rad="165100">
                    <a:srgbClr val="FFFFFF">
                      <a:alpha val="75000"/>
                    </a:srgbClr>
                  </a:glow>
                </a:effectLst>
                <a:latin typeface="Arial" charset="0"/>
                <a:ea typeface="Arial" charset="0"/>
                <a:cs typeface="Arial" charset="0"/>
              </a:rPr>
              <a:t>:</a:t>
            </a:r>
            <a:endParaRPr lang="en-US" sz="3200" b="1" u="sng" dirty="0">
              <a:solidFill>
                <a:srgbClr val="000000"/>
              </a:solidFill>
              <a:effectLst>
                <a:glow rad="165100">
                  <a:srgbClr val="FFFFFF">
                    <a:alpha val="75000"/>
                  </a:srgbClr>
                </a:glow>
              </a:effectLst>
              <a:latin typeface="Arial" charset="0"/>
              <a:ea typeface="Arial" charset="0"/>
              <a:cs typeface="Arial" charset="0"/>
            </a:endParaRPr>
          </a:p>
        </p:txBody>
      </p:sp>
      <p:sp>
        <p:nvSpPr>
          <p:cNvPr id="11" name="Title 1"/>
          <p:cNvSpPr txBox="1">
            <a:spLocks/>
          </p:cNvSpPr>
          <p:nvPr/>
        </p:nvSpPr>
        <p:spPr bwMode="auto">
          <a:xfrm>
            <a:off x="609600" y="5410200"/>
            <a:ext cx="2895600" cy="685800"/>
          </a:xfrm>
          <a:prstGeom prst="rect">
            <a:avLst/>
          </a:prstGeom>
          <a:noFill/>
          <a:ln w="9525">
            <a:noFill/>
            <a:miter lim="800000"/>
            <a:headEnd/>
            <a:tailEnd/>
          </a:ln>
        </p:spPr>
        <p:txBody>
          <a:bodyPr anchor="ctr"/>
          <a:lstStyle/>
          <a:p>
            <a:pPr algn="ctr" defTabSz="914400" eaLnBrk="0" fontAlgn="base" hangingPunct="0">
              <a:spcBef>
                <a:spcPct val="0"/>
              </a:spcBef>
              <a:spcAft>
                <a:spcPct val="0"/>
              </a:spcAft>
              <a:defRPr/>
            </a:pPr>
            <a:r>
              <a:rPr lang="zh-CN" altLang="en-US" sz="3200" b="1" u="sng" dirty="0">
                <a:solidFill>
                  <a:srgbClr val="000000"/>
                </a:solidFill>
                <a:effectLst>
                  <a:glow rad="165100">
                    <a:srgbClr val="FFFFFF">
                      <a:alpha val="75000"/>
                    </a:srgbClr>
                  </a:glow>
                </a:effectLst>
                <a:latin typeface="Arial" charset="0"/>
                <a:ea typeface="Arial" charset="0"/>
                <a:cs typeface="Arial" charset="0"/>
              </a:rPr>
              <a:t>巴比伦人之地</a:t>
            </a:r>
            <a:endParaRPr lang="en-US" sz="3200" b="1" u="sng" dirty="0">
              <a:solidFill>
                <a:srgbClr val="000000"/>
              </a:solidFill>
              <a:effectLst>
                <a:glow rad="165100">
                  <a:srgbClr val="FFFFFF">
                    <a:alpha val="75000"/>
                  </a:srgbClr>
                </a:glow>
              </a:effectLst>
              <a:latin typeface="Arial" charset="0"/>
              <a:ea typeface="Arial" charset="0"/>
              <a:cs typeface="Arial" charset="0"/>
            </a:endParaRPr>
          </a:p>
        </p:txBody>
      </p:sp>
      <p:sp>
        <p:nvSpPr>
          <p:cNvPr id="14" name="Down Arrow 13"/>
          <p:cNvSpPr/>
          <p:nvPr/>
        </p:nvSpPr>
        <p:spPr>
          <a:xfrm>
            <a:off x="1219200" y="3962400"/>
            <a:ext cx="381000" cy="1600200"/>
          </a:xfrm>
          <a:prstGeom prst="downArrow">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4000">
              <a:solidFill>
                <a:srgbClr val="FFFFFF"/>
              </a:solidFill>
              <a:latin typeface="Times New Roman"/>
            </a:endParaRPr>
          </a:p>
        </p:txBody>
      </p:sp>
      <p:sp>
        <p:nvSpPr>
          <p:cNvPr id="15" name="Title 1"/>
          <p:cNvSpPr txBox="1">
            <a:spLocks/>
          </p:cNvSpPr>
          <p:nvPr/>
        </p:nvSpPr>
        <p:spPr bwMode="auto">
          <a:xfrm>
            <a:off x="609600" y="3352800"/>
            <a:ext cx="1524000" cy="609600"/>
          </a:xfrm>
          <a:prstGeom prst="rect">
            <a:avLst/>
          </a:prstGeom>
          <a:noFill/>
          <a:ln w="9525">
            <a:noFill/>
            <a:miter lim="800000"/>
            <a:headEnd/>
            <a:tailEnd/>
          </a:ln>
        </p:spPr>
        <p:txBody>
          <a:bodyPr anchor="ctr"/>
          <a:lstStyle/>
          <a:p>
            <a:pPr algn="ctr" defTabSz="914400" eaLnBrk="0" fontAlgn="base" hangingPunct="0">
              <a:spcBef>
                <a:spcPct val="0"/>
              </a:spcBef>
              <a:spcAft>
                <a:spcPct val="0"/>
              </a:spcAft>
              <a:defRPr/>
            </a:pPr>
            <a:r>
              <a:rPr lang="zh-CN" altLang="en-US" sz="3200" b="1" dirty="0">
                <a:solidFill>
                  <a:srgbClr val="000000"/>
                </a:solidFill>
                <a:effectLst>
                  <a:glow rad="165100">
                    <a:srgbClr val="FFFFFF">
                      <a:alpha val="75000"/>
                    </a:srgbClr>
                  </a:glow>
                </a:effectLst>
                <a:latin typeface="Arial" charset="0"/>
                <a:ea typeface="Arial" charset="0"/>
                <a:cs typeface="Arial" charset="0"/>
              </a:rPr>
              <a:t>好</a:t>
            </a:r>
            <a:endParaRPr lang="en-US" sz="3200" b="1" u="sng" dirty="0">
              <a:solidFill>
                <a:srgbClr val="000000"/>
              </a:solidFill>
              <a:effectLst>
                <a:glow rad="165100">
                  <a:srgbClr val="FFFFFF">
                    <a:alpha val="75000"/>
                  </a:srgbClr>
                </a:glow>
              </a:effectLst>
              <a:latin typeface="Arial" charset="0"/>
              <a:ea typeface="Arial" charset="0"/>
              <a:cs typeface="Arial" charset="0"/>
            </a:endParaRPr>
          </a:p>
        </p:txBody>
      </p:sp>
      <p:sp>
        <p:nvSpPr>
          <p:cNvPr id="17" name="Title 1"/>
          <p:cNvSpPr txBox="1">
            <a:spLocks/>
          </p:cNvSpPr>
          <p:nvPr/>
        </p:nvSpPr>
        <p:spPr bwMode="auto">
          <a:xfrm>
            <a:off x="1676400" y="3886200"/>
            <a:ext cx="1524000" cy="609600"/>
          </a:xfrm>
          <a:prstGeom prst="rect">
            <a:avLst/>
          </a:prstGeom>
          <a:noFill/>
          <a:ln w="9525">
            <a:noFill/>
            <a:miter lim="800000"/>
            <a:headEnd/>
            <a:tailEnd/>
          </a:ln>
        </p:spPr>
        <p:txBody>
          <a:bodyPr anchor="ctr"/>
          <a:lstStyle/>
          <a:p>
            <a:pPr algn="ctr" defTabSz="914400" eaLnBrk="0" fontAlgn="base" hangingPunct="0">
              <a:spcBef>
                <a:spcPct val="0"/>
              </a:spcBef>
              <a:spcAft>
                <a:spcPct val="0"/>
              </a:spcAft>
              <a:defRPr/>
            </a:pPr>
            <a:r>
              <a:rPr lang="zh-CN" altLang="en-US" sz="3200" b="1" dirty="0">
                <a:solidFill>
                  <a:srgbClr val="000000"/>
                </a:solidFill>
                <a:effectLst>
                  <a:glow rad="165100">
                    <a:srgbClr val="FFFFFF">
                      <a:alpha val="75000"/>
                    </a:srgbClr>
                  </a:glow>
                </a:effectLst>
                <a:latin typeface="Arial" charset="0"/>
                <a:ea typeface="Arial" charset="0"/>
                <a:cs typeface="Arial" charset="0"/>
              </a:rPr>
              <a:t>坏</a:t>
            </a:r>
            <a:endParaRPr lang="en-US" sz="3200" b="1" u="sng" dirty="0">
              <a:solidFill>
                <a:srgbClr val="000000"/>
              </a:solidFill>
              <a:effectLst>
                <a:glow rad="165100">
                  <a:srgbClr val="FFFFFF">
                    <a:alpha val="75000"/>
                  </a:srgbClr>
                </a:glow>
              </a:effectLst>
              <a:latin typeface="Arial" charset="0"/>
              <a:ea typeface="Arial" charset="0"/>
              <a:cs typeface="Arial" charset="0"/>
            </a:endParaRPr>
          </a:p>
        </p:txBody>
      </p:sp>
      <p:sp>
        <p:nvSpPr>
          <p:cNvPr id="13" name="Title 1"/>
          <p:cNvSpPr txBox="1">
            <a:spLocks/>
          </p:cNvSpPr>
          <p:nvPr/>
        </p:nvSpPr>
        <p:spPr bwMode="auto">
          <a:xfrm>
            <a:off x="0" y="6224403"/>
            <a:ext cx="4840288" cy="627557"/>
          </a:xfrm>
          <a:prstGeom prst="rect">
            <a:avLst/>
          </a:prstGeom>
          <a:solidFill>
            <a:srgbClr val="800000"/>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zh-CN" altLang="en-US" sz="3200" b="1" dirty="0">
                <a:solidFill>
                  <a:srgbClr val="FFFFFF"/>
                </a:solidFill>
                <a:effectLst>
                  <a:outerShdw blurRad="38100" dist="38100" dir="2700000" algn="tl">
                    <a:srgbClr val="000000"/>
                  </a:outerShdw>
                </a:effectLst>
                <a:latin typeface="Arial" charset="0"/>
                <a:ea typeface="ＭＳ Ｐゴシック" charset="0"/>
                <a:cs typeface="Arial" charset="0"/>
              </a:rPr>
              <a:t>耶利米书</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24</a:t>
            </a:r>
            <a:r>
              <a:rPr lang="zh-CN" altLang="en-US" sz="3200" b="1" dirty="0">
                <a:solidFill>
                  <a:srgbClr val="FFFFFF"/>
                </a:solidFill>
                <a:effectLst>
                  <a:outerShdw blurRad="38100" dist="38100" dir="2700000" algn="tl">
                    <a:srgbClr val="000000"/>
                  </a:outerShdw>
                </a:effectLst>
                <a:latin typeface="Arial" charset="0"/>
                <a:ea typeface="ＭＳ Ｐゴシック" charset="0"/>
                <a:cs typeface="Arial" charset="0"/>
              </a:rPr>
              <a:t>无花果的比喻</a:t>
            </a:r>
            <a:endParaRPr lang="en-US" sz="3600" b="1"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16" name="Title 1"/>
          <p:cNvSpPr txBox="1">
            <a:spLocks/>
          </p:cNvSpPr>
          <p:nvPr/>
        </p:nvSpPr>
        <p:spPr bwMode="auto">
          <a:xfrm>
            <a:off x="4788024" y="980728"/>
            <a:ext cx="4355976" cy="5877272"/>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914400" eaLnBrk="1" hangingPunct="1">
              <a:defRPr/>
            </a:pPr>
            <a:r>
              <a:rPr lang="zh-CN" altLang="en-US" sz="2400" b="1" dirty="0">
                <a:solidFill>
                  <a:srgbClr val="FFFFFF"/>
                </a:solidFill>
              </a:rPr>
              <a:t>耶利米书</a:t>
            </a:r>
            <a:r>
              <a:rPr lang="en-US" sz="2400" b="1" dirty="0">
                <a:solidFill>
                  <a:srgbClr val="FFFFFF"/>
                </a:solidFill>
              </a:rPr>
              <a:t> 24 </a:t>
            </a:r>
            <a:r>
              <a:rPr lang="zh-CN" altLang="en-US" sz="2400" b="1" dirty="0">
                <a:solidFill>
                  <a:srgbClr val="FFFFFF"/>
                </a:solidFill>
              </a:rPr>
              <a:t>章将犹太人描述为两种无花果</a:t>
            </a:r>
            <a:r>
              <a:rPr lang="en-US" sz="2400" b="1" dirty="0">
                <a:solidFill>
                  <a:srgbClr val="FFFFFF"/>
                </a:solidFill>
              </a:rPr>
              <a:t>:</a:t>
            </a:r>
          </a:p>
          <a:p>
            <a:pPr marL="228600" indent="-228600" defTabSz="914400" eaLnBrk="1" hangingPunct="1">
              <a:buFontTx/>
              <a:buAutoNum type="arabicPeriod"/>
              <a:defRPr/>
            </a:pPr>
            <a:r>
              <a:rPr lang="en-US" sz="2400" b="1" dirty="0">
                <a:solidFill>
                  <a:srgbClr val="FFFF00"/>
                </a:solidFill>
              </a:rPr>
              <a:t> </a:t>
            </a:r>
            <a:r>
              <a:rPr lang="ru-RU" sz="2400" b="1" dirty="0">
                <a:solidFill>
                  <a:srgbClr val="FFFF00"/>
                </a:solidFill>
              </a:rPr>
              <a:t>”</a:t>
            </a:r>
            <a:r>
              <a:rPr lang="zh-CN" altLang="en-US" sz="2400" b="1" dirty="0">
                <a:solidFill>
                  <a:srgbClr val="FFFF00"/>
                </a:solidFill>
              </a:rPr>
              <a:t>坏无花果</a:t>
            </a:r>
            <a:r>
              <a:rPr lang="ru-RU" sz="2400" b="1" dirty="0">
                <a:solidFill>
                  <a:srgbClr val="FFFF00"/>
                </a:solidFill>
              </a:rPr>
              <a:t>“</a:t>
            </a:r>
            <a:r>
              <a:rPr lang="zh-CN" altLang="en-US" sz="2400" b="1" dirty="0">
                <a:solidFill>
                  <a:srgbClr val="FFFF00"/>
                </a:solidFill>
              </a:rPr>
              <a:t>是指拒绝服从神藉巴比伦人施行的管教的犹太人，他们背逆神而留在城里遭毁灭。</a:t>
            </a:r>
            <a:endParaRPr lang="en-US" sz="2400" b="1" dirty="0">
              <a:solidFill>
                <a:srgbClr val="FFFF00"/>
              </a:solidFill>
            </a:endParaRPr>
          </a:p>
          <a:p>
            <a:pPr marL="228600" indent="-228600" defTabSz="914400" eaLnBrk="1" hangingPunct="1">
              <a:buFontTx/>
              <a:buAutoNum type="arabicPeriod"/>
              <a:defRPr/>
            </a:pPr>
            <a:r>
              <a:rPr lang="ru-RU" sz="2400" b="1" dirty="0">
                <a:solidFill>
                  <a:srgbClr val="FFFFFF"/>
                </a:solidFill>
              </a:rPr>
              <a:t>”</a:t>
            </a:r>
            <a:r>
              <a:rPr lang="zh-CN" altLang="en-US" sz="2400" b="1" dirty="0">
                <a:solidFill>
                  <a:srgbClr val="FFFFFF"/>
                </a:solidFill>
              </a:rPr>
              <a:t>好无花果</a:t>
            </a:r>
            <a:r>
              <a:rPr lang="ru-RU" sz="2400" b="1" dirty="0">
                <a:solidFill>
                  <a:srgbClr val="FFFFFF"/>
                </a:solidFill>
              </a:rPr>
              <a:t>“</a:t>
            </a:r>
            <a:r>
              <a:rPr lang="en-US" sz="2400" b="1" dirty="0">
                <a:solidFill>
                  <a:srgbClr val="FFFFFF"/>
                </a:solidFill>
              </a:rPr>
              <a:t> </a:t>
            </a:r>
            <a:r>
              <a:rPr lang="zh-CN" altLang="en-US" sz="2400" b="1" dirty="0">
                <a:solidFill>
                  <a:srgbClr val="FFFFFF"/>
                </a:solidFill>
              </a:rPr>
              <a:t>是指离开耶路撒冷城的犹太人，他们出去往巴比伦人之境而得以保全性命</a:t>
            </a:r>
            <a:r>
              <a:rPr lang="en-US" sz="2400" b="1" dirty="0">
                <a:solidFill>
                  <a:srgbClr val="FFFFFF"/>
                </a:solidFill>
              </a:rPr>
              <a:t>!</a:t>
            </a:r>
          </a:p>
          <a:p>
            <a:pPr marL="228600" indent="-228600" defTabSz="914400" eaLnBrk="1" hangingPunct="1">
              <a:buFontTx/>
              <a:buAutoNum type="arabicPeriod"/>
              <a:defRPr/>
            </a:pPr>
            <a:endParaRPr lang="en-US" sz="2400" b="1" dirty="0">
              <a:solidFill>
                <a:srgbClr val="FFFFFF"/>
              </a:solidFill>
            </a:endParaRPr>
          </a:p>
          <a:p>
            <a:pPr defTabSz="914400" eaLnBrk="1" hangingPunct="1">
              <a:defRPr/>
            </a:pPr>
            <a:r>
              <a:rPr lang="zh-CN" altLang="en-US" sz="2400" b="1" dirty="0">
                <a:solidFill>
                  <a:srgbClr val="FFFF00"/>
                </a:solidFill>
              </a:rPr>
              <a:t>主后</a:t>
            </a:r>
            <a:r>
              <a:rPr lang="en-US" sz="2400" b="1" dirty="0">
                <a:solidFill>
                  <a:srgbClr val="FFFF00"/>
                </a:solidFill>
              </a:rPr>
              <a:t>70</a:t>
            </a:r>
            <a:r>
              <a:rPr lang="zh-CN" altLang="en-US" sz="2400" b="1" dirty="0">
                <a:solidFill>
                  <a:srgbClr val="FFFF00"/>
                </a:solidFill>
              </a:rPr>
              <a:t>年发生的事与此无异</a:t>
            </a:r>
            <a:r>
              <a:rPr lang="en-US" sz="2400" b="1" dirty="0">
                <a:solidFill>
                  <a:srgbClr val="FFFF00"/>
                </a:solidFill>
              </a:rPr>
              <a:t>!</a:t>
            </a:r>
          </a:p>
        </p:txBody>
      </p:sp>
    </p:spTree>
    <p:extLst>
      <p:ext uri="{BB962C8B-B14F-4D97-AF65-F5344CB8AC3E}">
        <p14:creationId xmlns:p14="http://schemas.microsoft.com/office/powerpoint/2010/main" val="1595745653"/>
      </p:ext>
    </p:extLst>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par>
                          <p:cTn id="19" fill="hold" nodeType="afterGroup">
                            <p:stCondLst>
                              <p:cond delay="0"/>
                            </p:stCondLst>
                            <p:childTnLst>
                              <p:par>
                                <p:cTn id="20" presetID="22" presetClass="entr" presetSubtype="1"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childTnLst>
                          </p:cTn>
                        </p:par>
                        <p:par>
                          <p:cTn id="23" fill="hold" nodeType="afterGroup">
                            <p:stCondLst>
                              <p:cond delay="500"/>
                            </p:stCondLst>
                            <p:childTnLst>
                              <p:par>
                                <p:cTn id="24" presetID="1" presetClass="entr" presetSubtype="0"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838" y="80508"/>
            <a:ext cx="9144000" cy="2016125"/>
          </a:xfrm>
          <a:effectLst>
            <a:outerShdw blurRad="63500" dist="35921" dir="2700000" algn="ctr" rotWithShape="0">
              <a:schemeClr val="tx2">
                <a:alpha val="74998"/>
              </a:schemeClr>
            </a:outerShdw>
          </a:effectLst>
          <a:extLst/>
        </p:spPr>
        <p:txBody>
          <a:bodyPr/>
          <a:lstStyle/>
          <a:p>
            <a:pPr>
              <a:defRPr/>
            </a:pPr>
            <a:r>
              <a:rPr lang="zh-CN" altLang="en-US" sz="5400" b="1">
                <a:effectLst>
                  <a:glow rad="127000">
                    <a:schemeClr val="tx1"/>
                  </a:glow>
                </a:effectLst>
                <a:latin typeface="Arial" charset="0"/>
                <a:ea typeface="ＭＳ Ｐゴシック" charset="0"/>
                <a:cs typeface="ＭＳ Ｐゴシック" charset="0"/>
              </a:rPr>
              <a:t>旧约中的管教</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5837" y="2993571"/>
            <a:ext cx="9138163" cy="3810001"/>
          </a:xfrm>
          <a:prstGeom prst="rect">
            <a:avLst/>
          </a:prstGeom>
        </p:spPr>
      </p:pic>
    </p:spTree>
    <p:extLst>
      <p:ext uri="{BB962C8B-B14F-4D97-AF65-F5344CB8AC3E}">
        <p14:creationId xmlns:p14="http://schemas.microsoft.com/office/powerpoint/2010/main" val="37744902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1053" y="582162"/>
            <a:ext cx="9175053" cy="588531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8608" y="783432"/>
            <a:ext cx="3462487" cy="6074567"/>
          </a:xfrm>
          <a:noFill/>
          <a:effectLst>
            <a:outerShdw blurRad="63500" dist="35921" dir="2700000" algn="ctr" rotWithShape="0">
              <a:schemeClr val="tx2">
                <a:alpha val="74998"/>
              </a:schemeClr>
            </a:outerShdw>
          </a:effectLst>
          <a:extLst/>
        </p:spPr>
        <p:txBody>
          <a:bodyPr anchor="t"/>
          <a:lstStyle/>
          <a:p>
            <a:pPr>
              <a:defRPr/>
            </a:pPr>
            <a:r>
              <a:rPr lang="ru-RU" sz="3600" b="1">
                <a:effectLst>
                  <a:glow rad="127000">
                    <a:schemeClr val="tx1"/>
                  </a:glow>
                </a:effectLst>
                <a:latin typeface="Arial" charset="0"/>
                <a:ea typeface="ＭＳ Ｐゴシック" charset="0"/>
                <a:cs typeface="ＭＳ Ｐゴシック" charset="0"/>
              </a:rPr>
              <a:t>“</a:t>
            </a:r>
            <a:r>
              <a:rPr lang="zh-CN" altLang="en-US" sz="3600" b="1">
                <a:effectLst>
                  <a:glow rad="127000">
                    <a:schemeClr val="tx1"/>
                  </a:glow>
                </a:effectLst>
                <a:latin typeface="Arial" charset="0"/>
                <a:ea typeface="ＭＳ Ｐゴシック" charset="0"/>
                <a:cs typeface="ＭＳ Ｐゴシック" charset="0"/>
              </a:rPr>
              <a:t>任何人若拒绝遵循摩西的律法，凭两三个人的见证就不得怜恤而被处死。</a:t>
            </a:r>
            <a:r>
              <a:rPr lang="ru-RU" sz="3600" b="1">
                <a:effectLst>
                  <a:glow rad="127000">
                    <a:schemeClr val="tx1"/>
                  </a:glow>
                </a:effectLst>
                <a:latin typeface="Arial" charset="0"/>
                <a:ea typeface="ＭＳ Ｐゴシック" charset="0"/>
                <a:cs typeface="ＭＳ Ｐゴシック" charset="0"/>
              </a:rPr>
              <a:t>”</a:t>
            </a:r>
            <a:r>
              <a:rPr lang="en-US" sz="3600" b="1">
                <a:effectLst>
                  <a:glow rad="127000">
                    <a:schemeClr val="tx1"/>
                  </a:glow>
                </a:effectLst>
                <a:latin typeface="Arial" charset="0"/>
                <a:ea typeface="ＭＳ Ｐゴシック" charset="0"/>
                <a:cs typeface="ＭＳ Ｐゴシック" charset="0"/>
              </a:rPr>
              <a:t> </a:t>
            </a:r>
            <a:br>
              <a:rPr lang="en-US" sz="3600" b="1">
                <a:effectLst>
                  <a:glow rad="127000">
                    <a:schemeClr val="tx1"/>
                  </a:glow>
                </a:effectLst>
                <a:latin typeface="Arial" charset="0"/>
                <a:ea typeface="ＭＳ Ｐゴシック" charset="0"/>
                <a:cs typeface="ＭＳ Ｐゴシック" charset="0"/>
              </a:rPr>
            </a:br>
            <a:r>
              <a:rPr lang="en-US" sz="3600" b="1">
                <a:effectLst>
                  <a:glow rad="127000">
                    <a:schemeClr val="tx1"/>
                  </a:glow>
                </a:effectLst>
                <a:latin typeface="Arial" charset="0"/>
                <a:ea typeface="ＭＳ Ｐゴシック" charset="0"/>
                <a:cs typeface="ＭＳ Ｐゴシック" charset="0"/>
              </a:rPr>
              <a:t>(</a:t>
            </a:r>
            <a:r>
              <a:rPr lang="zh-CN" altLang="en-US" sz="3600" b="1">
                <a:effectLst>
                  <a:glow rad="127000">
                    <a:schemeClr val="tx1"/>
                  </a:glow>
                </a:effectLst>
                <a:latin typeface="Arial" charset="0"/>
                <a:ea typeface="ＭＳ Ｐゴシック" charset="0"/>
                <a:cs typeface="ＭＳ Ｐゴシック" charset="0"/>
              </a:rPr>
              <a:t>希伯来书</a:t>
            </a:r>
            <a:r>
              <a:rPr lang="en-US" sz="3600" b="1">
                <a:effectLst>
                  <a:glow rad="127000">
                    <a:schemeClr val="tx1"/>
                  </a:glow>
                </a:effectLst>
                <a:latin typeface="Arial" charset="0"/>
                <a:ea typeface="ＭＳ Ｐゴシック" charset="0"/>
                <a:cs typeface="ＭＳ Ｐゴシック" charset="0"/>
              </a:rPr>
              <a:t>10:28; </a:t>
            </a:r>
            <a:r>
              <a:rPr lang="zh-CN" altLang="en-US" sz="3600" b="1">
                <a:effectLst>
                  <a:glow rad="127000">
                    <a:schemeClr val="tx1"/>
                  </a:glow>
                </a:effectLst>
                <a:latin typeface="Arial" charset="0"/>
                <a:ea typeface="ＭＳ Ｐゴシック" charset="0"/>
                <a:cs typeface="ＭＳ Ｐゴシック" charset="0"/>
              </a:rPr>
              <a:t>民数记</a:t>
            </a:r>
            <a:r>
              <a:rPr lang="en-US" sz="3600" b="1">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15:30-36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4"/>
          <a:stretch>
            <a:fillRect/>
          </a:stretch>
        </p:blipFill>
        <p:spPr>
          <a:xfrm>
            <a:off x="3771095" y="0"/>
            <a:ext cx="5372905" cy="6858000"/>
          </a:xfrm>
          <a:prstGeom prst="rect">
            <a:avLst/>
          </a:prstGeom>
        </p:spPr>
      </p:pic>
    </p:spTree>
    <p:extLst>
      <p:ext uri="{BB962C8B-B14F-4D97-AF65-F5344CB8AC3E}">
        <p14:creationId xmlns:p14="http://schemas.microsoft.com/office/powerpoint/2010/main" val="206036744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par>
                                <p:cTn id="10" presetID="3" presetClass="entr" presetSubtype="10" fill="hold" grpId="0" nodeType="withEffect">
                                  <p:stCondLst>
                                    <p:cond delay="0"/>
                                  </p:stCondLst>
                                  <p:childTnLst>
                                    <p:set>
                                      <p:cBhvr>
                                        <p:cTn id="11" dur="1" fill="hold">
                                          <p:stCondLst>
                                            <p:cond delay="0"/>
                                          </p:stCondLst>
                                        </p:cTn>
                                        <p:tgtEl>
                                          <p:spTgt spid="900098"/>
                                        </p:tgtEl>
                                        <p:attrNameLst>
                                          <p:attrName>style.visibility</p:attrName>
                                        </p:attrNameLst>
                                      </p:cBhvr>
                                      <p:to>
                                        <p:strVal val="visible"/>
                                      </p:to>
                                    </p:set>
                                    <p:animEffect transition="in" filter="blinds(horizontal)">
                                      <p:cBhvr>
                                        <p:cTn id="12"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592303" y="0"/>
            <a:ext cx="4818015"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37433"/>
            <a:ext cx="4592304" cy="6423412"/>
          </a:xfrm>
          <a:noFill/>
          <a:effectLst>
            <a:outerShdw blurRad="63500" dist="35921" dir="2700000" algn="ctr" rotWithShape="0">
              <a:schemeClr val="tx2">
                <a:alpha val="74998"/>
              </a:schemeClr>
            </a:outerShdw>
          </a:effectLst>
          <a:extLst/>
        </p:spPr>
        <p:txBody>
          <a:bodyPr anchor="t"/>
          <a:lstStyle/>
          <a:p>
            <a:pPr>
              <a:defRPr/>
            </a:pPr>
            <a:r>
              <a:rPr lang="ru-RU" sz="3600" b="1">
                <a:effectLst>
                  <a:glow rad="127000">
                    <a:schemeClr val="tx1"/>
                  </a:glow>
                </a:effectLst>
                <a:latin typeface="Arial" charset="0"/>
                <a:ea typeface="ＭＳ Ｐゴシック" charset="0"/>
                <a:cs typeface="ＭＳ Ｐゴシック" charset="0"/>
              </a:rPr>
              <a:t>"</a:t>
            </a:r>
            <a:r>
              <a:rPr lang="zh-CN" altLang="en-US" sz="3600" b="1">
                <a:effectLst>
                  <a:glow rad="127000">
                    <a:schemeClr val="tx1"/>
                  </a:glow>
                </a:effectLst>
                <a:latin typeface="Arial" charset="0"/>
                <a:ea typeface="ＭＳ Ｐゴシック" charset="0"/>
                <a:cs typeface="ＭＳ Ｐゴシック" charset="0"/>
              </a:rPr>
              <a:t>何况是践踏　神的儿子，把那使他成圣的立约的血当作俗物，又侮辱施恩的圣灵的人，你们想想，他不是应该受更严厉的刑罚吗？</a:t>
            </a:r>
            <a:r>
              <a:rPr lang="ru-RU" sz="3600" b="1">
                <a:effectLst>
                  <a:glow rad="127000">
                    <a:schemeClr val="tx1"/>
                  </a:glow>
                </a:effectLst>
                <a:latin typeface="Arial" charset="0"/>
                <a:ea typeface="ＭＳ Ｐゴシック" charset="0"/>
                <a:cs typeface="ＭＳ Ｐゴシック" charset="0"/>
              </a:rPr>
              <a:t>"</a:t>
            </a:r>
            <a:r>
              <a:rPr lang="en-US" sz="3600" b="1">
                <a:effectLst>
                  <a:glow rad="127000">
                    <a:schemeClr val="tx1"/>
                  </a:glow>
                </a:effectLst>
                <a:latin typeface="Arial" charset="0"/>
                <a:ea typeface="ＭＳ Ｐゴシック" charset="0"/>
                <a:cs typeface="ＭＳ Ｐゴシック" charset="0"/>
              </a:rPr>
              <a:t> </a:t>
            </a:r>
            <a:br>
              <a:rPr lang="en-US" sz="3600" b="1">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(10:29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9399776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3"/>
            <a:ext cx="9144000" cy="705844"/>
          </a:xfrm>
          <a:noFill/>
          <a:effectLst>
            <a:outerShdw blurRad="63500" dist="35921" dir="2700000" algn="ctr" rotWithShape="0">
              <a:schemeClr val="tx2">
                <a:alpha val="74998"/>
              </a:schemeClr>
            </a:outerShdw>
          </a:effectLst>
          <a:ex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比死更遭</a:t>
            </a:r>
            <a:r>
              <a:rPr lang="en-US" sz="3600"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196171" y="1373205"/>
            <a:ext cx="8792953" cy="509427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CN" sz="2800" b="1" dirty="0">
                <a:solidFill>
                  <a:srgbClr val="FFFFFF"/>
                </a:solidFill>
              </a:rPr>
              <a:t>"</a:t>
            </a:r>
            <a:r>
              <a:rPr lang="zh-CN" altLang="en-US" sz="2800" b="1" dirty="0">
                <a:solidFill>
                  <a:srgbClr val="FFFFFF"/>
                </a:solidFill>
              </a:rPr>
              <a:t>这种属灵的背逆无疑会招致比摩西律法之下设定的死刑处罚更严厉地惩罚。但是作者并不是在指地狱。神施加在人身上的惩罚形式中有多种是比立即死亡更糟的。事实上，耶利米对施加于耶路撒冷的惩罚表示了不满</a:t>
            </a:r>
            <a:r>
              <a:rPr lang="en-US" sz="2800" b="1" dirty="0">
                <a:solidFill>
                  <a:srgbClr val="FFFFFF"/>
                </a:solidFill>
              </a:rPr>
              <a:t> (</a:t>
            </a:r>
            <a:r>
              <a:rPr lang="zh-CN" altLang="en-US" sz="2800" b="1" dirty="0">
                <a:solidFill>
                  <a:srgbClr val="FFFFFF"/>
                </a:solidFill>
              </a:rPr>
              <a:t>耶利米哀歌</a:t>
            </a:r>
            <a:r>
              <a:rPr lang="en-US" sz="2800" b="1" dirty="0">
                <a:solidFill>
                  <a:srgbClr val="FFFFFF"/>
                </a:solidFill>
              </a:rPr>
              <a:t>4:6, 9)</a:t>
            </a:r>
            <a:r>
              <a:rPr lang="zh-CN" altLang="en-US" sz="2800" b="1" dirty="0">
                <a:solidFill>
                  <a:srgbClr val="FFFFFF"/>
                </a:solidFill>
              </a:rPr>
              <a:t>。有人可能也会想到扫罗王</a:t>
            </a:r>
            <a:r>
              <a:rPr lang="en-US" sz="2800" b="1" dirty="0">
                <a:solidFill>
                  <a:srgbClr val="FFFFFF"/>
                </a:solidFill>
              </a:rPr>
              <a:t>, </a:t>
            </a:r>
            <a:r>
              <a:rPr lang="zh-CN" altLang="en-US" sz="2800" b="1" dirty="0">
                <a:solidFill>
                  <a:srgbClr val="FFFFFF"/>
                </a:solidFill>
              </a:rPr>
              <a:t>在他最后的日子里承受了那样的智力和情感上的混乱重担，以至于死亡对他来说是一种解脱。</a:t>
            </a:r>
            <a:r>
              <a:rPr lang="ru-RU" sz="2800" b="1" dirty="0">
                <a:solidFill>
                  <a:srgbClr val="FFFFFF"/>
                </a:solidFill>
              </a:rPr>
              <a:t>"</a:t>
            </a:r>
            <a:r>
              <a:rPr lang="en-US" sz="2800" b="1" dirty="0">
                <a:solidFill>
                  <a:srgbClr val="FFFFFF"/>
                </a:solidFill>
              </a:rPr>
              <a:t> </a:t>
            </a:r>
            <a:br>
              <a:rPr lang="en-US" sz="2800" b="1" dirty="0">
                <a:solidFill>
                  <a:srgbClr val="FFFFFF"/>
                </a:solidFill>
              </a:rPr>
            </a:br>
            <a:r>
              <a:rPr lang="en-US" sz="2800" b="1" dirty="0">
                <a:solidFill>
                  <a:srgbClr val="FFFFFF"/>
                </a:solidFill>
              </a:rPr>
              <a:t>(Zane C. Hodges, </a:t>
            </a:r>
            <a:r>
              <a:rPr lang="en-US" sz="2800" b="1" i="1" dirty="0">
                <a:solidFill>
                  <a:srgbClr val="FFFFFF"/>
                </a:solidFill>
              </a:rPr>
              <a:t>BKC</a:t>
            </a:r>
            <a:r>
              <a:rPr lang="en-US" sz="2800" b="1" dirty="0">
                <a:solidFill>
                  <a:srgbClr val="FFFFFF"/>
                </a:solidFill>
              </a:rPr>
              <a:t>, 2:806)</a:t>
            </a:r>
            <a:r>
              <a:rPr lang="en-SG" sz="2800" b="1" dirty="0">
                <a:solidFill>
                  <a:srgbClr val="FFFFFF"/>
                </a:solidFill>
              </a:rPr>
              <a:t> </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01761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sp>
        <p:nvSpPr>
          <p:cNvPr id="900098" name="Rectangle 2"/>
          <p:cNvSpPr>
            <a:spLocks noGrp="1" noChangeArrowheads="1"/>
          </p:cNvSpPr>
          <p:nvPr>
            <p:ph type="ctrTitle"/>
          </p:nvPr>
        </p:nvSpPr>
        <p:spPr>
          <a:xfrm>
            <a:off x="0" y="4517648"/>
            <a:ext cx="9144000" cy="2016125"/>
          </a:xfrm>
          <a:effectLst>
            <a:outerShdw blurRad="63500" dist="35921" dir="2700000" algn="ctr" rotWithShape="0">
              <a:schemeClr val="tx2">
                <a:alpha val="74998"/>
              </a:schemeClr>
            </a:outerShdw>
          </a:effectLst>
          <a:extLst/>
        </p:spPr>
        <p:txBody>
          <a:bodyPr/>
          <a:lstStyle/>
          <a:p>
            <a:pPr>
              <a:defRPr/>
            </a:pPr>
            <a:r>
              <a:rPr lang="zh-CN" altLang="en-US" sz="5400" b="1">
                <a:effectLst>
                  <a:glow rad="127000">
                    <a:schemeClr val="tx1"/>
                  </a:glow>
                </a:effectLst>
                <a:latin typeface="Arial" charset="0"/>
                <a:ea typeface="ＭＳ Ｐゴシック" charset="0"/>
                <a:cs typeface="ＭＳ Ｐゴシック" charset="0"/>
              </a:rPr>
              <a:t>复活保守信徒</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231580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0517"/>
            <a:ext cx="9144000" cy="6423412"/>
          </a:xfrm>
          <a:noFill/>
          <a:effectLst>
            <a:outerShdw blurRad="63500" dist="35921" dir="2700000" algn="ctr" rotWithShape="0">
              <a:schemeClr val="tx2">
                <a:alpha val="74998"/>
              </a:schemeClr>
            </a:outerShdw>
          </a:effectLst>
          <a:extLst/>
        </p:spPr>
        <p:txBody>
          <a:bodyPr anchor="t"/>
          <a:lstStyle/>
          <a:p>
            <a:pPr>
              <a:defRPr/>
            </a:pPr>
            <a:r>
              <a:rPr lang="en-US" altLang="zh-CN" sz="3600" b="1">
                <a:effectLst>
                  <a:glow rad="127000">
                    <a:schemeClr val="tx1"/>
                  </a:glow>
                </a:effectLst>
                <a:latin typeface="Arial" charset="0"/>
                <a:ea typeface="ＭＳ Ｐゴシック" charset="0"/>
                <a:cs typeface="ＭＳ Ｐゴシック" charset="0"/>
              </a:rPr>
              <a:t>"</a:t>
            </a:r>
            <a:r>
              <a:rPr lang="zh-CN" altLang="en-US" sz="3600" b="1">
                <a:effectLst>
                  <a:glow rad="127000">
                    <a:schemeClr val="tx1"/>
                  </a:glow>
                </a:effectLst>
                <a:latin typeface="Arial" charset="0"/>
                <a:ea typeface="ＭＳ Ｐゴシック" charset="0"/>
                <a:cs typeface="ＭＳ Ｐゴシック" charset="0"/>
              </a:rPr>
              <a:t>因为我们知道谁说过：</a:t>
            </a:r>
            <a:br>
              <a:rPr lang="zh-CN" altLang="en-US" sz="3600" b="1">
                <a:effectLst>
                  <a:glow rad="127000">
                    <a:schemeClr val="tx1"/>
                  </a:glow>
                </a:effectLst>
                <a:latin typeface="Arial" charset="0"/>
                <a:ea typeface="ＭＳ Ｐゴシック" charset="0"/>
                <a:cs typeface="ＭＳ Ｐゴシック" charset="0"/>
              </a:rPr>
            </a:br>
            <a:r>
              <a:rPr lang="zh-CN" altLang="en-US" sz="3600" b="1">
                <a:effectLst>
                  <a:glow rad="127000">
                    <a:schemeClr val="tx1"/>
                  </a:glow>
                </a:effectLst>
                <a:latin typeface="Arial" charset="0"/>
                <a:ea typeface="ＭＳ Ｐゴシック" charset="0"/>
                <a:cs typeface="ＭＳ Ｐゴシック" charset="0"/>
              </a:rPr>
              <a:t/>
            </a:r>
            <a:br>
              <a:rPr lang="zh-CN" altLang="en-US" sz="3600" b="1">
                <a:effectLst>
                  <a:glow rad="127000">
                    <a:schemeClr val="tx1"/>
                  </a:glow>
                </a:effectLst>
                <a:latin typeface="Arial" charset="0"/>
                <a:ea typeface="ＭＳ Ｐゴシック" charset="0"/>
                <a:cs typeface="ＭＳ Ｐゴシック" charset="0"/>
              </a:rPr>
            </a:br>
            <a:r>
              <a:rPr lang="en-US" altLang="zh-CN" sz="3600" b="1">
                <a:effectLst>
                  <a:glow rad="127000">
                    <a:schemeClr val="tx1"/>
                  </a:glow>
                </a:effectLst>
                <a:latin typeface="Arial" charset="0"/>
                <a:ea typeface="ＭＳ Ｐゴシック" charset="0"/>
                <a:cs typeface="ＭＳ Ｐゴシック" charset="0"/>
              </a:rPr>
              <a:t>'</a:t>
            </a:r>
            <a:r>
              <a:rPr lang="zh-CN" altLang="en-US" sz="3600" b="1">
                <a:effectLst>
                  <a:glow rad="127000">
                    <a:schemeClr val="tx1"/>
                  </a:glow>
                </a:effectLst>
                <a:latin typeface="Arial" charset="0"/>
                <a:ea typeface="ＭＳ Ｐゴシック" charset="0"/>
                <a:cs typeface="ＭＳ Ｐゴシック" charset="0"/>
              </a:rPr>
              <a:t>伸冤在我，我必报应。</a:t>
            </a:r>
            <a:r>
              <a:rPr lang="en-US" altLang="zh-CN" sz="3600" b="1">
                <a:effectLst>
                  <a:glow rad="127000">
                    <a:schemeClr val="tx1"/>
                  </a:glow>
                </a:effectLst>
                <a:latin typeface="Arial" charset="0"/>
                <a:ea typeface="ＭＳ Ｐゴシック" charset="0"/>
                <a:cs typeface="ＭＳ Ｐゴシック" charset="0"/>
              </a:rPr>
              <a:t>'</a:t>
            </a:r>
            <a:r>
              <a:rPr lang="zh-CN" altLang="en-US" sz="3600" b="1">
                <a:effectLst>
                  <a:glow rad="127000">
                    <a:schemeClr val="tx1"/>
                  </a:glow>
                </a:effectLst>
                <a:latin typeface="Arial" charset="0"/>
                <a:ea typeface="ＭＳ Ｐゴシック" charset="0"/>
                <a:cs typeface="ＭＳ Ｐゴシック" charset="0"/>
              </a:rPr>
              <a:t/>
            </a:r>
            <a:br>
              <a:rPr lang="zh-CN" altLang="en-US" sz="3600" b="1">
                <a:effectLst>
                  <a:glow rad="127000">
                    <a:schemeClr val="tx1"/>
                  </a:glow>
                </a:effectLst>
                <a:latin typeface="Arial" charset="0"/>
                <a:ea typeface="ＭＳ Ｐゴシック" charset="0"/>
                <a:cs typeface="ＭＳ Ｐゴシック" charset="0"/>
              </a:rPr>
            </a:br>
            <a:r>
              <a:rPr lang="zh-CN" altLang="en-US" sz="3600" b="1">
                <a:effectLst>
                  <a:glow rad="127000">
                    <a:schemeClr val="tx1"/>
                  </a:glow>
                </a:effectLst>
                <a:latin typeface="Arial" charset="0"/>
                <a:ea typeface="ＭＳ Ｐゴシック" charset="0"/>
                <a:cs typeface="ＭＳ Ｐゴシック" charset="0"/>
              </a:rPr>
              <a:t/>
            </a:r>
            <a:br>
              <a:rPr lang="zh-CN" altLang="en-US" sz="3600" b="1">
                <a:effectLst>
                  <a:glow rad="127000">
                    <a:schemeClr val="tx1"/>
                  </a:glow>
                </a:effectLst>
                <a:latin typeface="Arial" charset="0"/>
                <a:ea typeface="ＭＳ Ｐゴシック" charset="0"/>
                <a:cs typeface="ＭＳ Ｐゴシック" charset="0"/>
              </a:rPr>
            </a:br>
            <a:r>
              <a:rPr lang="zh-CN" altLang="en-US" sz="3600" b="1">
                <a:effectLst>
                  <a:glow rad="127000">
                    <a:schemeClr val="tx1"/>
                  </a:glow>
                </a:effectLst>
                <a:latin typeface="Arial" charset="0"/>
                <a:ea typeface="ＭＳ Ｐゴシック" charset="0"/>
                <a:cs typeface="ＭＳ Ｐゴシック" charset="0"/>
              </a:rPr>
              <a:t>又说：</a:t>
            </a:r>
            <a:br>
              <a:rPr lang="zh-CN" altLang="en-US" sz="3600" b="1">
                <a:effectLst>
                  <a:glow rad="127000">
                    <a:schemeClr val="tx1"/>
                  </a:glow>
                </a:effectLst>
                <a:latin typeface="Arial" charset="0"/>
                <a:ea typeface="ＭＳ Ｐゴシック" charset="0"/>
                <a:cs typeface="ＭＳ Ｐゴシック" charset="0"/>
              </a:rPr>
            </a:br>
            <a:r>
              <a:rPr lang="en-US" altLang="zh-CN" sz="3600" b="1">
                <a:effectLst>
                  <a:glow rad="127000">
                    <a:schemeClr val="tx1"/>
                  </a:glow>
                </a:effectLst>
                <a:latin typeface="Arial" charset="0"/>
                <a:ea typeface="ＭＳ Ｐゴシック" charset="0"/>
                <a:cs typeface="ＭＳ Ｐゴシック" charset="0"/>
              </a:rPr>
              <a:t>'</a:t>
            </a:r>
            <a:r>
              <a:rPr lang="zh-CN" altLang="en-US" sz="3600" b="1">
                <a:effectLst>
                  <a:glow rad="127000">
                    <a:schemeClr val="tx1"/>
                  </a:glow>
                </a:effectLst>
                <a:latin typeface="Arial" charset="0"/>
                <a:ea typeface="ＭＳ Ｐゴシック" charset="0"/>
                <a:cs typeface="ＭＳ Ｐゴシック" charset="0"/>
              </a:rPr>
              <a:t>主必定审判他自己的子民。</a:t>
            </a:r>
            <a:r>
              <a:rPr lang="en-US" altLang="zh-CN" sz="3600" b="1">
                <a:effectLst>
                  <a:glow rad="127000">
                    <a:schemeClr val="tx1"/>
                  </a:glow>
                </a:effectLst>
                <a:latin typeface="Arial" charset="0"/>
                <a:ea typeface="ＭＳ Ｐゴシック" charset="0"/>
                <a:cs typeface="ＭＳ Ｐゴシック" charset="0"/>
              </a:rPr>
              <a:t>'</a:t>
            </a:r>
            <a:br>
              <a:rPr lang="en-US" altLang="zh-CN" sz="3600" b="1">
                <a:effectLst>
                  <a:glow rad="127000">
                    <a:schemeClr val="tx1"/>
                  </a:glow>
                </a:effectLst>
                <a:latin typeface="Arial" charset="0"/>
                <a:ea typeface="ＭＳ Ｐゴシック" charset="0"/>
                <a:cs typeface="ＭＳ Ｐゴシック" charset="0"/>
              </a:rPr>
            </a:br>
            <a:r>
              <a:rPr lang="en-US" sz="3600" b="1">
                <a:effectLst>
                  <a:glow rad="127000">
                    <a:schemeClr val="tx1"/>
                  </a:glow>
                </a:effectLst>
                <a:latin typeface="Arial" charset="0"/>
                <a:ea typeface="ＭＳ Ｐゴシック" charset="0"/>
                <a:cs typeface="ＭＳ Ｐゴシック" charset="0"/>
              </a:rPr>
              <a:t/>
            </a:r>
            <a:br>
              <a:rPr lang="en-US" sz="3600" b="1">
                <a:effectLst>
                  <a:glow rad="127000">
                    <a:schemeClr val="tx1"/>
                  </a:glow>
                </a:effectLst>
                <a:latin typeface="Arial" charset="0"/>
                <a:ea typeface="ＭＳ Ｐゴシック" charset="0"/>
                <a:cs typeface="ＭＳ Ｐゴシック" charset="0"/>
              </a:rPr>
            </a:br>
            <a:r>
              <a:rPr lang="en-US" sz="3600" b="1" baseline="30000">
                <a:effectLst>
                  <a:glow rad="127000">
                    <a:schemeClr val="tx1"/>
                  </a:glow>
                </a:effectLst>
                <a:latin typeface="Arial" charset="0"/>
                <a:ea typeface="ＭＳ Ｐゴシック" charset="0"/>
                <a:cs typeface="ＭＳ Ｐゴシック" charset="0"/>
              </a:rPr>
              <a:t>31</a:t>
            </a:r>
            <a:r>
              <a:rPr lang="zh-CN" altLang="en-US" sz="3600" b="1">
                <a:effectLst>
                  <a:glow rad="127000">
                    <a:schemeClr val="tx1"/>
                  </a:glow>
                </a:effectLst>
                <a:latin typeface="Arial" charset="0"/>
                <a:ea typeface="ＭＳ Ｐゴシック" charset="0"/>
                <a:cs typeface="ＭＳ Ｐゴシック" charset="0"/>
              </a:rPr>
              <a:t>落在永活的　神手里，真是可怕的。</a:t>
            </a:r>
            <a:r>
              <a:rPr lang="en-US" altLang="zh-CN" sz="3600" b="1">
                <a:effectLst>
                  <a:glow rad="127000">
                    <a:schemeClr val="tx1"/>
                  </a:glow>
                </a:effectLst>
                <a:latin typeface="Arial" charset="0"/>
                <a:ea typeface="ＭＳ Ｐゴシック" charset="0"/>
                <a:cs typeface="ＭＳ Ｐゴシック" charset="0"/>
              </a:rPr>
              <a:t>'</a:t>
            </a:r>
            <a:r>
              <a:rPr lang="en-US" sz="3600" b="1">
                <a:effectLst>
                  <a:glow rad="127000">
                    <a:schemeClr val="tx1"/>
                  </a:glow>
                </a:effectLst>
                <a:latin typeface="Arial" charset="0"/>
                <a:ea typeface="ＭＳ Ｐゴシック" charset="0"/>
                <a:cs typeface="ＭＳ Ｐゴシック" charset="0"/>
              </a:rPr>
              <a:t> </a:t>
            </a:r>
            <a:br>
              <a:rPr lang="en-US" sz="3600" b="1">
                <a:effectLst>
                  <a:glow rad="127000">
                    <a:schemeClr val="tx1"/>
                  </a:glow>
                </a:effectLst>
                <a:latin typeface="Arial" charset="0"/>
                <a:ea typeface="ＭＳ Ｐゴシック" charset="0"/>
                <a:cs typeface="ＭＳ Ｐゴシック" charset="0"/>
              </a:rPr>
            </a:br>
            <a:r>
              <a:rPr lang="en-US" sz="3600" b="1">
                <a:effectLst>
                  <a:glow rad="127000">
                    <a:schemeClr val="tx1"/>
                  </a:glow>
                </a:effectLst>
                <a:latin typeface="Arial" charset="0"/>
                <a:ea typeface="ＭＳ Ｐゴシック" charset="0"/>
                <a:cs typeface="ＭＳ Ｐゴシック" charset="0"/>
              </a:rPr>
              <a:t>(</a:t>
            </a:r>
            <a:r>
              <a:rPr lang="zh-CN" altLang="en-US" sz="3600" b="1">
                <a:effectLst>
                  <a:glow rad="127000">
                    <a:schemeClr val="tx1"/>
                  </a:glow>
                </a:effectLst>
                <a:latin typeface="Arial" charset="0"/>
                <a:ea typeface="ＭＳ Ｐゴシック" charset="0"/>
                <a:cs typeface="ＭＳ Ｐゴシック" charset="0"/>
              </a:rPr>
              <a:t>希伯来书</a:t>
            </a:r>
            <a:r>
              <a:rPr lang="en-US" sz="3600" b="1">
                <a:effectLst>
                  <a:glow rad="127000">
                    <a:schemeClr val="tx1"/>
                  </a:glow>
                </a:effectLst>
                <a:latin typeface="Arial" charset="0"/>
                <a:ea typeface="ＭＳ Ｐゴシック" charset="0"/>
                <a:cs typeface="ＭＳ Ｐゴシック" charset="0"/>
              </a:rPr>
              <a:t>10:30-31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6716162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bg>
      <p:bgPr>
        <a:solidFill>
          <a:srgbClr val="600000"/>
        </a:solidFill>
        <a:effectLst/>
      </p:bgPr>
    </p:bg>
    <p:spTree>
      <p:nvGrpSpPr>
        <p:cNvPr id="1" name=""/>
        <p:cNvGrpSpPr/>
        <p:nvPr/>
      </p:nvGrpSpPr>
      <p:grpSpPr>
        <a:xfrm>
          <a:off x="0" y="0"/>
          <a:ext cx="0" cy="0"/>
          <a:chOff x="0" y="0"/>
          <a:chExt cx="0" cy="0"/>
        </a:xfrm>
      </p:grpSpPr>
      <p:pic>
        <p:nvPicPr>
          <p:cNvPr id="60418" name="Picture 2" descr="TN00704_[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86600" y="1219200"/>
            <a:ext cx="162083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Rectangle 3"/>
          <p:cNvSpPr>
            <a:spLocks noGrp="1" noChangeArrowheads="1"/>
          </p:cNvSpPr>
          <p:nvPr>
            <p:ph type="title"/>
          </p:nvPr>
        </p:nvSpPr>
        <p:spPr>
          <a:xfrm>
            <a:off x="76200" y="125413"/>
            <a:ext cx="8991600" cy="1093787"/>
          </a:xfrm>
        </p:spPr>
        <p:txBody>
          <a:bodyPr/>
          <a:lstStyle/>
          <a:p>
            <a:pPr eaLnBrk="1" hangingPunct="1">
              <a:defRPr/>
            </a:pPr>
            <a:r>
              <a:rPr lang="en-AU" sz="5400" b="1">
                <a:latin typeface="HuaTianKaiTi" charset="0"/>
                <a:ea typeface="HuaTianKaiTi" charset="0"/>
                <a:cs typeface="HuaTianKaiTi" charset="0"/>
              </a:rPr>
              <a:t>对一些警</a:t>
            </a:r>
            <a:r>
              <a:rPr lang="zh-CN" altLang="en-US" sz="5400" b="1">
                <a:latin typeface="HuaTianKaiTi" charset="0"/>
                <a:ea typeface="HuaTianKaiTi" charset="0"/>
                <a:cs typeface="HuaTianKaiTi" charset="0"/>
              </a:rPr>
              <a:t>告</a:t>
            </a:r>
            <a:r>
              <a:rPr lang="en-AU" sz="5400" b="1">
                <a:latin typeface="HuaTianKaiTi" charset="0"/>
                <a:ea typeface="HuaTianKaiTi" charset="0"/>
                <a:cs typeface="HuaTianKaiTi" charset="0"/>
              </a:rPr>
              <a:t>性的经节的观点</a:t>
            </a:r>
            <a:endParaRPr lang="en-US" sz="5400" b="1">
              <a:latin typeface="HuaTianKaiTi" charset="0"/>
              <a:ea typeface="HuaTianKaiTi" charset="0"/>
              <a:cs typeface="HuaTianKaiTi" charset="0"/>
            </a:endParaRPr>
          </a:p>
        </p:txBody>
      </p:sp>
      <p:graphicFrame>
        <p:nvGraphicFramePr>
          <p:cNvPr id="60458" name="Group 42"/>
          <p:cNvGraphicFramePr>
            <a:graphicFrameLocks noGrp="1"/>
          </p:cNvGraphicFramePr>
          <p:nvPr>
            <p:ph type="tbl" idx="1"/>
          </p:nvPr>
        </p:nvGraphicFramePr>
        <p:xfrm>
          <a:off x="228600" y="3581400"/>
          <a:ext cx="8763000" cy="2971801"/>
        </p:xfrm>
        <a:graphic>
          <a:graphicData uri="http://schemas.openxmlformats.org/drawingml/2006/table">
            <a:tbl>
              <a:tblPr/>
              <a:tblGrid>
                <a:gridCol w="2921000">
                  <a:extLst>
                    <a:ext uri="{9D8B030D-6E8A-4147-A177-3AD203B41FA5}">
                      <a16:colId xmlns:a16="http://schemas.microsoft.com/office/drawing/2014/main" xmlns="" val="20000"/>
                    </a:ext>
                  </a:extLst>
                </a:gridCol>
                <a:gridCol w="2921000">
                  <a:extLst>
                    <a:ext uri="{9D8B030D-6E8A-4147-A177-3AD203B41FA5}">
                      <a16:colId xmlns:a16="http://schemas.microsoft.com/office/drawing/2014/main" xmlns="" val="20001"/>
                    </a:ext>
                  </a:extLst>
                </a:gridCol>
                <a:gridCol w="2921000">
                  <a:extLst>
                    <a:ext uri="{9D8B030D-6E8A-4147-A177-3AD203B41FA5}">
                      <a16:colId xmlns:a16="http://schemas.microsoft.com/office/drawing/2014/main" xmlns="" val="20002"/>
                    </a:ext>
                  </a:extLst>
                </a:gridCol>
              </a:tblGrid>
              <a:tr h="884238">
                <a:tc>
                  <a:txBody>
                    <a:bodyPr/>
                    <a:lstStyle>
                      <a:lvl1pPr>
                        <a:spcBef>
                          <a:spcPct val="20000"/>
                        </a:spcBef>
                        <a:buClr>
                          <a:schemeClr val="hlink"/>
                        </a:buClr>
                        <a:buSzPct val="80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50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50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hlink"/>
                        </a:buClr>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AU" altLang="en-US" sz="4000" b="1" i="0" u="none" strike="noStrike" cap="none" normalizeH="0" baseline="0">
                          <a:ln>
                            <a:noFill/>
                          </a:ln>
                          <a:solidFill>
                            <a:srgbClr val="FFFFFF"/>
                          </a:solidFill>
                          <a:effectLst>
                            <a:outerShdw blurRad="38100" dist="38100" dir="2700000" algn="tl">
                              <a:srgbClr val="602000"/>
                            </a:outerShdw>
                          </a:effectLst>
                          <a:latin typeface="HuaTianKaiTi" pitchFamily="49" charset="-122"/>
                          <a:ea typeface="HuaTianKaiTi" pitchFamily="49" charset="-122"/>
                        </a:rPr>
                        <a:t>假信徒</a:t>
                      </a:r>
                      <a:endParaRPr kumimoji="0" lang="en-US" altLang="en-US" sz="4000" b="1" i="0" u="none" strike="noStrike" cap="none" normalizeH="0" baseline="0">
                        <a:ln>
                          <a:noFill/>
                        </a:ln>
                        <a:solidFill>
                          <a:srgbClr val="FFFFFF"/>
                        </a:solidFill>
                        <a:effectLst>
                          <a:outerShdw blurRad="38100" dist="38100" dir="2700000" algn="tl">
                            <a:srgbClr val="602000"/>
                          </a:outerShdw>
                        </a:effectLst>
                        <a:latin typeface="HuaTianKaiTi" pitchFamily="49" charset="-122"/>
                        <a:ea typeface="HuaTianKaiTi" pitchFamily="49"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lvl1pPr>
                        <a:spcBef>
                          <a:spcPct val="20000"/>
                        </a:spcBef>
                        <a:buClr>
                          <a:schemeClr val="hlink"/>
                        </a:buClr>
                        <a:buSzPct val="80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50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50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hlink"/>
                        </a:buClr>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AU" altLang="en-US" sz="4000" b="1" i="0" u="none" strike="noStrike" cap="none" normalizeH="0" baseline="0">
                          <a:ln>
                            <a:noFill/>
                          </a:ln>
                          <a:solidFill>
                            <a:srgbClr val="FFFFFF"/>
                          </a:solidFill>
                          <a:effectLst>
                            <a:outerShdw blurRad="38100" dist="38100" dir="2700000" algn="tl">
                              <a:srgbClr val="602000"/>
                            </a:outerShdw>
                          </a:effectLst>
                          <a:latin typeface="HuaTianKaiTi" pitchFamily="49" charset="-122"/>
                          <a:ea typeface="HuaTianKaiTi" pitchFamily="49" charset="-122"/>
                        </a:rPr>
                        <a:t>前任信徒</a:t>
                      </a:r>
                      <a:endParaRPr kumimoji="0" lang="en-US" altLang="en-US" sz="4000" b="1" i="0" u="none" strike="noStrike" cap="none" normalizeH="0" baseline="0">
                        <a:ln>
                          <a:noFill/>
                        </a:ln>
                        <a:solidFill>
                          <a:srgbClr val="FFFFFF"/>
                        </a:solidFill>
                        <a:effectLst>
                          <a:outerShdw blurRad="38100" dist="38100" dir="2700000" algn="tl">
                            <a:srgbClr val="602000"/>
                          </a:outerShdw>
                        </a:effectLst>
                        <a:latin typeface="HuaTianKaiTi" pitchFamily="49" charset="-122"/>
                        <a:ea typeface="HuaTianKaiTi" pitchFamily="49"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lvl1pPr>
                        <a:spcBef>
                          <a:spcPct val="20000"/>
                        </a:spcBef>
                        <a:buClr>
                          <a:schemeClr val="hlink"/>
                        </a:buClr>
                        <a:buSzPct val="80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50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50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hlink"/>
                        </a:buClr>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AU" altLang="en-US" sz="4000" b="1" i="0" u="none" strike="noStrike" cap="none" normalizeH="0" baseline="0">
                          <a:ln>
                            <a:noFill/>
                          </a:ln>
                          <a:solidFill>
                            <a:srgbClr val="FFFFFF"/>
                          </a:solidFill>
                          <a:effectLst>
                            <a:outerShdw blurRad="38100" dist="38100" dir="2700000" algn="tl">
                              <a:srgbClr val="602000"/>
                            </a:outerShdw>
                          </a:effectLst>
                          <a:latin typeface="HuaTianKaiTi" pitchFamily="49" charset="-122"/>
                          <a:ea typeface="HuaTianKaiTi" pitchFamily="49" charset="-122"/>
                        </a:rPr>
                        <a:t>世俗的信徒</a:t>
                      </a:r>
                      <a:endParaRPr kumimoji="0" lang="en-US" altLang="en-US" sz="4000" b="1" i="0" u="none" strike="noStrike" cap="none" normalizeH="0" baseline="0">
                        <a:ln>
                          <a:noFill/>
                        </a:ln>
                        <a:solidFill>
                          <a:srgbClr val="FFFFFF"/>
                        </a:solidFill>
                        <a:effectLst>
                          <a:outerShdw blurRad="38100" dist="38100" dir="2700000" algn="tl">
                            <a:srgbClr val="602000"/>
                          </a:outerShdw>
                        </a:effectLst>
                        <a:latin typeface="HuaTianKaiTi" pitchFamily="49" charset="-122"/>
                        <a:ea typeface="HuaTianKaiTi" pitchFamily="49"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xmlns="" val="10000"/>
                  </a:ext>
                </a:extLst>
              </a:tr>
              <a:tr h="2087563">
                <a:tc>
                  <a:txBody>
                    <a:bodyPr/>
                    <a:lstStyle>
                      <a:lvl1pPr>
                        <a:spcBef>
                          <a:spcPct val="20000"/>
                        </a:spcBef>
                        <a:buClr>
                          <a:schemeClr val="hlink"/>
                        </a:buClr>
                        <a:buSzPct val="80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50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50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hlink"/>
                        </a:buClr>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AU" altLang="en-US" sz="2800" b="1" i="0" u="none" strike="noStrike" cap="none" normalizeH="0" baseline="0">
                          <a:ln>
                            <a:noFill/>
                          </a:ln>
                          <a:solidFill>
                            <a:schemeClr val="tx1"/>
                          </a:solidFill>
                          <a:effectLst>
                            <a:outerShdw blurRad="38100" dist="38100" dir="2700000" algn="tl">
                              <a:srgbClr val="000000"/>
                            </a:outerShdw>
                          </a:effectLst>
                          <a:latin typeface="HuaTianKaiTi" pitchFamily="49" charset="-122"/>
                          <a:ea typeface="HuaTianKaiTi" pitchFamily="49" charset="-122"/>
                        </a:rPr>
                        <a:t>那些不是真正的信徒</a:t>
                      </a:r>
                      <a:r>
                        <a:rPr kumimoji="0" lang="ja-JP" altLang="en-US" sz="2800" b="1" i="0" u="none" strike="noStrike" cap="none" normalizeH="0" baseline="0">
                          <a:ln>
                            <a:noFill/>
                          </a:ln>
                          <a:solidFill>
                            <a:schemeClr val="tx1"/>
                          </a:solidFill>
                          <a:effectLst>
                            <a:outerShdw blurRad="38100" dist="38100" dir="2700000" algn="tl">
                              <a:srgbClr val="000000"/>
                            </a:outerShdw>
                          </a:effectLst>
                          <a:latin typeface="Arial" pitchFamily="34" charset="0"/>
                          <a:ea typeface="ＭＳ Ｐゴシック" pitchFamily="34" charset="-128"/>
                        </a:rPr>
                        <a:t>。</a:t>
                      </a:r>
                      <a:endParaRPr kumimoji="0" lang="en-US" altLang="en-US" sz="2800" b="1" i="0" u="none" strike="noStrike" cap="none" normalizeH="0" baseline="0">
                        <a:ln>
                          <a:noFill/>
                        </a:ln>
                        <a:solidFill>
                          <a:schemeClr val="tx1"/>
                        </a:solidFill>
                        <a:effectLst>
                          <a:outerShdw blurRad="38100" dist="38100" dir="2700000" algn="tl">
                            <a:srgbClr val="000000"/>
                          </a:outerShdw>
                        </a:effectLst>
                        <a:latin typeface="Arial" pitchFamily="34" charset="0"/>
                        <a:ea typeface="ＭＳ Ｐゴシック"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50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50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hlink"/>
                        </a:buClr>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AU" altLang="en-US" sz="2800" b="1" i="0" u="none" strike="noStrike" cap="none" normalizeH="0" baseline="0">
                          <a:ln>
                            <a:noFill/>
                          </a:ln>
                          <a:solidFill>
                            <a:schemeClr val="tx1"/>
                          </a:solidFill>
                          <a:effectLst>
                            <a:outerShdw blurRad="38100" dist="38100" dir="2700000" algn="tl">
                              <a:srgbClr val="000000"/>
                            </a:outerShdw>
                          </a:effectLst>
                          <a:latin typeface="HuaTianKaiTi" pitchFamily="49" charset="-122"/>
                          <a:ea typeface="HuaTianKaiTi" pitchFamily="49" charset="-122"/>
                        </a:rPr>
                        <a:t>没有看到和了解到 “基督是</a:t>
                      </a:r>
                      <a:r>
                        <a:rPr kumimoji="0" lang="ja-JP" altLang="en-US" sz="2800" b="1" i="0" u="none" strike="noStrike" cap="none" normalizeH="0" baseline="0">
                          <a:ln>
                            <a:noFill/>
                          </a:ln>
                          <a:solidFill>
                            <a:schemeClr val="tx1"/>
                          </a:solidFill>
                          <a:effectLst>
                            <a:outerShdw blurRad="38100" dist="38100" dir="2700000" algn="tl">
                              <a:srgbClr val="000000"/>
                            </a:outerShdw>
                          </a:effectLst>
                          <a:latin typeface="HuaTianKaiTi" pitchFamily="49" charset="-122"/>
                          <a:ea typeface="HuaTianKaiTi" pitchFamily="49" charset="-122"/>
                        </a:rPr>
                        <a:t>首位，尊贵与崇高</a:t>
                      </a:r>
                      <a:r>
                        <a:rPr kumimoji="0" lang="en-AU" altLang="ja-JP" sz="2800" b="1" i="0" u="none" strike="noStrike" cap="none" normalizeH="0" baseline="0">
                          <a:ln>
                            <a:noFill/>
                          </a:ln>
                          <a:solidFill>
                            <a:schemeClr val="tx1"/>
                          </a:solidFill>
                          <a:effectLst>
                            <a:outerShdw blurRad="38100" dist="38100" dir="2700000" algn="tl">
                              <a:srgbClr val="000000"/>
                            </a:outerShdw>
                          </a:effectLst>
                          <a:latin typeface="HuaTianKaiTi" pitchFamily="49" charset="-122"/>
                          <a:ea typeface="HuaTianKaiTi" pitchFamily="49" charset="-122"/>
                        </a:rPr>
                        <a:t>” </a:t>
                      </a:r>
                      <a:r>
                        <a:rPr kumimoji="0" lang="en-AU" altLang="en-US" sz="2800" b="1" i="0" u="none" strike="noStrike" cap="none" normalizeH="0" baseline="0">
                          <a:ln>
                            <a:noFill/>
                          </a:ln>
                          <a:solidFill>
                            <a:schemeClr val="tx1"/>
                          </a:solidFill>
                          <a:effectLst>
                            <a:outerShdw blurRad="38100" dist="38100" dir="2700000" algn="tl">
                              <a:srgbClr val="000000"/>
                            </a:outerShdw>
                          </a:effectLst>
                          <a:latin typeface="HuaTianKaiTi" pitchFamily="49" charset="-122"/>
                          <a:ea typeface="HuaTianKaiTi" pitchFamily="49" charset="-122"/>
                        </a:rPr>
                        <a:t>而犯罪的基督徒。</a:t>
                      </a:r>
                      <a:endParaRPr kumimoji="0" lang="en-US" altLang="en-US" sz="2800" b="1" i="0" u="none" strike="noStrike" cap="none" normalizeH="0" baseline="0">
                        <a:ln>
                          <a:noFill/>
                        </a:ln>
                        <a:solidFill>
                          <a:schemeClr val="tx1"/>
                        </a:solidFill>
                        <a:effectLst>
                          <a:outerShdw blurRad="38100" dist="38100" dir="2700000" algn="tl">
                            <a:srgbClr val="000000"/>
                          </a:outerShdw>
                        </a:effectLst>
                        <a:latin typeface="HuaTianKaiTi" pitchFamily="49" charset="-122"/>
                        <a:ea typeface="HuaTianKaiTi" pitchFamily="49"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50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50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hlink"/>
                        </a:buClr>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AU" altLang="en-US" sz="2800" b="1" i="0" u="none" strike="noStrike" cap="none" normalizeH="0" baseline="0">
                          <a:ln>
                            <a:noFill/>
                          </a:ln>
                          <a:solidFill>
                            <a:schemeClr val="tx1"/>
                          </a:solidFill>
                          <a:effectLst>
                            <a:outerShdw blurRad="38100" dist="38100" dir="2700000" algn="tl">
                              <a:srgbClr val="000000"/>
                            </a:outerShdw>
                          </a:effectLst>
                          <a:latin typeface="HuaTianKaiTi" pitchFamily="49" charset="-122"/>
                          <a:ea typeface="HuaTianKaiTi" pitchFamily="49" charset="-122"/>
                        </a:rPr>
                        <a:t>没有看到和了解到</a:t>
                      </a:r>
                      <a:r>
                        <a:rPr kumimoji="0" lang="en-AU" altLang="ja-JP" sz="2800" b="1" i="0" u="none" strike="noStrike" cap="none" normalizeH="0" baseline="0">
                          <a:ln>
                            <a:noFill/>
                          </a:ln>
                          <a:solidFill>
                            <a:schemeClr val="tx1"/>
                          </a:solidFill>
                          <a:effectLst>
                            <a:outerShdw blurRad="38100" dist="38100" dir="2700000" algn="tl">
                              <a:srgbClr val="000000"/>
                            </a:outerShdw>
                          </a:effectLst>
                          <a:latin typeface="HuaTianKaiTi" pitchFamily="49" charset="-122"/>
                          <a:ea typeface="HuaTianKaiTi" pitchFamily="49" charset="-122"/>
                        </a:rPr>
                        <a:t> </a:t>
                      </a:r>
                      <a:r>
                        <a:rPr kumimoji="0" lang="en-AU" altLang="en-US" sz="2800" b="1" i="0" u="none" strike="noStrike" cap="none" normalizeH="0" baseline="0">
                          <a:ln>
                            <a:noFill/>
                          </a:ln>
                          <a:solidFill>
                            <a:schemeClr val="tx1"/>
                          </a:solidFill>
                          <a:effectLst>
                            <a:outerShdw blurRad="38100" dist="38100" dir="2700000" algn="tl">
                              <a:srgbClr val="000000"/>
                            </a:outerShdw>
                          </a:effectLst>
                          <a:latin typeface="HuaTianKaiTi" pitchFamily="49" charset="-122"/>
                          <a:ea typeface="HuaTianKaiTi" pitchFamily="49" charset="-122"/>
                        </a:rPr>
                        <a:t>“基督是</a:t>
                      </a:r>
                      <a:r>
                        <a:rPr kumimoji="0" lang="ja-JP" altLang="en-US" sz="2800" b="1" i="0" u="none" strike="noStrike" cap="none" normalizeH="0" baseline="0">
                          <a:ln>
                            <a:noFill/>
                          </a:ln>
                          <a:solidFill>
                            <a:schemeClr val="tx1"/>
                          </a:solidFill>
                          <a:effectLst>
                            <a:outerShdw blurRad="38100" dist="38100" dir="2700000" algn="tl">
                              <a:srgbClr val="000000"/>
                            </a:outerShdw>
                          </a:effectLst>
                          <a:latin typeface="HuaTianKaiTi" pitchFamily="49" charset="-122"/>
                          <a:ea typeface="HuaTianKaiTi" pitchFamily="49" charset="-122"/>
                        </a:rPr>
                        <a:t>首位，尊贵与崇高</a:t>
                      </a:r>
                      <a:r>
                        <a:rPr kumimoji="0" lang="en-AU" altLang="ja-JP" sz="2800" b="1" i="0" u="none" strike="noStrike" cap="none" normalizeH="0" baseline="0">
                          <a:ln>
                            <a:noFill/>
                          </a:ln>
                          <a:solidFill>
                            <a:schemeClr val="tx1"/>
                          </a:solidFill>
                          <a:effectLst>
                            <a:outerShdw blurRad="38100" dist="38100" dir="2700000" algn="tl">
                              <a:srgbClr val="000000"/>
                            </a:outerShdw>
                          </a:effectLst>
                          <a:latin typeface="HuaTianKaiTi" pitchFamily="49" charset="-122"/>
                          <a:ea typeface="HuaTianKaiTi" pitchFamily="49" charset="-122"/>
                        </a:rPr>
                        <a:t>” </a:t>
                      </a:r>
                      <a:r>
                        <a:rPr kumimoji="0" lang="en-AU" altLang="en-US" sz="2800" b="1" i="0" u="none" strike="noStrike" cap="none" normalizeH="0" baseline="0">
                          <a:ln>
                            <a:noFill/>
                          </a:ln>
                          <a:solidFill>
                            <a:schemeClr val="tx1"/>
                          </a:solidFill>
                          <a:effectLst>
                            <a:outerShdw blurRad="38100" dist="38100" dir="2700000" algn="tl">
                              <a:srgbClr val="000000"/>
                            </a:outerShdw>
                          </a:effectLst>
                          <a:latin typeface="HuaTianKaiTi" pitchFamily="49" charset="-122"/>
                          <a:ea typeface="HuaTianKaiTi" pitchFamily="49" charset="-122"/>
                        </a:rPr>
                        <a:t>而犯罪的基督徒。</a:t>
                      </a:r>
                      <a:endParaRPr kumimoji="0" lang="en-US" altLang="en-US" sz="2800" b="0" i="0" u="none" strike="noStrike" cap="none" normalizeH="0" baseline="0">
                        <a:ln>
                          <a:noFill/>
                        </a:ln>
                        <a:solidFill>
                          <a:schemeClr val="tx1"/>
                        </a:solidFill>
                        <a:effectLst>
                          <a:outerShdw blurRad="38100" dist="38100" dir="2700000" algn="tl">
                            <a:srgbClr val="000000"/>
                          </a:outerShdw>
                        </a:effectLst>
                        <a:latin typeface="Arial" pitchFamily="34" charset="0"/>
                        <a:ea typeface="ＭＳ Ｐゴシック"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sp>
        <p:nvSpPr>
          <p:cNvPr id="60434" name="Text Box 18"/>
          <p:cNvSpPr txBox="1">
            <a:spLocks noChangeArrowheads="1"/>
          </p:cNvSpPr>
          <p:nvPr/>
        </p:nvSpPr>
        <p:spPr bwMode="auto">
          <a:xfrm>
            <a:off x="304800" y="1704975"/>
            <a:ext cx="4673275" cy="1200329"/>
          </a:xfrm>
          <a:prstGeom prst="rect">
            <a:avLst/>
          </a:prstGeom>
          <a:noFill/>
          <a:ln w="9525">
            <a:noFill/>
            <a:miter lim="800000"/>
            <a:headEnd/>
            <a:tailEnd/>
          </a:ln>
          <a:effec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eaLnBrk="0" fontAlgn="base" hangingPunct="0">
              <a:spcBef>
                <a:spcPct val="0"/>
              </a:spcBef>
              <a:spcAft>
                <a:spcPct val="0"/>
              </a:spcAft>
            </a:pPr>
            <a:r>
              <a:rPr lang="en-AU" altLang="en-US" sz="3600" b="1" dirty="0" err="1">
                <a:solidFill>
                  <a:srgbClr val="FFFFFF"/>
                </a:solidFill>
                <a:effectLst>
                  <a:outerShdw blurRad="38100" dist="38100" dir="2700000" algn="tl">
                    <a:srgbClr val="000000"/>
                  </a:outerShdw>
                </a:effectLst>
                <a:latin typeface="HuaTianKaiTi" pitchFamily="49" charset="-122"/>
                <a:ea typeface="HuaTianKaiTi" pitchFamily="49" charset="-122"/>
              </a:rPr>
              <a:t>作者</a:t>
            </a:r>
            <a:r>
              <a:rPr lang="zh-CN" altLang="en-US" sz="3600" b="1" dirty="0">
                <a:solidFill>
                  <a:srgbClr val="FFFFFF"/>
                </a:solidFill>
                <a:effectLst>
                  <a:outerShdw blurRad="38100" dist="38100" dir="2700000" algn="tl">
                    <a:srgbClr val="000000"/>
                  </a:outerShdw>
                </a:effectLst>
                <a:latin typeface="HuaTianKaiTi" pitchFamily="49" charset="-122"/>
                <a:ea typeface="HuaTianKaiTi" pitchFamily="49" charset="-122"/>
              </a:rPr>
              <a:t>藉</a:t>
            </a:r>
            <a:r>
              <a:rPr lang="en-AU" altLang="en-US" sz="3600" b="1" dirty="0" err="1">
                <a:solidFill>
                  <a:srgbClr val="FFFFFF"/>
                </a:solidFill>
                <a:effectLst>
                  <a:outerShdw blurRad="38100" dist="38100" dir="2700000" algn="tl">
                    <a:srgbClr val="000000"/>
                  </a:outerShdw>
                </a:effectLst>
                <a:latin typeface="HuaTianKaiTi" pitchFamily="49" charset="-122"/>
                <a:ea typeface="HuaTianKaiTi" pitchFamily="49" charset="-122"/>
              </a:rPr>
              <a:t>着这些经文</a:t>
            </a:r>
            <a:endParaRPr lang="en-AU" altLang="ja-JP" sz="3600" b="1" dirty="0">
              <a:solidFill>
                <a:srgbClr val="FFFFFF"/>
              </a:solidFill>
              <a:effectLst>
                <a:outerShdw blurRad="38100" dist="38100" dir="2700000" algn="tl">
                  <a:srgbClr val="000000"/>
                </a:outerShdw>
              </a:effectLst>
              <a:latin typeface="HuaTianKaiTi" pitchFamily="49" charset="-122"/>
              <a:ea typeface="HuaTianKaiTi" pitchFamily="49" charset="-122"/>
            </a:endParaRPr>
          </a:p>
          <a:p>
            <a:pPr defTabSz="914400" eaLnBrk="0" fontAlgn="base" hangingPunct="0">
              <a:spcBef>
                <a:spcPct val="0"/>
              </a:spcBef>
              <a:spcAft>
                <a:spcPct val="0"/>
              </a:spcAft>
            </a:pPr>
            <a:r>
              <a:rPr lang="en-AU" altLang="en-US" sz="3600" b="1" dirty="0" err="1">
                <a:solidFill>
                  <a:srgbClr val="FFFFFF"/>
                </a:solidFill>
                <a:effectLst>
                  <a:outerShdw blurRad="38100" dist="38100" dir="2700000" algn="tl">
                    <a:srgbClr val="000000"/>
                  </a:outerShdw>
                </a:effectLst>
                <a:latin typeface="HuaTianKaiTi" pitchFamily="49" charset="-122"/>
                <a:ea typeface="HuaTianKaiTi" pitchFamily="49" charset="-122"/>
              </a:rPr>
              <a:t>向</a:t>
            </a:r>
            <a:r>
              <a:rPr lang="zh-CN" altLang="en-US" sz="3600" b="1" dirty="0">
                <a:solidFill>
                  <a:srgbClr val="FFFFFF"/>
                </a:solidFill>
                <a:effectLst>
                  <a:outerShdw blurRad="38100" dist="38100" dir="2700000" algn="tl">
                    <a:srgbClr val="000000"/>
                  </a:outerShdw>
                </a:effectLst>
                <a:latin typeface="HuaTianKaiTi" pitchFamily="49" charset="-122"/>
                <a:ea typeface="HuaTianKaiTi" pitchFamily="49" charset="-122"/>
              </a:rPr>
              <a:t>哪类</a:t>
            </a:r>
            <a:r>
              <a:rPr lang="en-AU" altLang="en-US" sz="3600" b="1" dirty="0" err="1">
                <a:solidFill>
                  <a:srgbClr val="FFFFFF"/>
                </a:solidFill>
                <a:effectLst>
                  <a:outerShdw blurRad="38100" dist="38100" dir="2700000" algn="tl">
                    <a:srgbClr val="000000"/>
                  </a:outerShdw>
                </a:effectLst>
                <a:latin typeface="HuaTianKaiTi" pitchFamily="49" charset="-122"/>
                <a:ea typeface="HuaTianKaiTi" pitchFamily="49" charset="-122"/>
              </a:rPr>
              <a:t>犹太人</a:t>
            </a:r>
            <a:r>
              <a:rPr lang="zh-CN" altLang="en-US" sz="3600" b="1" dirty="0">
                <a:solidFill>
                  <a:srgbClr val="FFFFFF"/>
                </a:solidFill>
                <a:effectLst>
                  <a:outerShdw blurRad="38100" dist="38100" dir="2700000" algn="tl">
                    <a:srgbClr val="000000"/>
                  </a:outerShdw>
                </a:effectLst>
                <a:latin typeface="HuaTianKaiTi" pitchFamily="49" charset="-122"/>
                <a:ea typeface="HuaTianKaiTi" pitchFamily="49" charset="-122"/>
              </a:rPr>
              <a:t>说话</a:t>
            </a:r>
            <a:r>
              <a:rPr lang="en-AU" altLang="en-US" sz="3600" b="1" dirty="0" err="1">
                <a:solidFill>
                  <a:srgbClr val="FFFFFF"/>
                </a:solidFill>
                <a:effectLst>
                  <a:outerShdw blurRad="38100" dist="38100" dir="2700000" algn="tl">
                    <a:srgbClr val="000000"/>
                  </a:outerShdw>
                </a:effectLst>
                <a:latin typeface="HuaTianKaiTi" pitchFamily="49" charset="-122"/>
                <a:ea typeface="HuaTianKaiTi" pitchFamily="49" charset="-122"/>
              </a:rPr>
              <a:t>呢</a:t>
            </a:r>
            <a:r>
              <a:rPr lang="en-AU" altLang="ja-JP" sz="3600" b="1" dirty="0">
                <a:solidFill>
                  <a:srgbClr val="FFFFFF"/>
                </a:solidFill>
                <a:effectLst>
                  <a:outerShdw blurRad="38100" dist="38100" dir="2700000" algn="tl">
                    <a:srgbClr val="000000"/>
                  </a:outerShdw>
                </a:effectLst>
                <a:latin typeface="HuaTianKaiTi" pitchFamily="49" charset="-122"/>
                <a:ea typeface="HuaTianKaiTi" pitchFamily="49" charset="-122"/>
              </a:rPr>
              <a:t>?</a:t>
            </a:r>
            <a:endParaRPr lang="en-US" altLang="en-US" sz="3600" b="1" dirty="0">
              <a:solidFill>
                <a:srgbClr val="FFFFFF"/>
              </a:solidFill>
              <a:effectLst>
                <a:outerShdw blurRad="38100" dist="38100" dir="2700000" algn="tl">
                  <a:srgbClr val="000000"/>
                </a:outerShdw>
              </a:effectLst>
              <a:latin typeface="HuaTianKaiTi" pitchFamily="49" charset="-122"/>
              <a:ea typeface="HuaTianKaiTi" pitchFamily="49" charset="-122"/>
            </a:endParaRPr>
          </a:p>
        </p:txBody>
      </p:sp>
      <p:sp>
        <p:nvSpPr>
          <p:cNvPr id="277523" name="Text Box 19"/>
          <p:cNvSpPr txBox="1">
            <a:spLocks noChangeArrowheads="1"/>
          </p:cNvSpPr>
          <p:nvPr/>
        </p:nvSpPr>
        <p:spPr bwMode="auto">
          <a:xfrm>
            <a:off x="8229600" y="60325"/>
            <a:ext cx="803275"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eaLnBrk="0" fontAlgn="base" hangingPunct="0">
              <a:spcBef>
                <a:spcPct val="0"/>
              </a:spcBef>
              <a:spcAft>
                <a:spcPct val="0"/>
              </a:spcAft>
            </a:pPr>
            <a:r>
              <a:rPr lang="en-US" altLang="en-US" sz="2000" b="1">
                <a:solidFill>
                  <a:srgbClr val="FFFFFF"/>
                </a:solidFill>
                <a:latin typeface="Tahoma" pitchFamily="34" charset="0"/>
              </a:rPr>
              <a:t>266c</a:t>
            </a:r>
          </a:p>
        </p:txBody>
      </p:sp>
    </p:spTree>
    <p:extLst>
      <p:ext uri="{BB962C8B-B14F-4D97-AF65-F5344CB8AC3E}">
        <p14:creationId xmlns:p14="http://schemas.microsoft.com/office/powerpoint/2010/main" val="1910109216"/>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26" fill="hold" nodeType="afterEffect">
                                  <p:stCondLst>
                                    <p:cond delay="0"/>
                                  </p:stCondLst>
                                  <p:childTnLst>
                                    <p:set>
                                      <p:cBhvr>
                                        <p:cTn id="6" dur="1" fill="hold">
                                          <p:stCondLst>
                                            <p:cond delay="0"/>
                                          </p:stCondLst>
                                        </p:cTn>
                                        <p:tgtEl>
                                          <p:spTgt spid="60418"/>
                                        </p:tgtEl>
                                        <p:attrNameLst>
                                          <p:attrName>style.visibility</p:attrName>
                                        </p:attrNameLst>
                                      </p:cBhvr>
                                      <p:to>
                                        <p:strVal val="visible"/>
                                      </p:to>
                                    </p:set>
                                    <p:animEffect transition="in" filter="barn(inHorizontal)">
                                      <p:cBhvr>
                                        <p:cTn id="7" dur="500"/>
                                        <p:tgtEl>
                                          <p:spTgt spid="60418"/>
                                        </p:tgtEl>
                                      </p:cBhvr>
                                    </p:animEffect>
                                  </p:childTnLst>
                                </p:cTn>
                              </p:par>
                            </p:childTnLst>
                          </p:cTn>
                        </p:par>
                        <p:par>
                          <p:cTn id="8" fill="hold" nodeType="afterGroup">
                            <p:stCondLst>
                              <p:cond delay="500"/>
                            </p:stCondLst>
                            <p:childTnLst>
                              <p:par>
                                <p:cTn id="9" presetID="16" presetClass="entr" presetSubtype="26" fill="hold" grpId="0" nodeType="afterEffect">
                                  <p:stCondLst>
                                    <p:cond delay="0"/>
                                  </p:stCondLst>
                                  <p:childTnLst>
                                    <p:set>
                                      <p:cBhvr>
                                        <p:cTn id="10" dur="1" fill="hold">
                                          <p:stCondLst>
                                            <p:cond delay="0"/>
                                          </p:stCondLst>
                                        </p:cTn>
                                        <p:tgtEl>
                                          <p:spTgt spid="60434"/>
                                        </p:tgtEl>
                                        <p:attrNameLst>
                                          <p:attrName>style.visibility</p:attrName>
                                        </p:attrNameLst>
                                      </p:cBhvr>
                                      <p:to>
                                        <p:strVal val="visible"/>
                                      </p:to>
                                    </p:set>
                                    <p:animEffect transition="in" filter="barn(inHorizontal)">
                                      <p:cBhvr>
                                        <p:cTn id="11" dur="500"/>
                                        <p:tgtEl>
                                          <p:spTgt spid="60434"/>
                                        </p:tgtEl>
                                      </p:cBhvr>
                                    </p:animEffect>
                                  </p:childTnLst>
                                </p:cTn>
                              </p:par>
                            </p:childTnLst>
                          </p:cTn>
                        </p:par>
                        <p:par>
                          <p:cTn id="12" fill="hold" nodeType="afterGroup">
                            <p:stCondLst>
                              <p:cond delay="1000"/>
                            </p:stCondLst>
                            <p:childTnLst>
                              <p:par>
                                <p:cTn id="13" presetID="20" presetClass="entr" presetSubtype="0" fill="hold" nodeType="afterEffect">
                                  <p:stCondLst>
                                    <p:cond delay="0"/>
                                  </p:stCondLst>
                                  <p:childTnLst>
                                    <p:set>
                                      <p:cBhvr>
                                        <p:cTn id="14" dur="1" fill="hold">
                                          <p:stCondLst>
                                            <p:cond delay="0"/>
                                          </p:stCondLst>
                                        </p:cTn>
                                        <p:tgtEl>
                                          <p:spTgt spid="60458"/>
                                        </p:tgtEl>
                                        <p:attrNameLst>
                                          <p:attrName>style.visibility</p:attrName>
                                        </p:attrNameLst>
                                      </p:cBhvr>
                                      <p:to>
                                        <p:strVal val="visible"/>
                                      </p:to>
                                    </p:set>
                                    <p:animEffect transition="in" filter="wedge">
                                      <p:cBhvr>
                                        <p:cTn id="15" dur="500"/>
                                        <p:tgtEl>
                                          <p:spTgt spid="60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34"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bg>
      <p:bgPr>
        <a:solidFill>
          <a:srgbClr val="600000"/>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76200" y="152400"/>
            <a:ext cx="8915400" cy="1017588"/>
          </a:xfrm>
        </p:spPr>
        <p:txBody>
          <a:bodyPr/>
          <a:lstStyle/>
          <a:p>
            <a:pPr eaLnBrk="1" hangingPunct="1">
              <a:defRPr/>
            </a:pPr>
            <a:r>
              <a:rPr lang="en-AU" sz="5400" b="1">
                <a:latin typeface="HuaTianKaiTi" charset="0"/>
                <a:ea typeface="HuaTianKaiTi" charset="0"/>
                <a:cs typeface="HuaTianKaiTi" charset="0"/>
              </a:rPr>
              <a:t>对一些警</a:t>
            </a:r>
            <a:r>
              <a:rPr lang="zh-CN" altLang="en-US" sz="5400" b="1">
                <a:latin typeface="HuaTianKaiTi" charset="0"/>
                <a:ea typeface="HuaTianKaiTi" charset="0"/>
                <a:cs typeface="HuaTianKaiTi" charset="0"/>
              </a:rPr>
              <a:t>告</a:t>
            </a:r>
            <a:r>
              <a:rPr lang="en-AU" sz="5400" b="1">
                <a:latin typeface="HuaTianKaiTi" charset="0"/>
                <a:ea typeface="HuaTianKaiTi" charset="0"/>
                <a:cs typeface="HuaTianKaiTi" charset="0"/>
              </a:rPr>
              <a:t>性的经节的观点</a:t>
            </a:r>
            <a:endParaRPr lang="en-US" b="1">
              <a:ea typeface="ＭＳ Ｐゴシック" charset="0"/>
              <a:cs typeface="ＭＳ Ｐゴシック" charset="0"/>
            </a:endParaRPr>
          </a:p>
        </p:txBody>
      </p:sp>
      <p:graphicFrame>
        <p:nvGraphicFramePr>
          <p:cNvPr id="61469" name="Group 29"/>
          <p:cNvGraphicFramePr>
            <a:graphicFrameLocks noGrp="1"/>
          </p:cNvGraphicFramePr>
          <p:nvPr>
            <p:ph type="tbl" idx="1"/>
            <p:extLst>
              <p:ext uri="{D42A27DB-BD31-4B8C-83A1-F6EECF244321}">
                <p14:modId xmlns:p14="http://schemas.microsoft.com/office/powerpoint/2010/main" val="1151572998"/>
              </p:ext>
            </p:extLst>
          </p:nvPr>
        </p:nvGraphicFramePr>
        <p:xfrm>
          <a:off x="533400" y="4768850"/>
          <a:ext cx="8229600" cy="1555750"/>
        </p:xfrm>
        <a:graphic>
          <a:graphicData uri="http://schemas.openxmlformats.org/drawingml/2006/table">
            <a:tbl>
              <a:tblPr/>
              <a:tblGrid>
                <a:gridCol w="2743200">
                  <a:extLst>
                    <a:ext uri="{9D8B030D-6E8A-4147-A177-3AD203B41FA5}">
                      <a16:colId xmlns:a16="http://schemas.microsoft.com/office/drawing/2014/main" xmlns="" val="20000"/>
                    </a:ext>
                  </a:extLst>
                </a:gridCol>
                <a:gridCol w="2743200">
                  <a:extLst>
                    <a:ext uri="{9D8B030D-6E8A-4147-A177-3AD203B41FA5}">
                      <a16:colId xmlns:a16="http://schemas.microsoft.com/office/drawing/2014/main" xmlns="" val="20001"/>
                    </a:ext>
                  </a:extLst>
                </a:gridCol>
                <a:gridCol w="2743200">
                  <a:extLst>
                    <a:ext uri="{9D8B030D-6E8A-4147-A177-3AD203B41FA5}">
                      <a16:colId xmlns:a16="http://schemas.microsoft.com/office/drawing/2014/main" xmlns="" val="20002"/>
                    </a:ext>
                  </a:extLst>
                </a:gridCol>
              </a:tblGrid>
              <a:tr h="7572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4000" b="1" i="0" u="none" strike="noStrike" cap="none" normalizeH="0" baseline="0" dirty="0" err="1">
                          <a:ln>
                            <a:noFill/>
                          </a:ln>
                          <a:solidFill>
                            <a:srgbClr val="FFFFFF"/>
                          </a:solidFill>
                          <a:effectLst>
                            <a:outerShdw blurRad="38100" dist="38100" dir="2700000" algn="tl">
                              <a:srgbClr val="000000"/>
                            </a:outerShdw>
                          </a:effectLst>
                          <a:latin typeface="HuaTianKaiTi" charset="0"/>
                          <a:ea typeface="HuaTianKaiTi" charset="0"/>
                          <a:cs typeface="HuaTianKaiTi" charset="0"/>
                        </a:rPr>
                        <a:t>假信徒</a:t>
                      </a:r>
                      <a:endParaRPr kumimoji="0" lang="en-US" sz="2400" b="0"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4000" b="1" i="0" u="none" strike="noStrike" cap="none" normalizeH="0" baseline="0">
                          <a:ln>
                            <a:noFill/>
                          </a:ln>
                          <a:solidFill>
                            <a:srgbClr val="FFFFFF"/>
                          </a:solidFill>
                          <a:effectLst>
                            <a:outerShdw blurRad="38100" dist="38100" dir="2700000" algn="tl">
                              <a:srgbClr val="000000"/>
                            </a:outerShdw>
                          </a:effectLst>
                          <a:latin typeface="HuaTianKaiTi" charset="0"/>
                          <a:ea typeface="HuaTianKaiTi" charset="0"/>
                          <a:cs typeface="HuaTianKaiTi" charset="0"/>
                        </a:rPr>
                        <a:t>前任信徒</a:t>
                      </a:r>
                      <a:endParaRPr kumimoji="0" lang="en-US" sz="4000" b="1" i="0" u="none" strike="noStrike" cap="none" normalizeH="0" baseline="0">
                        <a:ln>
                          <a:noFill/>
                        </a:ln>
                        <a:solidFill>
                          <a:srgbClr val="FFFFFF"/>
                        </a:solidFill>
                        <a:effectLst>
                          <a:outerShdw blurRad="38100" dist="38100" dir="2700000" algn="tl">
                            <a:srgbClr val="000000"/>
                          </a:outerShdw>
                        </a:effectLst>
                        <a:latin typeface="HuaTianKaiTi" charset="0"/>
                        <a:ea typeface="HuaTianKaiTi" charset="0"/>
                        <a:cs typeface="HuaTianKaiTi"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4000" b="1" i="0" u="none" strike="noStrike" cap="none" normalizeH="0" baseline="0" dirty="0" err="1">
                          <a:ln>
                            <a:noFill/>
                          </a:ln>
                          <a:solidFill>
                            <a:srgbClr val="FFFFFF"/>
                          </a:solidFill>
                          <a:effectLst>
                            <a:outerShdw blurRad="38100" dist="38100" dir="2700000" algn="tl">
                              <a:srgbClr val="000000"/>
                            </a:outerShdw>
                          </a:effectLst>
                          <a:latin typeface="HuaTianKaiTi" charset="0"/>
                          <a:ea typeface="HuaTianKaiTi" charset="0"/>
                          <a:cs typeface="HuaTianKaiTi" charset="0"/>
                        </a:rPr>
                        <a:t>世俗的信徒</a:t>
                      </a:r>
                      <a:endParaRPr kumimoji="0" lang="en-US" sz="4000" b="1" i="0" u="none" strike="noStrike" cap="none" normalizeH="0" baseline="0" dirty="0">
                        <a:ln>
                          <a:noFill/>
                        </a:ln>
                        <a:solidFill>
                          <a:srgbClr val="FFFFFF"/>
                        </a:solidFill>
                        <a:effectLst>
                          <a:outerShdw blurRad="38100" dist="38100" dir="2700000" algn="tl">
                            <a:srgbClr val="000000"/>
                          </a:outerShdw>
                        </a:effectLst>
                        <a:latin typeface="HuaTianKaiTi" charset="0"/>
                        <a:ea typeface="HuaTianKaiTi" charset="0"/>
                        <a:cs typeface="HuaTianKaiTi"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xmlns="" val="10000"/>
                  </a:ext>
                </a:extLst>
              </a:tr>
              <a:tr h="798512">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zh-CN" altLang="en-US" sz="2800" b="1" i="0" u="none" strike="noStrike" cap="none" normalizeH="0" baseline="0" dirty="0">
                          <a:ln>
                            <a:noFill/>
                          </a:ln>
                          <a:solidFill>
                            <a:schemeClr val="tx1"/>
                          </a:solidFill>
                          <a:effectLst>
                            <a:outerShdw blurRad="38100" dist="38100" dir="2700000" algn="tl">
                              <a:srgbClr val="000000"/>
                            </a:outerShdw>
                          </a:effectLst>
                          <a:latin typeface="HuaTianKaiTi" charset="0"/>
                          <a:ea typeface="HuaTianKaiTi" charset="0"/>
                          <a:cs typeface="HuaTianKaiTi" charset="0"/>
                        </a:rPr>
                        <a:t>从未获得</a:t>
                      </a:r>
                      <a:r>
                        <a:rPr kumimoji="0" lang="en-AU" sz="2800" b="1" i="0" u="none" strike="noStrike" cap="none" normalizeH="0" baseline="0" dirty="0" err="1">
                          <a:ln>
                            <a:noFill/>
                          </a:ln>
                          <a:solidFill>
                            <a:schemeClr val="tx1"/>
                          </a:solidFill>
                          <a:effectLst>
                            <a:outerShdw blurRad="38100" dist="38100" dir="2700000" algn="tl">
                              <a:srgbClr val="000000"/>
                            </a:outerShdw>
                          </a:effectLst>
                          <a:latin typeface="HuaTianKaiTi" charset="0"/>
                          <a:ea typeface="HuaTianKaiTi" charset="0"/>
                          <a:cs typeface="HuaTianKaiTi" charset="0"/>
                        </a:rPr>
                        <a:t>拯救</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HuaTianKaiTi" charset="0"/>
                        <a:ea typeface="HuaTianKaiTi" charset="0"/>
                        <a:cs typeface="HuaTianKaiTi"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800" b="1" i="0" u="none" strike="noStrike" cap="none" normalizeH="0" baseline="0">
                          <a:ln>
                            <a:noFill/>
                          </a:ln>
                          <a:solidFill>
                            <a:schemeClr val="tx1"/>
                          </a:solidFill>
                          <a:effectLst>
                            <a:outerShdw blurRad="38100" dist="38100" dir="2700000" algn="tl">
                              <a:srgbClr val="000000"/>
                            </a:outerShdw>
                          </a:effectLst>
                          <a:latin typeface="HuaTianKaiTi" charset="0"/>
                          <a:ea typeface="HuaTianKaiTi" charset="0"/>
                          <a:cs typeface="HuaTianKaiTi" charset="0"/>
                        </a:rPr>
                        <a:t>失去了拯救</a:t>
                      </a:r>
                      <a:endParaRPr kumimoji="0" lang="en-US" sz="2800" b="1" i="0" u="none" strike="noStrike" cap="none" normalizeH="0" baseline="0">
                        <a:ln>
                          <a:noFill/>
                        </a:ln>
                        <a:solidFill>
                          <a:schemeClr val="tx1"/>
                        </a:solidFill>
                        <a:effectLst>
                          <a:outerShdw blurRad="38100" dist="38100" dir="2700000" algn="tl">
                            <a:srgbClr val="000000"/>
                          </a:outerShdw>
                        </a:effectLst>
                        <a:latin typeface="HuaTianKaiTi" charset="0"/>
                        <a:ea typeface="HuaTianKaiTi" charset="0"/>
                        <a:cs typeface="HuaTianKaiTi"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800" b="1" i="0" u="none" strike="noStrike" cap="none" normalizeH="0" baseline="0" dirty="0" err="1">
                          <a:ln>
                            <a:noFill/>
                          </a:ln>
                          <a:solidFill>
                            <a:schemeClr val="tx1"/>
                          </a:solidFill>
                          <a:effectLst>
                            <a:outerShdw blurRad="38100" dist="38100" dir="2700000" algn="tl">
                              <a:srgbClr val="000000"/>
                            </a:outerShdw>
                          </a:effectLst>
                          <a:latin typeface="HuaTianKaiTi" charset="0"/>
                          <a:ea typeface="HuaTianKaiTi" charset="0"/>
                          <a:cs typeface="HuaTianKaiTi" charset="0"/>
                        </a:rPr>
                        <a:t>失去了赏赐</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HuaTianKaiTi" charset="0"/>
                        <a:ea typeface="HuaTianKaiTi" charset="0"/>
                        <a:cs typeface="HuaTianKaiTi"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sp>
        <p:nvSpPr>
          <p:cNvPr id="61457" name="Text Box 17"/>
          <p:cNvSpPr txBox="1">
            <a:spLocks noChangeArrowheads="1"/>
          </p:cNvSpPr>
          <p:nvPr/>
        </p:nvSpPr>
        <p:spPr bwMode="auto">
          <a:xfrm>
            <a:off x="488950" y="2559050"/>
            <a:ext cx="6005513" cy="646113"/>
          </a:xfrm>
          <a:prstGeom prst="rect">
            <a:avLst/>
          </a:prstGeom>
          <a:noFill/>
          <a:ln w="9525">
            <a:noFill/>
            <a:miter lim="800000"/>
            <a:headEnd/>
            <a:tailEnd/>
          </a:ln>
          <a:effec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eaLnBrk="0" fontAlgn="base" hangingPunct="0">
              <a:spcBef>
                <a:spcPct val="0"/>
              </a:spcBef>
              <a:spcAft>
                <a:spcPct val="0"/>
              </a:spcAft>
            </a:pPr>
            <a:r>
              <a:rPr lang="en-AU" altLang="en-US" sz="3600" b="1">
                <a:solidFill>
                  <a:srgbClr val="FFFFFF"/>
                </a:solidFill>
                <a:effectLst>
                  <a:outerShdw blurRad="38100" dist="38100" dir="2700000" algn="tl">
                    <a:srgbClr val="000000"/>
                  </a:outerShdw>
                </a:effectLst>
                <a:latin typeface="HuaTianKaiTi" pitchFamily="49" charset="-122"/>
                <a:ea typeface="HuaTianKaiTi" pitchFamily="49" charset="-122"/>
              </a:rPr>
              <a:t>他们被惩罚的性质是什么呢</a:t>
            </a:r>
            <a:r>
              <a:rPr lang="en-AU" altLang="ja-JP" sz="3600" b="1">
                <a:solidFill>
                  <a:srgbClr val="FFFFFF"/>
                </a:solidFill>
                <a:effectLst>
                  <a:outerShdw blurRad="38100" dist="38100" dir="2700000" algn="tl">
                    <a:srgbClr val="000000"/>
                  </a:outerShdw>
                </a:effectLst>
                <a:latin typeface="HuaTianKaiTi" pitchFamily="49" charset="-122"/>
                <a:ea typeface="HuaTianKaiTi" pitchFamily="49" charset="-122"/>
              </a:rPr>
              <a:t>?</a:t>
            </a:r>
            <a:endParaRPr lang="en-US" altLang="en-US" sz="3600" b="1">
              <a:solidFill>
                <a:srgbClr val="FFFFFF"/>
              </a:solidFill>
              <a:effectLst>
                <a:outerShdw blurRad="38100" dist="38100" dir="2700000" algn="tl">
                  <a:srgbClr val="000000"/>
                </a:outerShdw>
              </a:effectLst>
              <a:latin typeface="HuaTianKaiTi" pitchFamily="49" charset="-122"/>
              <a:ea typeface="HuaTianKaiTi" pitchFamily="49" charset="-122"/>
            </a:endParaRPr>
          </a:p>
        </p:txBody>
      </p:sp>
      <p:pic>
        <p:nvPicPr>
          <p:cNvPr id="279570" name="Picture 18" descr="TN00704_[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86600" y="1752600"/>
            <a:ext cx="162083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9571" name="Text Box 19"/>
          <p:cNvSpPr txBox="1">
            <a:spLocks noChangeArrowheads="1"/>
          </p:cNvSpPr>
          <p:nvPr/>
        </p:nvSpPr>
        <p:spPr bwMode="auto">
          <a:xfrm>
            <a:off x="8229600" y="60325"/>
            <a:ext cx="803275"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eaLnBrk="0" fontAlgn="base" hangingPunct="0">
              <a:spcBef>
                <a:spcPct val="0"/>
              </a:spcBef>
              <a:spcAft>
                <a:spcPct val="0"/>
              </a:spcAft>
            </a:pPr>
            <a:r>
              <a:rPr lang="en-US" altLang="en-US" sz="2000" b="1">
                <a:solidFill>
                  <a:srgbClr val="FFFFFF"/>
                </a:solidFill>
                <a:latin typeface="Tahoma" pitchFamily="34" charset="0"/>
              </a:rPr>
              <a:t>266c</a:t>
            </a:r>
          </a:p>
        </p:txBody>
      </p:sp>
    </p:spTree>
    <p:extLst>
      <p:ext uri="{BB962C8B-B14F-4D97-AF65-F5344CB8AC3E}">
        <p14:creationId xmlns:p14="http://schemas.microsoft.com/office/powerpoint/2010/main" val="647709396"/>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61457"/>
                                        </p:tgtEl>
                                        <p:attrNameLst>
                                          <p:attrName>style.visibility</p:attrName>
                                        </p:attrNameLst>
                                      </p:cBhvr>
                                      <p:to>
                                        <p:strVal val="visible"/>
                                      </p:to>
                                    </p:set>
                                    <p:animEffect transition="in" filter="barn(inHorizontal)">
                                      <p:cBhvr>
                                        <p:cTn id="7" dur="500"/>
                                        <p:tgtEl>
                                          <p:spTgt spid="61457"/>
                                        </p:tgtEl>
                                      </p:cBhvr>
                                    </p:animEffect>
                                  </p:childTnLst>
                                </p:cTn>
                              </p:par>
                            </p:childTnLst>
                          </p:cTn>
                        </p:par>
                        <p:par>
                          <p:cTn id="8" fill="hold" nodeType="afterGroup">
                            <p:stCondLst>
                              <p:cond delay="500"/>
                            </p:stCondLst>
                            <p:childTnLst>
                              <p:par>
                                <p:cTn id="9" presetID="20" presetClass="entr" presetSubtype="0" fill="hold" nodeType="afterEffect">
                                  <p:stCondLst>
                                    <p:cond delay="0"/>
                                  </p:stCondLst>
                                  <p:childTnLst>
                                    <p:set>
                                      <p:cBhvr>
                                        <p:cTn id="10" dur="1" fill="hold">
                                          <p:stCondLst>
                                            <p:cond delay="0"/>
                                          </p:stCondLst>
                                        </p:cTn>
                                        <p:tgtEl>
                                          <p:spTgt spid="61469"/>
                                        </p:tgtEl>
                                        <p:attrNameLst>
                                          <p:attrName>style.visibility</p:attrName>
                                        </p:attrNameLst>
                                      </p:cBhvr>
                                      <p:to>
                                        <p:strVal val="visible"/>
                                      </p:to>
                                    </p:set>
                                    <p:animEffect transition="in" filter="wedge">
                                      <p:cBhvr>
                                        <p:cTn id="11" dur="500"/>
                                        <p:tgtEl>
                                          <p:spTgt spid="61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57"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bg>
      <p:bgPr>
        <a:solidFill>
          <a:srgbClr val="600000"/>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152400"/>
            <a:ext cx="9144000" cy="1093788"/>
          </a:xfrm>
        </p:spPr>
        <p:txBody>
          <a:bodyPr/>
          <a:lstStyle/>
          <a:p>
            <a:pPr eaLnBrk="1" hangingPunct="1">
              <a:defRPr/>
            </a:pPr>
            <a:r>
              <a:rPr lang="en-AU" sz="5400" b="1">
                <a:latin typeface="HuaTianKaiTi" charset="0"/>
                <a:ea typeface="HuaTianKaiTi" charset="0"/>
                <a:cs typeface="HuaTianKaiTi" charset="0"/>
              </a:rPr>
              <a:t>对一些警</a:t>
            </a:r>
            <a:r>
              <a:rPr lang="zh-CN" altLang="en-US" sz="5400" b="1">
                <a:latin typeface="HuaTianKaiTi" charset="0"/>
                <a:ea typeface="HuaTianKaiTi" charset="0"/>
                <a:cs typeface="HuaTianKaiTi" charset="0"/>
              </a:rPr>
              <a:t>告</a:t>
            </a:r>
            <a:r>
              <a:rPr lang="en-AU" sz="5400" b="1">
                <a:latin typeface="HuaTianKaiTi" charset="0"/>
                <a:ea typeface="HuaTianKaiTi" charset="0"/>
                <a:cs typeface="HuaTianKaiTi" charset="0"/>
              </a:rPr>
              <a:t>性的经节的观点</a:t>
            </a:r>
            <a:endParaRPr lang="en-US" b="1">
              <a:ea typeface="ＭＳ Ｐゴシック" charset="0"/>
              <a:cs typeface="ＭＳ Ｐゴシック" charset="0"/>
            </a:endParaRPr>
          </a:p>
        </p:txBody>
      </p:sp>
      <p:graphicFrame>
        <p:nvGraphicFramePr>
          <p:cNvPr id="62492" name="Group 28"/>
          <p:cNvGraphicFramePr>
            <a:graphicFrameLocks noGrp="1"/>
          </p:cNvGraphicFramePr>
          <p:nvPr>
            <p:ph type="tbl" idx="1"/>
          </p:nvPr>
        </p:nvGraphicFramePr>
        <p:xfrm>
          <a:off x="533400" y="4845050"/>
          <a:ext cx="8229600" cy="1555750"/>
        </p:xfrm>
        <a:graphic>
          <a:graphicData uri="http://schemas.openxmlformats.org/drawingml/2006/table">
            <a:tbl>
              <a:tblPr/>
              <a:tblGrid>
                <a:gridCol w="2743200">
                  <a:extLst>
                    <a:ext uri="{9D8B030D-6E8A-4147-A177-3AD203B41FA5}">
                      <a16:colId xmlns:a16="http://schemas.microsoft.com/office/drawing/2014/main" xmlns="" val="20000"/>
                    </a:ext>
                  </a:extLst>
                </a:gridCol>
                <a:gridCol w="2743200">
                  <a:extLst>
                    <a:ext uri="{9D8B030D-6E8A-4147-A177-3AD203B41FA5}">
                      <a16:colId xmlns:a16="http://schemas.microsoft.com/office/drawing/2014/main" xmlns="" val="20001"/>
                    </a:ext>
                  </a:extLst>
                </a:gridCol>
                <a:gridCol w="2743200">
                  <a:extLst>
                    <a:ext uri="{9D8B030D-6E8A-4147-A177-3AD203B41FA5}">
                      <a16:colId xmlns:a16="http://schemas.microsoft.com/office/drawing/2014/main" xmlns="" val="20002"/>
                    </a:ext>
                  </a:extLst>
                </a:gridCol>
              </a:tblGrid>
              <a:tr h="833437">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4000" b="1" i="0" u="none" strike="noStrike" cap="none" normalizeH="0" baseline="0" dirty="0" err="1">
                          <a:ln>
                            <a:noFill/>
                          </a:ln>
                          <a:solidFill>
                            <a:srgbClr val="FFFFFF"/>
                          </a:solidFill>
                          <a:effectLst>
                            <a:outerShdw blurRad="38100" dist="38100" dir="2700000" algn="tl">
                              <a:srgbClr val="000000"/>
                            </a:outerShdw>
                          </a:effectLst>
                          <a:latin typeface="HuaTianKaiTi" charset="0"/>
                          <a:ea typeface="HuaTianKaiTi" charset="0"/>
                          <a:cs typeface="HuaTianKaiTi" charset="0"/>
                        </a:rPr>
                        <a:t>假信徒</a:t>
                      </a:r>
                      <a:endParaRPr kumimoji="0" lang="en-US" sz="2400" b="0"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4000" b="1" i="0" u="none" strike="noStrike" cap="none" normalizeH="0" baseline="0">
                          <a:ln>
                            <a:noFill/>
                          </a:ln>
                          <a:solidFill>
                            <a:srgbClr val="FFFFFF"/>
                          </a:solidFill>
                          <a:effectLst>
                            <a:outerShdw blurRad="38100" dist="38100" dir="2700000" algn="tl">
                              <a:srgbClr val="000000"/>
                            </a:outerShdw>
                          </a:effectLst>
                          <a:latin typeface="HuaTianKaiTi" charset="0"/>
                          <a:ea typeface="HuaTianKaiTi" charset="0"/>
                          <a:cs typeface="HuaTianKaiTi" charset="0"/>
                        </a:rPr>
                        <a:t>前任信徒</a:t>
                      </a:r>
                      <a:endParaRPr kumimoji="0" lang="en-US" sz="4000" b="1" i="0" u="none" strike="noStrike" cap="none" normalizeH="0" baseline="0">
                        <a:ln>
                          <a:noFill/>
                        </a:ln>
                        <a:solidFill>
                          <a:srgbClr val="FFFFFF"/>
                        </a:solidFill>
                        <a:effectLst>
                          <a:outerShdw blurRad="38100" dist="38100" dir="2700000" algn="tl">
                            <a:srgbClr val="000000"/>
                          </a:outerShdw>
                        </a:effectLst>
                        <a:latin typeface="HuaTianKaiTi" charset="0"/>
                        <a:ea typeface="HuaTianKaiTi" charset="0"/>
                        <a:cs typeface="HuaTianKaiTi"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4000" b="1" i="0" u="none" strike="noStrike" cap="none" normalizeH="0" baseline="0" dirty="0" err="1">
                          <a:ln>
                            <a:noFill/>
                          </a:ln>
                          <a:solidFill>
                            <a:srgbClr val="FFFFFF"/>
                          </a:solidFill>
                          <a:effectLst>
                            <a:outerShdw blurRad="38100" dist="38100" dir="2700000" algn="tl">
                              <a:srgbClr val="000000"/>
                            </a:outerShdw>
                          </a:effectLst>
                          <a:latin typeface="HuaTianKaiTi" charset="0"/>
                          <a:ea typeface="HuaTianKaiTi" charset="0"/>
                          <a:cs typeface="HuaTianKaiTi" charset="0"/>
                        </a:rPr>
                        <a:t>世俗的信徒</a:t>
                      </a:r>
                      <a:endParaRPr kumimoji="0" lang="en-US" sz="4000" b="1" i="0" u="none" strike="noStrike" cap="none" normalizeH="0" baseline="0" dirty="0">
                        <a:ln>
                          <a:noFill/>
                        </a:ln>
                        <a:solidFill>
                          <a:srgbClr val="FFFFFF"/>
                        </a:solidFill>
                        <a:effectLst>
                          <a:outerShdw blurRad="38100" dist="38100" dir="2700000" algn="tl">
                            <a:srgbClr val="000000"/>
                          </a:outerShdw>
                        </a:effectLst>
                        <a:latin typeface="HuaTianKaiTi" charset="0"/>
                        <a:ea typeface="HuaTianKaiTi" charset="0"/>
                        <a:cs typeface="HuaTianKaiTi"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xmlns="" val="10000"/>
                  </a:ext>
                </a:extLst>
              </a:tr>
              <a:tr h="7223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800" b="1" i="0" u="none" strike="noStrike" cap="none" normalizeH="0" baseline="0">
                          <a:ln>
                            <a:noFill/>
                          </a:ln>
                          <a:solidFill>
                            <a:schemeClr val="tx1"/>
                          </a:solidFill>
                          <a:effectLst>
                            <a:outerShdw blurRad="38100" dist="38100" dir="2700000" algn="tl">
                              <a:srgbClr val="000000"/>
                            </a:outerShdw>
                          </a:effectLst>
                          <a:latin typeface="HuaTianKaiTi" charset="0"/>
                          <a:ea typeface="HuaTianKaiTi" charset="0"/>
                          <a:cs typeface="HuaTianKaiTi" charset="0"/>
                        </a:rPr>
                        <a:t>地狱</a:t>
                      </a:r>
                      <a:endParaRPr kumimoji="0" lang="en-US" sz="2800" b="1" i="0" u="none" strike="noStrike" cap="none" normalizeH="0" baseline="0">
                        <a:ln>
                          <a:noFill/>
                        </a:ln>
                        <a:solidFill>
                          <a:schemeClr val="tx1"/>
                        </a:solidFill>
                        <a:effectLst>
                          <a:outerShdw blurRad="38100" dist="38100" dir="2700000" algn="tl">
                            <a:srgbClr val="000000"/>
                          </a:outerShdw>
                        </a:effectLst>
                        <a:latin typeface="HuaTianKaiTi" charset="0"/>
                        <a:ea typeface="HuaTianKaiTi" charset="0"/>
                        <a:cs typeface="HuaTianKaiTi"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800" b="1" i="0" u="none" strike="noStrike" cap="none" normalizeH="0" baseline="0">
                          <a:ln>
                            <a:noFill/>
                          </a:ln>
                          <a:solidFill>
                            <a:schemeClr val="tx1"/>
                          </a:solidFill>
                          <a:effectLst>
                            <a:outerShdw blurRad="38100" dist="38100" dir="2700000" algn="tl">
                              <a:srgbClr val="000000"/>
                            </a:outerShdw>
                          </a:effectLst>
                          <a:latin typeface="HuaTianKaiTi" charset="0"/>
                          <a:ea typeface="HuaTianKaiTi" charset="0"/>
                          <a:cs typeface="HuaTianKaiTi" charset="0"/>
                        </a:rPr>
                        <a:t>地狱</a:t>
                      </a:r>
                      <a:endParaRPr kumimoji="0" lang="en-US" sz="2800" b="1" i="0" u="none" strike="noStrike" cap="none" normalizeH="0" baseline="0">
                        <a:ln>
                          <a:noFill/>
                        </a:ln>
                        <a:solidFill>
                          <a:schemeClr val="tx1"/>
                        </a:solidFill>
                        <a:effectLst>
                          <a:outerShdw blurRad="38100" dist="38100" dir="2700000" algn="tl">
                            <a:srgbClr val="000000"/>
                          </a:outerShdw>
                        </a:effectLst>
                        <a:latin typeface="HuaTianKaiTi" charset="0"/>
                        <a:ea typeface="HuaTianKaiTi" charset="0"/>
                        <a:cs typeface="HuaTianKaiTi"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 </a:t>
                      </a:r>
                      <a:r>
                        <a:rPr kumimoji="0" lang="en-AU" sz="2800" b="1" i="0" u="none" strike="noStrike" cap="none" normalizeH="0" baseline="0" dirty="0" err="1">
                          <a:ln>
                            <a:noFill/>
                          </a:ln>
                          <a:solidFill>
                            <a:schemeClr val="tx1"/>
                          </a:solidFill>
                          <a:effectLst>
                            <a:outerShdw blurRad="38100" dist="38100" dir="2700000" algn="tl">
                              <a:srgbClr val="000000"/>
                            </a:outerShdw>
                          </a:effectLst>
                          <a:latin typeface="HuaTianKaiTi" charset="0"/>
                          <a:ea typeface="HuaTianKaiTi" charset="0"/>
                          <a:cs typeface="HuaTianKaiTi" charset="0"/>
                        </a:rPr>
                        <a:t>神性的处罚</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HuaTianKaiTi" charset="0"/>
                        <a:ea typeface="HuaTianKaiTi" charset="0"/>
                        <a:cs typeface="HuaTianKaiTi"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sp>
        <p:nvSpPr>
          <p:cNvPr id="62481" name="Text Box 17"/>
          <p:cNvSpPr txBox="1">
            <a:spLocks noChangeArrowheads="1"/>
          </p:cNvSpPr>
          <p:nvPr/>
        </p:nvSpPr>
        <p:spPr bwMode="auto">
          <a:xfrm>
            <a:off x="454025" y="2635250"/>
            <a:ext cx="4622800" cy="646113"/>
          </a:xfrm>
          <a:prstGeom prst="rect">
            <a:avLst/>
          </a:prstGeom>
          <a:noFill/>
          <a:ln w="9525">
            <a:noFill/>
            <a:miter lim="800000"/>
            <a:headEnd/>
            <a:tailEnd/>
          </a:ln>
          <a:effec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eaLnBrk="0" fontAlgn="base" hangingPunct="0">
              <a:spcBef>
                <a:spcPct val="0"/>
              </a:spcBef>
              <a:spcAft>
                <a:spcPct val="0"/>
              </a:spcAft>
            </a:pPr>
            <a:r>
              <a:rPr lang="en-AU" altLang="en-US" sz="3600" b="1">
                <a:solidFill>
                  <a:srgbClr val="FFFFFF"/>
                </a:solidFill>
                <a:effectLst>
                  <a:outerShdw blurRad="38100" dist="38100" dir="2700000" algn="tl">
                    <a:srgbClr val="000000"/>
                  </a:outerShdw>
                </a:effectLst>
                <a:latin typeface="HuaTianKaiTi" pitchFamily="49" charset="-122"/>
                <a:ea typeface="HuaTianKaiTi" pitchFamily="49" charset="-122"/>
              </a:rPr>
              <a:t>其结果是什么样的呢</a:t>
            </a:r>
            <a:r>
              <a:rPr lang="en-AU" altLang="ja-JP" sz="3600" b="1">
                <a:solidFill>
                  <a:srgbClr val="FFFFFF"/>
                </a:solidFill>
                <a:effectLst>
                  <a:outerShdw blurRad="38100" dist="38100" dir="2700000" algn="tl">
                    <a:srgbClr val="000000"/>
                  </a:outerShdw>
                </a:effectLst>
                <a:latin typeface="HuaTianKaiTi" pitchFamily="49" charset="-122"/>
                <a:ea typeface="HuaTianKaiTi" pitchFamily="49" charset="-122"/>
              </a:rPr>
              <a:t>?</a:t>
            </a:r>
            <a:endParaRPr lang="en-US" altLang="en-US" sz="3600" b="1">
              <a:solidFill>
                <a:srgbClr val="FFFFFF"/>
              </a:solidFill>
              <a:effectLst>
                <a:outerShdw blurRad="38100" dist="38100" dir="2700000" algn="tl">
                  <a:srgbClr val="000000"/>
                </a:outerShdw>
              </a:effectLst>
              <a:latin typeface="HuaTianKaiTi" pitchFamily="49" charset="-122"/>
              <a:ea typeface="HuaTianKaiTi" pitchFamily="49" charset="-122"/>
            </a:endParaRPr>
          </a:p>
        </p:txBody>
      </p:sp>
      <p:pic>
        <p:nvPicPr>
          <p:cNvPr id="281618" name="Picture 18" descr="TN00704_[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10400" y="1752600"/>
            <a:ext cx="162083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1619" name="Text Box 19"/>
          <p:cNvSpPr txBox="1">
            <a:spLocks noChangeArrowheads="1"/>
          </p:cNvSpPr>
          <p:nvPr/>
        </p:nvSpPr>
        <p:spPr bwMode="auto">
          <a:xfrm>
            <a:off x="8229600" y="60325"/>
            <a:ext cx="803275"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eaLnBrk="0" fontAlgn="base" hangingPunct="0">
              <a:spcBef>
                <a:spcPct val="0"/>
              </a:spcBef>
              <a:spcAft>
                <a:spcPct val="0"/>
              </a:spcAft>
            </a:pPr>
            <a:r>
              <a:rPr lang="en-US" altLang="en-US" sz="2000" b="1">
                <a:solidFill>
                  <a:srgbClr val="FFFFFF"/>
                </a:solidFill>
                <a:latin typeface="Tahoma" pitchFamily="34" charset="0"/>
              </a:rPr>
              <a:t>266c</a:t>
            </a:r>
          </a:p>
        </p:txBody>
      </p:sp>
    </p:spTree>
    <p:extLst>
      <p:ext uri="{BB962C8B-B14F-4D97-AF65-F5344CB8AC3E}">
        <p14:creationId xmlns:p14="http://schemas.microsoft.com/office/powerpoint/2010/main" val="2834837797"/>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62481"/>
                                        </p:tgtEl>
                                        <p:attrNameLst>
                                          <p:attrName>style.visibility</p:attrName>
                                        </p:attrNameLst>
                                      </p:cBhvr>
                                      <p:to>
                                        <p:strVal val="visible"/>
                                      </p:to>
                                    </p:set>
                                    <p:animEffect transition="in" filter="barn(inHorizontal)">
                                      <p:cBhvr>
                                        <p:cTn id="7" dur="500"/>
                                        <p:tgtEl>
                                          <p:spTgt spid="62481"/>
                                        </p:tgtEl>
                                      </p:cBhvr>
                                    </p:animEffect>
                                  </p:childTnLst>
                                </p:cTn>
                              </p:par>
                            </p:childTnLst>
                          </p:cTn>
                        </p:par>
                        <p:par>
                          <p:cTn id="8" fill="hold" nodeType="afterGroup">
                            <p:stCondLst>
                              <p:cond delay="500"/>
                            </p:stCondLst>
                            <p:childTnLst>
                              <p:par>
                                <p:cTn id="9" presetID="20" presetClass="entr" presetSubtype="0" fill="hold" nodeType="afterEffect">
                                  <p:stCondLst>
                                    <p:cond delay="0"/>
                                  </p:stCondLst>
                                  <p:childTnLst>
                                    <p:set>
                                      <p:cBhvr>
                                        <p:cTn id="10" dur="1" fill="hold">
                                          <p:stCondLst>
                                            <p:cond delay="0"/>
                                          </p:stCondLst>
                                        </p:cTn>
                                        <p:tgtEl>
                                          <p:spTgt spid="62492"/>
                                        </p:tgtEl>
                                        <p:attrNameLst>
                                          <p:attrName>style.visibility</p:attrName>
                                        </p:attrNameLst>
                                      </p:cBhvr>
                                      <p:to>
                                        <p:strVal val="visible"/>
                                      </p:to>
                                    </p:set>
                                    <p:animEffect transition="in" filter="wedge">
                                      <p:cBhvr>
                                        <p:cTn id="11" dur="500"/>
                                        <p:tgtEl>
                                          <p:spTgt spid="62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81"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0" y="0"/>
            <a:ext cx="9144000" cy="980728"/>
          </a:xfrm>
          <a:effectLst/>
        </p:spPr>
        <p:txBody>
          <a:bodyPr anchor="ctr"/>
          <a:lstStyle/>
          <a:p>
            <a:pPr eaLnBrk="1" hangingPunct="1"/>
            <a:r>
              <a:rPr lang="zh-CN" altLang="en-US" sz="4800"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基督徒的生活是一场赛跑</a:t>
            </a:r>
            <a:endParaRPr lang="en-US"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pic>
        <p:nvPicPr>
          <p:cNvPr id="3" name="Picture 2" descr="tomtom-runner-gps-watch-16.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87624" y="1124744"/>
            <a:ext cx="6689080" cy="4981230"/>
          </a:xfrm>
          <a:prstGeom prst="rect">
            <a:avLst/>
          </a:prstGeom>
        </p:spPr>
      </p:pic>
    </p:spTree>
    <p:extLst>
      <p:ext uri="{BB962C8B-B14F-4D97-AF65-F5344CB8AC3E}">
        <p14:creationId xmlns:p14="http://schemas.microsoft.com/office/powerpoint/2010/main" val="1815912617"/>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600000"/>
        </a:solidFill>
        <a:effectLst/>
      </p:bgPr>
    </p:bg>
    <p:spTree>
      <p:nvGrpSpPr>
        <p:cNvPr id="1" name=""/>
        <p:cNvGrpSpPr/>
        <p:nvPr/>
      </p:nvGrpSpPr>
      <p:grpSpPr>
        <a:xfrm>
          <a:off x="0" y="0"/>
          <a:ext cx="0" cy="0"/>
          <a:chOff x="0" y="0"/>
          <a:chExt cx="0" cy="0"/>
        </a:xfrm>
      </p:grpSpPr>
      <p:sp>
        <p:nvSpPr>
          <p:cNvPr id="63508" name="Rectangle 20"/>
          <p:cNvSpPr>
            <a:spLocks noGrp="1" noChangeArrowheads="1"/>
          </p:cNvSpPr>
          <p:nvPr>
            <p:ph type="title"/>
          </p:nvPr>
        </p:nvSpPr>
        <p:spPr>
          <a:xfrm>
            <a:off x="0" y="79375"/>
            <a:ext cx="9144000" cy="1139825"/>
          </a:xfrm>
        </p:spPr>
        <p:txBody>
          <a:bodyPr/>
          <a:lstStyle/>
          <a:p>
            <a:pPr eaLnBrk="1" hangingPunct="1">
              <a:defRPr/>
            </a:pPr>
            <a:r>
              <a:rPr lang="en-AU" sz="5400" b="1">
                <a:latin typeface="HuaTianKaiTi" charset="0"/>
                <a:ea typeface="HuaTianKaiTi" charset="0"/>
                <a:cs typeface="HuaTianKaiTi" charset="0"/>
              </a:rPr>
              <a:t>对一些警</a:t>
            </a:r>
            <a:r>
              <a:rPr lang="zh-CN" altLang="en-US" sz="5400" b="1">
                <a:latin typeface="HuaTianKaiTi" charset="0"/>
                <a:ea typeface="HuaTianKaiTi" charset="0"/>
                <a:cs typeface="HuaTianKaiTi" charset="0"/>
              </a:rPr>
              <a:t>告</a:t>
            </a:r>
            <a:r>
              <a:rPr lang="en-AU" sz="5400" b="1">
                <a:latin typeface="HuaTianKaiTi" charset="0"/>
                <a:ea typeface="HuaTianKaiTi" charset="0"/>
                <a:cs typeface="HuaTianKaiTi" charset="0"/>
              </a:rPr>
              <a:t>性的经节的观点</a:t>
            </a:r>
            <a:endParaRPr lang="en-US" b="1">
              <a:ea typeface="ＭＳ Ｐゴシック" charset="0"/>
              <a:cs typeface="ＭＳ Ｐゴシック" charset="0"/>
            </a:endParaRPr>
          </a:p>
        </p:txBody>
      </p:sp>
      <p:graphicFrame>
        <p:nvGraphicFramePr>
          <p:cNvPr id="63520" name="Group 32"/>
          <p:cNvGraphicFramePr>
            <a:graphicFrameLocks noGrp="1"/>
          </p:cNvGraphicFramePr>
          <p:nvPr>
            <p:ph type="tbl" idx="1"/>
            <p:extLst>
              <p:ext uri="{D42A27DB-BD31-4B8C-83A1-F6EECF244321}">
                <p14:modId xmlns:p14="http://schemas.microsoft.com/office/powerpoint/2010/main" val="1002088404"/>
              </p:ext>
            </p:extLst>
          </p:nvPr>
        </p:nvGraphicFramePr>
        <p:xfrm>
          <a:off x="533400" y="4648200"/>
          <a:ext cx="8229600" cy="1560513"/>
        </p:xfrm>
        <a:graphic>
          <a:graphicData uri="http://schemas.openxmlformats.org/drawingml/2006/table">
            <a:tbl>
              <a:tblPr/>
              <a:tblGrid>
                <a:gridCol w="2743200">
                  <a:extLst>
                    <a:ext uri="{9D8B030D-6E8A-4147-A177-3AD203B41FA5}">
                      <a16:colId xmlns:a16="http://schemas.microsoft.com/office/drawing/2014/main" xmlns="" val="20000"/>
                    </a:ext>
                  </a:extLst>
                </a:gridCol>
                <a:gridCol w="2743200">
                  <a:extLst>
                    <a:ext uri="{9D8B030D-6E8A-4147-A177-3AD203B41FA5}">
                      <a16:colId xmlns:a16="http://schemas.microsoft.com/office/drawing/2014/main" xmlns="" val="20001"/>
                    </a:ext>
                  </a:extLst>
                </a:gridCol>
                <a:gridCol w="2743200">
                  <a:extLst>
                    <a:ext uri="{9D8B030D-6E8A-4147-A177-3AD203B41FA5}">
                      <a16:colId xmlns:a16="http://schemas.microsoft.com/office/drawing/2014/main" xmlns="" val="20002"/>
                    </a:ext>
                  </a:extLst>
                </a:gridCol>
              </a:tblGrid>
              <a:tr h="7620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4000" b="1" i="0" u="none" strike="noStrike" cap="none" normalizeH="0" baseline="0" dirty="0" err="1">
                          <a:ln>
                            <a:noFill/>
                          </a:ln>
                          <a:solidFill>
                            <a:srgbClr val="FFFFFF"/>
                          </a:solidFill>
                          <a:effectLst>
                            <a:outerShdw blurRad="38100" dist="38100" dir="2700000" algn="tl">
                              <a:srgbClr val="000000"/>
                            </a:outerShdw>
                          </a:effectLst>
                          <a:latin typeface="HuaTianKaiTi" charset="0"/>
                          <a:ea typeface="HuaTianKaiTi" charset="0"/>
                          <a:cs typeface="HuaTianKaiTi" charset="0"/>
                        </a:rPr>
                        <a:t>假信徒</a:t>
                      </a:r>
                      <a:endParaRPr kumimoji="0" lang="en-US" sz="2400" b="0"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4000" b="1" i="0" u="none" strike="noStrike" cap="none" normalizeH="0" baseline="0">
                          <a:ln>
                            <a:noFill/>
                          </a:ln>
                          <a:solidFill>
                            <a:srgbClr val="FFFFFF"/>
                          </a:solidFill>
                          <a:effectLst>
                            <a:outerShdw blurRad="38100" dist="38100" dir="2700000" algn="tl">
                              <a:srgbClr val="000000"/>
                            </a:outerShdw>
                          </a:effectLst>
                          <a:latin typeface="HuaTianKaiTi" charset="0"/>
                          <a:ea typeface="HuaTianKaiTi" charset="0"/>
                          <a:cs typeface="HuaTianKaiTi" charset="0"/>
                        </a:rPr>
                        <a:t>前任信徒</a:t>
                      </a:r>
                      <a:endParaRPr kumimoji="0" lang="en-US" sz="4000" b="1" i="0" u="none" strike="noStrike" cap="none" normalizeH="0" baseline="0">
                        <a:ln>
                          <a:noFill/>
                        </a:ln>
                        <a:solidFill>
                          <a:srgbClr val="FFFFFF"/>
                        </a:solidFill>
                        <a:effectLst>
                          <a:outerShdw blurRad="38100" dist="38100" dir="2700000" algn="tl">
                            <a:srgbClr val="000000"/>
                          </a:outerShdw>
                        </a:effectLst>
                        <a:latin typeface="HuaTianKaiTi" charset="0"/>
                        <a:ea typeface="HuaTianKaiTi" charset="0"/>
                        <a:cs typeface="HuaTianKaiTi"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en-AU" sz="4000" b="1" i="0" u="none" strike="noStrike" cap="none" normalizeH="0" baseline="0" dirty="0" err="1">
                          <a:ln>
                            <a:noFill/>
                          </a:ln>
                          <a:solidFill>
                            <a:srgbClr val="FFFFFF"/>
                          </a:solidFill>
                          <a:effectLst>
                            <a:outerShdw blurRad="38100" dist="38100" dir="2700000" algn="tl">
                              <a:srgbClr val="000000"/>
                            </a:outerShdw>
                          </a:effectLst>
                          <a:latin typeface="HuaTianKaiTi" charset="0"/>
                          <a:ea typeface="HuaTianKaiTi" charset="0"/>
                          <a:cs typeface="HuaTianKaiTi" charset="0"/>
                        </a:rPr>
                        <a:t>世俗的信徒</a:t>
                      </a:r>
                      <a:endParaRPr kumimoji="0" lang="en-US" sz="4000" b="1" i="0" u="none" strike="noStrike" cap="none" normalizeH="0" baseline="0" dirty="0">
                        <a:ln>
                          <a:noFill/>
                        </a:ln>
                        <a:solidFill>
                          <a:srgbClr val="FFFFFF"/>
                        </a:solidFill>
                        <a:effectLst>
                          <a:outerShdw blurRad="38100" dist="38100" dir="2700000" algn="tl">
                            <a:srgbClr val="000000"/>
                          </a:outerShdw>
                        </a:effectLst>
                        <a:latin typeface="HuaTianKaiTi" charset="0"/>
                        <a:ea typeface="HuaTianKaiTi" charset="0"/>
                        <a:cs typeface="HuaTianKaiTi"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xmlns="" val="10000"/>
                  </a:ext>
                </a:extLst>
              </a:tr>
              <a:tr h="7985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zh-CN" altLang="en-US" sz="2800" b="1" i="0" u="none" strike="noStrike" cap="none" normalizeH="0" baseline="0" dirty="0">
                          <a:ln>
                            <a:noFill/>
                          </a:ln>
                          <a:solidFill>
                            <a:schemeClr val="tx1"/>
                          </a:solidFill>
                          <a:effectLst>
                            <a:outerShdw blurRad="38100" dist="38100" dir="2700000" algn="tl">
                              <a:srgbClr val="000000"/>
                            </a:outerShdw>
                          </a:effectLst>
                          <a:latin typeface="HuaTianKaiTi" charset="0"/>
                          <a:ea typeface="HuaTianKaiTi" charset="0"/>
                          <a:cs typeface="HuaTianKaiTi" charset="0"/>
                        </a:rPr>
                        <a:t>改革宗</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HuaTianKaiTi" charset="0"/>
                        <a:ea typeface="HuaTianKaiTi" charset="0"/>
                        <a:cs typeface="HuaTianKaiTi"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zh-CN" altLang="en-US" sz="2800" b="1" i="0" u="none" strike="noStrike" cap="none" normalizeH="0" baseline="0" dirty="0">
                          <a:ln>
                            <a:noFill/>
                          </a:ln>
                          <a:solidFill>
                            <a:schemeClr val="tx1"/>
                          </a:solidFill>
                          <a:effectLst>
                            <a:outerShdw blurRad="38100" dist="38100" dir="2700000" algn="tl">
                              <a:srgbClr val="000000"/>
                            </a:outerShdw>
                          </a:effectLst>
                          <a:latin typeface="HuaTianKaiTi" charset="0"/>
                          <a:ea typeface="HuaTianKaiTi" charset="0"/>
                          <a:cs typeface="HuaTianKaiTi" charset="0"/>
                        </a:rPr>
                        <a:t>阿</a:t>
                      </a:r>
                      <a:r>
                        <a:rPr kumimoji="0" lang="en-AU" sz="2800" b="1" i="0" u="none" strike="noStrike" cap="none" normalizeH="0" baseline="0" dirty="0" err="1">
                          <a:ln>
                            <a:noFill/>
                          </a:ln>
                          <a:solidFill>
                            <a:schemeClr val="tx1"/>
                          </a:solidFill>
                          <a:effectLst>
                            <a:outerShdw blurRad="38100" dist="38100" dir="2700000" algn="tl">
                              <a:srgbClr val="000000"/>
                            </a:outerShdw>
                          </a:effectLst>
                          <a:latin typeface="HuaTianKaiTi" charset="0"/>
                          <a:ea typeface="HuaTianKaiTi" charset="0"/>
                          <a:cs typeface="HuaTianKaiTi" charset="0"/>
                        </a:rPr>
                        <a:t>米念</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HuaTianKaiTi" charset="0"/>
                        <a:ea typeface="HuaTianKaiTi" charset="0"/>
                        <a:cs typeface="HuaTianKaiTi"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ja-JP" altLang="en-US" sz="2800" b="1" i="0" u="none" strike="noStrike" cap="none" normalizeH="0" baseline="0" dirty="0">
                          <a:ln>
                            <a:noFill/>
                          </a:ln>
                          <a:solidFill>
                            <a:schemeClr val="tx1"/>
                          </a:solidFill>
                          <a:effectLst>
                            <a:outerShdw blurRad="38100" dist="38100" dir="2700000" algn="tl">
                              <a:srgbClr val="000000"/>
                            </a:outerShdw>
                          </a:effectLst>
                          <a:latin typeface="HuaTianKaiTi" charset="0"/>
                          <a:ea typeface="HuaTianKaiTi" charset="0"/>
                          <a:cs typeface="HuaTianKaiTi" charset="0"/>
                        </a:rPr>
                        <a:t>参与者</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HuaTianKaiTi" charset="0"/>
                        <a:ea typeface="HuaTianKaiTi" charset="0"/>
                        <a:cs typeface="HuaTianKaiTi"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sp>
        <p:nvSpPr>
          <p:cNvPr id="63504" name="Text Box 16"/>
          <p:cNvSpPr txBox="1">
            <a:spLocks noChangeArrowheads="1"/>
          </p:cNvSpPr>
          <p:nvPr/>
        </p:nvSpPr>
        <p:spPr bwMode="auto">
          <a:xfrm>
            <a:off x="357188" y="2406650"/>
            <a:ext cx="6929437" cy="646113"/>
          </a:xfrm>
          <a:prstGeom prst="rect">
            <a:avLst/>
          </a:prstGeom>
          <a:noFill/>
          <a:ln w="9525">
            <a:noFill/>
            <a:miter lim="800000"/>
            <a:headEnd/>
            <a:tailEnd/>
          </a:ln>
          <a:effec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eaLnBrk="0" fontAlgn="base" hangingPunct="0">
              <a:spcBef>
                <a:spcPct val="0"/>
              </a:spcBef>
              <a:spcAft>
                <a:spcPct val="0"/>
              </a:spcAft>
            </a:pPr>
            <a:r>
              <a:rPr lang="en-AU" altLang="en-US" sz="3600" b="1">
                <a:solidFill>
                  <a:srgbClr val="FFFFFF"/>
                </a:solidFill>
                <a:effectLst>
                  <a:outerShdw blurRad="38100" dist="38100" dir="2700000" algn="tl">
                    <a:srgbClr val="000000"/>
                  </a:outerShdw>
                </a:effectLst>
                <a:latin typeface="HuaTianKaiTi" pitchFamily="49" charset="-122"/>
                <a:ea typeface="HuaTianKaiTi" pitchFamily="49" charset="-122"/>
              </a:rPr>
              <a:t>有那个神学看法相信以下的观点</a:t>
            </a:r>
            <a:r>
              <a:rPr lang="en-AU" altLang="ja-JP" sz="3600" b="1">
                <a:solidFill>
                  <a:srgbClr val="FFFFFF"/>
                </a:solidFill>
                <a:effectLst>
                  <a:outerShdw blurRad="38100" dist="38100" dir="2700000" algn="tl">
                    <a:srgbClr val="000000"/>
                  </a:outerShdw>
                </a:effectLst>
                <a:latin typeface="HuaTianKaiTi" pitchFamily="49" charset="-122"/>
                <a:ea typeface="HuaTianKaiTi" pitchFamily="49" charset="-122"/>
              </a:rPr>
              <a:t>?</a:t>
            </a:r>
            <a:endParaRPr lang="en-US" altLang="en-US" sz="3600" b="1">
              <a:solidFill>
                <a:srgbClr val="FFFFFF"/>
              </a:solidFill>
              <a:effectLst>
                <a:outerShdw blurRad="38100" dist="38100" dir="2700000" algn="tl">
                  <a:srgbClr val="000000"/>
                </a:outerShdw>
              </a:effectLst>
              <a:latin typeface="HuaTianKaiTi" pitchFamily="49" charset="-122"/>
              <a:ea typeface="HuaTianKaiTi" pitchFamily="49" charset="-122"/>
            </a:endParaRPr>
          </a:p>
        </p:txBody>
      </p:sp>
      <p:pic>
        <p:nvPicPr>
          <p:cNvPr id="283666" name="Picture 18" descr="TN00704_[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61225" y="1600200"/>
            <a:ext cx="162083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3667" name="Text Box 19"/>
          <p:cNvSpPr txBox="1">
            <a:spLocks noChangeArrowheads="1"/>
          </p:cNvSpPr>
          <p:nvPr/>
        </p:nvSpPr>
        <p:spPr bwMode="auto">
          <a:xfrm>
            <a:off x="8229600" y="60325"/>
            <a:ext cx="803275"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eaLnBrk="0" fontAlgn="base" hangingPunct="0">
              <a:spcBef>
                <a:spcPct val="0"/>
              </a:spcBef>
              <a:spcAft>
                <a:spcPct val="0"/>
              </a:spcAft>
            </a:pPr>
            <a:r>
              <a:rPr lang="en-US" altLang="en-US" sz="2000" b="1">
                <a:solidFill>
                  <a:srgbClr val="FFFFFF"/>
                </a:solidFill>
                <a:latin typeface="Tahoma" pitchFamily="34" charset="0"/>
              </a:rPr>
              <a:t>266c</a:t>
            </a:r>
          </a:p>
        </p:txBody>
      </p:sp>
    </p:spTree>
    <p:extLst>
      <p:ext uri="{BB962C8B-B14F-4D97-AF65-F5344CB8AC3E}">
        <p14:creationId xmlns:p14="http://schemas.microsoft.com/office/powerpoint/2010/main" val="3232305959"/>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63504"/>
                                        </p:tgtEl>
                                        <p:attrNameLst>
                                          <p:attrName>style.visibility</p:attrName>
                                        </p:attrNameLst>
                                      </p:cBhvr>
                                      <p:to>
                                        <p:strVal val="visible"/>
                                      </p:to>
                                    </p:set>
                                    <p:animEffect transition="in" filter="barn(inHorizontal)">
                                      <p:cBhvr>
                                        <p:cTn id="7" dur="500"/>
                                        <p:tgtEl>
                                          <p:spTgt spid="635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04" grpId="0"/>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bg>
      <p:bgPr>
        <a:solidFill>
          <a:srgbClr val="600000"/>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title"/>
          </p:nvPr>
        </p:nvSpPr>
        <p:spPr>
          <a:xfrm>
            <a:off x="0" y="125413"/>
            <a:ext cx="9144000" cy="1093787"/>
          </a:xfrm>
        </p:spPr>
        <p:txBody>
          <a:bodyPr/>
          <a:lstStyle/>
          <a:p>
            <a:pPr eaLnBrk="1" hangingPunct="1">
              <a:defRPr/>
            </a:pPr>
            <a:r>
              <a:rPr lang="en-AU" sz="5400" b="1">
                <a:latin typeface="HuaTianKaiTi" charset="0"/>
                <a:ea typeface="HuaTianKaiTi" charset="0"/>
                <a:cs typeface="HuaTianKaiTi" charset="0"/>
              </a:rPr>
              <a:t>对一些警</a:t>
            </a:r>
            <a:r>
              <a:rPr lang="zh-CN" altLang="en-US" sz="5400" b="1">
                <a:latin typeface="HuaTianKaiTi" charset="0"/>
                <a:ea typeface="HuaTianKaiTi" charset="0"/>
                <a:cs typeface="HuaTianKaiTi" charset="0"/>
              </a:rPr>
              <a:t>告</a:t>
            </a:r>
            <a:r>
              <a:rPr lang="en-AU" sz="5400" b="1">
                <a:latin typeface="HuaTianKaiTi" charset="0"/>
                <a:ea typeface="HuaTianKaiTi" charset="0"/>
                <a:cs typeface="HuaTianKaiTi" charset="0"/>
              </a:rPr>
              <a:t>性的经节的观点</a:t>
            </a:r>
            <a:endParaRPr lang="en-US" b="1">
              <a:ea typeface="ＭＳ Ｐゴシック" charset="0"/>
              <a:cs typeface="ＭＳ Ｐゴシック" charset="0"/>
            </a:endParaRPr>
          </a:p>
        </p:txBody>
      </p:sp>
      <p:graphicFrame>
        <p:nvGraphicFramePr>
          <p:cNvPr id="64544" name="Group 32"/>
          <p:cNvGraphicFramePr>
            <a:graphicFrameLocks noGrp="1"/>
          </p:cNvGraphicFramePr>
          <p:nvPr>
            <p:ph type="tbl" idx="1"/>
          </p:nvPr>
        </p:nvGraphicFramePr>
        <p:xfrm>
          <a:off x="457200" y="4540250"/>
          <a:ext cx="8305800" cy="1784351"/>
        </p:xfrm>
        <a:graphic>
          <a:graphicData uri="http://schemas.openxmlformats.org/drawingml/2006/table">
            <a:tbl>
              <a:tblPr/>
              <a:tblGrid>
                <a:gridCol w="2768600">
                  <a:extLst>
                    <a:ext uri="{9D8B030D-6E8A-4147-A177-3AD203B41FA5}">
                      <a16:colId xmlns:a16="http://schemas.microsoft.com/office/drawing/2014/main" xmlns="" val="20000"/>
                    </a:ext>
                  </a:extLst>
                </a:gridCol>
                <a:gridCol w="2768600">
                  <a:extLst>
                    <a:ext uri="{9D8B030D-6E8A-4147-A177-3AD203B41FA5}">
                      <a16:colId xmlns:a16="http://schemas.microsoft.com/office/drawing/2014/main" xmlns="" val="20001"/>
                    </a:ext>
                  </a:extLst>
                </a:gridCol>
                <a:gridCol w="2768600">
                  <a:extLst>
                    <a:ext uri="{9D8B030D-6E8A-4147-A177-3AD203B41FA5}">
                      <a16:colId xmlns:a16="http://schemas.microsoft.com/office/drawing/2014/main" xmlns="" val="20002"/>
                    </a:ext>
                  </a:extLst>
                </a:gridCol>
              </a:tblGrid>
              <a:tr h="757238">
                <a:tc>
                  <a:txBody>
                    <a:bodyPr/>
                    <a:lstStyle>
                      <a:lvl1pPr>
                        <a:spcBef>
                          <a:spcPct val="20000"/>
                        </a:spcBef>
                        <a:buClr>
                          <a:schemeClr val="hlink"/>
                        </a:buClr>
                        <a:buSzPct val="80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50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50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hlink"/>
                        </a:buClr>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AU" altLang="en-US" sz="4000" b="1" i="0" u="none" strike="noStrike" cap="none" normalizeH="0" baseline="0">
                          <a:ln>
                            <a:noFill/>
                          </a:ln>
                          <a:solidFill>
                            <a:srgbClr val="FFFFFF"/>
                          </a:solidFill>
                          <a:effectLst>
                            <a:outerShdw blurRad="38100" dist="38100" dir="2700000" algn="tl">
                              <a:srgbClr val="602000"/>
                            </a:outerShdw>
                          </a:effectLst>
                          <a:latin typeface="HuaTianKaiTi" pitchFamily="49" charset="-122"/>
                          <a:ea typeface="HuaTianKaiTi" pitchFamily="49" charset="-122"/>
                        </a:rPr>
                        <a:t>假信徒</a:t>
                      </a:r>
                      <a:endParaRPr kumimoji="0" lang="en-US" altLang="en-US" sz="2400" b="0" i="0" u="none" strike="noStrike" cap="none" normalizeH="0" baseline="0">
                        <a:ln>
                          <a:noFill/>
                        </a:ln>
                        <a:solidFill>
                          <a:srgbClr val="FFFFFF"/>
                        </a:solidFill>
                        <a:effectLst>
                          <a:outerShdw blurRad="38100" dist="38100" dir="2700000" algn="tl">
                            <a:srgbClr val="602000"/>
                          </a:outerShdw>
                        </a:effectLst>
                        <a:latin typeface="Arial" pitchFamily="34" charset="0"/>
                        <a:ea typeface="ＭＳ Ｐゴシック"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lvl1pPr>
                        <a:spcBef>
                          <a:spcPct val="20000"/>
                        </a:spcBef>
                        <a:buClr>
                          <a:schemeClr val="hlink"/>
                        </a:buClr>
                        <a:buSzPct val="80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50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50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hlink"/>
                        </a:buClr>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AU" altLang="en-US" sz="4000" b="1" i="0" u="none" strike="noStrike" cap="none" normalizeH="0" baseline="0">
                          <a:ln>
                            <a:noFill/>
                          </a:ln>
                          <a:solidFill>
                            <a:srgbClr val="FFFFFF"/>
                          </a:solidFill>
                          <a:effectLst>
                            <a:outerShdw blurRad="38100" dist="38100" dir="2700000" algn="tl">
                              <a:srgbClr val="602000"/>
                            </a:outerShdw>
                          </a:effectLst>
                          <a:latin typeface="HuaTianKaiTi" pitchFamily="49" charset="-122"/>
                          <a:ea typeface="HuaTianKaiTi" pitchFamily="49" charset="-122"/>
                        </a:rPr>
                        <a:t>前任信徒</a:t>
                      </a:r>
                      <a:endParaRPr kumimoji="0" lang="en-US" altLang="en-US" sz="4000" b="1" i="0" u="none" strike="noStrike" cap="none" normalizeH="0" baseline="0">
                        <a:ln>
                          <a:noFill/>
                        </a:ln>
                        <a:solidFill>
                          <a:srgbClr val="FFFFFF"/>
                        </a:solidFill>
                        <a:effectLst>
                          <a:outerShdw blurRad="38100" dist="38100" dir="2700000" algn="tl">
                            <a:srgbClr val="602000"/>
                          </a:outerShdw>
                        </a:effectLst>
                        <a:latin typeface="HuaTianKaiTi" pitchFamily="49" charset="-122"/>
                        <a:ea typeface="HuaTianKaiTi" pitchFamily="49"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lvl1pPr>
                        <a:spcBef>
                          <a:spcPct val="20000"/>
                        </a:spcBef>
                        <a:buClr>
                          <a:schemeClr val="hlink"/>
                        </a:buClr>
                        <a:buSzPct val="80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50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50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hlink"/>
                        </a:buClr>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AU" altLang="en-US" sz="4000" b="1" i="0" u="none" strike="noStrike" cap="none" normalizeH="0" baseline="0">
                          <a:ln>
                            <a:noFill/>
                          </a:ln>
                          <a:solidFill>
                            <a:srgbClr val="FFFFFF"/>
                          </a:solidFill>
                          <a:effectLst>
                            <a:outerShdw blurRad="38100" dist="38100" dir="2700000" algn="tl">
                              <a:srgbClr val="602000"/>
                            </a:outerShdw>
                          </a:effectLst>
                          <a:latin typeface="HuaTianKaiTi" pitchFamily="49" charset="-122"/>
                          <a:ea typeface="HuaTianKaiTi" pitchFamily="49" charset="-122"/>
                        </a:rPr>
                        <a:t>世俗的信徒</a:t>
                      </a:r>
                      <a:endParaRPr kumimoji="0" lang="en-US" altLang="en-US" sz="4000" b="1" i="0" u="none" strike="noStrike" cap="none" normalizeH="0" baseline="0">
                        <a:ln>
                          <a:noFill/>
                        </a:ln>
                        <a:solidFill>
                          <a:srgbClr val="FFFFFF"/>
                        </a:solidFill>
                        <a:effectLst>
                          <a:outerShdw blurRad="38100" dist="38100" dir="2700000" algn="tl">
                            <a:srgbClr val="602000"/>
                          </a:outerShdw>
                        </a:effectLst>
                        <a:latin typeface="HuaTianKaiTi" pitchFamily="49" charset="-122"/>
                        <a:ea typeface="HuaTianKaiTi" pitchFamily="49"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xmlns="" val="10000"/>
                  </a:ext>
                </a:extLst>
              </a:tr>
              <a:tr h="1027113">
                <a:tc>
                  <a:txBody>
                    <a:bodyPr/>
                    <a:lstStyle>
                      <a:lvl1pPr>
                        <a:spcBef>
                          <a:spcPct val="20000"/>
                        </a:spcBef>
                        <a:buClr>
                          <a:schemeClr val="hlink"/>
                        </a:buClr>
                        <a:buSzPct val="80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50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50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hlink"/>
                        </a:buClr>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AU" altLang="en-US" sz="2800" b="1" i="0" u="none" strike="noStrike" cap="none" normalizeH="0" baseline="0">
                          <a:ln>
                            <a:noFill/>
                          </a:ln>
                          <a:solidFill>
                            <a:schemeClr val="tx1"/>
                          </a:solidFill>
                          <a:effectLst>
                            <a:outerShdw blurRad="38100" dist="38100" dir="2700000" algn="tl">
                              <a:srgbClr val="000000"/>
                            </a:outerShdw>
                          </a:effectLst>
                          <a:latin typeface="HuaTianKaiTi" pitchFamily="49" charset="-122"/>
                          <a:ea typeface="HuaTianKaiTi" pitchFamily="49" charset="-122"/>
                        </a:rPr>
                        <a:t>表明地狱的去向</a:t>
                      </a:r>
                      <a:endParaRPr kumimoji="0" lang="en-US" altLang="en-US" sz="2800" b="1" i="0" u="none" strike="noStrike" cap="none" normalizeH="0" baseline="0">
                        <a:ln>
                          <a:noFill/>
                        </a:ln>
                        <a:solidFill>
                          <a:schemeClr val="tx1"/>
                        </a:solidFill>
                        <a:effectLst>
                          <a:outerShdw blurRad="38100" dist="38100" dir="2700000" algn="tl">
                            <a:srgbClr val="000000"/>
                          </a:outerShdw>
                        </a:effectLst>
                        <a:latin typeface="HuaTianKaiTi" pitchFamily="49" charset="-122"/>
                        <a:ea typeface="HuaTianKaiTi" pitchFamily="49"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50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50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hlink"/>
                        </a:buClr>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AU" altLang="en-US" sz="2800" b="1" i="0" u="none" strike="noStrike" cap="none" normalizeH="0" baseline="0">
                          <a:ln>
                            <a:noFill/>
                          </a:ln>
                          <a:solidFill>
                            <a:schemeClr val="tx1"/>
                          </a:solidFill>
                          <a:effectLst>
                            <a:outerShdw blurRad="38100" dist="38100" dir="2700000" algn="tl">
                              <a:srgbClr val="000000"/>
                            </a:outerShdw>
                          </a:effectLst>
                          <a:latin typeface="HuaTianKaiTi" pitchFamily="49" charset="-122"/>
                          <a:ea typeface="HuaTianKaiTi" pitchFamily="49" charset="-122"/>
                        </a:rPr>
                        <a:t>表明地狱的去向</a:t>
                      </a:r>
                      <a:endParaRPr kumimoji="0" lang="en-US" altLang="en-US" sz="2800" b="1" i="0" u="none" strike="noStrike" cap="none" normalizeH="0" baseline="0">
                        <a:ln>
                          <a:noFill/>
                        </a:ln>
                        <a:solidFill>
                          <a:schemeClr val="tx1"/>
                        </a:solidFill>
                        <a:effectLst>
                          <a:outerShdw blurRad="38100" dist="38100" dir="2700000" algn="tl">
                            <a:srgbClr val="000000"/>
                          </a:outerShdw>
                        </a:effectLst>
                        <a:latin typeface="HuaTianKaiTi" pitchFamily="49" charset="-122"/>
                        <a:ea typeface="HuaTianKaiTi" pitchFamily="49"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50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50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hlink"/>
                        </a:buClr>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AU" altLang="en-US" sz="2800" b="1" i="0" u="none" strike="noStrike" cap="none" normalizeH="0" baseline="0">
                          <a:ln>
                            <a:noFill/>
                          </a:ln>
                          <a:solidFill>
                            <a:schemeClr val="tx1"/>
                          </a:solidFill>
                          <a:effectLst>
                            <a:outerShdw blurRad="38100" dist="38100" dir="2700000" algn="tl">
                              <a:srgbClr val="000000"/>
                            </a:outerShdw>
                          </a:effectLst>
                          <a:latin typeface="HuaTianKaiTi" pitchFamily="49" charset="-122"/>
                          <a:ea typeface="HuaTianKaiTi" pitchFamily="49" charset="-122"/>
                        </a:rPr>
                        <a:t>将得到“失去奖赏”的审判</a:t>
                      </a:r>
                      <a:endParaRPr kumimoji="0" lang="en-US" altLang="en-US" sz="2800" b="1" i="0" u="none" strike="noStrike" cap="none" normalizeH="0" baseline="0">
                        <a:ln>
                          <a:noFill/>
                        </a:ln>
                        <a:solidFill>
                          <a:schemeClr val="tx1"/>
                        </a:solidFill>
                        <a:effectLst>
                          <a:outerShdw blurRad="38100" dist="38100" dir="2700000" algn="tl">
                            <a:srgbClr val="000000"/>
                          </a:outerShdw>
                        </a:effectLst>
                        <a:latin typeface="HuaTianKaiTi" pitchFamily="49" charset="-122"/>
                        <a:ea typeface="HuaTianKaiTi" pitchFamily="49"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sp>
        <p:nvSpPr>
          <p:cNvPr id="64528" name="Text Box 16"/>
          <p:cNvSpPr txBox="1">
            <a:spLocks noChangeArrowheads="1"/>
          </p:cNvSpPr>
          <p:nvPr/>
        </p:nvSpPr>
        <p:spPr bwMode="auto">
          <a:xfrm>
            <a:off x="501650" y="2406650"/>
            <a:ext cx="3854450" cy="641350"/>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defRPr/>
            </a:pPr>
            <a:r>
              <a:rPr lang="ja-JP" altLang="en-US" sz="3600" b="1" dirty="0">
                <a:solidFill>
                  <a:srgbClr val="FFFFFF"/>
                </a:solidFill>
                <a:effectLst>
                  <a:outerShdw blurRad="38100" dist="38100" dir="2700000" algn="tl">
                    <a:srgbClr val="000000"/>
                  </a:outerShdw>
                </a:effectLst>
                <a:ea typeface="HuaTianKaiTi" charset="0"/>
                <a:cs typeface="HuaTianKaiTi" charset="0"/>
              </a:rPr>
              <a:t>观点或论点的长处</a:t>
            </a:r>
            <a:endParaRPr lang="en-US" sz="3600" b="1" dirty="0">
              <a:solidFill>
                <a:srgbClr val="FFFFFF"/>
              </a:solidFill>
              <a:effectLst>
                <a:outerShdw blurRad="38100" dist="38100" dir="2700000" algn="tl">
                  <a:srgbClr val="000000"/>
                </a:outerShdw>
              </a:effectLst>
              <a:ea typeface="HuaTianKaiTi" charset="0"/>
              <a:cs typeface="HuaTianKaiTi" charset="0"/>
            </a:endParaRPr>
          </a:p>
        </p:txBody>
      </p:sp>
      <p:pic>
        <p:nvPicPr>
          <p:cNvPr id="285714" name="Picture 18" descr="TN00704_[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61225" y="1219200"/>
            <a:ext cx="162083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715" name="Text Box 19"/>
          <p:cNvSpPr txBox="1">
            <a:spLocks noChangeArrowheads="1"/>
          </p:cNvSpPr>
          <p:nvPr/>
        </p:nvSpPr>
        <p:spPr bwMode="auto">
          <a:xfrm>
            <a:off x="8229600" y="60325"/>
            <a:ext cx="803275"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eaLnBrk="0" fontAlgn="base" hangingPunct="0">
              <a:spcBef>
                <a:spcPct val="0"/>
              </a:spcBef>
              <a:spcAft>
                <a:spcPct val="0"/>
              </a:spcAft>
            </a:pPr>
            <a:r>
              <a:rPr lang="en-US" altLang="en-US" sz="2000" b="1">
                <a:solidFill>
                  <a:srgbClr val="FFFFFF"/>
                </a:solidFill>
                <a:latin typeface="Tahoma" pitchFamily="34" charset="0"/>
              </a:rPr>
              <a:t>266c</a:t>
            </a:r>
          </a:p>
        </p:txBody>
      </p:sp>
    </p:spTree>
    <p:extLst>
      <p:ext uri="{BB962C8B-B14F-4D97-AF65-F5344CB8AC3E}">
        <p14:creationId xmlns:p14="http://schemas.microsoft.com/office/powerpoint/2010/main" val="1436522172"/>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64528"/>
                                        </p:tgtEl>
                                        <p:attrNameLst>
                                          <p:attrName>style.visibility</p:attrName>
                                        </p:attrNameLst>
                                      </p:cBhvr>
                                      <p:to>
                                        <p:strVal val="visible"/>
                                      </p:to>
                                    </p:set>
                                    <p:animEffect transition="in" filter="barn(inHorizontal)">
                                      <p:cBhvr>
                                        <p:cTn id="7" dur="500"/>
                                        <p:tgtEl>
                                          <p:spTgt spid="64528"/>
                                        </p:tgtEl>
                                      </p:cBhvr>
                                    </p:animEffect>
                                  </p:childTnLst>
                                </p:cTn>
                              </p:par>
                            </p:childTnLst>
                          </p:cTn>
                        </p:par>
                        <p:par>
                          <p:cTn id="8" fill="hold" nodeType="afterGroup">
                            <p:stCondLst>
                              <p:cond delay="500"/>
                            </p:stCondLst>
                            <p:childTnLst>
                              <p:par>
                                <p:cTn id="9" presetID="20" presetClass="entr" presetSubtype="0" fill="hold" nodeType="afterEffect">
                                  <p:stCondLst>
                                    <p:cond delay="0"/>
                                  </p:stCondLst>
                                  <p:childTnLst>
                                    <p:set>
                                      <p:cBhvr>
                                        <p:cTn id="10" dur="1" fill="hold">
                                          <p:stCondLst>
                                            <p:cond delay="0"/>
                                          </p:stCondLst>
                                        </p:cTn>
                                        <p:tgtEl>
                                          <p:spTgt spid="64544"/>
                                        </p:tgtEl>
                                        <p:attrNameLst>
                                          <p:attrName>style.visibility</p:attrName>
                                        </p:attrNameLst>
                                      </p:cBhvr>
                                      <p:to>
                                        <p:strVal val="visible"/>
                                      </p:to>
                                    </p:set>
                                    <p:animEffect transition="in" filter="wedge">
                                      <p:cBhvr>
                                        <p:cTn id="11" dur="500"/>
                                        <p:tgtEl>
                                          <p:spTgt spid="645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28"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bg>
      <p:bgPr>
        <a:solidFill>
          <a:srgbClr val="600000"/>
        </a:solidFill>
        <a:effectLst/>
      </p:bgPr>
    </p:bg>
    <p:spTree>
      <p:nvGrpSpPr>
        <p:cNvPr id="1" name=""/>
        <p:cNvGrpSpPr/>
        <p:nvPr/>
      </p:nvGrpSpPr>
      <p:grpSpPr>
        <a:xfrm>
          <a:off x="0" y="0"/>
          <a:ext cx="0" cy="0"/>
          <a:chOff x="0" y="0"/>
          <a:chExt cx="0" cy="0"/>
        </a:xfrm>
      </p:grpSpPr>
      <p:sp>
        <p:nvSpPr>
          <p:cNvPr id="65553" name="Rectangle 17"/>
          <p:cNvSpPr>
            <a:spLocks noGrp="1" noChangeArrowheads="1"/>
          </p:cNvSpPr>
          <p:nvPr>
            <p:ph type="title"/>
          </p:nvPr>
        </p:nvSpPr>
        <p:spPr>
          <a:xfrm>
            <a:off x="0" y="152400"/>
            <a:ext cx="9144000" cy="1093788"/>
          </a:xfrm>
        </p:spPr>
        <p:txBody>
          <a:bodyPr/>
          <a:lstStyle/>
          <a:p>
            <a:pPr eaLnBrk="1" hangingPunct="1">
              <a:defRPr/>
            </a:pPr>
            <a:r>
              <a:rPr lang="en-AU" sz="5400" b="1">
                <a:latin typeface="HuaTianKaiTi" charset="0"/>
                <a:ea typeface="HuaTianKaiTi" charset="0"/>
                <a:cs typeface="HuaTianKaiTi" charset="0"/>
              </a:rPr>
              <a:t>对一些警</a:t>
            </a:r>
            <a:r>
              <a:rPr lang="zh-CN" altLang="en-US" sz="5400" b="1">
                <a:latin typeface="HuaTianKaiTi" charset="0"/>
                <a:ea typeface="HuaTianKaiTi" charset="0"/>
                <a:cs typeface="HuaTianKaiTi" charset="0"/>
              </a:rPr>
              <a:t>告</a:t>
            </a:r>
            <a:r>
              <a:rPr lang="en-AU" sz="5400" b="1">
                <a:latin typeface="HuaTianKaiTi" charset="0"/>
                <a:ea typeface="HuaTianKaiTi" charset="0"/>
                <a:cs typeface="HuaTianKaiTi" charset="0"/>
              </a:rPr>
              <a:t>性的经节的观点</a:t>
            </a:r>
            <a:endParaRPr lang="en-US" b="1">
              <a:ea typeface="ＭＳ Ｐゴシック" charset="0"/>
              <a:cs typeface="ＭＳ Ｐゴシック" charset="0"/>
            </a:endParaRPr>
          </a:p>
        </p:txBody>
      </p:sp>
      <p:graphicFrame>
        <p:nvGraphicFramePr>
          <p:cNvPr id="65582" name="Group 46"/>
          <p:cNvGraphicFramePr>
            <a:graphicFrameLocks noGrp="1"/>
          </p:cNvGraphicFramePr>
          <p:nvPr>
            <p:ph type="tbl" idx="1"/>
            <p:extLst>
              <p:ext uri="{D42A27DB-BD31-4B8C-83A1-F6EECF244321}">
                <p14:modId xmlns:p14="http://schemas.microsoft.com/office/powerpoint/2010/main" val="878208447"/>
              </p:ext>
            </p:extLst>
          </p:nvPr>
        </p:nvGraphicFramePr>
        <p:xfrm>
          <a:off x="457200" y="3444408"/>
          <a:ext cx="8229600" cy="3352800"/>
        </p:xfrm>
        <a:graphic>
          <a:graphicData uri="http://schemas.openxmlformats.org/drawingml/2006/table">
            <a:tbl>
              <a:tblPr/>
              <a:tblGrid>
                <a:gridCol w="2743200">
                  <a:extLst>
                    <a:ext uri="{9D8B030D-6E8A-4147-A177-3AD203B41FA5}">
                      <a16:colId xmlns:a16="http://schemas.microsoft.com/office/drawing/2014/main" xmlns="" val="20000"/>
                    </a:ext>
                  </a:extLst>
                </a:gridCol>
                <a:gridCol w="2743200">
                  <a:extLst>
                    <a:ext uri="{9D8B030D-6E8A-4147-A177-3AD203B41FA5}">
                      <a16:colId xmlns:a16="http://schemas.microsoft.com/office/drawing/2014/main" xmlns="" val="20001"/>
                    </a:ext>
                  </a:extLst>
                </a:gridCol>
                <a:gridCol w="2743200">
                  <a:extLst>
                    <a:ext uri="{9D8B030D-6E8A-4147-A177-3AD203B41FA5}">
                      <a16:colId xmlns:a16="http://schemas.microsoft.com/office/drawing/2014/main" xmlns="" val="20002"/>
                    </a:ext>
                  </a:extLst>
                </a:gridCol>
              </a:tblGrid>
              <a:tr h="533400">
                <a:tc>
                  <a:txBody>
                    <a:bodyPr/>
                    <a:lstStyle>
                      <a:lvl1pPr>
                        <a:spcBef>
                          <a:spcPct val="20000"/>
                        </a:spcBef>
                        <a:buClr>
                          <a:schemeClr val="hlink"/>
                        </a:buClr>
                        <a:buSzPct val="80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50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50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hlink"/>
                        </a:buClr>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AU" altLang="en-US" sz="4000" b="1" i="0" u="none" strike="noStrike" cap="none" normalizeH="0" baseline="0">
                          <a:ln>
                            <a:noFill/>
                          </a:ln>
                          <a:solidFill>
                            <a:srgbClr val="FFFFFF"/>
                          </a:solidFill>
                          <a:effectLst>
                            <a:outerShdw blurRad="38100" dist="38100" dir="2700000" algn="tl">
                              <a:srgbClr val="602000"/>
                            </a:outerShdw>
                          </a:effectLst>
                          <a:latin typeface="HuaTianKaiTi" pitchFamily="49" charset="-122"/>
                          <a:ea typeface="HuaTianKaiTi" pitchFamily="49" charset="-122"/>
                        </a:rPr>
                        <a:t>假信徒</a:t>
                      </a:r>
                      <a:endParaRPr kumimoji="0" lang="en-US" altLang="en-US" sz="2400" b="0" i="0" u="none" strike="noStrike" cap="none" normalizeH="0" baseline="0">
                        <a:ln>
                          <a:noFill/>
                        </a:ln>
                        <a:solidFill>
                          <a:srgbClr val="FFFFFF"/>
                        </a:solidFill>
                        <a:effectLst>
                          <a:outerShdw blurRad="38100" dist="38100" dir="2700000" algn="tl">
                            <a:srgbClr val="602000"/>
                          </a:outerShdw>
                        </a:effectLst>
                        <a:latin typeface="Arial" pitchFamily="34" charset="0"/>
                        <a:ea typeface="ＭＳ Ｐゴシック"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lvl1pPr>
                        <a:spcBef>
                          <a:spcPct val="20000"/>
                        </a:spcBef>
                        <a:buClr>
                          <a:schemeClr val="hlink"/>
                        </a:buClr>
                        <a:buSzPct val="80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50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50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hlink"/>
                        </a:buClr>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AU" altLang="en-US" sz="4000" b="1" i="0" u="none" strike="noStrike" cap="none" normalizeH="0" baseline="0">
                          <a:ln>
                            <a:noFill/>
                          </a:ln>
                          <a:solidFill>
                            <a:srgbClr val="FFFFFF"/>
                          </a:solidFill>
                          <a:effectLst>
                            <a:outerShdw blurRad="38100" dist="38100" dir="2700000" algn="tl">
                              <a:srgbClr val="602000"/>
                            </a:outerShdw>
                          </a:effectLst>
                          <a:latin typeface="HuaTianKaiTi" pitchFamily="49" charset="-122"/>
                          <a:ea typeface="HuaTianKaiTi" pitchFamily="49" charset="-122"/>
                        </a:rPr>
                        <a:t>前任信徒</a:t>
                      </a:r>
                      <a:endParaRPr kumimoji="0" lang="en-US" altLang="en-US" sz="4000" b="1" i="0" u="none" strike="noStrike" cap="none" normalizeH="0" baseline="0">
                        <a:ln>
                          <a:noFill/>
                        </a:ln>
                        <a:solidFill>
                          <a:srgbClr val="FFFFFF"/>
                        </a:solidFill>
                        <a:effectLst>
                          <a:outerShdw blurRad="38100" dist="38100" dir="2700000" algn="tl">
                            <a:srgbClr val="602000"/>
                          </a:outerShdw>
                        </a:effectLst>
                        <a:latin typeface="HuaTianKaiTi" pitchFamily="49" charset="-122"/>
                        <a:ea typeface="HuaTianKaiTi" pitchFamily="49"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lvl1pPr>
                        <a:spcBef>
                          <a:spcPct val="20000"/>
                        </a:spcBef>
                        <a:buClr>
                          <a:schemeClr val="hlink"/>
                        </a:buClr>
                        <a:buSzPct val="80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50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50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hlink"/>
                        </a:buClr>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AU" altLang="en-US" sz="4000" b="1" i="0" u="none" strike="noStrike" cap="none" normalizeH="0" baseline="0">
                          <a:ln>
                            <a:noFill/>
                          </a:ln>
                          <a:solidFill>
                            <a:srgbClr val="FFFFFF"/>
                          </a:solidFill>
                          <a:effectLst>
                            <a:outerShdw blurRad="38100" dist="38100" dir="2700000" algn="tl">
                              <a:srgbClr val="602000"/>
                            </a:outerShdw>
                          </a:effectLst>
                          <a:latin typeface="HuaTianKaiTi" pitchFamily="49" charset="-122"/>
                          <a:ea typeface="HuaTianKaiTi" pitchFamily="49" charset="-122"/>
                        </a:rPr>
                        <a:t>世俗的信徒</a:t>
                      </a:r>
                      <a:endParaRPr kumimoji="0" lang="en-US" altLang="en-US" sz="4000" b="1" i="0" u="none" strike="noStrike" cap="none" normalizeH="0" baseline="0">
                        <a:ln>
                          <a:noFill/>
                        </a:ln>
                        <a:solidFill>
                          <a:srgbClr val="FFFFFF"/>
                        </a:solidFill>
                        <a:effectLst>
                          <a:outerShdw blurRad="38100" dist="38100" dir="2700000" algn="tl">
                            <a:srgbClr val="602000"/>
                          </a:outerShdw>
                        </a:effectLst>
                        <a:latin typeface="HuaTianKaiTi" pitchFamily="49" charset="-122"/>
                        <a:ea typeface="HuaTianKaiTi" pitchFamily="49"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xmlns="" val="10000"/>
                  </a:ext>
                </a:extLst>
              </a:tr>
              <a:tr h="1027113">
                <a:tc>
                  <a:txBody>
                    <a:bodyPr/>
                    <a:lstStyle>
                      <a:lvl1pPr>
                        <a:spcBef>
                          <a:spcPct val="20000"/>
                        </a:spcBef>
                        <a:buClr>
                          <a:schemeClr val="hlink"/>
                        </a:buClr>
                        <a:buSzPct val="80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50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50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hlink"/>
                        </a:buClr>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zh-CN" altLang="en-US" sz="2800" b="1" i="0" u="none" strike="noStrike" cap="none" normalizeH="0" baseline="0" dirty="0">
                          <a:ln>
                            <a:noFill/>
                          </a:ln>
                          <a:solidFill>
                            <a:schemeClr val="tx1"/>
                          </a:solidFill>
                          <a:effectLst>
                            <a:outerShdw blurRad="38100" dist="38100" dir="2700000" algn="tl">
                              <a:srgbClr val="000000"/>
                            </a:outerShdw>
                          </a:effectLst>
                          <a:latin typeface="HuaTianKaiTi" pitchFamily="49" charset="-122"/>
                          <a:ea typeface="HuaTianKaiTi" pitchFamily="49" charset="-122"/>
                        </a:rPr>
                        <a:t>连贯</a:t>
                      </a:r>
                      <a:r>
                        <a:rPr kumimoji="0" lang="en-AU" altLang="en-US" sz="2800" b="1" i="0" u="none" strike="noStrike" cap="none" normalizeH="0" baseline="0" dirty="0" err="1">
                          <a:ln>
                            <a:noFill/>
                          </a:ln>
                          <a:solidFill>
                            <a:schemeClr val="tx1"/>
                          </a:solidFill>
                          <a:effectLst>
                            <a:outerShdw blurRad="38100" dist="38100" dir="2700000" algn="tl">
                              <a:srgbClr val="000000"/>
                            </a:outerShdw>
                          </a:effectLst>
                          <a:latin typeface="HuaTianKaiTi" pitchFamily="49" charset="-122"/>
                          <a:ea typeface="HuaTianKaiTi" pitchFamily="49" charset="-122"/>
                        </a:rPr>
                        <a:t>性</a:t>
                      </a:r>
                      <a:r>
                        <a:rPr kumimoji="0" lang="zh-CN" altLang="en-US" sz="2800" b="1" i="0" u="none" strike="noStrike" cap="none" normalizeH="0" baseline="0" dirty="0">
                          <a:ln>
                            <a:noFill/>
                          </a:ln>
                          <a:solidFill>
                            <a:schemeClr val="tx1"/>
                          </a:solidFill>
                          <a:effectLst>
                            <a:outerShdw blurRad="38100" dist="38100" dir="2700000" algn="tl">
                              <a:srgbClr val="000000"/>
                            </a:outerShdw>
                          </a:effectLst>
                          <a:latin typeface="HuaTianKaiTi" pitchFamily="49" charset="-122"/>
                          <a:ea typeface="HuaTianKaiTi" pitchFamily="49" charset="-122"/>
                        </a:rPr>
                        <a:t>地</a:t>
                      </a:r>
                      <a:r>
                        <a:rPr kumimoji="0" lang="en-AU" altLang="en-US" sz="2800" b="1" i="0" u="none" strike="noStrike" cap="none" normalizeH="0" baseline="0" dirty="0" err="1">
                          <a:ln>
                            <a:noFill/>
                          </a:ln>
                          <a:solidFill>
                            <a:schemeClr val="tx1"/>
                          </a:solidFill>
                          <a:effectLst>
                            <a:outerShdw blurRad="38100" dist="38100" dir="2700000" algn="tl">
                              <a:srgbClr val="000000"/>
                            </a:outerShdw>
                          </a:effectLst>
                          <a:latin typeface="HuaTianKaiTi" pitchFamily="49" charset="-122"/>
                          <a:ea typeface="HuaTianKaiTi" pitchFamily="49" charset="-122"/>
                        </a:rPr>
                        <a:t>叙述读者为真</a:t>
                      </a:r>
                      <a:r>
                        <a:rPr kumimoji="0" lang="zh-CN" altLang="en-US" sz="2800" b="1" i="0" u="none" strike="noStrike" cap="none" normalizeH="0" baseline="0" dirty="0">
                          <a:ln>
                            <a:noFill/>
                          </a:ln>
                          <a:solidFill>
                            <a:schemeClr val="tx1"/>
                          </a:solidFill>
                          <a:effectLst>
                            <a:outerShdw blurRad="38100" dist="38100" dir="2700000" algn="tl">
                              <a:srgbClr val="000000"/>
                            </a:outerShdw>
                          </a:effectLst>
                          <a:latin typeface="HuaTianKaiTi" pitchFamily="49" charset="-122"/>
                          <a:ea typeface="HuaTianKaiTi" pitchFamily="49" charset="-122"/>
                        </a:rPr>
                        <a:t>正</a:t>
                      </a:r>
                      <a:r>
                        <a:rPr kumimoji="0" lang="en-AU" altLang="en-US" sz="2800" b="1" i="0" u="none" strike="noStrike" cap="none" normalizeH="0" baseline="0" dirty="0" err="1">
                          <a:ln>
                            <a:noFill/>
                          </a:ln>
                          <a:solidFill>
                            <a:schemeClr val="tx1"/>
                          </a:solidFill>
                          <a:effectLst>
                            <a:outerShdw blurRad="38100" dist="38100" dir="2700000" algn="tl">
                              <a:srgbClr val="000000"/>
                            </a:outerShdw>
                          </a:effectLst>
                          <a:latin typeface="HuaTianKaiTi" pitchFamily="49" charset="-122"/>
                          <a:ea typeface="HuaTianKaiTi" pitchFamily="49" charset="-122"/>
                        </a:rPr>
                        <a:t>的基督徒</a:t>
                      </a:r>
                      <a:r>
                        <a:rPr kumimoji="0" lang="ja-JP" altLang="en-US" sz="2800" b="1" i="0" u="none" strike="noStrike" cap="none" normalizeH="0" baseline="0" dirty="0">
                          <a:ln>
                            <a:noFill/>
                          </a:ln>
                          <a:solidFill>
                            <a:schemeClr val="tx1"/>
                          </a:solidFill>
                          <a:effectLst>
                            <a:outerShdw blurRad="38100" dist="38100" dir="2700000" algn="tl">
                              <a:srgbClr val="000000"/>
                            </a:outerShdw>
                          </a:effectLst>
                          <a:latin typeface="Arial" pitchFamily="34" charset="0"/>
                          <a:ea typeface="ＭＳ Ｐゴシック" pitchFamily="34" charset="-128"/>
                        </a:rPr>
                        <a:t>。</a:t>
                      </a:r>
                      <a:endParaRPr kumimoji="0" lang="en-US" altLang="en-US" sz="2800" b="1" i="0" u="none" strike="noStrike" cap="none" normalizeH="0" baseline="0" dirty="0">
                        <a:ln>
                          <a:noFill/>
                        </a:ln>
                        <a:solidFill>
                          <a:schemeClr val="tx1"/>
                        </a:solidFill>
                        <a:effectLst>
                          <a:outerShdw blurRad="38100" dist="38100" dir="2700000" algn="tl">
                            <a:srgbClr val="000000"/>
                          </a:outerShdw>
                        </a:effectLst>
                        <a:latin typeface="Arial" pitchFamily="34" charset="0"/>
                        <a:ea typeface="ＭＳ Ｐゴシック" pitchFamily="34"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50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50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hlink"/>
                        </a:buClr>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AU" altLang="en-US" sz="2800" b="1" i="0" u="none" strike="noStrike" cap="none" normalizeH="0" baseline="0" dirty="0">
                          <a:ln>
                            <a:noFill/>
                          </a:ln>
                          <a:solidFill>
                            <a:schemeClr val="tx1"/>
                          </a:solidFill>
                          <a:effectLst>
                            <a:outerShdw blurRad="38100" dist="38100" dir="2700000" algn="tl">
                              <a:srgbClr val="000000"/>
                            </a:outerShdw>
                          </a:effectLst>
                          <a:latin typeface="HuaTianKaiTi" pitchFamily="49" charset="-122"/>
                          <a:ea typeface="HuaTianKaiTi" pitchFamily="49" charset="-122"/>
                        </a:rPr>
                        <a:t>“</a:t>
                      </a:r>
                      <a:r>
                        <a:rPr kumimoji="0" lang="en-AU" altLang="en-US" sz="2800" b="1" i="0" u="none" strike="noStrike" cap="none" normalizeH="0" baseline="0" dirty="0" err="1">
                          <a:ln>
                            <a:noFill/>
                          </a:ln>
                          <a:solidFill>
                            <a:schemeClr val="tx1"/>
                          </a:solidFill>
                          <a:effectLst>
                            <a:outerShdw blurRad="38100" dist="38100" dir="2700000" algn="tl">
                              <a:srgbClr val="000000"/>
                            </a:outerShdw>
                          </a:effectLst>
                          <a:latin typeface="HuaTianKaiTi" pitchFamily="49" charset="-122"/>
                          <a:ea typeface="HuaTianKaiTi" pitchFamily="49" charset="-122"/>
                        </a:rPr>
                        <a:t>暂时的</a:t>
                      </a:r>
                      <a:r>
                        <a:rPr kumimoji="0" lang="zh-CN" altLang="en-US" sz="2800" b="1" i="0" u="none" strike="noStrike" cap="none" normalizeH="0" baseline="0" dirty="0">
                          <a:ln>
                            <a:noFill/>
                          </a:ln>
                          <a:solidFill>
                            <a:schemeClr val="tx1"/>
                          </a:solidFill>
                          <a:effectLst>
                            <a:outerShdw blurRad="38100" dist="38100" dir="2700000" algn="tl">
                              <a:srgbClr val="000000"/>
                            </a:outerShdw>
                          </a:effectLst>
                          <a:latin typeface="HuaTianKaiTi" pitchFamily="49" charset="-122"/>
                          <a:ea typeface="HuaTianKaiTi" pitchFamily="49" charset="-122"/>
                        </a:rPr>
                        <a:t>得救</a:t>
                      </a:r>
                      <a:r>
                        <a:rPr kumimoji="0" lang="en-AU" altLang="en-US" sz="2800" b="1" i="0" u="none" strike="noStrike" cap="none" normalizeH="0" baseline="0" dirty="0" err="1">
                          <a:ln>
                            <a:noFill/>
                          </a:ln>
                          <a:solidFill>
                            <a:schemeClr val="tx1"/>
                          </a:solidFill>
                          <a:effectLst>
                            <a:outerShdw blurRad="38100" dist="38100" dir="2700000" algn="tl">
                              <a:srgbClr val="000000"/>
                            </a:outerShdw>
                          </a:effectLst>
                          <a:latin typeface="HuaTianKaiTi" pitchFamily="49" charset="-122"/>
                          <a:ea typeface="HuaTianKaiTi" pitchFamily="49" charset="-122"/>
                        </a:rPr>
                        <a:t>保障”与新约神学教导里面关于</a:t>
                      </a:r>
                      <a:r>
                        <a:rPr kumimoji="0" lang="en-AU" altLang="en-US" sz="2800" b="1" i="0" u="none" strike="noStrike" cap="none" normalizeH="0" baseline="0" dirty="0">
                          <a:ln>
                            <a:noFill/>
                          </a:ln>
                          <a:solidFill>
                            <a:schemeClr val="tx1"/>
                          </a:solidFill>
                          <a:effectLst>
                            <a:outerShdw blurRad="38100" dist="38100" dir="2700000" algn="tl">
                              <a:srgbClr val="000000"/>
                            </a:outerShdw>
                          </a:effectLst>
                          <a:latin typeface="HuaTianKaiTi" pitchFamily="49" charset="-122"/>
                          <a:ea typeface="HuaTianKaiTi" pitchFamily="49" charset="-122"/>
                        </a:rPr>
                        <a:t>“</a:t>
                      </a:r>
                      <a:r>
                        <a:rPr kumimoji="0" lang="zh-CN" altLang="en-US" sz="2800" b="1" i="0" u="none" strike="noStrike" cap="none" normalizeH="0" baseline="0" dirty="0">
                          <a:ln>
                            <a:noFill/>
                          </a:ln>
                          <a:solidFill>
                            <a:schemeClr val="tx1"/>
                          </a:solidFill>
                          <a:effectLst>
                            <a:outerShdw blurRad="38100" dist="38100" dir="2700000" algn="tl">
                              <a:srgbClr val="000000"/>
                            </a:outerShdw>
                          </a:effectLst>
                          <a:latin typeface="HuaTianKaiTi" pitchFamily="49" charset="-122"/>
                          <a:ea typeface="HuaTianKaiTi" pitchFamily="49" charset="-122"/>
                        </a:rPr>
                        <a:t>藉</a:t>
                      </a:r>
                      <a:r>
                        <a:rPr kumimoji="0" lang="en-AU" altLang="en-US" sz="2800" b="1" i="0" u="none" strike="noStrike" cap="none" normalizeH="0" baseline="0" dirty="0" err="1">
                          <a:ln>
                            <a:noFill/>
                          </a:ln>
                          <a:solidFill>
                            <a:schemeClr val="tx1"/>
                          </a:solidFill>
                          <a:effectLst>
                            <a:outerShdw blurRad="38100" dist="38100" dir="2700000" algn="tl">
                              <a:srgbClr val="000000"/>
                            </a:outerShdw>
                          </a:effectLst>
                          <a:latin typeface="HuaTianKaiTi" pitchFamily="49" charset="-122"/>
                          <a:ea typeface="HuaTianKaiTi" pitchFamily="49" charset="-122"/>
                        </a:rPr>
                        <a:t>着神的恩典得称为义”有冲突</a:t>
                      </a:r>
                      <a:r>
                        <a:rPr kumimoji="0" lang="ja-JP" altLang="en-US" sz="2800" b="1" i="0" u="none" strike="noStrike" cap="none" normalizeH="0" baseline="0" dirty="0">
                          <a:ln>
                            <a:noFill/>
                          </a:ln>
                          <a:solidFill>
                            <a:schemeClr val="tx1"/>
                          </a:solidFill>
                          <a:effectLst>
                            <a:outerShdw blurRad="38100" dist="38100" dir="2700000" algn="tl">
                              <a:srgbClr val="000000"/>
                            </a:outerShdw>
                          </a:effectLst>
                          <a:latin typeface="HuaTianKaiTi" pitchFamily="49" charset="-122"/>
                          <a:ea typeface="HuaTianKaiTi" pitchFamily="49" charset="-122"/>
                        </a:rPr>
                        <a:t>。</a:t>
                      </a:r>
                      <a:endParaRPr kumimoji="0" lang="en-US" altLang="en-US" sz="2800" b="1" i="0" u="none" strike="noStrike" cap="none" normalizeH="0" baseline="0" dirty="0">
                        <a:ln>
                          <a:noFill/>
                        </a:ln>
                        <a:solidFill>
                          <a:schemeClr val="tx1"/>
                        </a:solidFill>
                        <a:effectLst>
                          <a:outerShdw blurRad="38100" dist="38100" dir="2700000" algn="tl">
                            <a:srgbClr val="000000"/>
                          </a:outerShdw>
                        </a:effectLst>
                        <a:latin typeface="HuaTianKaiTi" pitchFamily="49" charset="-122"/>
                        <a:ea typeface="HuaTianKaiTi" pitchFamily="49"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itchFamily="2" charset="2"/>
                        <a:defRPr sz="2800">
                          <a:solidFill>
                            <a:schemeClr val="tx1"/>
                          </a:solidFill>
                          <a:latin typeface="Arial" pitchFamily="34" charset="0"/>
                          <a:ea typeface="ＭＳ Ｐゴシック" pitchFamily="34" charset="-128"/>
                        </a:defRPr>
                      </a:lvl1pPr>
                      <a:lvl2pPr marL="742950" indent="-285750">
                        <a:spcBef>
                          <a:spcPct val="20000"/>
                        </a:spcBef>
                        <a:buClr>
                          <a:schemeClr val="tx2"/>
                        </a:buClr>
                        <a:buSzPct val="50000"/>
                        <a:buFont typeface="Wingdings" pitchFamily="2" charset="2"/>
                        <a:defRPr sz="2400">
                          <a:solidFill>
                            <a:schemeClr val="tx1"/>
                          </a:solidFill>
                          <a:latin typeface="Arial" pitchFamily="34" charset="0"/>
                          <a:ea typeface="ＭＳ Ｐゴシック" pitchFamily="34" charset="-128"/>
                        </a:defRPr>
                      </a:lvl2pPr>
                      <a:lvl3pPr marL="1143000" indent="-228600">
                        <a:spcBef>
                          <a:spcPct val="20000"/>
                        </a:spcBef>
                        <a:buClr>
                          <a:schemeClr val="accent2"/>
                        </a:buClr>
                        <a:defRPr sz="2000">
                          <a:solidFill>
                            <a:schemeClr val="tx1"/>
                          </a:solidFill>
                          <a:latin typeface="Arial" pitchFamily="34" charset="0"/>
                          <a:ea typeface="ＭＳ Ｐゴシック" pitchFamily="34" charset="-128"/>
                        </a:defRPr>
                      </a:lvl3pPr>
                      <a:lvl4pPr marL="1600200" indent="-228600">
                        <a:spcBef>
                          <a:spcPct val="20000"/>
                        </a:spcBef>
                        <a:buClr>
                          <a:schemeClr val="folHlink"/>
                        </a:buClr>
                        <a:buSzPct val="50000"/>
                        <a:buFont typeface="Wingdings" pitchFamily="2" charset="2"/>
                        <a:defRPr>
                          <a:solidFill>
                            <a:schemeClr val="tx1"/>
                          </a:solidFill>
                          <a:latin typeface="Arial" pitchFamily="34" charset="0"/>
                          <a:ea typeface="ＭＳ Ｐゴシック" pitchFamily="34" charset="-128"/>
                        </a:defRPr>
                      </a:lvl4pPr>
                      <a:lvl5pPr marL="2057400" indent="-228600">
                        <a:spcBef>
                          <a:spcPct val="20000"/>
                        </a:spcBef>
                        <a:buClr>
                          <a:schemeClr val="hlink"/>
                        </a:buClr>
                        <a:defRPr>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lr>
                          <a:schemeClr val="hlink"/>
                        </a:buClr>
                        <a:defRPr>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lr>
                          <a:schemeClr val="hlink"/>
                        </a:buClr>
                        <a:defRPr>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lr>
                          <a:schemeClr val="hlink"/>
                        </a:buClr>
                        <a:defRPr>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lr>
                          <a:schemeClr val="hlink"/>
                        </a:buClr>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AU" altLang="en-US" sz="2800" b="1" i="0" u="none" strike="noStrike" cap="none" normalizeH="0" baseline="0" dirty="0">
                          <a:ln>
                            <a:noFill/>
                          </a:ln>
                          <a:solidFill>
                            <a:schemeClr val="tx1"/>
                          </a:solidFill>
                          <a:effectLst>
                            <a:outerShdw blurRad="38100" dist="38100" dir="2700000" algn="tl">
                              <a:srgbClr val="000000"/>
                            </a:outerShdw>
                          </a:effectLst>
                          <a:latin typeface="HuaTianKaiTi" pitchFamily="49" charset="-122"/>
                          <a:ea typeface="HuaTianKaiTi" pitchFamily="49" charset="-122"/>
                        </a:rPr>
                        <a:t>来10:26 </a:t>
                      </a:r>
                      <a:r>
                        <a:rPr kumimoji="0" lang="en-AU" altLang="en-US" sz="2800" b="1" i="0" u="none" strike="noStrike" cap="none" normalizeH="0" baseline="0" dirty="0" err="1">
                          <a:ln>
                            <a:noFill/>
                          </a:ln>
                          <a:solidFill>
                            <a:schemeClr val="tx1"/>
                          </a:solidFill>
                          <a:effectLst>
                            <a:outerShdw blurRad="38100" dist="38100" dir="2700000" algn="tl">
                              <a:srgbClr val="000000"/>
                            </a:outerShdw>
                          </a:effectLst>
                          <a:latin typeface="HuaTianKaiTi" pitchFamily="49" charset="-122"/>
                          <a:ea typeface="HuaTianKaiTi" pitchFamily="49" charset="-122"/>
                        </a:rPr>
                        <a:t>指的是审判人而不是人的行为</a:t>
                      </a:r>
                      <a:r>
                        <a:rPr kumimoji="0" lang="en-AU" altLang="en-US" sz="2800" b="1" i="0" u="none" strike="noStrike" cap="none" normalizeH="0" baseline="0" dirty="0">
                          <a:ln>
                            <a:noFill/>
                          </a:ln>
                          <a:solidFill>
                            <a:schemeClr val="tx1"/>
                          </a:solidFill>
                          <a:effectLst>
                            <a:outerShdw blurRad="38100" dist="38100" dir="2700000" algn="tl">
                              <a:srgbClr val="000000"/>
                            </a:outerShdw>
                          </a:effectLst>
                          <a:latin typeface="HuaTianKaiTi" pitchFamily="49" charset="-122"/>
                          <a:ea typeface="HuaTianKaiTi" pitchFamily="49" charset="-122"/>
                        </a:rPr>
                        <a:t>。</a:t>
                      </a:r>
                      <a:endParaRPr kumimoji="0" lang="en-US" altLang="en-US" sz="2800" b="1" i="0" u="none" strike="noStrike" cap="none" normalizeH="0" baseline="0" dirty="0">
                        <a:ln>
                          <a:noFill/>
                        </a:ln>
                        <a:solidFill>
                          <a:schemeClr val="tx1"/>
                        </a:solidFill>
                        <a:effectLst>
                          <a:outerShdw blurRad="38100" dist="38100" dir="2700000" algn="tl">
                            <a:srgbClr val="000000"/>
                          </a:outerShdw>
                        </a:effectLst>
                        <a:latin typeface="HuaTianKaiTi" pitchFamily="49" charset="-122"/>
                        <a:ea typeface="HuaTianKaiTi" pitchFamily="49" charset="-122"/>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bl>
          </a:graphicData>
        </a:graphic>
      </p:graphicFrame>
      <p:sp>
        <p:nvSpPr>
          <p:cNvPr id="65552" name="Text Box 16"/>
          <p:cNvSpPr txBox="1">
            <a:spLocks noChangeArrowheads="1"/>
          </p:cNvSpPr>
          <p:nvPr/>
        </p:nvSpPr>
        <p:spPr bwMode="auto">
          <a:xfrm>
            <a:off x="533400" y="1949450"/>
            <a:ext cx="3854450" cy="641350"/>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defRPr/>
            </a:pPr>
            <a:r>
              <a:rPr lang="ja-JP" altLang="en-US" sz="3600" b="1" dirty="0">
                <a:solidFill>
                  <a:srgbClr val="FFFFFF"/>
                </a:solidFill>
                <a:effectLst>
                  <a:outerShdw blurRad="38100" dist="38100" dir="2700000" algn="tl">
                    <a:srgbClr val="000000"/>
                  </a:outerShdw>
                </a:effectLst>
                <a:ea typeface="HuaTianKaiTi" charset="0"/>
                <a:cs typeface="HuaTianKaiTi" charset="0"/>
              </a:rPr>
              <a:t>观点或论点的短处</a:t>
            </a:r>
            <a:endParaRPr lang="en-US" sz="3600" b="1" dirty="0">
              <a:solidFill>
                <a:srgbClr val="FFFFFF"/>
              </a:solidFill>
              <a:effectLst>
                <a:outerShdw blurRad="38100" dist="38100" dir="2700000" algn="tl">
                  <a:srgbClr val="000000"/>
                </a:outerShdw>
              </a:effectLst>
              <a:ea typeface="HuaTianKaiTi" charset="0"/>
              <a:cs typeface="HuaTianKaiTi" charset="0"/>
            </a:endParaRPr>
          </a:p>
        </p:txBody>
      </p:sp>
      <p:pic>
        <p:nvPicPr>
          <p:cNvPr id="287762" name="Picture 18" descr="TN00704_[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62800" y="1219200"/>
            <a:ext cx="162083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763" name="Text Box 19"/>
          <p:cNvSpPr txBox="1">
            <a:spLocks noChangeArrowheads="1"/>
          </p:cNvSpPr>
          <p:nvPr/>
        </p:nvSpPr>
        <p:spPr bwMode="auto">
          <a:xfrm>
            <a:off x="8229600" y="60325"/>
            <a:ext cx="803275"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eaLnBrk="0" fontAlgn="base" hangingPunct="0">
              <a:spcBef>
                <a:spcPct val="0"/>
              </a:spcBef>
              <a:spcAft>
                <a:spcPct val="0"/>
              </a:spcAft>
            </a:pPr>
            <a:r>
              <a:rPr lang="en-US" altLang="en-US" sz="2000" b="1">
                <a:solidFill>
                  <a:srgbClr val="FFFFFF"/>
                </a:solidFill>
                <a:latin typeface="Tahoma" pitchFamily="34" charset="0"/>
              </a:rPr>
              <a:t>266c</a:t>
            </a:r>
          </a:p>
        </p:txBody>
      </p:sp>
    </p:spTree>
    <p:extLst>
      <p:ext uri="{BB962C8B-B14F-4D97-AF65-F5344CB8AC3E}">
        <p14:creationId xmlns:p14="http://schemas.microsoft.com/office/powerpoint/2010/main" val="1071672254"/>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grpId="0" nodeType="afterEffect">
                                  <p:stCondLst>
                                    <p:cond delay="0"/>
                                  </p:stCondLst>
                                  <p:childTnLst>
                                    <p:set>
                                      <p:cBhvr>
                                        <p:cTn id="6" dur="1" fill="hold">
                                          <p:stCondLst>
                                            <p:cond delay="0"/>
                                          </p:stCondLst>
                                        </p:cTn>
                                        <p:tgtEl>
                                          <p:spTgt spid="65552"/>
                                        </p:tgtEl>
                                        <p:attrNameLst>
                                          <p:attrName>style.visibility</p:attrName>
                                        </p:attrNameLst>
                                      </p:cBhvr>
                                      <p:to>
                                        <p:strVal val="visible"/>
                                      </p:to>
                                    </p:set>
                                    <p:animEffect transition="in" filter="barn(inHorizontal)">
                                      <p:cBhvr>
                                        <p:cTn id="7" dur="500"/>
                                        <p:tgtEl>
                                          <p:spTgt spid="65552"/>
                                        </p:tgtEl>
                                      </p:cBhvr>
                                    </p:animEffect>
                                  </p:childTnLst>
                                </p:cTn>
                              </p:par>
                            </p:childTnLst>
                          </p:cTn>
                        </p:par>
                        <p:par>
                          <p:cTn id="8" fill="hold" nodeType="afterGroup">
                            <p:stCondLst>
                              <p:cond delay="500"/>
                            </p:stCondLst>
                            <p:childTnLst>
                              <p:par>
                                <p:cTn id="9" presetID="20" presetClass="entr" presetSubtype="0" fill="hold" nodeType="afterEffect">
                                  <p:stCondLst>
                                    <p:cond delay="0"/>
                                  </p:stCondLst>
                                  <p:childTnLst>
                                    <p:set>
                                      <p:cBhvr>
                                        <p:cTn id="10" dur="1" fill="hold">
                                          <p:stCondLst>
                                            <p:cond delay="0"/>
                                          </p:stCondLst>
                                        </p:cTn>
                                        <p:tgtEl>
                                          <p:spTgt spid="65582"/>
                                        </p:tgtEl>
                                        <p:attrNameLst>
                                          <p:attrName>style.visibility</p:attrName>
                                        </p:attrNameLst>
                                      </p:cBhvr>
                                      <p:to>
                                        <p:strVal val="visible"/>
                                      </p:to>
                                    </p:set>
                                    <p:animEffect transition="in" filter="wedge">
                                      <p:cBhvr>
                                        <p:cTn id="11" dur="500"/>
                                        <p:tgtEl>
                                          <p:spTgt spid="65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52"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body" idx="1"/>
          </p:nvPr>
        </p:nvSpPr>
        <p:spPr>
          <a:xfrm>
            <a:off x="5105400" y="1143000"/>
            <a:ext cx="4038600" cy="5562600"/>
          </a:xfrm>
        </p:spPr>
        <p:txBody>
          <a:bodyPr/>
          <a:lstStyle/>
          <a:p>
            <a:pPr eaLnBrk="1" hangingPunct="1"/>
            <a:r>
              <a:rPr lang="ja-JP" altLang="en-US" sz="2800" b="1">
                <a:latin typeface="HuaTianKaiTi" pitchFamily="49" charset="-122"/>
                <a:ea typeface="HuaTianKaiTi" pitchFamily="49" charset="-122"/>
              </a:rPr>
              <a:t>该撒利亚</a:t>
            </a:r>
            <a:r>
              <a:rPr lang="en-US" altLang="ja-JP" sz="2800" b="1">
                <a:latin typeface="HuaTianKaiTi" pitchFamily="49" charset="-122"/>
                <a:ea typeface="HuaTianKaiTi" pitchFamily="49" charset="-122"/>
              </a:rPr>
              <a:t>(Caesarea)</a:t>
            </a:r>
            <a:r>
              <a:rPr lang="ja-JP" altLang="en-US" sz="2800" b="1">
                <a:latin typeface="HuaTianKaiTi" pitchFamily="49" charset="-122"/>
                <a:ea typeface="HuaTianKaiTi" pitchFamily="49" charset="-122"/>
              </a:rPr>
              <a:t>的污辱</a:t>
            </a:r>
            <a:r>
              <a:rPr lang="en-US" altLang="ja-JP">
                <a:ea typeface="ＭＳ Ｐゴシック" pitchFamily="34" charset="-128"/>
              </a:rPr>
              <a:t> </a:t>
            </a:r>
          </a:p>
          <a:p>
            <a:pPr eaLnBrk="1" hangingPunct="1"/>
            <a:r>
              <a:rPr lang="ja-JP" altLang="en-US" sz="2800" b="1">
                <a:latin typeface="HuaTianKaiTi" pitchFamily="49" charset="-122"/>
                <a:ea typeface="HuaTianKaiTi" pitchFamily="49" charset="-122"/>
              </a:rPr>
              <a:t>耶路撒冷反抗</a:t>
            </a:r>
            <a:endParaRPr lang="en-US" altLang="ja-JP" sz="2800" b="1">
              <a:latin typeface="HuaTianKaiTi" pitchFamily="49" charset="-122"/>
              <a:ea typeface="HuaTianKaiTi" pitchFamily="49" charset="-122"/>
            </a:endParaRPr>
          </a:p>
          <a:p>
            <a:pPr eaLnBrk="1" hangingPunct="1"/>
            <a:r>
              <a:rPr lang="ja-JP" altLang="en-US" sz="2800" b="1">
                <a:latin typeface="HuaTianKaiTi" pitchFamily="49" charset="-122"/>
                <a:ea typeface="HuaTianKaiTi" pitchFamily="49" charset="-122"/>
              </a:rPr>
              <a:t>在殿宇为尼罗</a:t>
            </a:r>
            <a:r>
              <a:rPr lang="en-US" altLang="ja-JP" sz="2800" b="1">
                <a:latin typeface="HuaTianKaiTi" pitchFamily="49" charset="-122"/>
                <a:ea typeface="HuaTianKaiTi" pitchFamily="49" charset="-122"/>
              </a:rPr>
              <a:t>(Nero) </a:t>
            </a:r>
            <a:r>
              <a:rPr lang="ja-JP" altLang="en-US" sz="2800" b="1">
                <a:latin typeface="HuaTianKaiTi" pitchFamily="49" charset="-122"/>
                <a:ea typeface="HuaTianKaiTi" pitchFamily="49" charset="-122"/>
              </a:rPr>
              <a:t>献祭的习俗停止了</a:t>
            </a:r>
            <a:endParaRPr lang="en-US" altLang="ja-JP" sz="2800" b="1">
              <a:latin typeface="HuaTianKaiTi" pitchFamily="49" charset="-122"/>
              <a:ea typeface="HuaTianKaiTi" pitchFamily="49" charset="-122"/>
            </a:endParaRPr>
          </a:p>
          <a:p>
            <a:pPr eaLnBrk="1" hangingPunct="1"/>
            <a:r>
              <a:rPr lang="ja-JP" altLang="en-US" sz="2800" b="1">
                <a:latin typeface="HuaTianKaiTi" pitchFamily="49" charset="-122"/>
                <a:ea typeface="HuaTianKaiTi" pitchFamily="49" charset="-122"/>
              </a:rPr>
              <a:t>罗马派出费士巴西安</a:t>
            </a:r>
            <a:r>
              <a:rPr lang="en-US" altLang="ja-JP" sz="2800" b="1">
                <a:latin typeface="HuaTianKaiTi" pitchFamily="49" charset="-122"/>
                <a:ea typeface="HuaTianKaiTi" pitchFamily="49" charset="-122"/>
              </a:rPr>
              <a:t> (Vespasian)</a:t>
            </a:r>
          </a:p>
          <a:p>
            <a:pPr eaLnBrk="1" hangingPunct="1"/>
            <a:r>
              <a:rPr lang="ja-JP" altLang="en-US" b="1">
                <a:latin typeface="HuaTianKaiTi" pitchFamily="49" charset="-122"/>
                <a:ea typeface="HuaTianKaiTi" pitchFamily="49" charset="-122"/>
              </a:rPr>
              <a:t>尼罗</a:t>
            </a:r>
            <a:r>
              <a:rPr lang="en-US" altLang="ja-JP" b="1">
                <a:latin typeface="HuaTianKaiTi" pitchFamily="49" charset="-122"/>
                <a:ea typeface="HuaTianKaiTi" pitchFamily="49" charset="-122"/>
              </a:rPr>
              <a:t>(Nero)</a:t>
            </a:r>
            <a:r>
              <a:rPr lang="ja-JP" altLang="en-US" b="1">
                <a:latin typeface="HuaTianKaiTi" pitchFamily="49" charset="-122"/>
                <a:ea typeface="HuaTianKaiTi" pitchFamily="49" charset="-122"/>
              </a:rPr>
              <a:t>逝世</a:t>
            </a:r>
            <a:endParaRPr lang="en-US" altLang="ja-JP" b="1">
              <a:latin typeface="HuaTianKaiTi" pitchFamily="49" charset="-122"/>
              <a:ea typeface="HuaTianKaiTi" pitchFamily="49" charset="-122"/>
            </a:endParaRPr>
          </a:p>
          <a:p>
            <a:pPr eaLnBrk="1" hangingPunct="1"/>
            <a:r>
              <a:rPr lang="ja-JP" altLang="en-US" sz="2800" b="1">
                <a:latin typeface="HuaTianKaiTi" pitchFamily="49" charset="-122"/>
                <a:ea typeface="HuaTianKaiTi" pitchFamily="49" charset="-122"/>
              </a:rPr>
              <a:t>耶路撒冷被提多</a:t>
            </a:r>
            <a:r>
              <a:rPr lang="en-US" altLang="ja-JP" sz="2800" b="1">
                <a:latin typeface="HuaTianKaiTi" pitchFamily="49" charset="-122"/>
                <a:ea typeface="HuaTianKaiTi" pitchFamily="49" charset="-122"/>
              </a:rPr>
              <a:t>[Titus]</a:t>
            </a:r>
            <a:r>
              <a:rPr lang="ja-JP" altLang="en-US" sz="2800" b="1">
                <a:latin typeface="HuaTianKaiTi" pitchFamily="49" charset="-122"/>
                <a:ea typeface="HuaTianKaiTi" pitchFamily="49" charset="-122"/>
              </a:rPr>
              <a:t>袭击</a:t>
            </a:r>
            <a:r>
              <a:rPr lang="en-US" altLang="ja-JP" sz="2800" b="1">
                <a:latin typeface="HuaTianKaiTi" pitchFamily="49" charset="-122"/>
                <a:ea typeface="HuaTianKaiTi" pitchFamily="49" charset="-122"/>
              </a:rPr>
              <a:t>(</a:t>
            </a:r>
            <a:r>
              <a:rPr lang="ja-JP" altLang="en-US" sz="2800" b="1">
                <a:latin typeface="HuaTianKaiTi" pitchFamily="49" charset="-122"/>
                <a:ea typeface="HuaTianKaiTi" pitchFamily="49" charset="-122"/>
              </a:rPr>
              <a:t>四月</a:t>
            </a:r>
            <a:r>
              <a:rPr lang="en-US" altLang="ja-JP" sz="2800" b="1">
                <a:latin typeface="HuaTianKaiTi" pitchFamily="49" charset="-122"/>
                <a:ea typeface="HuaTianKaiTi" pitchFamily="49" charset="-122"/>
              </a:rPr>
              <a:t>-</a:t>
            </a:r>
            <a:r>
              <a:rPr lang="ja-JP" altLang="en-US" sz="2800" b="1">
                <a:latin typeface="HuaTianKaiTi" pitchFamily="49" charset="-122"/>
                <a:ea typeface="HuaTianKaiTi" pitchFamily="49" charset="-122"/>
              </a:rPr>
              <a:t>九月</a:t>
            </a:r>
            <a:r>
              <a:rPr lang="en-US" altLang="ja-JP" sz="2800" b="1">
                <a:latin typeface="HuaTianKaiTi" pitchFamily="49" charset="-122"/>
                <a:ea typeface="HuaTianKaiTi" pitchFamily="49" charset="-122"/>
              </a:rPr>
              <a:t> </a:t>
            </a:r>
            <a:r>
              <a:rPr lang="ja-JP" altLang="en-US" sz="2800" b="1">
                <a:latin typeface="HuaTianKaiTi" pitchFamily="49" charset="-122"/>
                <a:ea typeface="HuaTianKaiTi" pitchFamily="49" charset="-122"/>
              </a:rPr>
              <a:t>主后</a:t>
            </a:r>
            <a:r>
              <a:rPr lang="en-US" altLang="ja-JP" sz="2800" b="1">
                <a:latin typeface="HuaTianKaiTi" pitchFamily="49" charset="-122"/>
                <a:ea typeface="HuaTianKaiTi" pitchFamily="49" charset="-122"/>
              </a:rPr>
              <a:t>70</a:t>
            </a:r>
            <a:r>
              <a:rPr lang="ja-JP" altLang="en-US" sz="2800" b="1">
                <a:latin typeface="HuaTianKaiTi" pitchFamily="49" charset="-122"/>
                <a:ea typeface="HuaTianKaiTi" pitchFamily="49" charset="-122"/>
              </a:rPr>
              <a:t>年</a:t>
            </a:r>
            <a:r>
              <a:rPr lang="en-US" altLang="ja-JP" sz="2800" b="1">
                <a:latin typeface="HuaTianKaiTi" pitchFamily="49" charset="-122"/>
                <a:ea typeface="HuaTianKaiTi" pitchFamily="49" charset="-122"/>
              </a:rPr>
              <a:t>)</a:t>
            </a:r>
            <a:endParaRPr lang="en-US" altLang="en-US" sz="2800" b="1">
              <a:latin typeface="HuaTianKaiTi" pitchFamily="49" charset="-122"/>
              <a:ea typeface="HuaTianKaiTi" pitchFamily="49" charset="-122"/>
            </a:endParaRPr>
          </a:p>
        </p:txBody>
      </p:sp>
      <p:pic>
        <p:nvPicPr>
          <p:cNvPr id="289794" name="Picture 4" descr="Jewish revolt against Rom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76200"/>
            <a:ext cx="5048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5" descr="Ner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181600"/>
            <a:ext cx="12382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Rectangle 6"/>
          <p:cNvSpPr>
            <a:spLocks noGrp="1" noRot="1" noChangeArrowheads="1"/>
          </p:cNvSpPr>
          <p:nvPr>
            <p:ph type="title"/>
          </p:nvPr>
        </p:nvSpPr>
        <p:spPr>
          <a:xfrm>
            <a:off x="-76200" y="-76200"/>
            <a:ext cx="9144000" cy="914400"/>
          </a:xfrm>
          <a:solidFill>
            <a:schemeClr val="bg2"/>
          </a:soli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ja-JP" altLang="en-US">
                <a:effectLst/>
                <a:latin typeface="Arial" charset="0"/>
                <a:ea typeface="ＭＳ Ｐゴシック" charset="0"/>
                <a:cs typeface="Arial" charset="0"/>
              </a:rPr>
              <a:t>犹太反抗战争</a:t>
            </a:r>
            <a:r>
              <a:rPr lang="en-US" altLang="ja-JP">
                <a:effectLst/>
                <a:latin typeface="Arial" charset="0"/>
                <a:ea typeface="ＭＳ Ｐゴシック" charset="0"/>
                <a:cs typeface="Arial" charset="0"/>
              </a:rPr>
              <a:t> (</a:t>
            </a:r>
            <a:r>
              <a:rPr lang="ja-JP" altLang="en-US">
                <a:effectLst/>
                <a:latin typeface="Arial" charset="0"/>
                <a:ea typeface="ＭＳ Ｐゴシック" charset="0"/>
                <a:cs typeface="Arial" charset="0"/>
              </a:rPr>
              <a:t>主后</a:t>
            </a:r>
            <a:r>
              <a:rPr lang="en-US" altLang="ja-JP">
                <a:effectLst/>
                <a:latin typeface="Arial" charset="0"/>
                <a:ea typeface="ＭＳ Ｐゴシック" charset="0"/>
                <a:cs typeface="Arial" charset="0"/>
              </a:rPr>
              <a:t> 66-73 </a:t>
            </a:r>
            <a:r>
              <a:rPr lang="ja-JP" altLang="en-US">
                <a:effectLst/>
                <a:latin typeface="Arial" charset="0"/>
                <a:ea typeface="ＭＳ Ｐゴシック" charset="0"/>
                <a:cs typeface="Arial" charset="0"/>
              </a:rPr>
              <a:t>年</a:t>
            </a:r>
            <a:r>
              <a:rPr lang="en-US" altLang="ja-JP">
                <a:effectLst/>
                <a:latin typeface="Arial" charset="0"/>
                <a:ea typeface="ＭＳ Ｐゴシック" charset="0"/>
                <a:cs typeface="Arial" charset="0"/>
              </a:rPr>
              <a:t>)</a:t>
            </a:r>
            <a:endParaRPr lang="en-US" altLang="en-US">
              <a:effectLst/>
              <a:latin typeface="Arial" charset="0"/>
              <a:ea typeface="ＭＳ Ｐゴシック" charset="0"/>
              <a:cs typeface="Arial" charset="0"/>
            </a:endParaRPr>
          </a:p>
        </p:txBody>
      </p:sp>
      <p:sp>
        <p:nvSpPr>
          <p:cNvPr id="66567" name="Rectangle 7"/>
          <p:cNvSpPr>
            <a:spLocks noChangeArrowheads="1"/>
          </p:cNvSpPr>
          <p:nvPr/>
        </p:nvSpPr>
        <p:spPr bwMode="auto">
          <a:xfrm>
            <a:off x="1371600" y="4648200"/>
            <a:ext cx="1524000" cy="533400"/>
          </a:xfrm>
          <a:prstGeom prst="rect">
            <a:avLst/>
          </a:prstGeom>
          <a:noFill/>
          <a:ln w="9525">
            <a:noFill/>
            <a:miter lim="800000"/>
            <a:headEnd/>
            <a:tailEnd/>
          </a:ln>
          <a:effectLst/>
        </p:spPr>
        <p:txBody>
          <a:bodyPr/>
          <a:lstStyle/>
          <a:p>
            <a:pPr defTabSz="914400" fontAlgn="base">
              <a:spcBef>
                <a:spcPct val="20000"/>
              </a:spcBef>
              <a:spcAft>
                <a:spcPct val="0"/>
              </a:spcAft>
              <a:buClr>
                <a:srgbClr val="00FFFF"/>
              </a:buClr>
              <a:buSzPct val="70000"/>
              <a:buFont typeface="Wingdings" charset="0"/>
              <a:buNone/>
              <a:defRPr/>
            </a:pPr>
            <a:r>
              <a:rPr lang="ja-JP" altLang="en-US" sz="2400" b="1">
                <a:solidFill>
                  <a:srgbClr val="FC2508"/>
                </a:solidFill>
                <a:effectLst>
                  <a:outerShdw blurRad="38100" dist="38100" dir="2700000" algn="tl">
                    <a:srgbClr val="000000"/>
                  </a:outerShdw>
                </a:effectLst>
                <a:latin typeface="HuaTianKaiTi" charset="0"/>
                <a:ea typeface="HuaTianKaiTi" charset="0"/>
                <a:cs typeface="HuaTianKaiTi" charset="0"/>
              </a:rPr>
              <a:t>耶路撒冷</a:t>
            </a:r>
            <a:endParaRPr lang="en-US" sz="2800" b="1">
              <a:solidFill>
                <a:srgbClr val="FF0000"/>
              </a:solidFill>
              <a:effectLst>
                <a:outerShdw blurRad="38100" dist="38100" dir="2700000" algn="tl">
                  <a:srgbClr val="000000"/>
                </a:outerShdw>
              </a:effectLst>
              <a:ea typeface="ＭＳ Ｐゴシック" charset="0"/>
              <a:cs typeface="ＭＳ Ｐゴシック" charset="0"/>
            </a:endParaRPr>
          </a:p>
        </p:txBody>
      </p:sp>
      <p:sp>
        <p:nvSpPr>
          <p:cNvPr id="289798" name="Oval 8"/>
          <p:cNvSpPr>
            <a:spLocks noChangeArrowheads="1"/>
          </p:cNvSpPr>
          <p:nvPr/>
        </p:nvSpPr>
        <p:spPr bwMode="auto">
          <a:xfrm>
            <a:off x="2590800" y="4648200"/>
            <a:ext cx="76200" cy="76200"/>
          </a:xfrm>
          <a:prstGeom prst="ellipse">
            <a:avLst/>
          </a:prstGeom>
          <a:solidFill>
            <a:srgbClr val="FF0000"/>
          </a:solidFill>
          <a:ln w="9525">
            <a:solidFill>
              <a:srgbClr val="0000FF"/>
            </a:solidFill>
            <a:round/>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eaLnBrk="0" fontAlgn="base" hangingPunct="0">
              <a:spcBef>
                <a:spcPct val="0"/>
              </a:spcBef>
              <a:spcAft>
                <a:spcPct val="0"/>
              </a:spcAft>
            </a:pPr>
            <a:endParaRPr lang="en-US" altLang="en-US">
              <a:solidFill>
                <a:srgbClr val="FFFFFF"/>
              </a:solidFill>
            </a:endParaRPr>
          </a:p>
        </p:txBody>
      </p:sp>
      <p:sp>
        <p:nvSpPr>
          <p:cNvPr id="289799" name="Text Box 3"/>
          <p:cNvSpPr txBox="1">
            <a:spLocks noChangeArrowheads="1"/>
          </p:cNvSpPr>
          <p:nvPr/>
        </p:nvSpPr>
        <p:spPr bwMode="auto">
          <a:xfrm>
            <a:off x="8731250" y="5334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fontAlgn="base">
              <a:spcBef>
                <a:spcPct val="0"/>
              </a:spcBef>
              <a:spcAft>
                <a:spcPct val="0"/>
              </a:spcAft>
            </a:pPr>
            <a:r>
              <a:rPr lang="en-US" altLang="en-US" b="1">
                <a:solidFill>
                  <a:srgbClr val="FFFFFF"/>
                </a:solidFill>
                <a:latin typeface="Times New Roman" pitchFamily="18" charset="0"/>
              </a:rPr>
              <a:t>93</a:t>
            </a:r>
            <a:endParaRPr lang="en-US" altLang="en-US">
              <a:solidFill>
                <a:srgbClr val="FFFFFF"/>
              </a:solidFill>
              <a:latin typeface="Times New Roman" pitchFamily="18" charset="0"/>
            </a:endParaRPr>
          </a:p>
        </p:txBody>
      </p:sp>
      <p:sp>
        <p:nvSpPr>
          <p:cNvPr id="289800" name="Oval 9"/>
          <p:cNvSpPr>
            <a:spLocks noChangeArrowheads="1"/>
          </p:cNvSpPr>
          <p:nvPr/>
        </p:nvSpPr>
        <p:spPr bwMode="auto">
          <a:xfrm>
            <a:off x="1676400" y="2514600"/>
            <a:ext cx="76200" cy="76200"/>
          </a:xfrm>
          <a:prstGeom prst="ellipse">
            <a:avLst/>
          </a:prstGeom>
          <a:solidFill>
            <a:srgbClr val="0000FF"/>
          </a:solidFill>
          <a:ln w="9525">
            <a:solidFill>
              <a:srgbClr val="FF0000"/>
            </a:solidFill>
            <a:round/>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eaLnBrk="0" fontAlgn="base" hangingPunct="0">
              <a:spcBef>
                <a:spcPct val="0"/>
              </a:spcBef>
              <a:spcAft>
                <a:spcPct val="0"/>
              </a:spcAft>
            </a:pPr>
            <a:endParaRPr lang="en-US" altLang="en-US">
              <a:solidFill>
                <a:srgbClr val="FFFFFF"/>
              </a:solidFill>
            </a:endParaRPr>
          </a:p>
        </p:txBody>
      </p:sp>
      <p:sp>
        <p:nvSpPr>
          <p:cNvPr id="66570" name="Text Box 10"/>
          <p:cNvSpPr txBox="1">
            <a:spLocks noChangeArrowheads="1"/>
          </p:cNvSpPr>
          <p:nvPr/>
        </p:nvSpPr>
        <p:spPr bwMode="auto">
          <a:xfrm>
            <a:off x="749300" y="2178050"/>
            <a:ext cx="1003300" cy="336550"/>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defRPr/>
            </a:pPr>
            <a:r>
              <a:rPr lang="ja-JP" altLang="en-US" sz="1600" b="1">
                <a:solidFill>
                  <a:srgbClr val="0000FF"/>
                </a:solidFill>
                <a:effectLst>
                  <a:outerShdw blurRad="38100" dist="38100" dir="2700000" algn="tl">
                    <a:srgbClr val="000000"/>
                  </a:outerShdw>
                </a:effectLst>
                <a:ea typeface="HuaTianKaiTi" charset="0"/>
                <a:cs typeface="HuaTianKaiTi" charset="0"/>
              </a:rPr>
              <a:t>该撒利亚</a:t>
            </a:r>
            <a:endParaRPr lang="en-US" sz="1600" b="1">
              <a:solidFill>
                <a:srgbClr val="0000FF"/>
              </a:solidFill>
              <a:effectLst>
                <a:outerShdw blurRad="38100" dist="38100" dir="2700000" algn="tl">
                  <a:srgbClr val="000000"/>
                </a:outerShdw>
              </a:effectLst>
              <a:ea typeface="HuaTianKaiTi" charset="0"/>
              <a:cs typeface="HuaTianKaiTi" charset="0"/>
            </a:endParaRPr>
          </a:p>
        </p:txBody>
      </p:sp>
    </p:spTree>
    <p:extLst>
      <p:ext uri="{BB962C8B-B14F-4D97-AF65-F5344CB8AC3E}">
        <p14:creationId xmlns:p14="http://schemas.microsoft.com/office/powerpoint/2010/main" val="12538129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8" presetClass="entr" presetSubtype="0" accel="100000" fill="hold" nodeType="clickEffect">
                                  <p:stCondLst>
                                    <p:cond delay="0"/>
                                  </p:stCondLst>
                                  <p:childTnLst>
                                    <p:set>
                                      <p:cBhvr>
                                        <p:cTn id="6" dur="1" fill="hold">
                                          <p:stCondLst>
                                            <p:cond delay="0"/>
                                          </p:stCondLst>
                                        </p:cTn>
                                        <p:tgtEl>
                                          <p:spTgt spid="66562">
                                            <p:txEl>
                                              <p:pRg st="0" end="0"/>
                                            </p:txEl>
                                          </p:spTgt>
                                        </p:tgtEl>
                                        <p:attrNameLst>
                                          <p:attrName>style.visibility</p:attrName>
                                        </p:attrNameLst>
                                      </p:cBhvr>
                                      <p:to>
                                        <p:strVal val="visible"/>
                                      </p:to>
                                    </p:set>
                                    <p:anim calcmode="lin" valueType="num">
                                      <p:cBhvr>
                                        <p:cTn id="7" dur="500" fill="hold"/>
                                        <p:tgtEl>
                                          <p:spTgt spid="66562">
                                            <p:txEl>
                                              <p:pRg st="0" end="0"/>
                                            </p:txEl>
                                          </p:spTgt>
                                        </p:tgtEl>
                                        <p:attrNameLst>
                                          <p:attrName>ppt_w</p:attrName>
                                        </p:attrNameLst>
                                      </p:cBhvr>
                                      <p:tavLst>
                                        <p:tav tm="0">
                                          <p:val>
                                            <p:strVal val="#ppt_w*2.5"/>
                                          </p:val>
                                        </p:tav>
                                        <p:tav tm="100000">
                                          <p:val>
                                            <p:strVal val="#ppt_w"/>
                                          </p:val>
                                        </p:tav>
                                      </p:tavLst>
                                    </p:anim>
                                    <p:anim calcmode="lin" valueType="num">
                                      <p:cBhvr>
                                        <p:cTn id="8" dur="500" fill="hold"/>
                                        <p:tgtEl>
                                          <p:spTgt spid="66562">
                                            <p:txEl>
                                              <p:pRg st="0" end="0"/>
                                            </p:txEl>
                                          </p:spTgt>
                                        </p:tgtEl>
                                        <p:attrNameLst>
                                          <p:attrName>ppt_h</p:attrName>
                                        </p:attrNameLst>
                                      </p:cBhvr>
                                      <p:tavLst>
                                        <p:tav tm="0">
                                          <p:val>
                                            <p:strVal val="#ppt_h*0.01"/>
                                          </p:val>
                                        </p:tav>
                                        <p:tav tm="100000">
                                          <p:val>
                                            <p:strVal val="#ppt_h"/>
                                          </p:val>
                                        </p:tav>
                                      </p:tavLst>
                                    </p:anim>
                                    <p:anim calcmode="lin" valueType="num">
                                      <p:cBhvr>
                                        <p:cTn id="9" dur="500" fill="hold"/>
                                        <p:tgtEl>
                                          <p:spTgt spid="66562">
                                            <p:txEl>
                                              <p:pRg st="0" end="0"/>
                                            </p:txEl>
                                          </p:spTgt>
                                        </p:tgtEl>
                                        <p:attrNameLst>
                                          <p:attrName>ppt_x</p:attrName>
                                        </p:attrNameLst>
                                      </p:cBhvr>
                                      <p:tavLst>
                                        <p:tav tm="0">
                                          <p:val>
                                            <p:strVal val="#ppt_x"/>
                                          </p:val>
                                        </p:tav>
                                        <p:tav tm="100000">
                                          <p:val>
                                            <p:strVal val="#ppt_x"/>
                                          </p:val>
                                        </p:tav>
                                      </p:tavLst>
                                    </p:anim>
                                    <p:anim calcmode="lin" valueType="num">
                                      <p:cBhvr>
                                        <p:cTn id="10" dur="500" fill="hold"/>
                                        <p:tgtEl>
                                          <p:spTgt spid="66562">
                                            <p:txEl>
                                              <p:pRg st="0" end="0"/>
                                            </p:txEl>
                                          </p:spTgt>
                                        </p:tgtEl>
                                        <p:attrNameLst>
                                          <p:attrName>ppt_y</p:attrName>
                                        </p:attrNameLst>
                                      </p:cBhvr>
                                      <p:tavLst>
                                        <p:tav tm="0">
                                          <p:val>
                                            <p:strVal val="#ppt_h+1"/>
                                          </p:val>
                                        </p:tav>
                                        <p:tav tm="100000">
                                          <p:val>
                                            <p:strVal val="#ppt_y"/>
                                          </p:val>
                                        </p:tav>
                                      </p:tavLst>
                                    </p:anim>
                                    <p:animEffect transition="in" filter="fade">
                                      <p:cBhvr>
                                        <p:cTn id="11" dur="500"/>
                                        <p:tgtEl>
                                          <p:spTgt spid="66562">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8" presetClass="entr" presetSubtype="0" accel="100000" fill="hold" nodeType="clickEffect">
                                  <p:stCondLst>
                                    <p:cond delay="0"/>
                                  </p:stCondLst>
                                  <p:childTnLst>
                                    <p:set>
                                      <p:cBhvr>
                                        <p:cTn id="15" dur="1" fill="hold">
                                          <p:stCondLst>
                                            <p:cond delay="0"/>
                                          </p:stCondLst>
                                        </p:cTn>
                                        <p:tgtEl>
                                          <p:spTgt spid="66562">
                                            <p:txEl>
                                              <p:pRg st="1" end="1"/>
                                            </p:txEl>
                                          </p:spTgt>
                                        </p:tgtEl>
                                        <p:attrNameLst>
                                          <p:attrName>style.visibility</p:attrName>
                                        </p:attrNameLst>
                                      </p:cBhvr>
                                      <p:to>
                                        <p:strVal val="visible"/>
                                      </p:to>
                                    </p:set>
                                    <p:anim calcmode="lin" valueType="num">
                                      <p:cBhvr>
                                        <p:cTn id="16" dur="500" fill="hold"/>
                                        <p:tgtEl>
                                          <p:spTgt spid="66562">
                                            <p:txEl>
                                              <p:pRg st="1" end="1"/>
                                            </p:txEl>
                                          </p:spTgt>
                                        </p:tgtEl>
                                        <p:attrNameLst>
                                          <p:attrName>ppt_w</p:attrName>
                                        </p:attrNameLst>
                                      </p:cBhvr>
                                      <p:tavLst>
                                        <p:tav tm="0">
                                          <p:val>
                                            <p:strVal val="#ppt_w*2.5"/>
                                          </p:val>
                                        </p:tav>
                                        <p:tav tm="100000">
                                          <p:val>
                                            <p:strVal val="#ppt_w"/>
                                          </p:val>
                                        </p:tav>
                                      </p:tavLst>
                                    </p:anim>
                                    <p:anim calcmode="lin" valueType="num">
                                      <p:cBhvr>
                                        <p:cTn id="17" dur="500" fill="hold"/>
                                        <p:tgtEl>
                                          <p:spTgt spid="66562">
                                            <p:txEl>
                                              <p:pRg st="1" end="1"/>
                                            </p:txEl>
                                          </p:spTgt>
                                        </p:tgtEl>
                                        <p:attrNameLst>
                                          <p:attrName>ppt_h</p:attrName>
                                        </p:attrNameLst>
                                      </p:cBhvr>
                                      <p:tavLst>
                                        <p:tav tm="0">
                                          <p:val>
                                            <p:strVal val="#ppt_h*0.01"/>
                                          </p:val>
                                        </p:tav>
                                        <p:tav tm="100000">
                                          <p:val>
                                            <p:strVal val="#ppt_h"/>
                                          </p:val>
                                        </p:tav>
                                      </p:tavLst>
                                    </p:anim>
                                    <p:anim calcmode="lin" valueType="num">
                                      <p:cBhvr>
                                        <p:cTn id="18" dur="500" fill="hold"/>
                                        <p:tgtEl>
                                          <p:spTgt spid="66562">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66562">
                                            <p:txEl>
                                              <p:pRg st="1" end="1"/>
                                            </p:txEl>
                                          </p:spTgt>
                                        </p:tgtEl>
                                        <p:attrNameLst>
                                          <p:attrName>ppt_y</p:attrName>
                                        </p:attrNameLst>
                                      </p:cBhvr>
                                      <p:tavLst>
                                        <p:tav tm="0">
                                          <p:val>
                                            <p:strVal val="#ppt_h+1"/>
                                          </p:val>
                                        </p:tav>
                                        <p:tav tm="100000">
                                          <p:val>
                                            <p:strVal val="#ppt_y"/>
                                          </p:val>
                                        </p:tav>
                                      </p:tavLst>
                                    </p:anim>
                                    <p:animEffect transition="in" filter="fade">
                                      <p:cBhvr>
                                        <p:cTn id="20" dur="500"/>
                                        <p:tgtEl>
                                          <p:spTgt spid="66562">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8" presetClass="entr" presetSubtype="0" accel="100000" fill="hold" nodeType="clickEffect">
                                  <p:stCondLst>
                                    <p:cond delay="0"/>
                                  </p:stCondLst>
                                  <p:childTnLst>
                                    <p:set>
                                      <p:cBhvr>
                                        <p:cTn id="24" dur="1" fill="hold">
                                          <p:stCondLst>
                                            <p:cond delay="0"/>
                                          </p:stCondLst>
                                        </p:cTn>
                                        <p:tgtEl>
                                          <p:spTgt spid="66562">
                                            <p:txEl>
                                              <p:pRg st="2" end="2"/>
                                            </p:txEl>
                                          </p:spTgt>
                                        </p:tgtEl>
                                        <p:attrNameLst>
                                          <p:attrName>style.visibility</p:attrName>
                                        </p:attrNameLst>
                                      </p:cBhvr>
                                      <p:to>
                                        <p:strVal val="visible"/>
                                      </p:to>
                                    </p:set>
                                    <p:anim calcmode="lin" valueType="num">
                                      <p:cBhvr>
                                        <p:cTn id="25" dur="500" fill="hold"/>
                                        <p:tgtEl>
                                          <p:spTgt spid="66562">
                                            <p:txEl>
                                              <p:pRg st="2" end="2"/>
                                            </p:txEl>
                                          </p:spTgt>
                                        </p:tgtEl>
                                        <p:attrNameLst>
                                          <p:attrName>ppt_w</p:attrName>
                                        </p:attrNameLst>
                                      </p:cBhvr>
                                      <p:tavLst>
                                        <p:tav tm="0">
                                          <p:val>
                                            <p:strVal val="#ppt_w*2.5"/>
                                          </p:val>
                                        </p:tav>
                                        <p:tav tm="100000">
                                          <p:val>
                                            <p:strVal val="#ppt_w"/>
                                          </p:val>
                                        </p:tav>
                                      </p:tavLst>
                                    </p:anim>
                                    <p:anim calcmode="lin" valueType="num">
                                      <p:cBhvr>
                                        <p:cTn id="26" dur="500" fill="hold"/>
                                        <p:tgtEl>
                                          <p:spTgt spid="66562">
                                            <p:txEl>
                                              <p:pRg st="2" end="2"/>
                                            </p:txEl>
                                          </p:spTgt>
                                        </p:tgtEl>
                                        <p:attrNameLst>
                                          <p:attrName>ppt_h</p:attrName>
                                        </p:attrNameLst>
                                      </p:cBhvr>
                                      <p:tavLst>
                                        <p:tav tm="0">
                                          <p:val>
                                            <p:strVal val="#ppt_h*0.01"/>
                                          </p:val>
                                        </p:tav>
                                        <p:tav tm="100000">
                                          <p:val>
                                            <p:strVal val="#ppt_h"/>
                                          </p:val>
                                        </p:tav>
                                      </p:tavLst>
                                    </p:anim>
                                    <p:anim calcmode="lin" valueType="num">
                                      <p:cBhvr>
                                        <p:cTn id="27" dur="500" fill="hold"/>
                                        <p:tgtEl>
                                          <p:spTgt spid="66562">
                                            <p:txEl>
                                              <p:pRg st="2" end="2"/>
                                            </p:txEl>
                                          </p:spTgt>
                                        </p:tgtEl>
                                        <p:attrNameLst>
                                          <p:attrName>ppt_x</p:attrName>
                                        </p:attrNameLst>
                                      </p:cBhvr>
                                      <p:tavLst>
                                        <p:tav tm="0">
                                          <p:val>
                                            <p:strVal val="#ppt_x"/>
                                          </p:val>
                                        </p:tav>
                                        <p:tav tm="100000">
                                          <p:val>
                                            <p:strVal val="#ppt_x"/>
                                          </p:val>
                                        </p:tav>
                                      </p:tavLst>
                                    </p:anim>
                                    <p:anim calcmode="lin" valueType="num">
                                      <p:cBhvr>
                                        <p:cTn id="28" dur="500" fill="hold"/>
                                        <p:tgtEl>
                                          <p:spTgt spid="66562">
                                            <p:txEl>
                                              <p:pRg st="2" end="2"/>
                                            </p:txEl>
                                          </p:spTgt>
                                        </p:tgtEl>
                                        <p:attrNameLst>
                                          <p:attrName>ppt_y</p:attrName>
                                        </p:attrNameLst>
                                      </p:cBhvr>
                                      <p:tavLst>
                                        <p:tav tm="0">
                                          <p:val>
                                            <p:strVal val="#ppt_h+1"/>
                                          </p:val>
                                        </p:tav>
                                        <p:tav tm="100000">
                                          <p:val>
                                            <p:strVal val="#ppt_y"/>
                                          </p:val>
                                        </p:tav>
                                      </p:tavLst>
                                    </p:anim>
                                    <p:animEffect transition="in" filter="fade">
                                      <p:cBhvr>
                                        <p:cTn id="29" dur="500"/>
                                        <p:tgtEl>
                                          <p:spTgt spid="66562">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8" presetClass="entr" presetSubtype="0" accel="100000" fill="hold" nodeType="clickEffect">
                                  <p:stCondLst>
                                    <p:cond delay="0"/>
                                  </p:stCondLst>
                                  <p:childTnLst>
                                    <p:set>
                                      <p:cBhvr>
                                        <p:cTn id="33" dur="1" fill="hold">
                                          <p:stCondLst>
                                            <p:cond delay="0"/>
                                          </p:stCondLst>
                                        </p:cTn>
                                        <p:tgtEl>
                                          <p:spTgt spid="66562">
                                            <p:txEl>
                                              <p:pRg st="3" end="3"/>
                                            </p:txEl>
                                          </p:spTgt>
                                        </p:tgtEl>
                                        <p:attrNameLst>
                                          <p:attrName>style.visibility</p:attrName>
                                        </p:attrNameLst>
                                      </p:cBhvr>
                                      <p:to>
                                        <p:strVal val="visible"/>
                                      </p:to>
                                    </p:set>
                                    <p:anim calcmode="lin" valueType="num">
                                      <p:cBhvr>
                                        <p:cTn id="34" dur="500" fill="hold"/>
                                        <p:tgtEl>
                                          <p:spTgt spid="66562">
                                            <p:txEl>
                                              <p:pRg st="3" end="3"/>
                                            </p:txEl>
                                          </p:spTgt>
                                        </p:tgtEl>
                                        <p:attrNameLst>
                                          <p:attrName>ppt_w</p:attrName>
                                        </p:attrNameLst>
                                      </p:cBhvr>
                                      <p:tavLst>
                                        <p:tav tm="0">
                                          <p:val>
                                            <p:strVal val="#ppt_w*2.5"/>
                                          </p:val>
                                        </p:tav>
                                        <p:tav tm="100000">
                                          <p:val>
                                            <p:strVal val="#ppt_w"/>
                                          </p:val>
                                        </p:tav>
                                      </p:tavLst>
                                    </p:anim>
                                    <p:anim calcmode="lin" valueType="num">
                                      <p:cBhvr>
                                        <p:cTn id="35" dur="500" fill="hold"/>
                                        <p:tgtEl>
                                          <p:spTgt spid="66562">
                                            <p:txEl>
                                              <p:pRg st="3" end="3"/>
                                            </p:txEl>
                                          </p:spTgt>
                                        </p:tgtEl>
                                        <p:attrNameLst>
                                          <p:attrName>ppt_h</p:attrName>
                                        </p:attrNameLst>
                                      </p:cBhvr>
                                      <p:tavLst>
                                        <p:tav tm="0">
                                          <p:val>
                                            <p:strVal val="#ppt_h*0.01"/>
                                          </p:val>
                                        </p:tav>
                                        <p:tav tm="100000">
                                          <p:val>
                                            <p:strVal val="#ppt_h"/>
                                          </p:val>
                                        </p:tav>
                                      </p:tavLst>
                                    </p:anim>
                                    <p:anim calcmode="lin" valueType="num">
                                      <p:cBhvr>
                                        <p:cTn id="36" dur="500" fill="hold"/>
                                        <p:tgtEl>
                                          <p:spTgt spid="66562">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66562">
                                            <p:txEl>
                                              <p:pRg st="3" end="3"/>
                                            </p:txEl>
                                          </p:spTgt>
                                        </p:tgtEl>
                                        <p:attrNameLst>
                                          <p:attrName>ppt_y</p:attrName>
                                        </p:attrNameLst>
                                      </p:cBhvr>
                                      <p:tavLst>
                                        <p:tav tm="0">
                                          <p:val>
                                            <p:strVal val="#ppt_h+1"/>
                                          </p:val>
                                        </p:tav>
                                        <p:tav tm="100000">
                                          <p:val>
                                            <p:strVal val="#ppt_y"/>
                                          </p:val>
                                        </p:tav>
                                      </p:tavLst>
                                    </p:anim>
                                    <p:animEffect transition="in" filter="fade">
                                      <p:cBhvr>
                                        <p:cTn id="38" dur="500"/>
                                        <p:tgtEl>
                                          <p:spTgt spid="66562">
                                            <p:txEl>
                                              <p:pRg st="3" end="3"/>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8" presetClass="entr" presetSubtype="0" accel="100000" fill="hold" nodeType="clickEffect">
                                  <p:stCondLst>
                                    <p:cond delay="0"/>
                                  </p:stCondLst>
                                  <p:childTnLst>
                                    <p:set>
                                      <p:cBhvr>
                                        <p:cTn id="42" dur="1" fill="hold">
                                          <p:stCondLst>
                                            <p:cond delay="0"/>
                                          </p:stCondLst>
                                        </p:cTn>
                                        <p:tgtEl>
                                          <p:spTgt spid="66562">
                                            <p:txEl>
                                              <p:pRg st="4" end="4"/>
                                            </p:txEl>
                                          </p:spTgt>
                                        </p:tgtEl>
                                        <p:attrNameLst>
                                          <p:attrName>style.visibility</p:attrName>
                                        </p:attrNameLst>
                                      </p:cBhvr>
                                      <p:to>
                                        <p:strVal val="visible"/>
                                      </p:to>
                                    </p:set>
                                    <p:anim calcmode="lin" valueType="num">
                                      <p:cBhvr>
                                        <p:cTn id="43" dur="500" fill="hold"/>
                                        <p:tgtEl>
                                          <p:spTgt spid="66562">
                                            <p:txEl>
                                              <p:pRg st="4" end="4"/>
                                            </p:txEl>
                                          </p:spTgt>
                                        </p:tgtEl>
                                        <p:attrNameLst>
                                          <p:attrName>ppt_w</p:attrName>
                                        </p:attrNameLst>
                                      </p:cBhvr>
                                      <p:tavLst>
                                        <p:tav tm="0">
                                          <p:val>
                                            <p:strVal val="#ppt_w*2.5"/>
                                          </p:val>
                                        </p:tav>
                                        <p:tav tm="100000">
                                          <p:val>
                                            <p:strVal val="#ppt_w"/>
                                          </p:val>
                                        </p:tav>
                                      </p:tavLst>
                                    </p:anim>
                                    <p:anim calcmode="lin" valueType="num">
                                      <p:cBhvr>
                                        <p:cTn id="44" dur="500" fill="hold"/>
                                        <p:tgtEl>
                                          <p:spTgt spid="66562">
                                            <p:txEl>
                                              <p:pRg st="4" end="4"/>
                                            </p:txEl>
                                          </p:spTgt>
                                        </p:tgtEl>
                                        <p:attrNameLst>
                                          <p:attrName>ppt_h</p:attrName>
                                        </p:attrNameLst>
                                      </p:cBhvr>
                                      <p:tavLst>
                                        <p:tav tm="0">
                                          <p:val>
                                            <p:strVal val="#ppt_h*0.01"/>
                                          </p:val>
                                        </p:tav>
                                        <p:tav tm="100000">
                                          <p:val>
                                            <p:strVal val="#ppt_h"/>
                                          </p:val>
                                        </p:tav>
                                      </p:tavLst>
                                    </p:anim>
                                    <p:anim calcmode="lin" valueType="num">
                                      <p:cBhvr>
                                        <p:cTn id="45" dur="500" fill="hold"/>
                                        <p:tgtEl>
                                          <p:spTgt spid="66562">
                                            <p:txEl>
                                              <p:pRg st="4" end="4"/>
                                            </p:txEl>
                                          </p:spTgt>
                                        </p:tgtEl>
                                        <p:attrNameLst>
                                          <p:attrName>ppt_x</p:attrName>
                                        </p:attrNameLst>
                                      </p:cBhvr>
                                      <p:tavLst>
                                        <p:tav tm="0">
                                          <p:val>
                                            <p:strVal val="#ppt_x"/>
                                          </p:val>
                                        </p:tav>
                                        <p:tav tm="100000">
                                          <p:val>
                                            <p:strVal val="#ppt_x"/>
                                          </p:val>
                                        </p:tav>
                                      </p:tavLst>
                                    </p:anim>
                                    <p:anim calcmode="lin" valueType="num">
                                      <p:cBhvr>
                                        <p:cTn id="46" dur="500" fill="hold"/>
                                        <p:tgtEl>
                                          <p:spTgt spid="66562">
                                            <p:txEl>
                                              <p:pRg st="4" end="4"/>
                                            </p:txEl>
                                          </p:spTgt>
                                        </p:tgtEl>
                                        <p:attrNameLst>
                                          <p:attrName>ppt_y</p:attrName>
                                        </p:attrNameLst>
                                      </p:cBhvr>
                                      <p:tavLst>
                                        <p:tav tm="0">
                                          <p:val>
                                            <p:strVal val="#ppt_h+1"/>
                                          </p:val>
                                        </p:tav>
                                        <p:tav tm="100000">
                                          <p:val>
                                            <p:strVal val="#ppt_y"/>
                                          </p:val>
                                        </p:tav>
                                      </p:tavLst>
                                    </p:anim>
                                    <p:animEffect transition="in" filter="fade">
                                      <p:cBhvr>
                                        <p:cTn id="47" dur="500"/>
                                        <p:tgtEl>
                                          <p:spTgt spid="66562">
                                            <p:txEl>
                                              <p:pRg st="4" end="4"/>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8" presetClass="entr" presetSubtype="0" accel="100000" fill="hold" nodeType="clickEffect">
                                  <p:stCondLst>
                                    <p:cond delay="0"/>
                                  </p:stCondLst>
                                  <p:childTnLst>
                                    <p:set>
                                      <p:cBhvr>
                                        <p:cTn id="51" dur="1" fill="hold">
                                          <p:stCondLst>
                                            <p:cond delay="0"/>
                                          </p:stCondLst>
                                        </p:cTn>
                                        <p:tgtEl>
                                          <p:spTgt spid="66562">
                                            <p:txEl>
                                              <p:pRg st="5" end="5"/>
                                            </p:txEl>
                                          </p:spTgt>
                                        </p:tgtEl>
                                        <p:attrNameLst>
                                          <p:attrName>style.visibility</p:attrName>
                                        </p:attrNameLst>
                                      </p:cBhvr>
                                      <p:to>
                                        <p:strVal val="visible"/>
                                      </p:to>
                                    </p:set>
                                    <p:anim calcmode="lin" valueType="num">
                                      <p:cBhvr>
                                        <p:cTn id="52" dur="500" fill="hold"/>
                                        <p:tgtEl>
                                          <p:spTgt spid="66562">
                                            <p:txEl>
                                              <p:pRg st="5" end="5"/>
                                            </p:txEl>
                                          </p:spTgt>
                                        </p:tgtEl>
                                        <p:attrNameLst>
                                          <p:attrName>ppt_w</p:attrName>
                                        </p:attrNameLst>
                                      </p:cBhvr>
                                      <p:tavLst>
                                        <p:tav tm="0">
                                          <p:val>
                                            <p:strVal val="#ppt_w*2.5"/>
                                          </p:val>
                                        </p:tav>
                                        <p:tav tm="100000">
                                          <p:val>
                                            <p:strVal val="#ppt_w"/>
                                          </p:val>
                                        </p:tav>
                                      </p:tavLst>
                                    </p:anim>
                                    <p:anim calcmode="lin" valueType="num">
                                      <p:cBhvr>
                                        <p:cTn id="53" dur="500" fill="hold"/>
                                        <p:tgtEl>
                                          <p:spTgt spid="66562">
                                            <p:txEl>
                                              <p:pRg st="5" end="5"/>
                                            </p:txEl>
                                          </p:spTgt>
                                        </p:tgtEl>
                                        <p:attrNameLst>
                                          <p:attrName>ppt_h</p:attrName>
                                        </p:attrNameLst>
                                      </p:cBhvr>
                                      <p:tavLst>
                                        <p:tav tm="0">
                                          <p:val>
                                            <p:strVal val="#ppt_h*0.01"/>
                                          </p:val>
                                        </p:tav>
                                        <p:tav tm="100000">
                                          <p:val>
                                            <p:strVal val="#ppt_h"/>
                                          </p:val>
                                        </p:tav>
                                      </p:tavLst>
                                    </p:anim>
                                    <p:anim calcmode="lin" valueType="num">
                                      <p:cBhvr>
                                        <p:cTn id="54" dur="500" fill="hold"/>
                                        <p:tgtEl>
                                          <p:spTgt spid="66562">
                                            <p:txEl>
                                              <p:pRg st="5" end="5"/>
                                            </p:txEl>
                                          </p:spTgt>
                                        </p:tgtEl>
                                        <p:attrNameLst>
                                          <p:attrName>ppt_x</p:attrName>
                                        </p:attrNameLst>
                                      </p:cBhvr>
                                      <p:tavLst>
                                        <p:tav tm="0">
                                          <p:val>
                                            <p:strVal val="#ppt_x"/>
                                          </p:val>
                                        </p:tav>
                                        <p:tav tm="100000">
                                          <p:val>
                                            <p:strVal val="#ppt_x"/>
                                          </p:val>
                                        </p:tav>
                                      </p:tavLst>
                                    </p:anim>
                                    <p:anim calcmode="lin" valueType="num">
                                      <p:cBhvr>
                                        <p:cTn id="55" dur="500" fill="hold"/>
                                        <p:tgtEl>
                                          <p:spTgt spid="66562">
                                            <p:txEl>
                                              <p:pRg st="5" end="5"/>
                                            </p:txEl>
                                          </p:spTgt>
                                        </p:tgtEl>
                                        <p:attrNameLst>
                                          <p:attrName>ppt_y</p:attrName>
                                        </p:attrNameLst>
                                      </p:cBhvr>
                                      <p:tavLst>
                                        <p:tav tm="0">
                                          <p:val>
                                            <p:strVal val="#ppt_h+1"/>
                                          </p:val>
                                        </p:tav>
                                        <p:tav tm="100000">
                                          <p:val>
                                            <p:strVal val="#ppt_y"/>
                                          </p:val>
                                        </p:tav>
                                      </p:tavLst>
                                    </p:anim>
                                    <p:animEffect transition="in" filter="fade">
                                      <p:cBhvr>
                                        <p:cTn id="56" dur="500"/>
                                        <p:tgtEl>
                                          <p:spTgt spid="66562">
                                            <p:txEl>
                                              <p:pRg st="5" end="5"/>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5" presetClass="entr" presetSubtype="0" fill="hold" nodeType="clickEffect">
                                  <p:stCondLst>
                                    <p:cond delay="0"/>
                                  </p:stCondLst>
                                  <p:childTnLst>
                                    <p:set>
                                      <p:cBhvr>
                                        <p:cTn id="60" dur="1" fill="hold">
                                          <p:stCondLst>
                                            <p:cond delay="0"/>
                                          </p:stCondLst>
                                        </p:cTn>
                                        <p:tgtEl>
                                          <p:spTgt spid="66565"/>
                                        </p:tgtEl>
                                        <p:attrNameLst>
                                          <p:attrName>style.visibility</p:attrName>
                                        </p:attrNameLst>
                                      </p:cBhvr>
                                      <p:to>
                                        <p:strVal val="visible"/>
                                      </p:to>
                                    </p:set>
                                    <p:anim calcmode="lin" valueType="num">
                                      <p:cBhvr>
                                        <p:cTn id="61" dur="1000" fill="hold"/>
                                        <p:tgtEl>
                                          <p:spTgt spid="66565"/>
                                        </p:tgtEl>
                                        <p:attrNameLst>
                                          <p:attrName>ppt_w</p:attrName>
                                        </p:attrNameLst>
                                      </p:cBhvr>
                                      <p:tavLst>
                                        <p:tav tm="0">
                                          <p:val>
                                            <p:fltVal val="0"/>
                                          </p:val>
                                        </p:tav>
                                        <p:tav tm="100000">
                                          <p:val>
                                            <p:strVal val="#ppt_w"/>
                                          </p:val>
                                        </p:tav>
                                      </p:tavLst>
                                    </p:anim>
                                    <p:anim calcmode="lin" valueType="num">
                                      <p:cBhvr>
                                        <p:cTn id="62" dur="1000" fill="hold"/>
                                        <p:tgtEl>
                                          <p:spTgt spid="66565"/>
                                        </p:tgtEl>
                                        <p:attrNameLst>
                                          <p:attrName>ppt_h</p:attrName>
                                        </p:attrNameLst>
                                      </p:cBhvr>
                                      <p:tavLst>
                                        <p:tav tm="0">
                                          <p:val>
                                            <p:fltVal val="0"/>
                                          </p:val>
                                        </p:tav>
                                        <p:tav tm="100000">
                                          <p:val>
                                            <p:strVal val="#ppt_h"/>
                                          </p:val>
                                        </p:tav>
                                      </p:tavLst>
                                    </p:anim>
                                    <p:anim calcmode="lin" valueType="num">
                                      <p:cBhvr>
                                        <p:cTn id="63" dur="1000" fill="hold"/>
                                        <p:tgtEl>
                                          <p:spTgt spid="66565"/>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66565"/>
                                        </p:tgtEl>
                                        <p:attrNameLst>
                                          <p:attrName>ppt_y</p:attrName>
                                        </p:attrNameLst>
                                      </p:cBhvr>
                                      <p:tavLst>
                                        <p:tav tm="0" fmla="#ppt_y+(sin(-2*pi*(1-$))*-#ppt_x+cos(-2*pi*(1-$))*(1-#ppt_y))*(1-$)">
                                          <p:val>
                                            <p:fltVal val="0"/>
                                          </p:val>
                                        </p:tav>
                                        <p:tav tm="100000">
                                          <p:val>
                                            <p:fltVal val="1"/>
                                          </p:val>
                                        </p:tav>
                                      </p:tavLst>
                                    </p:anim>
                                  </p:childTnLst>
                                </p:cTn>
                              </p:par>
                              <p:par>
                                <p:cTn id="65" presetID="0" presetClass="path" presetSubtype="0" accel="50000" decel="50000" fill="hold" nodeType="withEffect">
                                  <p:stCondLst>
                                    <p:cond delay="0"/>
                                  </p:stCondLst>
                                  <p:childTnLst>
                                    <p:animMotion origin="layout" path="M -3.05556E-6 -2.35226E-6 C 0.06337 -0.00301 0.0408 0.00163 0.07917 -0.01506 C 0.08108 -0.01668 0.08281 -0.019 0.0849 -0.02016 C 0.08854 -0.02224 0.09618 -0.02526 0.09618 -0.02526 C 0.10243 -0.02433 0.10903 -0.02526 0.11511 -0.02271 C 0.11945 -0.02085 0.12639 -0.01274 0.12639 -0.01274 C 0.12969 -0.00602 0.13004 -0.00347 0.13577 -2.35226E-6 C 0.13941 0.00209 0.14722 0.0051 0.14722 0.0051 C 0.15278 0.00417 0.15868 0.0051 0.16406 0.00255 C 0.1658 0.00163 0.17136 -0.01437 0.1717 -0.01506 C 0.17448 -0.0197 0.17813 -0.0234 0.18108 -0.02781 C 0.18264 -0.03012 0.18368 -0.03267 0.1849 -0.03522 C 0.18611 -0.04032 0.19097 -0.04611 0.18872 -0.05052 C 0.18195 -0.0635 0.17379 -0.07439 0.16406 -0.08319 C 0.15729 -0.0971 0.16268 -0.08389 0.15851 -0.10591 C 0.1559 -0.11981 0.15156 -0.12978 0.14531 -0.14113 C 0.14132 -0.15643 0.14688 -0.14136 0.13403 -0.15365 C 0.13212 -0.1555 0.13229 -0.16014 0.13021 -0.16129 C 0.12552 -0.16384 0.12014 -0.16292 0.11511 -0.16384 C 0.09497 -0.16778 0.07518 -0.17172 0.05469 -0.17381 C 0.03941 -0.17729 0.03594 -0.17729 0.02639 -0.19397 C 0.01788 -0.22781 0.00573 -0.2438 0.02083 -0.28968 C 0.02952 -0.3161 0.06129 -0.33233 0.08108 -0.34252 C 0.10347 -0.33881 0.11563 -0.34206 0.1283 -0.31749 C 0.13073 -0.30428 0.13559 -0.29223 0.13958 -0.27972 C 0.14254 -0.27068 0.14288 -0.2628 0.14722 -0.25446 C 0.14531 -0.2234 0.14514 -0.19212 0.14149 -0.16129 C 0.13993 -0.14808 0.12136 -0.1161 0.11511 -0.10591 C 0.11146 -0.09339 0.10747 -0.08621 0.10573 -0.073 C 0.10833 -0.05492 0.10816 -0.05956 0.12083 -0.05538 C 0.1566 -0.05631 0.19254 -0.05793 0.2283 -0.05793 C 0.23646 -0.05793 0.24844 -0.06465 0.25278 -0.05538 C 0.25886 -0.04264 0.2533 -0.02503 0.25087 -0.01019 C 0.24809 0.00649 0.225 0.05284 0.2132 0.06281 C 0.20469 0.07996 0.21563 0.06026 0.2 0.0781 C 0.19827 0.07996 0.19792 0.08343 0.19618 0.08552 C 0.19271 0.08946 0.1849 0.09572 0.1849 0.09572 C 0.18281 0.09966 0.17917 0.10545 0.17917 0.11078 C 0.17917 0.11866 0.18403 0.13187 0.19063 0.13349 C 0.19861 0.13558 0.20695 0.13511 0.21511 0.13604 C 0.21962 0.13813 0.22292 0.13882 0.22639 0.14346 C 0.23021 0.14855 0.23333 0.15968 0.23577 0.16617 C 0.23663 0.16849 0.23646 0.17173 0.23768 0.17382 C 0.23906 0.17613 0.24149 0.17706 0.2434 0.17868 C 0.25035 0.19351 0.25486 0.21136 0.26597 0.22156 C 0.26823 0.23036 0.26649 0.22735 0.26979 0.23175 " pathEditMode="relative" ptsTypes="fffffffffffffffffffffffffffffffffffffffffffffA">
                                      <p:cBhvr>
                                        <p:cTn id="66" dur="2000" fill="hold"/>
                                        <p:tgtEl>
                                          <p:spTgt spid="6656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rrowheads="1"/>
          </p:cNvSpPr>
          <p:nvPr>
            <p:ph type="title"/>
          </p:nvPr>
        </p:nvSpPr>
        <p:spPr>
          <a:xfrm>
            <a:off x="152400" y="-76200"/>
            <a:ext cx="8915400" cy="11430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ja-JP" altLang="en-US" sz="4000">
                <a:latin typeface="Arial" charset="0"/>
                <a:ea typeface="ＭＳ Ｐゴシック" charset="0"/>
                <a:cs typeface="Arial" charset="0"/>
              </a:rPr>
              <a:t>袭击耶路撒冷之墙</a:t>
            </a:r>
            <a:r>
              <a:rPr lang="en-US" altLang="ja-JP" sz="4000">
                <a:latin typeface="Arial" charset="0"/>
                <a:ea typeface="ＭＳ Ｐゴシック" charset="0"/>
                <a:cs typeface="Arial" charset="0"/>
              </a:rPr>
              <a:t>(</a:t>
            </a:r>
            <a:r>
              <a:rPr lang="ja-JP" altLang="en-US" sz="4000">
                <a:latin typeface="Arial" charset="0"/>
                <a:ea typeface="ＭＳ Ｐゴシック" charset="0"/>
                <a:cs typeface="Arial" charset="0"/>
              </a:rPr>
              <a:t>主后</a:t>
            </a:r>
            <a:r>
              <a:rPr lang="en-US" altLang="ja-JP" sz="4000">
                <a:latin typeface="Arial" charset="0"/>
                <a:ea typeface="ＭＳ Ｐゴシック" charset="0"/>
                <a:cs typeface="Arial" charset="0"/>
              </a:rPr>
              <a:t>70</a:t>
            </a:r>
            <a:r>
              <a:rPr lang="ja-JP" altLang="en-US" sz="4000" dirty="0">
                <a:latin typeface="Arial" charset="0"/>
                <a:ea typeface="ＭＳ Ｐゴシック" charset="0"/>
                <a:cs typeface="Arial" charset="0"/>
              </a:rPr>
              <a:t>年</a:t>
            </a:r>
            <a:r>
              <a:rPr lang="en-US" altLang="ja-JP" sz="4000" dirty="0">
                <a:latin typeface="Arial" charset="0"/>
                <a:ea typeface="ＭＳ Ｐゴシック" charset="0"/>
                <a:cs typeface="Arial" charset="0"/>
              </a:rPr>
              <a:t>)</a:t>
            </a:r>
            <a:endParaRPr lang="en-US" altLang="en-US" sz="4000" dirty="0">
              <a:latin typeface="Arial" charset="0"/>
              <a:ea typeface="ＭＳ Ｐゴシック" charset="0"/>
              <a:cs typeface="Arial" charset="0"/>
            </a:endParaRPr>
          </a:p>
        </p:txBody>
      </p:sp>
      <p:pic>
        <p:nvPicPr>
          <p:cNvPr id="291842" name="Picture 3" descr="Jerusalem AD 7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66800"/>
            <a:ext cx="5562600" cy="553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1843" name="Picture 4" descr="Jerusalem AD 7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65775" y="1066800"/>
            <a:ext cx="357822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844" name="Text Box 5"/>
          <p:cNvSpPr txBox="1">
            <a:spLocks noChangeArrowheads="1"/>
          </p:cNvSpPr>
          <p:nvPr/>
        </p:nvSpPr>
        <p:spPr bwMode="auto">
          <a:xfrm>
            <a:off x="0" y="6553200"/>
            <a:ext cx="9144000" cy="304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fontAlgn="base">
              <a:spcBef>
                <a:spcPct val="0"/>
              </a:spcBef>
              <a:spcAft>
                <a:spcPct val="0"/>
              </a:spcAft>
            </a:pPr>
            <a:r>
              <a:rPr lang="ja-JP" altLang="en-US" sz="1400" b="1">
                <a:solidFill>
                  <a:srgbClr val="FFFFFF"/>
                </a:solidFill>
                <a:latin typeface="HuaTianKaiTi" pitchFamily="49" charset="-122"/>
                <a:ea typeface="HuaTianKaiTi" pitchFamily="49" charset="-122"/>
              </a:rPr>
              <a:t>摘取于</a:t>
            </a:r>
            <a:r>
              <a:rPr lang="en-US" altLang="ja-JP" sz="1400" b="1">
                <a:solidFill>
                  <a:srgbClr val="FFFFFF"/>
                </a:solidFill>
                <a:latin typeface="HuaTianKaiTi" pitchFamily="49" charset="-122"/>
                <a:ea typeface="HuaTianKaiTi" pitchFamily="49" charset="-122"/>
              </a:rPr>
              <a:t>:</a:t>
            </a:r>
            <a:r>
              <a:rPr lang="en-US" altLang="ja-JP" sz="1400" b="1">
                <a:solidFill>
                  <a:srgbClr val="DDDDDD"/>
                </a:solidFill>
                <a:latin typeface="Garamond" pitchFamily="18" charset="0"/>
              </a:rPr>
              <a:t>Leen &amp; Kathleen Ritmeyer, “Akeldama: Potter’s Field or High Priest’s Tomb?” </a:t>
            </a:r>
            <a:r>
              <a:rPr lang="en-US" altLang="ja-JP" sz="1400" b="1" i="1">
                <a:solidFill>
                  <a:srgbClr val="DDDDDD"/>
                </a:solidFill>
                <a:latin typeface="Garamond" pitchFamily="18" charset="0"/>
              </a:rPr>
              <a:t>BAR</a:t>
            </a:r>
            <a:r>
              <a:rPr lang="en-US" altLang="ja-JP" sz="1400" b="1">
                <a:solidFill>
                  <a:srgbClr val="DDDDDD"/>
                </a:solidFill>
                <a:latin typeface="Garamond" pitchFamily="18" charset="0"/>
              </a:rPr>
              <a:t> 20 (Nov/Dec 94): 34</a:t>
            </a:r>
            <a:endParaRPr lang="en-US" altLang="en-US" sz="1400" b="1">
              <a:solidFill>
                <a:srgbClr val="DDDDDD"/>
              </a:solidFill>
              <a:latin typeface="Garamond" pitchFamily="18" charset="0"/>
            </a:endParaRPr>
          </a:p>
        </p:txBody>
      </p:sp>
      <p:sp>
        <p:nvSpPr>
          <p:cNvPr id="68614" name="Text Box 6"/>
          <p:cNvSpPr txBox="1">
            <a:spLocks noChangeArrowheads="1"/>
          </p:cNvSpPr>
          <p:nvPr/>
        </p:nvSpPr>
        <p:spPr bwMode="auto">
          <a:xfrm>
            <a:off x="552450" y="990600"/>
            <a:ext cx="895350" cy="304800"/>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defRPr/>
            </a:pPr>
            <a:r>
              <a:rPr lang="ja-JP" altLang="en-US" sz="1400" b="1">
                <a:solidFill>
                  <a:srgbClr val="009900"/>
                </a:solidFill>
                <a:effectLst>
                  <a:outerShdw blurRad="38100" dist="38100" dir="2700000" algn="tl">
                    <a:srgbClr val="000000"/>
                  </a:outerShdw>
                </a:effectLst>
                <a:ea typeface="HuaTianKaiTi" charset="0"/>
                <a:cs typeface="HuaTianKaiTi" charset="0"/>
              </a:rPr>
              <a:t>袭击之墙</a:t>
            </a:r>
            <a:endParaRPr lang="en-US" sz="1400" b="1">
              <a:solidFill>
                <a:srgbClr val="009900"/>
              </a:solidFill>
              <a:effectLst>
                <a:outerShdw blurRad="38100" dist="38100" dir="2700000" algn="tl">
                  <a:srgbClr val="000000"/>
                </a:outerShdw>
              </a:effectLst>
              <a:ea typeface="HuaTianKaiTi" charset="0"/>
              <a:cs typeface="HuaTianKaiTi" charset="0"/>
            </a:endParaRPr>
          </a:p>
        </p:txBody>
      </p:sp>
      <p:sp>
        <p:nvSpPr>
          <p:cNvPr id="291846" name="Line 9"/>
          <p:cNvSpPr>
            <a:spLocks noChangeShapeType="1"/>
          </p:cNvSpPr>
          <p:nvPr/>
        </p:nvSpPr>
        <p:spPr bwMode="auto">
          <a:xfrm>
            <a:off x="990600" y="1295400"/>
            <a:ext cx="381000" cy="381000"/>
          </a:xfrm>
          <a:prstGeom prst="line">
            <a:avLst/>
          </a:prstGeom>
          <a:noFill/>
          <a:ln w="9525">
            <a:solidFill>
              <a:srgbClr val="008000"/>
            </a:solidFill>
            <a:round/>
            <a:headEnd/>
            <a:tailEnd type="stealth" w="med" len="lg"/>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GB" sz="2400">
              <a:solidFill>
                <a:srgbClr val="FFFFFF"/>
              </a:solidFill>
              <a:latin typeface="Arial" pitchFamily="34" charset="0"/>
              <a:ea typeface="ＭＳ Ｐゴシック" pitchFamily="34" charset="-128"/>
            </a:endParaRPr>
          </a:p>
        </p:txBody>
      </p:sp>
      <p:sp>
        <p:nvSpPr>
          <p:cNvPr id="68618" name="Text Box 10"/>
          <p:cNvSpPr txBox="1">
            <a:spLocks noChangeArrowheads="1"/>
          </p:cNvSpPr>
          <p:nvPr/>
        </p:nvSpPr>
        <p:spPr bwMode="auto">
          <a:xfrm>
            <a:off x="3625850" y="1447800"/>
            <a:ext cx="717550" cy="304800"/>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defRPr/>
            </a:pPr>
            <a:r>
              <a:rPr lang="ja-JP" altLang="en-US" sz="1400" b="1">
                <a:solidFill>
                  <a:srgbClr val="009900"/>
                </a:solidFill>
                <a:effectLst>
                  <a:outerShdw blurRad="38100" dist="38100" dir="2700000" algn="tl">
                    <a:srgbClr val="000000"/>
                  </a:outerShdw>
                </a:effectLst>
                <a:ea typeface="HuaTianKaiTi" charset="0"/>
                <a:cs typeface="HuaTianKaiTi" charset="0"/>
              </a:rPr>
              <a:t>橄榄山</a:t>
            </a:r>
            <a:endParaRPr lang="en-US" sz="1400" b="1">
              <a:solidFill>
                <a:srgbClr val="009900"/>
              </a:solidFill>
              <a:effectLst>
                <a:outerShdw blurRad="38100" dist="38100" dir="2700000" algn="tl">
                  <a:srgbClr val="000000"/>
                </a:outerShdw>
              </a:effectLst>
              <a:ea typeface="HuaTianKaiTi" charset="0"/>
              <a:cs typeface="HuaTianKaiTi" charset="0"/>
            </a:endParaRPr>
          </a:p>
        </p:txBody>
      </p:sp>
      <p:sp>
        <p:nvSpPr>
          <p:cNvPr id="68619" name="Text Box 11"/>
          <p:cNvSpPr txBox="1">
            <a:spLocks noChangeArrowheads="1"/>
          </p:cNvSpPr>
          <p:nvPr/>
        </p:nvSpPr>
        <p:spPr bwMode="auto">
          <a:xfrm>
            <a:off x="1752600" y="1747838"/>
            <a:ext cx="717550" cy="304800"/>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defRPr/>
            </a:pPr>
            <a:r>
              <a:rPr lang="ja-JP" altLang="en-US" sz="1400" b="1">
                <a:solidFill>
                  <a:srgbClr val="009900"/>
                </a:solidFill>
                <a:effectLst>
                  <a:outerShdw blurRad="38100" dist="38100" dir="2700000" algn="tl">
                    <a:srgbClr val="000000"/>
                  </a:outerShdw>
                </a:effectLst>
                <a:ea typeface="HuaTianKaiTi" charset="0"/>
                <a:cs typeface="HuaTianKaiTi" charset="0"/>
              </a:rPr>
              <a:t>殿宇山</a:t>
            </a:r>
            <a:endParaRPr lang="en-US" sz="1400" b="1">
              <a:solidFill>
                <a:srgbClr val="009900"/>
              </a:solidFill>
              <a:effectLst>
                <a:outerShdw blurRad="38100" dist="38100" dir="2700000" algn="tl">
                  <a:srgbClr val="000000"/>
                </a:outerShdw>
              </a:effectLst>
              <a:ea typeface="HuaTianKaiTi" charset="0"/>
              <a:cs typeface="HuaTianKaiTi" charset="0"/>
            </a:endParaRPr>
          </a:p>
        </p:txBody>
      </p:sp>
      <p:sp>
        <p:nvSpPr>
          <p:cNvPr id="68620" name="Text Box 12"/>
          <p:cNvSpPr txBox="1">
            <a:spLocks noChangeArrowheads="1"/>
          </p:cNvSpPr>
          <p:nvPr/>
        </p:nvSpPr>
        <p:spPr bwMode="auto">
          <a:xfrm>
            <a:off x="4800600" y="5029200"/>
            <a:ext cx="798513" cy="51752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defRPr/>
            </a:pPr>
            <a:r>
              <a:rPr lang="ja-JP" altLang="en-US" sz="1400" b="1">
                <a:solidFill>
                  <a:srgbClr val="009900"/>
                </a:solidFill>
                <a:effectLst>
                  <a:outerShdw blurRad="38100" dist="38100" dir="2700000" algn="tl">
                    <a:srgbClr val="000000"/>
                  </a:outerShdw>
                </a:effectLst>
                <a:ea typeface="HuaTianKaiTi" charset="0"/>
                <a:cs typeface="HuaTianKaiTi" charset="0"/>
              </a:rPr>
              <a:t>亚娜士纪念塔</a:t>
            </a:r>
            <a:endParaRPr lang="en-US" sz="1400" b="1">
              <a:solidFill>
                <a:srgbClr val="009900"/>
              </a:solidFill>
              <a:effectLst>
                <a:outerShdw blurRad="38100" dist="38100" dir="2700000" algn="tl">
                  <a:srgbClr val="000000"/>
                </a:outerShdw>
              </a:effectLst>
              <a:ea typeface="HuaTianKaiTi" charset="0"/>
              <a:cs typeface="HuaTianKaiTi" charset="0"/>
            </a:endParaRPr>
          </a:p>
        </p:txBody>
      </p:sp>
      <p:sp>
        <p:nvSpPr>
          <p:cNvPr id="68621" name="Rectangle 13"/>
          <p:cNvSpPr>
            <a:spLocks noChangeArrowheads="1"/>
          </p:cNvSpPr>
          <p:nvPr/>
        </p:nvSpPr>
        <p:spPr bwMode="auto">
          <a:xfrm>
            <a:off x="3321050" y="1905000"/>
            <a:ext cx="717550" cy="304800"/>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ja-JP" altLang="en-US" sz="1400" b="1">
                <a:solidFill>
                  <a:srgbClr val="009900"/>
                </a:solidFill>
                <a:effectLst>
                  <a:outerShdw blurRad="38100" dist="38100" dir="2700000" algn="tl">
                    <a:srgbClr val="000000"/>
                  </a:outerShdw>
                </a:effectLst>
                <a:latin typeface="Arial" charset="0"/>
                <a:ea typeface="HuaTianKaiTi" charset="0"/>
                <a:cs typeface="HuaTianKaiTi" charset="0"/>
              </a:rPr>
              <a:t>汲沦溪</a:t>
            </a:r>
            <a:endParaRPr lang="en-US" sz="1400" b="1">
              <a:solidFill>
                <a:srgbClr val="009900"/>
              </a:solidFill>
              <a:effectLst>
                <a:outerShdw blurRad="38100" dist="38100" dir="2700000" algn="tl">
                  <a:srgbClr val="000000"/>
                </a:outerShdw>
              </a:effectLst>
              <a:latin typeface="Arial" charset="0"/>
              <a:ea typeface="HuaTianKaiTi" charset="0"/>
              <a:cs typeface="HuaTianKaiTi" charset="0"/>
            </a:endParaRPr>
          </a:p>
        </p:txBody>
      </p:sp>
      <p:sp>
        <p:nvSpPr>
          <p:cNvPr id="68622" name="Text Box 14"/>
          <p:cNvSpPr txBox="1">
            <a:spLocks noChangeArrowheads="1"/>
          </p:cNvSpPr>
          <p:nvPr/>
        </p:nvSpPr>
        <p:spPr bwMode="auto">
          <a:xfrm>
            <a:off x="649288" y="5334000"/>
            <a:ext cx="798512" cy="51752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defRPr/>
            </a:pPr>
            <a:r>
              <a:rPr lang="ja-JP" altLang="en-US" sz="1400" b="1">
                <a:solidFill>
                  <a:srgbClr val="009900"/>
                </a:solidFill>
                <a:effectLst>
                  <a:outerShdw blurRad="38100" dist="38100" dir="2700000" algn="tl">
                    <a:srgbClr val="000000"/>
                  </a:outerShdw>
                </a:effectLst>
                <a:ea typeface="HuaTianKaiTi" charset="0"/>
                <a:cs typeface="HuaTianKaiTi" charset="0"/>
              </a:rPr>
              <a:t>希律王纪念塔</a:t>
            </a:r>
            <a:endParaRPr lang="en-US" sz="1400" b="1">
              <a:solidFill>
                <a:srgbClr val="009900"/>
              </a:solidFill>
              <a:effectLst>
                <a:outerShdw blurRad="38100" dist="38100" dir="2700000" algn="tl">
                  <a:srgbClr val="000000"/>
                </a:outerShdw>
              </a:effectLst>
              <a:ea typeface="HuaTianKaiTi" charset="0"/>
              <a:cs typeface="HuaTianKaiTi" charset="0"/>
            </a:endParaRPr>
          </a:p>
        </p:txBody>
      </p:sp>
      <p:sp>
        <p:nvSpPr>
          <p:cNvPr id="291852" name="Oval 16"/>
          <p:cNvSpPr>
            <a:spLocks noChangeArrowheads="1"/>
          </p:cNvSpPr>
          <p:nvPr/>
        </p:nvSpPr>
        <p:spPr bwMode="auto">
          <a:xfrm rot="-1402147">
            <a:off x="3886200" y="2286000"/>
            <a:ext cx="228600" cy="838200"/>
          </a:xfrm>
          <a:prstGeom prst="ellipse">
            <a:avLst/>
          </a:prstGeom>
          <a:noFill/>
          <a:ln w="19050" cap="rnd">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eaLnBrk="0" fontAlgn="base" hangingPunct="0">
              <a:spcBef>
                <a:spcPct val="0"/>
              </a:spcBef>
              <a:spcAft>
                <a:spcPct val="0"/>
              </a:spcAft>
            </a:pPr>
            <a:endParaRPr lang="en-US" altLang="en-US">
              <a:solidFill>
                <a:srgbClr val="FFFFFF"/>
              </a:solidFill>
            </a:endParaRPr>
          </a:p>
        </p:txBody>
      </p:sp>
      <p:sp>
        <p:nvSpPr>
          <p:cNvPr id="291853" name="Oval 17"/>
          <p:cNvSpPr>
            <a:spLocks noChangeArrowheads="1"/>
          </p:cNvSpPr>
          <p:nvPr/>
        </p:nvSpPr>
        <p:spPr bwMode="auto">
          <a:xfrm>
            <a:off x="1828800" y="5334000"/>
            <a:ext cx="762000" cy="609600"/>
          </a:xfrm>
          <a:prstGeom prst="ellipse">
            <a:avLst/>
          </a:prstGeom>
          <a:noFill/>
          <a:ln w="19050" cap="rnd">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eaLnBrk="0" fontAlgn="base" hangingPunct="0">
              <a:spcBef>
                <a:spcPct val="0"/>
              </a:spcBef>
              <a:spcAft>
                <a:spcPct val="0"/>
              </a:spcAft>
            </a:pPr>
            <a:endParaRPr lang="en-US" altLang="en-US">
              <a:solidFill>
                <a:srgbClr val="FFFFFF"/>
              </a:solidFill>
            </a:endParaRPr>
          </a:p>
        </p:txBody>
      </p:sp>
      <p:sp>
        <p:nvSpPr>
          <p:cNvPr id="291854" name="Oval 19"/>
          <p:cNvSpPr>
            <a:spLocks noChangeArrowheads="1"/>
          </p:cNvSpPr>
          <p:nvPr/>
        </p:nvSpPr>
        <p:spPr bwMode="auto">
          <a:xfrm>
            <a:off x="1371600" y="5867400"/>
            <a:ext cx="228600" cy="228600"/>
          </a:xfrm>
          <a:prstGeom prst="ellipse">
            <a:avLst/>
          </a:prstGeom>
          <a:noFill/>
          <a:ln w="19050" cap="rnd">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eaLnBrk="0" fontAlgn="base" hangingPunct="0">
              <a:spcBef>
                <a:spcPct val="0"/>
              </a:spcBef>
              <a:spcAft>
                <a:spcPct val="0"/>
              </a:spcAft>
            </a:pPr>
            <a:endParaRPr lang="en-US" altLang="en-US">
              <a:solidFill>
                <a:srgbClr val="FFFFFF"/>
              </a:solidFill>
            </a:endParaRPr>
          </a:p>
        </p:txBody>
      </p:sp>
      <p:sp>
        <p:nvSpPr>
          <p:cNvPr id="291855" name="Oval 20"/>
          <p:cNvSpPr>
            <a:spLocks noChangeArrowheads="1"/>
          </p:cNvSpPr>
          <p:nvPr/>
        </p:nvSpPr>
        <p:spPr bwMode="auto">
          <a:xfrm>
            <a:off x="4724400" y="4648200"/>
            <a:ext cx="228600" cy="228600"/>
          </a:xfrm>
          <a:prstGeom prst="ellipse">
            <a:avLst/>
          </a:prstGeom>
          <a:noFill/>
          <a:ln w="19050" cap="rnd">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eaLnBrk="0" fontAlgn="base" hangingPunct="0">
              <a:spcBef>
                <a:spcPct val="0"/>
              </a:spcBef>
              <a:spcAft>
                <a:spcPct val="0"/>
              </a:spcAft>
            </a:pPr>
            <a:endParaRPr lang="en-US" altLang="en-US">
              <a:solidFill>
                <a:srgbClr val="FFFFFF"/>
              </a:solidFill>
            </a:endParaRPr>
          </a:p>
        </p:txBody>
      </p:sp>
      <p:sp>
        <p:nvSpPr>
          <p:cNvPr id="68629" name="Text Box 21"/>
          <p:cNvSpPr txBox="1">
            <a:spLocks noChangeArrowheads="1"/>
          </p:cNvSpPr>
          <p:nvPr/>
        </p:nvSpPr>
        <p:spPr bwMode="auto">
          <a:xfrm>
            <a:off x="304800" y="4191000"/>
            <a:ext cx="549275" cy="51752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defRPr/>
            </a:pPr>
            <a:r>
              <a:rPr lang="ja-JP" altLang="en-US" sz="1400" b="1">
                <a:solidFill>
                  <a:srgbClr val="009900"/>
                </a:solidFill>
                <a:effectLst>
                  <a:outerShdw blurRad="38100" dist="38100" dir="2700000" algn="tl">
                    <a:srgbClr val="000000"/>
                  </a:outerShdw>
                </a:effectLst>
                <a:ea typeface="HuaTianKaiTi" charset="0"/>
                <a:cs typeface="HuaTianKaiTi" charset="0"/>
              </a:rPr>
              <a:t>亚述营地</a:t>
            </a:r>
            <a:endParaRPr lang="en-US" sz="1400" b="1">
              <a:solidFill>
                <a:srgbClr val="009900"/>
              </a:solidFill>
              <a:effectLst>
                <a:outerShdw blurRad="38100" dist="38100" dir="2700000" algn="tl">
                  <a:srgbClr val="000000"/>
                </a:outerShdw>
              </a:effectLst>
              <a:ea typeface="HuaTianKaiTi" charset="0"/>
              <a:cs typeface="HuaTianKaiTi" charset="0"/>
            </a:endParaRPr>
          </a:p>
        </p:txBody>
      </p:sp>
      <p:sp>
        <p:nvSpPr>
          <p:cNvPr id="68630" name="Rectangle 22"/>
          <p:cNvSpPr>
            <a:spLocks noChangeArrowheads="1"/>
          </p:cNvSpPr>
          <p:nvPr/>
        </p:nvSpPr>
        <p:spPr bwMode="auto">
          <a:xfrm>
            <a:off x="4114800" y="2225675"/>
            <a:ext cx="1250950" cy="517525"/>
          </a:xfrm>
          <a:prstGeom prst="rect">
            <a:avLst/>
          </a:prstGeom>
          <a:noFill/>
          <a:ln w="9525">
            <a:noFill/>
            <a:miter lim="800000"/>
            <a:headEnd/>
            <a:tailEnd/>
          </a:ln>
          <a:effectLst/>
        </p:spPr>
        <p:txBody>
          <a:bodyPr>
            <a:spAutoFit/>
          </a:bodyPr>
          <a:lstStyle/>
          <a:p>
            <a:pPr algn="ctr" defTabSz="914400" eaLnBrk="0" fontAlgn="base" hangingPunct="0">
              <a:spcBef>
                <a:spcPct val="0"/>
              </a:spcBef>
              <a:spcAft>
                <a:spcPct val="0"/>
              </a:spcAft>
              <a:defRPr/>
            </a:pPr>
            <a:r>
              <a:rPr lang="ja-JP" altLang="en-US" sz="1400" b="1">
                <a:solidFill>
                  <a:srgbClr val="009900"/>
                </a:solidFill>
                <a:effectLst>
                  <a:outerShdw blurRad="38100" dist="38100" dir="2700000" algn="tl">
                    <a:srgbClr val="000000"/>
                  </a:outerShdw>
                </a:effectLst>
                <a:latin typeface="Arial" charset="0"/>
                <a:ea typeface="HuaTianKaiTi" charset="0"/>
                <a:cs typeface="HuaTianKaiTi" charset="0"/>
              </a:rPr>
              <a:t>伯立士特雷安岩石</a:t>
            </a:r>
            <a:endParaRPr lang="en-US" sz="1400" b="1">
              <a:solidFill>
                <a:srgbClr val="009900"/>
              </a:solidFill>
              <a:effectLst>
                <a:outerShdw blurRad="38100" dist="38100" dir="2700000" algn="tl">
                  <a:srgbClr val="000000"/>
                </a:outerShdw>
              </a:effectLst>
              <a:latin typeface="Arial" charset="0"/>
              <a:ea typeface="HuaTianKaiTi" charset="0"/>
              <a:cs typeface="HuaTianKaiTi" charset="0"/>
            </a:endParaRPr>
          </a:p>
        </p:txBody>
      </p:sp>
      <p:sp>
        <p:nvSpPr>
          <p:cNvPr id="68631" name="Rectangle 23"/>
          <p:cNvSpPr>
            <a:spLocks noChangeArrowheads="1"/>
          </p:cNvSpPr>
          <p:nvPr/>
        </p:nvSpPr>
        <p:spPr bwMode="auto">
          <a:xfrm>
            <a:off x="1752600" y="5638800"/>
            <a:ext cx="806450" cy="304800"/>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1400" b="1">
                <a:solidFill>
                  <a:srgbClr val="009900"/>
                </a:solidFill>
                <a:effectLst>
                  <a:outerShdw blurRad="38100" dist="38100" dir="2700000" algn="tl">
                    <a:srgbClr val="000000"/>
                  </a:outerShdw>
                </a:effectLst>
                <a:latin typeface="HuaTianKaiTi" charset="0"/>
                <a:ea typeface="HuaTianKaiTi" charset="0"/>
                <a:cs typeface="HuaTianKaiTi" charset="0"/>
              </a:rPr>
              <a:t> </a:t>
            </a:r>
            <a:r>
              <a:rPr lang="ja-JP" altLang="en-US" sz="1400" b="1">
                <a:solidFill>
                  <a:srgbClr val="009900"/>
                </a:solidFill>
                <a:effectLst>
                  <a:outerShdw blurRad="38100" dist="38100" dir="2700000" algn="tl">
                    <a:srgbClr val="000000"/>
                  </a:outerShdw>
                </a:effectLst>
                <a:latin typeface="HuaTianKaiTi" charset="0"/>
                <a:ea typeface="HuaTianKaiTi" charset="0"/>
                <a:cs typeface="HuaTianKaiTi" charset="0"/>
              </a:rPr>
              <a:t>蛇池塘</a:t>
            </a:r>
            <a:endParaRPr lang="en-US" sz="1400" b="1">
              <a:solidFill>
                <a:srgbClr val="009900"/>
              </a:solidFill>
              <a:effectLst>
                <a:outerShdw blurRad="38100" dist="38100" dir="2700000" algn="tl">
                  <a:srgbClr val="000000"/>
                </a:outerShdw>
              </a:effectLst>
              <a:latin typeface="HuaTianKaiTi" charset="0"/>
              <a:ea typeface="HuaTianKaiTi" charset="0"/>
              <a:cs typeface="HuaTianKaiTi" charset="0"/>
            </a:endParaRPr>
          </a:p>
        </p:txBody>
      </p:sp>
      <p:sp>
        <p:nvSpPr>
          <p:cNvPr id="68632" name="Text Box 24"/>
          <p:cNvSpPr txBox="1">
            <a:spLocks noChangeArrowheads="1"/>
          </p:cNvSpPr>
          <p:nvPr/>
        </p:nvSpPr>
        <p:spPr bwMode="auto">
          <a:xfrm>
            <a:off x="3870325" y="6035675"/>
            <a:ext cx="930275" cy="51752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defRPr/>
            </a:pPr>
            <a:r>
              <a:rPr lang="ja-JP" altLang="en-US" sz="1400" b="1">
                <a:solidFill>
                  <a:srgbClr val="009900"/>
                </a:solidFill>
                <a:effectLst>
                  <a:outerShdw blurRad="38100" dist="38100" dir="2700000" algn="tl">
                    <a:srgbClr val="000000"/>
                  </a:outerShdw>
                </a:effectLst>
                <a:ea typeface="HuaTianKaiTi" charset="0"/>
                <a:cs typeface="HuaTianKaiTi" charset="0"/>
              </a:rPr>
              <a:t>伯恩百</a:t>
            </a:r>
            <a:endParaRPr lang="en-US" altLang="ja-JP" sz="1400" b="1">
              <a:solidFill>
                <a:srgbClr val="009900"/>
              </a:solidFill>
              <a:effectLst>
                <a:outerShdw blurRad="38100" dist="38100" dir="2700000" algn="tl">
                  <a:srgbClr val="000000"/>
                </a:outerShdw>
              </a:effectLst>
              <a:ea typeface="HuaTianKaiTi" charset="0"/>
              <a:cs typeface="HuaTianKaiTi" charset="0"/>
            </a:endParaRPr>
          </a:p>
          <a:p>
            <a:pPr defTabSz="914400" eaLnBrk="0" fontAlgn="base" hangingPunct="0">
              <a:spcBef>
                <a:spcPct val="0"/>
              </a:spcBef>
              <a:spcAft>
                <a:spcPct val="0"/>
              </a:spcAft>
              <a:defRPr/>
            </a:pPr>
            <a:r>
              <a:rPr lang="ja-JP" altLang="en-US" sz="1400" b="1">
                <a:solidFill>
                  <a:srgbClr val="009900"/>
                </a:solidFill>
                <a:effectLst>
                  <a:outerShdw blurRad="38100" dist="38100" dir="2700000" algn="tl">
                    <a:srgbClr val="000000"/>
                  </a:outerShdw>
                </a:effectLst>
                <a:ea typeface="HuaTianKaiTi" charset="0"/>
                <a:cs typeface="HuaTianKaiTi" charset="0"/>
              </a:rPr>
              <a:t>部队营地</a:t>
            </a:r>
            <a:endParaRPr lang="en-US" sz="1400" b="1">
              <a:solidFill>
                <a:srgbClr val="009900"/>
              </a:solidFill>
              <a:effectLst>
                <a:outerShdw blurRad="38100" dist="38100" dir="2700000" algn="tl">
                  <a:srgbClr val="000000"/>
                </a:outerShdw>
              </a:effectLst>
              <a:ea typeface="HuaTianKaiTi" charset="0"/>
              <a:cs typeface="HuaTianKaiTi" charset="0"/>
            </a:endParaRPr>
          </a:p>
        </p:txBody>
      </p:sp>
      <p:sp>
        <p:nvSpPr>
          <p:cNvPr id="291860" name="Rectangle 26"/>
          <p:cNvSpPr>
            <a:spLocks noChangeArrowheads="1"/>
          </p:cNvSpPr>
          <p:nvPr/>
        </p:nvSpPr>
        <p:spPr bwMode="auto">
          <a:xfrm rot="1550821">
            <a:off x="1506538" y="1768475"/>
            <a:ext cx="1673225" cy="1216025"/>
          </a:xfrm>
          <a:prstGeom prst="rect">
            <a:avLst/>
          </a:prstGeom>
          <a:noFill/>
          <a:ln w="19050">
            <a:solidFill>
              <a:srgbClr val="0000FF"/>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eaLnBrk="0" fontAlgn="base" hangingPunct="0">
              <a:spcBef>
                <a:spcPct val="0"/>
              </a:spcBef>
              <a:spcAft>
                <a:spcPct val="0"/>
              </a:spcAft>
            </a:pPr>
            <a:endParaRPr lang="en-US" altLang="en-US">
              <a:solidFill>
                <a:srgbClr val="FFFFFF"/>
              </a:solidFill>
            </a:endParaRPr>
          </a:p>
        </p:txBody>
      </p:sp>
      <p:sp>
        <p:nvSpPr>
          <p:cNvPr id="291861" name="Freeform 27"/>
          <p:cNvSpPr>
            <a:spLocks/>
          </p:cNvSpPr>
          <p:nvPr/>
        </p:nvSpPr>
        <p:spPr bwMode="auto">
          <a:xfrm>
            <a:off x="2479675" y="1565275"/>
            <a:ext cx="1825625" cy="1760538"/>
          </a:xfrm>
          <a:custGeom>
            <a:avLst/>
            <a:gdLst>
              <a:gd name="T0" fmla="*/ 0 w 1150"/>
              <a:gd name="T1" fmla="*/ 0 h 1109"/>
              <a:gd name="T2" fmla="*/ 2147483647 w 1150"/>
              <a:gd name="T3" fmla="*/ 2147483647 h 1109"/>
              <a:gd name="T4" fmla="*/ 2147483647 w 1150"/>
              <a:gd name="T5" fmla="*/ 2147483647 h 1109"/>
              <a:gd name="T6" fmla="*/ 2147483647 w 1150"/>
              <a:gd name="T7" fmla="*/ 2147483647 h 1109"/>
              <a:gd name="T8" fmla="*/ 2147483647 w 1150"/>
              <a:gd name="T9" fmla="*/ 2147483647 h 1109"/>
              <a:gd name="T10" fmla="*/ 2147483647 w 1150"/>
              <a:gd name="T11" fmla="*/ 2147483647 h 1109"/>
              <a:gd name="T12" fmla="*/ 2147483647 w 1150"/>
              <a:gd name="T13" fmla="*/ 2147483647 h 1109"/>
              <a:gd name="T14" fmla="*/ 2147483647 w 1150"/>
              <a:gd name="T15" fmla="*/ 2147483647 h 1109"/>
              <a:gd name="T16" fmla="*/ 2147483647 w 1150"/>
              <a:gd name="T17" fmla="*/ 2147483647 h 1109"/>
              <a:gd name="T18" fmla="*/ 2147483647 w 1150"/>
              <a:gd name="T19" fmla="*/ 2147483647 h 1109"/>
              <a:gd name="T20" fmla="*/ 2147483647 w 1150"/>
              <a:gd name="T21" fmla="*/ 2147483647 h 1109"/>
              <a:gd name="T22" fmla="*/ 2147483647 w 1150"/>
              <a:gd name="T23" fmla="*/ 2147483647 h 1109"/>
              <a:gd name="T24" fmla="*/ 2147483647 w 1150"/>
              <a:gd name="T25" fmla="*/ 2147483647 h 1109"/>
              <a:gd name="T26" fmla="*/ 2147483647 w 1150"/>
              <a:gd name="T27" fmla="*/ 2147483647 h 1109"/>
              <a:gd name="T28" fmla="*/ 2147483647 w 1150"/>
              <a:gd name="T29" fmla="*/ 2147483647 h 1109"/>
              <a:gd name="T30" fmla="*/ 2147483647 w 1150"/>
              <a:gd name="T31" fmla="*/ 2147483647 h 1109"/>
              <a:gd name="T32" fmla="*/ 2147483647 w 1150"/>
              <a:gd name="T33" fmla="*/ 2147483647 h 1109"/>
              <a:gd name="T34" fmla="*/ 2147483647 w 1150"/>
              <a:gd name="T35" fmla="*/ 2147483647 h 1109"/>
              <a:gd name="T36" fmla="*/ 2147483647 w 1150"/>
              <a:gd name="T37" fmla="*/ 2147483647 h 1109"/>
              <a:gd name="T38" fmla="*/ 2147483647 w 1150"/>
              <a:gd name="T39" fmla="*/ 2147483647 h 1109"/>
              <a:gd name="T40" fmla="*/ 2147483647 w 1150"/>
              <a:gd name="T41" fmla="*/ 2147483647 h 1109"/>
              <a:gd name="T42" fmla="*/ 2147483647 w 1150"/>
              <a:gd name="T43" fmla="*/ 2147483647 h 1109"/>
              <a:gd name="T44" fmla="*/ 2147483647 w 1150"/>
              <a:gd name="T45" fmla="*/ 2147483647 h 1109"/>
              <a:gd name="T46" fmla="*/ 2147483647 w 1150"/>
              <a:gd name="T47" fmla="*/ 2147483647 h 1109"/>
              <a:gd name="T48" fmla="*/ 2147483647 w 1150"/>
              <a:gd name="T49" fmla="*/ 2147483647 h 1109"/>
              <a:gd name="T50" fmla="*/ 2147483647 w 1150"/>
              <a:gd name="T51" fmla="*/ 2147483647 h 1109"/>
              <a:gd name="T52" fmla="*/ 2147483647 w 1150"/>
              <a:gd name="T53" fmla="*/ 2147483647 h 1109"/>
              <a:gd name="T54" fmla="*/ 2147483647 w 1150"/>
              <a:gd name="T55" fmla="*/ 2147483647 h 1109"/>
              <a:gd name="T56" fmla="*/ 2147483647 w 1150"/>
              <a:gd name="T57" fmla="*/ 2147483647 h 1109"/>
              <a:gd name="T58" fmla="*/ 2147483647 w 1150"/>
              <a:gd name="T59" fmla="*/ 2147483647 h 1109"/>
              <a:gd name="T60" fmla="*/ 2147483647 w 1150"/>
              <a:gd name="T61" fmla="*/ 2147483647 h 1109"/>
              <a:gd name="T62" fmla="*/ 2147483647 w 1150"/>
              <a:gd name="T63" fmla="*/ 2147483647 h 1109"/>
              <a:gd name="T64" fmla="*/ 2147483647 w 1150"/>
              <a:gd name="T65" fmla="*/ 2147483647 h 1109"/>
              <a:gd name="T66" fmla="*/ 2147483647 w 1150"/>
              <a:gd name="T67" fmla="*/ 2147483647 h 1109"/>
              <a:gd name="T68" fmla="*/ 2147483647 w 1150"/>
              <a:gd name="T69" fmla="*/ 2147483647 h 1109"/>
              <a:gd name="T70" fmla="*/ 2147483647 w 1150"/>
              <a:gd name="T71" fmla="*/ 2147483647 h 1109"/>
              <a:gd name="T72" fmla="*/ 2147483647 w 1150"/>
              <a:gd name="T73" fmla="*/ 2147483647 h 1109"/>
              <a:gd name="T74" fmla="*/ 2147483647 w 1150"/>
              <a:gd name="T75" fmla="*/ 2147483647 h 1109"/>
              <a:gd name="T76" fmla="*/ 2147483647 w 1150"/>
              <a:gd name="T77" fmla="*/ 2147483647 h 1109"/>
              <a:gd name="T78" fmla="*/ 2147483647 w 1150"/>
              <a:gd name="T79" fmla="*/ 2147483647 h 1109"/>
              <a:gd name="T80" fmla="*/ 2147483647 w 1150"/>
              <a:gd name="T81" fmla="*/ 2147483647 h 1109"/>
              <a:gd name="T82" fmla="*/ 2147483647 w 1150"/>
              <a:gd name="T83" fmla="*/ 2147483647 h 1109"/>
              <a:gd name="T84" fmla="*/ 2147483647 w 1150"/>
              <a:gd name="T85" fmla="*/ 2147483647 h 110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150"/>
              <a:gd name="T130" fmla="*/ 0 h 1109"/>
              <a:gd name="T131" fmla="*/ 1150 w 1150"/>
              <a:gd name="T132" fmla="*/ 1109 h 110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150" h="1109">
                <a:moveTo>
                  <a:pt x="0" y="0"/>
                </a:moveTo>
                <a:cubicBezTo>
                  <a:pt x="3" y="9"/>
                  <a:pt x="5" y="25"/>
                  <a:pt x="12" y="32"/>
                </a:cubicBezTo>
                <a:cubicBezTo>
                  <a:pt x="19" y="39"/>
                  <a:pt x="42" y="52"/>
                  <a:pt x="51" y="56"/>
                </a:cubicBezTo>
                <a:cubicBezTo>
                  <a:pt x="58" y="79"/>
                  <a:pt x="98" y="77"/>
                  <a:pt x="116" y="87"/>
                </a:cubicBezTo>
                <a:cubicBezTo>
                  <a:pt x="124" y="92"/>
                  <a:pt x="128" y="98"/>
                  <a:pt x="137" y="101"/>
                </a:cubicBezTo>
                <a:cubicBezTo>
                  <a:pt x="152" y="123"/>
                  <a:pt x="180" y="146"/>
                  <a:pt x="207" y="154"/>
                </a:cubicBezTo>
                <a:cubicBezTo>
                  <a:pt x="216" y="161"/>
                  <a:pt x="229" y="163"/>
                  <a:pt x="240" y="166"/>
                </a:cubicBezTo>
                <a:cubicBezTo>
                  <a:pt x="251" y="176"/>
                  <a:pt x="254" y="178"/>
                  <a:pt x="269" y="180"/>
                </a:cubicBezTo>
                <a:cubicBezTo>
                  <a:pt x="280" y="188"/>
                  <a:pt x="291" y="202"/>
                  <a:pt x="303" y="207"/>
                </a:cubicBezTo>
                <a:cubicBezTo>
                  <a:pt x="318" y="229"/>
                  <a:pt x="355" y="239"/>
                  <a:pt x="380" y="245"/>
                </a:cubicBezTo>
                <a:cubicBezTo>
                  <a:pt x="390" y="252"/>
                  <a:pt x="410" y="261"/>
                  <a:pt x="418" y="269"/>
                </a:cubicBezTo>
                <a:cubicBezTo>
                  <a:pt x="430" y="281"/>
                  <a:pt x="441" y="295"/>
                  <a:pt x="459" y="300"/>
                </a:cubicBezTo>
                <a:cubicBezTo>
                  <a:pt x="462" y="314"/>
                  <a:pt x="459" y="307"/>
                  <a:pt x="476" y="317"/>
                </a:cubicBezTo>
                <a:cubicBezTo>
                  <a:pt x="481" y="320"/>
                  <a:pt x="490" y="327"/>
                  <a:pt x="490" y="327"/>
                </a:cubicBezTo>
                <a:cubicBezTo>
                  <a:pt x="489" y="329"/>
                  <a:pt x="487" y="332"/>
                  <a:pt x="488" y="334"/>
                </a:cubicBezTo>
                <a:cubicBezTo>
                  <a:pt x="491" y="338"/>
                  <a:pt x="499" y="337"/>
                  <a:pt x="504" y="339"/>
                </a:cubicBezTo>
                <a:cubicBezTo>
                  <a:pt x="525" y="349"/>
                  <a:pt x="546" y="359"/>
                  <a:pt x="567" y="368"/>
                </a:cubicBezTo>
                <a:cubicBezTo>
                  <a:pt x="571" y="381"/>
                  <a:pt x="569" y="393"/>
                  <a:pt x="584" y="396"/>
                </a:cubicBezTo>
                <a:cubicBezTo>
                  <a:pt x="597" y="401"/>
                  <a:pt x="607" y="411"/>
                  <a:pt x="620" y="416"/>
                </a:cubicBezTo>
                <a:cubicBezTo>
                  <a:pt x="626" y="426"/>
                  <a:pt x="631" y="427"/>
                  <a:pt x="624" y="437"/>
                </a:cubicBezTo>
                <a:cubicBezTo>
                  <a:pt x="629" y="456"/>
                  <a:pt x="633" y="473"/>
                  <a:pt x="646" y="488"/>
                </a:cubicBezTo>
                <a:cubicBezTo>
                  <a:pt x="648" y="496"/>
                  <a:pt x="651" y="502"/>
                  <a:pt x="656" y="509"/>
                </a:cubicBezTo>
                <a:cubicBezTo>
                  <a:pt x="659" y="518"/>
                  <a:pt x="663" y="525"/>
                  <a:pt x="668" y="533"/>
                </a:cubicBezTo>
                <a:cubicBezTo>
                  <a:pt x="672" y="547"/>
                  <a:pt x="680" y="560"/>
                  <a:pt x="689" y="572"/>
                </a:cubicBezTo>
                <a:cubicBezTo>
                  <a:pt x="692" y="577"/>
                  <a:pt x="699" y="586"/>
                  <a:pt x="699" y="586"/>
                </a:cubicBezTo>
                <a:cubicBezTo>
                  <a:pt x="702" y="597"/>
                  <a:pt x="709" y="606"/>
                  <a:pt x="716" y="615"/>
                </a:cubicBezTo>
                <a:cubicBezTo>
                  <a:pt x="719" y="627"/>
                  <a:pt x="725" y="629"/>
                  <a:pt x="718" y="639"/>
                </a:cubicBezTo>
                <a:cubicBezTo>
                  <a:pt x="714" y="654"/>
                  <a:pt x="725" y="676"/>
                  <a:pt x="732" y="689"/>
                </a:cubicBezTo>
                <a:cubicBezTo>
                  <a:pt x="736" y="703"/>
                  <a:pt x="739" y="718"/>
                  <a:pt x="747" y="730"/>
                </a:cubicBezTo>
                <a:cubicBezTo>
                  <a:pt x="751" y="745"/>
                  <a:pt x="745" y="745"/>
                  <a:pt x="759" y="759"/>
                </a:cubicBezTo>
                <a:cubicBezTo>
                  <a:pt x="764" y="777"/>
                  <a:pt x="767" y="800"/>
                  <a:pt x="778" y="816"/>
                </a:cubicBezTo>
                <a:cubicBezTo>
                  <a:pt x="766" y="821"/>
                  <a:pt x="775" y="831"/>
                  <a:pt x="780" y="840"/>
                </a:cubicBezTo>
                <a:cubicBezTo>
                  <a:pt x="789" y="857"/>
                  <a:pt x="798" y="872"/>
                  <a:pt x="814" y="884"/>
                </a:cubicBezTo>
                <a:cubicBezTo>
                  <a:pt x="818" y="904"/>
                  <a:pt x="829" y="926"/>
                  <a:pt x="848" y="936"/>
                </a:cubicBezTo>
                <a:cubicBezTo>
                  <a:pt x="851" y="949"/>
                  <a:pt x="864" y="951"/>
                  <a:pt x="874" y="958"/>
                </a:cubicBezTo>
                <a:cubicBezTo>
                  <a:pt x="881" y="982"/>
                  <a:pt x="917" y="990"/>
                  <a:pt x="939" y="996"/>
                </a:cubicBezTo>
                <a:cubicBezTo>
                  <a:pt x="941" y="999"/>
                  <a:pt x="941" y="1003"/>
                  <a:pt x="944" y="1004"/>
                </a:cubicBezTo>
                <a:cubicBezTo>
                  <a:pt x="950" y="1007"/>
                  <a:pt x="963" y="1008"/>
                  <a:pt x="963" y="1008"/>
                </a:cubicBezTo>
                <a:cubicBezTo>
                  <a:pt x="971" y="1011"/>
                  <a:pt x="976" y="1016"/>
                  <a:pt x="984" y="1018"/>
                </a:cubicBezTo>
                <a:cubicBezTo>
                  <a:pt x="1001" y="1028"/>
                  <a:pt x="1015" y="1039"/>
                  <a:pt x="1032" y="1049"/>
                </a:cubicBezTo>
                <a:cubicBezTo>
                  <a:pt x="1040" y="1054"/>
                  <a:pt x="1045" y="1063"/>
                  <a:pt x="1054" y="1064"/>
                </a:cubicBezTo>
                <a:cubicBezTo>
                  <a:pt x="1078" y="1068"/>
                  <a:pt x="1094" y="1082"/>
                  <a:pt x="1116" y="1092"/>
                </a:cubicBezTo>
                <a:cubicBezTo>
                  <a:pt x="1128" y="1098"/>
                  <a:pt x="1140" y="1099"/>
                  <a:pt x="1150" y="1109"/>
                </a:cubicBezTo>
              </a:path>
            </a:pathLst>
          </a:custGeom>
          <a:noFill/>
          <a:ln w="19050">
            <a:solidFill>
              <a:srgbClr val="FF6600"/>
            </a:solidFill>
            <a:prstDash val="dashDot"/>
            <a:round/>
            <a:headEnd/>
            <a:tailEn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GB" sz="2400">
              <a:solidFill>
                <a:srgbClr val="FFFFFF"/>
              </a:solidFill>
              <a:latin typeface="Arial" pitchFamily="34" charset="0"/>
              <a:ea typeface="ＭＳ Ｐゴシック" pitchFamily="34" charset="-128"/>
            </a:endParaRPr>
          </a:p>
        </p:txBody>
      </p:sp>
      <p:sp>
        <p:nvSpPr>
          <p:cNvPr id="291862" name="Line 28"/>
          <p:cNvSpPr>
            <a:spLocks noChangeShapeType="1"/>
          </p:cNvSpPr>
          <p:nvPr/>
        </p:nvSpPr>
        <p:spPr bwMode="auto">
          <a:xfrm flipH="1">
            <a:off x="3581400" y="2133600"/>
            <a:ext cx="152400" cy="304800"/>
          </a:xfrm>
          <a:prstGeom prst="line">
            <a:avLst/>
          </a:prstGeom>
          <a:noFill/>
          <a:ln w="9525">
            <a:solidFill>
              <a:srgbClr val="008000"/>
            </a:solidFill>
            <a:round/>
            <a:headEnd/>
            <a:tailEnd type="stealth" w="med" len="lg"/>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GB" sz="2400">
              <a:solidFill>
                <a:srgbClr val="FFFFFF"/>
              </a:solidFill>
              <a:latin typeface="Arial" pitchFamily="34" charset="0"/>
              <a:ea typeface="ＭＳ Ｐゴシック" pitchFamily="34" charset="-128"/>
            </a:endParaRPr>
          </a:p>
        </p:txBody>
      </p:sp>
      <p:pic>
        <p:nvPicPr>
          <p:cNvPr id="291863" name="Picture 29" descr="Jerusalem AD 7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65775" y="1066800"/>
            <a:ext cx="357822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864" name="Line 30"/>
          <p:cNvSpPr>
            <a:spLocks noChangeShapeType="1"/>
          </p:cNvSpPr>
          <p:nvPr/>
        </p:nvSpPr>
        <p:spPr bwMode="auto">
          <a:xfrm>
            <a:off x="5410200" y="4267200"/>
            <a:ext cx="0" cy="228600"/>
          </a:xfrm>
          <a:prstGeom prst="line">
            <a:avLst/>
          </a:prstGeom>
          <a:noFill/>
          <a:ln w="28575">
            <a:solidFill>
              <a:srgbClr val="663300"/>
            </a:solidFill>
            <a:round/>
            <a:headEnd/>
            <a:tailEnd type="stealth" w="lg" len="lg"/>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GB" sz="2400">
              <a:solidFill>
                <a:srgbClr val="FFFFFF"/>
              </a:solidFill>
              <a:latin typeface="Arial" pitchFamily="34" charset="0"/>
              <a:ea typeface="ＭＳ Ｐゴシック" pitchFamily="34" charset="-128"/>
            </a:endParaRPr>
          </a:p>
        </p:txBody>
      </p:sp>
      <p:sp>
        <p:nvSpPr>
          <p:cNvPr id="291865" name="Rectangle 31"/>
          <p:cNvSpPr>
            <a:spLocks noChangeArrowheads="1"/>
          </p:cNvSpPr>
          <p:nvPr/>
        </p:nvSpPr>
        <p:spPr bwMode="auto">
          <a:xfrm>
            <a:off x="5562600" y="1066800"/>
            <a:ext cx="3581400" cy="5486400"/>
          </a:xfrm>
          <a:prstGeom prst="rect">
            <a:avLst/>
          </a:prstGeom>
          <a:solidFill>
            <a:srgbClr val="0000FF"/>
          </a:solidFill>
          <a:ln w="9525">
            <a:solidFill>
              <a:srgbClr val="0000FF"/>
            </a:solid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eaLnBrk="0" fontAlgn="base" hangingPunct="0">
              <a:spcBef>
                <a:spcPct val="0"/>
              </a:spcBef>
              <a:spcAft>
                <a:spcPct val="0"/>
              </a:spcAft>
            </a:pPr>
            <a:endParaRPr lang="en-US" altLang="en-US" sz="2800">
              <a:solidFill>
                <a:srgbClr val="FFFFFF"/>
              </a:solidFill>
              <a:latin typeface="Garamond" pitchFamily="18" charset="0"/>
            </a:endParaRPr>
          </a:p>
        </p:txBody>
      </p:sp>
      <p:sp>
        <p:nvSpPr>
          <p:cNvPr id="68640" name="Text Box 32"/>
          <p:cNvSpPr txBox="1">
            <a:spLocks noChangeArrowheads="1"/>
          </p:cNvSpPr>
          <p:nvPr/>
        </p:nvSpPr>
        <p:spPr bwMode="auto">
          <a:xfrm>
            <a:off x="5562600" y="1036567"/>
            <a:ext cx="3581400" cy="563231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defTabSz="914400" eaLnBrk="0" fontAlgn="base" hangingPunct="0">
              <a:spcBef>
                <a:spcPct val="0"/>
              </a:spcBef>
              <a:spcAft>
                <a:spcPct val="0"/>
              </a:spcAft>
              <a:defRPr sz="2800">
                <a:solidFill>
                  <a:srgbClr val="FFFFFF"/>
                </a:solidFill>
                <a:latin typeface="Arial" charset="0"/>
                <a:ea typeface="ＭＳ Ｐゴシック" charset="0"/>
                <a:cs typeface="Arial"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r>
              <a:rPr lang="ja-JP" altLang="en-US" sz="2000" dirty="0"/>
              <a:t>耶路撒冷之袭击</a:t>
            </a:r>
            <a:r>
              <a:rPr lang="en-US" altLang="ja-JP" sz="2000" dirty="0"/>
              <a:t>:</a:t>
            </a:r>
            <a:r>
              <a:rPr lang="ja-JP" altLang="en-US" sz="2000" dirty="0"/>
              <a:t>跟一位高祭司的墓地有关键。当罗马将军提多</a:t>
            </a:r>
            <a:r>
              <a:rPr lang="en-US" altLang="ja-JP" sz="2000" dirty="0"/>
              <a:t>,</a:t>
            </a:r>
            <a:r>
              <a:rPr lang="ja-JP" altLang="en-US" sz="2000" dirty="0"/>
              <a:t>于主后</a:t>
            </a:r>
            <a:r>
              <a:rPr lang="en-US" altLang="ja-JP" sz="2000" dirty="0"/>
              <a:t>70</a:t>
            </a:r>
            <a:r>
              <a:rPr lang="ja-JP" altLang="en-US" sz="2000" dirty="0"/>
              <a:t>年</a:t>
            </a:r>
            <a:r>
              <a:rPr lang="en-US" altLang="ja-JP" sz="2000" dirty="0"/>
              <a:t>,</a:t>
            </a:r>
            <a:r>
              <a:rPr lang="ja-JP" altLang="en-US" sz="2000" dirty="0"/>
              <a:t>开始袭击首都时；当时的情况可说是镇压首次犹太起义的高潮，提多建城墙把耶路撒冷围绕封闭。历史家约瑟夫思在他所写的书</a:t>
            </a:r>
            <a:r>
              <a:rPr lang="en-US" altLang="ja-JP" sz="2000" dirty="0"/>
              <a:t>&lt;</a:t>
            </a:r>
            <a:r>
              <a:rPr lang="ja-JP" altLang="en-US" sz="2000" dirty="0"/>
              <a:t>犹太战争</a:t>
            </a:r>
            <a:r>
              <a:rPr lang="en-US" altLang="ja-JP" sz="2000" dirty="0"/>
              <a:t>&gt;(5:504-507)</a:t>
            </a:r>
            <a:r>
              <a:rPr lang="ja-JP" altLang="en-US" sz="2000" dirty="0"/>
              <a:t>内叙述墙的建造过程和方向是从亚述营地开始。这营地也是提多本人的战营。经过橄榄山，伯立士特雷安岩石，亚娜士纪念塔，伯恩百部队营地，帕儿史家之村，希律王纪念塔</a:t>
            </a:r>
            <a:r>
              <a:rPr lang="en-US" altLang="ja-JP" sz="2000" dirty="0"/>
              <a:t> </a:t>
            </a:r>
            <a:r>
              <a:rPr lang="ja-JP" altLang="en-US" sz="2000" dirty="0"/>
              <a:t>，</a:t>
            </a:r>
            <a:endParaRPr lang="en-US" altLang="ja-JP" sz="2000" dirty="0"/>
          </a:p>
          <a:p>
            <a:r>
              <a:rPr lang="ja-JP" altLang="en-US" sz="2000" dirty="0"/>
              <a:t>再回到亚述营地。</a:t>
            </a:r>
            <a:r>
              <a:rPr lang="en-US" altLang="ja-JP" sz="2000" dirty="0"/>
              <a:t>” </a:t>
            </a:r>
          </a:p>
          <a:p>
            <a:endParaRPr lang="en-US" altLang="en-US" sz="2000" dirty="0"/>
          </a:p>
          <a:p>
            <a:endParaRPr lang="en-US" altLang="en-US" sz="800" dirty="0"/>
          </a:p>
          <a:p>
            <a:endParaRPr lang="en-US" altLang="en-US" sz="2000" dirty="0"/>
          </a:p>
        </p:txBody>
      </p:sp>
      <p:sp>
        <p:nvSpPr>
          <p:cNvPr id="68641" name="Rectangle 33"/>
          <p:cNvSpPr>
            <a:spLocks noChangeArrowheads="1"/>
          </p:cNvSpPr>
          <p:nvPr/>
        </p:nvSpPr>
        <p:spPr bwMode="auto">
          <a:xfrm>
            <a:off x="730250" y="6248400"/>
            <a:ext cx="1250950" cy="304800"/>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ja-JP" altLang="en-US" sz="1400" b="1">
                <a:solidFill>
                  <a:srgbClr val="009900"/>
                </a:solidFill>
                <a:effectLst>
                  <a:outerShdw blurRad="38100" dist="38100" dir="2700000" algn="tl">
                    <a:srgbClr val="000000"/>
                  </a:outerShdw>
                </a:effectLst>
                <a:latin typeface="AR PL KaitiM GB" charset="0"/>
                <a:ea typeface="AR PL KaitiM GB" charset="0"/>
                <a:cs typeface="AR PL KaitiM GB" charset="0"/>
              </a:rPr>
              <a:t>帕儿史家之村</a:t>
            </a:r>
            <a:endParaRPr lang="en-US" sz="1400" b="1">
              <a:solidFill>
                <a:srgbClr val="009900"/>
              </a:solidFill>
              <a:effectLst>
                <a:outerShdw blurRad="38100" dist="38100" dir="2700000" algn="tl">
                  <a:srgbClr val="000000"/>
                </a:outerShdw>
              </a:effectLst>
              <a:latin typeface="AR PL KaitiM GB" charset="0"/>
              <a:ea typeface="AR PL KaitiM GB" charset="0"/>
              <a:cs typeface="AR PL KaitiM GB" charset="0"/>
            </a:endParaRPr>
          </a:p>
        </p:txBody>
      </p:sp>
    </p:spTree>
    <p:extLst>
      <p:ext uri="{BB962C8B-B14F-4D97-AF65-F5344CB8AC3E}">
        <p14:creationId xmlns:p14="http://schemas.microsoft.com/office/powerpoint/2010/main" val="1322420203"/>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6400800" y="274638"/>
            <a:ext cx="2590800" cy="627856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r>
              <a:rPr lang="ja-JP" altLang="en-US">
                <a:solidFill>
                  <a:schemeClr val="bg1"/>
                </a:solidFill>
                <a:latin typeface="Arial" charset="0"/>
                <a:ea typeface="ＭＳ Ｐゴシック" charset="0"/>
                <a:cs typeface="ＭＳ Ｐゴシック" charset="0"/>
              </a:rPr>
              <a:t>殿宇圣所</a:t>
            </a:r>
            <a:endParaRPr lang="en-US">
              <a:solidFill>
                <a:schemeClr val="bg1"/>
              </a:solidFill>
              <a:latin typeface="Arial" charset="0"/>
              <a:ea typeface="ＭＳ Ｐゴシック" charset="0"/>
              <a:cs typeface="ＭＳ Ｐゴシック" charset="0"/>
            </a:endParaRPr>
          </a:p>
        </p:txBody>
      </p:sp>
      <p:pic>
        <p:nvPicPr>
          <p:cNvPr id="293890" name="Picture 3" descr="sanctuar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381000"/>
            <a:ext cx="58674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9189188"/>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457200" y="5181600"/>
            <a:ext cx="8229600"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r>
              <a:rPr lang="ja-JP" altLang="en-US">
                <a:solidFill>
                  <a:schemeClr val="bg1"/>
                </a:solidFill>
                <a:latin typeface="Arial" charset="0"/>
                <a:ea typeface="ＭＳ Ｐゴシック" charset="0"/>
                <a:cs typeface="ＭＳ Ｐゴシック" charset="0"/>
              </a:rPr>
              <a:t>殿宇的东部</a:t>
            </a:r>
            <a:endParaRPr lang="en-US">
              <a:solidFill>
                <a:schemeClr val="bg1"/>
              </a:solidFill>
              <a:latin typeface="Arial" charset="0"/>
              <a:ea typeface="ＭＳ Ｐゴシック" charset="0"/>
              <a:cs typeface="ＭＳ Ｐゴシック" charset="0"/>
            </a:endParaRPr>
          </a:p>
        </p:txBody>
      </p:sp>
      <p:pic>
        <p:nvPicPr>
          <p:cNvPr id="295938" name="Picture 3" descr="View of the Temple From the Eas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557213"/>
            <a:ext cx="8305800" cy="424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6815439"/>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7985" name="Group 2"/>
          <p:cNvGrpSpPr>
            <a:grpSpLocks/>
          </p:cNvGrpSpPr>
          <p:nvPr/>
        </p:nvGrpSpPr>
        <p:grpSpPr bwMode="auto">
          <a:xfrm>
            <a:off x="-1295400" y="-152400"/>
            <a:ext cx="10439400" cy="7543800"/>
            <a:chOff x="-816" y="0"/>
            <a:chExt cx="6576" cy="4752"/>
          </a:xfrm>
        </p:grpSpPr>
        <p:pic>
          <p:nvPicPr>
            <p:cNvPr id="29798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4"/>
              <a:ext cx="5760" cy="43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97990" name="Rectangle 4"/>
            <p:cNvSpPr>
              <a:spLocks noChangeArrowheads="1"/>
            </p:cNvSpPr>
            <p:nvPr/>
          </p:nvSpPr>
          <p:spPr bwMode="auto">
            <a:xfrm rot="-2737338">
              <a:off x="-418" y="3017"/>
              <a:ext cx="1337" cy="213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eaLnBrk="0" fontAlgn="base" hangingPunct="0">
                <a:spcBef>
                  <a:spcPct val="0"/>
                </a:spcBef>
                <a:spcAft>
                  <a:spcPct val="0"/>
                </a:spcAft>
              </a:pPr>
              <a:endParaRPr lang="en-US" altLang="en-US">
                <a:solidFill>
                  <a:srgbClr val="FFFFFF"/>
                </a:solidFill>
              </a:endParaRPr>
            </a:p>
          </p:txBody>
        </p:sp>
        <p:sp>
          <p:nvSpPr>
            <p:cNvPr id="297991" name="Rectangle 5"/>
            <p:cNvSpPr>
              <a:spLocks noChangeArrowheads="1"/>
            </p:cNvSpPr>
            <p:nvPr/>
          </p:nvSpPr>
          <p:spPr bwMode="auto">
            <a:xfrm>
              <a:off x="2832" y="0"/>
              <a:ext cx="2928" cy="48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eaLnBrk="0" fontAlgn="base" hangingPunct="0">
                <a:spcBef>
                  <a:spcPct val="0"/>
                </a:spcBef>
                <a:spcAft>
                  <a:spcPct val="0"/>
                </a:spcAft>
              </a:pPr>
              <a:endParaRPr lang="en-US" altLang="en-US">
                <a:solidFill>
                  <a:srgbClr val="FFFFFF"/>
                </a:solidFill>
              </a:endParaRPr>
            </a:p>
          </p:txBody>
        </p:sp>
      </p:grpSp>
      <p:sp>
        <p:nvSpPr>
          <p:cNvPr id="75782" name="Rectangle 6"/>
          <p:cNvSpPr>
            <a:spLocks noGrp="1" noRot="1" noChangeArrowheads="1"/>
          </p:cNvSpPr>
          <p:nvPr>
            <p:ph type="title" idx="4294967295"/>
          </p:nvPr>
        </p:nvSpPr>
        <p:spPr>
          <a:xfrm>
            <a:off x="4495800" y="-152400"/>
            <a:ext cx="4648200" cy="1066800"/>
          </a:xfrm>
          <a:solidFill>
            <a:srgbClr val="FF0000"/>
          </a:solidFill>
        </p:spPr>
        <p:txBody>
          <a:bodyPr/>
          <a:lstStyle/>
          <a:p>
            <a:pPr eaLnBrk="1" hangingPunct="1">
              <a:defRPr/>
            </a:pPr>
            <a:r>
              <a:rPr lang="ja-JP" altLang="en-US" sz="5400">
                <a:solidFill>
                  <a:schemeClr val="tx1"/>
                </a:solidFill>
                <a:latin typeface="HuaTianKaiTi" charset="0"/>
                <a:ea typeface="HuaTianKaiTi" charset="0"/>
                <a:cs typeface="HuaTianKaiTi" charset="0"/>
              </a:rPr>
              <a:t>安多尼亚城堡</a:t>
            </a:r>
            <a:endParaRPr lang="en-US" sz="5400">
              <a:solidFill>
                <a:schemeClr val="tx1"/>
              </a:solidFill>
              <a:latin typeface="HuaTianKaiTi" charset="0"/>
              <a:ea typeface="HuaTianKaiTi" charset="0"/>
              <a:cs typeface="HuaTianKaiTi" charset="0"/>
            </a:endParaRPr>
          </a:p>
        </p:txBody>
      </p:sp>
      <p:sp>
        <p:nvSpPr>
          <p:cNvPr id="75783" name="Text Box 7"/>
          <p:cNvSpPr txBox="1">
            <a:spLocks noChangeArrowheads="1"/>
          </p:cNvSpPr>
          <p:nvPr/>
        </p:nvSpPr>
        <p:spPr bwMode="auto">
          <a:xfrm>
            <a:off x="4953000" y="5123664"/>
            <a:ext cx="1973263" cy="396875"/>
          </a:xfrm>
          <a:prstGeom prst="rect">
            <a:avLst/>
          </a:prstGeom>
          <a:solidFill>
            <a:schemeClr val="bg2"/>
          </a:solidFill>
          <a:ln w="9525">
            <a:noFill/>
            <a:miter lim="800000"/>
            <a:headEnd/>
            <a:tailEnd/>
          </a:ln>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defRPr/>
            </a:pPr>
            <a:r>
              <a:rPr lang="ja-JP" altLang="en-US" sz="2000" b="1">
                <a:effectLst>
                  <a:outerShdw blurRad="38100" dist="38100" dir="2700000" algn="tl">
                    <a:srgbClr val="000000"/>
                  </a:outerShdw>
                </a:effectLst>
                <a:ea typeface="HuaTianKaiTi" charset="0"/>
                <a:cs typeface="HuaTianKaiTi" charset="0"/>
              </a:rPr>
              <a:t>史特鲁替安池塘</a:t>
            </a:r>
            <a:endParaRPr lang="en-US" sz="2000" b="1">
              <a:effectLst>
                <a:outerShdw blurRad="38100" dist="38100" dir="2700000" algn="tl">
                  <a:srgbClr val="000000"/>
                </a:outerShdw>
              </a:effectLst>
              <a:ea typeface="HuaTianKaiTi" charset="0"/>
              <a:cs typeface="HuaTianKaiTi" charset="0"/>
            </a:endParaRPr>
          </a:p>
        </p:txBody>
      </p:sp>
      <p:sp>
        <p:nvSpPr>
          <p:cNvPr id="297988" name="Line 9"/>
          <p:cNvSpPr>
            <a:spLocks noChangeShapeType="1"/>
          </p:cNvSpPr>
          <p:nvPr/>
        </p:nvSpPr>
        <p:spPr bwMode="auto">
          <a:xfrm flipH="1" flipV="1">
            <a:off x="5029200" y="4953000"/>
            <a:ext cx="304800" cy="152400"/>
          </a:xfrm>
          <a:prstGeom prst="line">
            <a:avLst/>
          </a:prstGeom>
          <a:noFill/>
          <a:ln w="9525">
            <a:solidFill>
              <a:srgbClr val="FF0000"/>
            </a:solidFill>
            <a:round/>
            <a:headEnd/>
            <a:tailEnd type="triangle" w="med" len="lg"/>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GB" sz="2400">
              <a:solidFill>
                <a:srgbClr val="FFFFFF"/>
              </a:solidFill>
              <a:latin typeface="Arial" pitchFamily="34" charset="0"/>
              <a:ea typeface="ＭＳ Ｐゴシック" pitchFamily="34" charset="-128"/>
            </a:endParaRPr>
          </a:p>
        </p:txBody>
      </p:sp>
    </p:spTree>
    <p:extLst>
      <p:ext uri="{BB962C8B-B14F-4D97-AF65-F5344CB8AC3E}">
        <p14:creationId xmlns:p14="http://schemas.microsoft.com/office/powerpoint/2010/main" val="1094146615"/>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9" name="Rectangle 5"/>
          <p:cNvSpPr>
            <a:spLocks noGrp="1" noRot="1" noChangeArrowheads="1"/>
          </p:cNvSpPr>
          <p:nvPr>
            <p:ph type="title"/>
          </p:nvPr>
        </p:nvSpPr>
        <p:spPr>
          <a:xfrm>
            <a:off x="0" y="4237038"/>
            <a:ext cx="2895600" cy="2620962"/>
          </a:xfrm>
          <a:effectLst>
            <a:outerShdw blurRad="63500" dist="38099" dir="2700000" algn="ctr" rotWithShape="0">
              <a:schemeClr val="hlink">
                <a:alpha val="74998"/>
              </a:schemeClr>
            </a:outerShdw>
          </a:effectLst>
        </p:spPr>
        <p:txBody>
          <a:bodyPr/>
          <a:lstStyle/>
          <a:p>
            <a:pPr eaLnBrk="1" hangingPunct="1"/>
            <a:r>
              <a:rPr lang="en-US">
                <a:solidFill>
                  <a:schemeClr val="bg2"/>
                </a:solidFill>
                <a:effectLst>
                  <a:outerShdw blurRad="38100" dist="38100" dir="2700000" algn="tl">
                    <a:srgbClr val="FFFFFF"/>
                  </a:outerShdw>
                </a:effectLst>
                <a:latin typeface="Arial" charset="0"/>
                <a:ea typeface="ＭＳ Ｐゴシック" charset="0"/>
                <a:cs typeface="Arial" charset="0"/>
              </a:rPr>
              <a:t>Antonia Fortress Leveled</a:t>
            </a:r>
          </a:p>
        </p:txBody>
      </p:sp>
      <p:pic>
        <p:nvPicPr>
          <p:cNvPr id="2" name="Picture 1"/>
          <p:cNvPicPr>
            <a:picLocks noChangeAspect="1"/>
          </p:cNvPicPr>
          <p:nvPr/>
        </p:nvPicPr>
        <p:blipFill>
          <a:blip r:embed="rId3"/>
          <a:stretch>
            <a:fillRect/>
          </a:stretch>
        </p:blipFill>
        <p:spPr>
          <a:xfrm>
            <a:off x="-20615" y="0"/>
            <a:ext cx="10656837" cy="6957392"/>
          </a:xfrm>
          <a:prstGeom prst="rect">
            <a:avLst/>
          </a:prstGeom>
        </p:spPr>
      </p:pic>
    </p:spTree>
    <p:extLst>
      <p:ext uri="{BB962C8B-B14F-4D97-AF65-F5344CB8AC3E}">
        <p14:creationId xmlns:p14="http://schemas.microsoft.com/office/powerpoint/2010/main" val="3183701300"/>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0033" name="Group 2"/>
          <p:cNvGrpSpPr>
            <a:grpSpLocks/>
          </p:cNvGrpSpPr>
          <p:nvPr/>
        </p:nvGrpSpPr>
        <p:grpSpPr bwMode="auto">
          <a:xfrm>
            <a:off x="-152400" y="0"/>
            <a:ext cx="9372600" cy="7543800"/>
            <a:chOff x="432" y="-192"/>
            <a:chExt cx="5904" cy="4752"/>
          </a:xfrm>
        </p:grpSpPr>
        <p:pic>
          <p:nvPicPr>
            <p:cNvPr id="300035" name="Picture 3" descr="Siege Lef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2" y="-192"/>
              <a:ext cx="3020" cy="4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0036" name="Picture 4" descr="Siege Righ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39" y="-192"/>
              <a:ext cx="3597" cy="4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7829" name="Rectangle 5"/>
          <p:cNvSpPr>
            <a:spLocks noGrp="1" noRot="1" noChangeArrowheads="1"/>
          </p:cNvSpPr>
          <p:nvPr>
            <p:ph type="title"/>
          </p:nvPr>
        </p:nvSpPr>
        <p:spPr>
          <a:xfrm>
            <a:off x="533400" y="4495800"/>
            <a:ext cx="6172200" cy="2362200"/>
          </a:xfrm>
          <a:noFill/>
          <a:ln w="9525">
            <a:noFill/>
            <a:miter lim="800000"/>
            <a:headEnd/>
            <a:tailEnd/>
          </a:ln>
          <a:effectLst>
            <a:outerShdw blurRad="63500" dist="38099" dir="2700000" algn="ctr" rotWithShape="0">
              <a:schemeClr val="hlink">
                <a:alpha val="74998"/>
              </a:schemeClr>
            </a:outerShdw>
          </a:effectLst>
        </p:spPr>
        <p:txBody>
          <a:bodyPr vert="horz" wrap="square" lIns="91440" tIns="45720" rIns="91440" bIns="45720" numCol="1" anchor="ctr" anchorCtr="0" compatLnSpc="1">
            <a:prstTxWarp prst="textNoShape">
              <a:avLst/>
            </a:prstTxWarp>
          </a:bodyPr>
          <a:lstStyle/>
          <a:p>
            <a:pPr eaLnBrk="1" hangingPunct="1"/>
            <a:r>
              <a:rPr lang="ja-JP" altLang="en-US">
                <a:solidFill>
                  <a:schemeClr val="bg2"/>
                </a:solidFill>
                <a:effectLst>
                  <a:outerShdw blurRad="38100" dist="38100" dir="2700000" algn="tl">
                    <a:srgbClr val="FFFFFF"/>
                  </a:outerShdw>
                </a:effectLst>
                <a:latin typeface="Arial" charset="0"/>
                <a:ea typeface="ＭＳ Ｐゴシック" charset="0"/>
                <a:cs typeface="Arial" charset="0"/>
              </a:rPr>
              <a:t>安多尼亚城堡</a:t>
            </a:r>
            <a:r>
              <a:rPr lang="en-US" altLang="ja-JP">
                <a:solidFill>
                  <a:schemeClr val="bg2"/>
                </a:solidFill>
                <a:effectLst>
                  <a:outerShdw blurRad="38100" dist="38100" dir="2700000" algn="tl">
                    <a:srgbClr val="FFFFFF"/>
                  </a:outerShdw>
                </a:effectLst>
                <a:latin typeface="Arial" charset="0"/>
                <a:ea typeface="ＭＳ Ｐゴシック" charset="0"/>
                <a:cs typeface="Arial" charset="0"/>
              </a:rPr>
              <a:t/>
            </a:r>
            <a:br>
              <a:rPr lang="en-US" altLang="ja-JP">
                <a:solidFill>
                  <a:schemeClr val="bg2"/>
                </a:solidFill>
                <a:effectLst>
                  <a:outerShdw blurRad="38100" dist="38100" dir="2700000" algn="tl">
                    <a:srgbClr val="FFFFFF"/>
                  </a:outerShdw>
                </a:effectLst>
                <a:latin typeface="Arial" charset="0"/>
                <a:ea typeface="ＭＳ Ｐゴシック" charset="0"/>
                <a:cs typeface="Arial" charset="0"/>
              </a:rPr>
            </a:br>
            <a:r>
              <a:rPr lang="ja-JP" altLang="en-US">
                <a:solidFill>
                  <a:schemeClr val="bg2"/>
                </a:solidFill>
                <a:effectLst>
                  <a:outerShdw blurRad="38100" dist="38100" dir="2700000" algn="tl">
                    <a:srgbClr val="FFFFFF"/>
                  </a:outerShdw>
                </a:effectLst>
                <a:latin typeface="Arial" charset="0"/>
                <a:ea typeface="ＭＳ Ｐゴシック" charset="0"/>
                <a:cs typeface="Arial" charset="0"/>
              </a:rPr>
              <a:t>被摧毁，夷为平地</a:t>
            </a:r>
            <a:endParaRPr lang="en-US">
              <a:solidFill>
                <a:schemeClr val="bg2"/>
              </a:solidFill>
              <a:effectLst>
                <a:outerShdw blurRad="38100" dist="38100" dir="2700000" algn="tl">
                  <a:srgbClr val="FFFFFF"/>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372774534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0" y="0"/>
            <a:ext cx="9144000" cy="980728"/>
          </a:xfrm>
          <a:effectLst/>
        </p:spPr>
        <p:txBody>
          <a:bodyPr anchor="ctr"/>
          <a:lstStyle/>
          <a:p>
            <a:pPr eaLnBrk="1" hangingPunct="1"/>
            <a:r>
              <a:rPr lang="zh-CN" altLang="en-US" sz="4800"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有些人跑得很好，但是</a:t>
            </a:r>
            <a:r>
              <a:rPr lang="en-AU"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a:t>
            </a:r>
            <a:endParaRPr lang="en-US"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pic>
        <p:nvPicPr>
          <p:cNvPr id="2" name="Picture 1" descr="runner620_1921209b.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124744"/>
            <a:ext cx="9116018" cy="5704863"/>
          </a:xfrm>
          <a:prstGeom prst="rect">
            <a:avLst/>
          </a:prstGeom>
        </p:spPr>
      </p:pic>
    </p:spTree>
    <p:extLst>
      <p:ext uri="{BB962C8B-B14F-4D97-AF65-F5344CB8AC3E}">
        <p14:creationId xmlns:p14="http://schemas.microsoft.com/office/powerpoint/2010/main" val="4155693859"/>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Temple Destruction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81600" y="3208338"/>
            <a:ext cx="4191000" cy="364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Picture 3" descr="Temple Destructi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2263" y="2209800"/>
            <a:ext cx="527526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2083" name="Rectangle 4"/>
          <p:cNvSpPr>
            <a:spLocks noChangeArrowheads="1"/>
          </p:cNvSpPr>
          <p:nvPr/>
        </p:nvSpPr>
        <p:spPr bwMode="auto">
          <a:xfrm>
            <a:off x="2133600" y="2209800"/>
            <a:ext cx="7010400" cy="11430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eaLnBrk="0" fontAlgn="base" hangingPunct="0">
              <a:spcBef>
                <a:spcPct val="0"/>
              </a:spcBef>
              <a:spcAft>
                <a:spcPct val="0"/>
              </a:spcAft>
            </a:pPr>
            <a:endParaRPr lang="en-US" altLang="en-US">
              <a:solidFill>
                <a:srgbClr val="FFFFFF"/>
              </a:solidFill>
            </a:endParaRPr>
          </a:p>
        </p:txBody>
      </p:sp>
      <p:sp>
        <p:nvSpPr>
          <p:cNvPr id="79877" name="Rectangle 5"/>
          <p:cNvSpPr>
            <a:spLocks noGrp="1" noRot="1" noChangeArrowheads="1"/>
          </p:cNvSpPr>
          <p:nvPr>
            <p:ph type="title"/>
          </p:nvPr>
        </p:nvSpPr>
        <p:spPr>
          <a:xfrm>
            <a:off x="2133600" y="2209800"/>
            <a:ext cx="7010400" cy="1143000"/>
          </a:xfrm>
          <a:noFill/>
          <a:ln w="9525">
            <a:noFill/>
            <a:miter lim="800000"/>
            <a:headEnd/>
            <a:tailEnd/>
          </a:ln>
          <a:effectLst>
            <a:outerShdw blurRad="63500" dist="38099" dir="2700000" algn="ctr" rotWithShape="0">
              <a:schemeClr val="hlink">
                <a:alpha val="74998"/>
              </a:schemeClr>
            </a:outerShdw>
          </a:effectLst>
        </p:spPr>
        <p:txBody>
          <a:bodyPr vert="horz" wrap="square" lIns="91440" tIns="45720" rIns="91440" bIns="45720" numCol="1" anchor="ctr" anchorCtr="0" compatLnSpc="1">
            <a:prstTxWarp prst="textNoShape">
              <a:avLst/>
            </a:prstTxWarp>
          </a:bodyPr>
          <a:lstStyle/>
          <a:p>
            <a:pPr eaLnBrk="1" hangingPunct="1"/>
            <a:r>
              <a:rPr lang="ja-JP" altLang="en-US">
                <a:solidFill>
                  <a:schemeClr val="bg2"/>
                </a:solidFill>
                <a:effectLst>
                  <a:outerShdw blurRad="38100" dist="38100" dir="2700000" algn="tl">
                    <a:srgbClr val="FFFFFF"/>
                  </a:outerShdw>
                </a:effectLst>
                <a:latin typeface="Arial" charset="0"/>
                <a:ea typeface="ＭＳ Ｐゴシック" charset="0"/>
                <a:cs typeface="Arial" charset="0"/>
              </a:rPr>
              <a:t>殿宇被袭击</a:t>
            </a:r>
            <a:endParaRPr lang="en-US">
              <a:solidFill>
                <a:schemeClr val="bg2"/>
              </a:solidFill>
              <a:effectLst>
                <a:outerShdw blurRad="38100" dist="38100" dir="2700000" algn="tl">
                  <a:srgbClr val="FFFFFF"/>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6154129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9875"/>
                                        </p:tgtEl>
                                        <p:attrNameLst>
                                          <p:attrName>style.visibility</p:attrName>
                                        </p:attrNameLst>
                                      </p:cBhvr>
                                      <p:to>
                                        <p:strVal val="visible"/>
                                      </p:to>
                                    </p:set>
                                    <p:animEffect transition="in" filter="dissolve">
                                      <p:cBhvr>
                                        <p:cTn id="7" dur="500"/>
                                        <p:tgtEl>
                                          <p:spTgt spid="798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nodeType="clickEffect">
                                  <p:stCondLst>
                                    <p:cond delay="0"/>
                                  </p:stCondLst>
                                  <p:childTnLst>
                                    <p:set>
                                      <p:cBhvr>
                                        <p:cTn id="11" dur="1" fill="hold">
                                          <p:stCondLst>
                                            <p:cond delay="0"/>
                                          </p:stCondLst>
                                        </p:cTn>
                                        <p:tgtEl>
                                          <p:spTgt spid="79874"/>
                                        </p:tgtEl>
                                        <p:attrNameLst>
                                          <p:attrName>style.visibility</p:attrName>
                                        </p:attrNameLst>
                                      </p:cBhvr>
                                      <p:to>
                                        <p:strVal val="visible"/>
                                      </p:to>
                                    </p:set>
                                    <p:anim calcmode="lin" valueType="num">
                                      <p:cBhvr additive="base">
                                        <p:cTn id="12" dur="500" fill="hold"/>
                                        <p:tgtEl>
                                          <p:spTgt spid="79874"/>
                                        </p:tgtEl>
                                        <p:attrNameLst>
                                          <p:attrName>ppt_x</p:attrName>
                                        </p:attrNameLst>
                                      </p:cBhvr>
                                      <p:tavLst>
                                        <p:tav tm="0">
                                          <p:val>
                                            <p:strVal val="1+#ppt_w/2"/>
                                          </p:val>
                                        </p:tav>
                                        <p:tav tm="100000">
                                          <p:val>
                                            <p:strVal val="#ppt_x"/>
                                          </p:val>
                                        </p:tav>
                                      </p:tavLst>
                                    </p:anim>
                                    <p:anim calcmode="lin" valueType="num">
                                      <p:cBhvr additive="base">
                                        <p:cTn id="13" dur="500" fill="hold"/>
                                        <p:tgtEl>
                                          <p:spTgt spid="798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29" name="Picture 2" descr="Jewish revolt against Rom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048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Rectangle 3"/>
          <p:cNvSpPr>
            <a:spLocks noGrp="1" noChangeArrowheads="1"/>
          </p:cNvSpPr>
          <p:nvPr>
            <p:ph type="ctrTitle"/>
          </p:nvPr>
        </p:nvSpPr>
        <p:spPr>
          <a:xfrm>
            <a:off x="0" y="0"/>
            <a:ext cx="7848600" cy="1447800"/>
          </a:xfrm>
          <a:solidFill>
            <a:schemeClr val="bg2">
              <a:lumMod val="85000"/>
              <a:lumOff val="15000"/>
            </a:schemeClr>
          </a:soli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ja-JP" altLang="en-US" sz="4800">
                <a:latin typeface="Arial" charset="0"/>
                <a:ea typeface="ＭＳ Ｐゴシック" charset="0"/>
                <a:cs typeface="Arial" charset="0"/>
              </a:rPr>
              <a:t>居住在耶路撒冷的基督徒</a:t>
            </a:r>
            <a:r>
              <a:rPr lang="en-US" altLang="ja-JP" sz="4800">
                <a:latin typeface="Arial" charset="0"/>
                <a:ea typeface="ＭＳ Ｐゴシック" charset="0"/>
                <a:cs typeface="Arial" charset="0"/>
              </a:rPr>
              <a:t/>
            </a:r>
            <a:br>
              <a:rPr lang="en-US" altLang="ja-JP" sz="4800">
                <a:latin typeface="Arial" charset="0"/>
                <a:ea typeface="ＭＳ Ｐゴシック" charset="0"/>
                <a:cs typeface="Arial" charset="0"/>
              </a:rPr>
            </a:br>
            <a:r>
              <a:rPr lang="ja-JP" altLang="en-US" sz="4800">
                <a:latin typeface="Arial" charset="0"/>
                <a:ea typeface="ＭＳ Ｐゴシック" charset="0"/>
                <a:cs typeface="Arial" charset="0"/>
              </a:rPr>
              <a:t>的遭遇又如何呢</a:t>
            </a:r>
            <a:r>
              <a:rPr lang="en-US" altLang="ja-JP" sz="4800">
                <a:latin typeface="Arial" charset="0"/>
                <a:ea typeface="ＭＳ Ｐゴシック" charset="0"/>
                <a:cs typeface="Arial" charset="0"/>
              </a:rPr>
              <a:t>?</a:t>
            </a:r>
            <a:endParaRPr lang="en-US" altLang="en-US" sz="4800">
              <a:latin typeface="Arial" charset="0"/>
              <a:ea typeface="ＭＳ Ｐゴシック" charset="0"/>
              <a:cs typeface="Arial" charset="0"/>
            </a:endParaRPr>
          </a:p>
        </p:txBody>
      </p:sp>
      <p:sp>
        <p:nvSpPr>
          <p:cNvPr id="81924" name="Rectangle 4"/>
          <p:cNvSpPr>
            <a:spLocks noGrp="1" noChangeArrowheads="1"/>
          </p:cNvSpPr>
          <p:nvPr>
            <p:ph type="subTitle" idx="1"/>
          </p:nvPr>
        </p:nvSpPr>
        <p:spPr>
          <a:xfrm>
            <a:off x="5029200" y="1600200"/>
            <a:ext cx="4114800" cy="914400"/>
          </a:xfrm>
        </p:spPr>
        <p:txBody>
          <a:bodyPr/>
          <a:lstStyle/>
          <a:p>
            <a:pPr eaLnBrk="1" hangingPunct="1">
              <a:buFont typeface="Wingdings" charset="0"/>
              <a:buNone/>
              <a:defRPr/>
            </a:pPr>
            <a:r>
              <a:rPr lang="ja-JP" altLang="en-US" b="1">
                <a:latin typeface="HuaTianKaiTi" charset="0"/>
                <a:ea typeface="HuaTianKaiTi" charset="0"/>
                <a:cs typeface="HuaTianKaiTi" charset="0"/>
              </a:rPr>
              <a:t>一个启示告诉他们去备而拉避难。</a:t>
            </a:r>
            <a:endParaRPr lang="en-US" b="1">
              <a:latin typeface="HuaTianKaiTi" charset="0"/>
              <a:ea typeface="HuaTianKaiTi" charset="0"/>
              <a:cs typeface="HuaTianKaiTi" charset="0"/>
            </a:endParaRPr>
          </a:p>
        </p:txBody>
      </p:sp>
      <p:sp>
        <p:nvSpPr>
          <p:cNvPr id="81925" name="AutoShape 5"/>
          <p:cNvSpPr>
            <a:spLocks noChangeArrowheads="1"/>
          </p:cNvSpPr>
          <p:nvPr/>
        </p:nvSpPr>
        <p:spPr bwMode="auto">
          <a:xfrm rot="-3812160">
            <a:off x="2390775" y="3429000"/>
            <a:ext cx="2819400" cy="1143000"/>
          </a:xfrm>
          <a:prstGeom prst="curvedUpArrow">
            <a:avLst>
              <a:gd name="adj1" fmla="val 49333"/>
              <a:gd name="adj2" fmla="val 98667"/>
              <a:gd name="adj3" fmla="val 33333"/>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eaLnBrk="0" fontAlgn="base" hangingPunct="0">
              <a:spcBef>
                <a:spcPct val="0"/>
              </a:spcBef>
              <a:spcAft>
                <a:spcPct val="0"/>
              </a:spcAft>
            </a:pPr>
            <a:endParaRPr lang="en-US" altLang="en-US">
              <a:solidFill>
                <a:srgbClr val="FFFFFF"/>
              </a:solidFill>
            </a:endParaRPr>
          </a:p>
        </p:txBody>
      </p:sp>
      <p:sp>
        <p:nvSpPr>
          <p:cNvPr id="81926" name="Rectangle 6"/>
          <p:cNvSpPr>
            <a:spLocks noChangeArrowheads="1"/>
          </p:cNvSpPr>
          <p:nvPr/>
        </p:nvSpPr>
        <p:spPr bwMode="auto">
          <a:xfrm>
            <a:off x="2819400" y="2362200"/>
            <a:ext cx="1295400" cy="381000"/>
          </a:xfrm>
          <a:prstGeom prst="rect">
            <a:avLst/>
          </a:prstGeom>
          <a:noFill/>
          <a:ln w="9525">
            <a:noFill/>
            <a:miter lim="800000"/>
            <a:headEnd/>
            <a:tailEnd/>
          </a:ln>
          <a:effectLst>
            <a:outerShdw blurRad="63500" dist="38099" dir="2700000" algn="ctr" rotWithShape="0">
              <a:schemeClr val="tx2">
                <a:alpha val="74998"/>
              </a:schemeClr>
            </a:outerShdw>
          </a:effectLst>
        </p:spPr>
        <p:txBody>
          <a:bodyPr/>
          <a:lstStyle/>
          <a:p>
            <a:pPr algn="ctr" defTabSz="914400" fontAlgn="base">
              <a:spcBef>
                <a:spcPct val="20000"/>
              </a:spcBef>
              <a:spcAft>
                <a:spcPct val="0"/>
              </a:spcAft>
              <a:buClr>
                <a:srgbClr val="00FFFF"/>
              </a:buClr>
              <a:buSzPct val="70000"/>
              <a:buFont typeface="Wingdings" charset="0"/>
              <a:buNone/>
              <a:defRPr/>
            </a:pPr>
            <a:r>
              <a:rPr lang="ja-JP" altLang="en-US" sz="2000" b="1">
                <a:solidFill>
                  <a:srgbClr val="009900"/>
                </a:solidFill>
                <a:effectLst>
                  <a:outerShdw blurRad="38100" dist="38100" dir="2700000" algn="tl">
                    <a:srgbClr val="000000"/>
                  </a:outerShdw>
                </a:effectLst>
                <a:latin typeface="HuaTianKaiTi" charset="0"/>
                <a:ea typeface="HuaTianKaiTi" charset="0"/>
                <a:cs typeface="HuaTianKaiTi" charset="0"/>
              </a:rPr>
              <a:t>备而拉</a:t>
            </a:r>
            <a:endParaRPr lang="en-US" sz="2800" b="1">
              <a:solidFill>
                <a:srgbClr val="009900"/>
              </a:solidFill>
              <a:effectLst>
                <a:outerShdw blurRad="38100" dist="38100" dir="2700000" algn="tl">
                  <a:srgbClr val="000000"/>
                </a:outerShdw>
              </a:effectLst>
              <a:ea typeface="ＭＳ Ｐゴシック" charset="0"/>
              <a:cs typeface="ＭＳ Ｐゴシック" charset="0"/>
            </a:endParaRPr>
          </a:p>
        </p:txBody>
      </p:sp>
      <p:sp>
        <p:nvSpPr>
          <p:cNvPr id="81927" name="Rectangle 7"/>
          <p:cNvSpPr>
            <a:spLocks noChangeArrowheads="1"/>
          </p:cNvSpPr>
          <p:nvPr/>
        </p:nvSpPr>
        <p:spPr bwMode="auto">
          <a:xfrm>
            <a:off x="990600" y="4572000"/>
            <a:ext cx="2057400" cy="533400"/>
          </a:xfrm>
          <a:prstGeom prst="rect">
            <a:avLst/>
          </a:prstGeom>
          <a:noFill/>
          <a:ln w="9525">
            <a:noFill/>
            <a:miter lim="800000"/>
            <a:headEnd/>
            <a:tailEnd/>
          </a:ln>
          <a:effectLst/>
        </p:spPr>
        <p:txBody>
          <a:bodyPr/>
          <a:lstStyle/>
          <a:p>
            <a:pPr algn="ctr" defTabSz="914400" fontAlgn="base">
              <a:spcBef>
                <a:spcPct val="20000"/>
              </a:spcBef>
              <a:spcAft>
                <a:spcPct val="0"/>
              </a:spcAft>
              <a:buClr>
                <a:srgbClr val="00FFFF"/>
              </a:buClr>
              <a:buSzPct val="70000"/>
              <a:buFont typeface="Wingdings" charset="0"/>
              <a:buNone/>
              <a:defRPr/>
            </a:pPr>
            <a:r>
              <a:rPr lang="ja-JP" altLang="en-US" sz="2400" b="1">
                <a:solidFill>
                  <a:srgbClr val="FC2508"/>
                </a:solidFill>
                <a:effectLst>
                  <a:outerShdw blurRad="38100" dist="38100" dir="2700000" algn="tl">
                    <a:srgbClr val="000000"/>
                  </a:outerShdw>
                </a:effectLst>
                <a:latin typeface="HuaTianKaiTi" charset="0"/>
                <a:ea typeface="HuaTianKaiTi" charset="0"/>
                <a:cs typeface="HuaTianKaiTi" charset="0"/>
              </a:rPr>
              <a:t>耶路撒冷</a:t>
            </a:r>
            <a:endParaRPr lang="en-US" sz="2800" b="1">
              <a:solidFill>
                <a:srgbClr val="FF0000"/>
              </a:solidFill>
              <a:effectLst>
                <a:outerShdw blurRad="38100" dist="38100" dir="2700000" algn="tl">
                  <a:srgbClr val="000000"/>
                </a:outerShdw>
              </a:effectLst>
              <a:ea typeface="ＭＳ Ｐゴシック" charset="0"/>
              <a:cs typeface="ＭＳ Ｐゴシック" charset="0"/>
            </a:endParaRPr>
          </a:p>
        </p:txBody>
      </p:sp>
      <p:sp>
        <p:nvSpPr>
          <p:cNvPr id="304135" name="Oval 9"/>
          <p:cNvSpPr>
            <a:spLocks noChangeArrowheads="1"/>
          </p:cNvSpPr>
          <p:nvPr/>
        </p:nvSpPr>
        <p:spPr bwMode="auto">
          <a:xfrm>
            <a:off x="2667000" y="4724400"/>
            <a:ext cx="76200" cy="76200"/>
          </a:xfrm>
          <a:prstGeom prst="ellipse">
            <a:avLst/>
          </a:prstGeom>
          <a:solidFill>
            <a:srgbClr val="FF0000"/>
          </a:solidFill>
          <a:ln w="9525">
            <a:solidFill>
              <a:schemeClr val="tx1"/>
            </a:solidFill>
            <a:round/>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eaLnBrk="0" fontAlgn="base" hangingPunct="0">
              <a:spcBef>
                <a:spcPct val="0"/>
              </a:spcBef>
              <a:spcAft>
                <a:spcPct val="0"/>
              </a:spcAft>
            </a:pPr>
            <a:endParaRPr lang="en-US" altLang="en-US">
              <a:solidFill>
                <a:srgbClr val="FFFFFF"/>
              </a:solidFill>
            </a:endParaRPr>
          </a:p>
        </p:txBody>
      </p:sp>
      <p:pic>
        <p:nvPicPr>
          <p:cNvPr id="81928"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725738"/>
            <a:ext cx="9144000" cy="413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19233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24">
                                            <p:txEl>
                                              <p:pRg st="0" end="0"/>
                                            </p:txEl>
                                          </p:spTgt>
                                        </p:tgtEl>
                                        <p:attrNameLst>
                                          <p:attrName>style.visibility</p:attrName>
                                        </p:attrNameLst>
                                      </p:cBhvr>
                                      <p:to>
                                        <p:strVal val="visible"/>
                                      </p:to>
                                    </p:set>
                                    <p:animEffect transition="in" filter="fade">
                                      <p:cBhvr>
                                        <p:cTn id="7" dur="500"/>
                                        <p:tgtEl>
                                          <p:spTgt spid="8192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1925"/>
                                        </p:tgtEl>
                                        <p:attrNameLst>
                                          <p:attrName>style.visibility</p:attrName>
                                        </p:attrNameLst>
                                      </p:cBhvr>
                                      <p:to>
                                        <p:strVal val="visible"/>
                                      </p:to>
                                    </p:set>
                                    <p:animEffect transition="in" filter="wipe(down)">
                                      <p:cBhvr>
                                        <p:cTn id="12" dur="500"/>
                                        <p:tgtEl>
                                          <p:spTgt spid="81925"/>
                                        </p:tgtEl>
                                      </p:cBhvr>
                                    </p:animEffect>
                                  </p:childTnLst>
                                </p:cTn>
                              </p:par>
                            </p:childTnLst>
                          </p:cTn>
                        </p:par>
                        <p:par>
                          <p:cTn id="13" fill="hold" nodeType="afterGroup">
                            <p:stCondLst>
                              <p:cond delay="500"/>
                            </p:stCondLst>
                            <p:childTnLst>
                              <p:par>
                                <p:cTn id="14" presetID="15" presetClass="entr" presetSubtype="0" fill="hold" grpId="0" nodeType="afterEffect">
                                  <p:stCondLst>
                                    <p:cond delay="1000"/>
                                  </p:stCondLst>
                                  <p:childTnLst>
                                    <p:set>
                                      <p:cBhvr>
                                        <p:cTn id="15" dur="1" fill="hold">
                                          <p:stCondLst>
                                            <p:cond delay="0"/>
                                          </p:stCondLst>
                                        </p:cTn>
                                        <p:tgtEl>
                                          <p:spTgt spid="81926"/>
                                        </p:tgtEl>
                                        <p:attrNameLst>
                                          <p:attrName>style.visibility</p:attrName>
                                        </p:attrNameLst>
                                      </p:cBhvr>
                                      <p:to>
                                        <p:strVal val="visible"/>
                                      </p:to>
                                    </p:set>
                                    <p:anim calcmode="lin" valueType="num">
                                      <p:cBhvr>
                                        <p:cTn id="16" dur="1000" fill="hold"/>
                                        <p:tgtEl>
                                          <p:spTgt spid="81926"/>
                                        </p:tgtEl>
                                        <p:attrNameLst>
                                          <p:attrName>ppt_w</p:attrName>
                                        </p:attrNameLst>
                                      </p:cBhvr>
                                      <p:tavLst>
                                        <p:tav tm="0">
                                          <p:val>
                                            <p:fltVal val="0"/>
                                          </p:val>
                                        </p:tav>
                                        <p:tav tm="100000">
                                          <p:val>
                                            <p:strVal val="#ppt_w"/>
                                          </p:val>
                                        </p:tav>
                                      </p:tavLst>
                                    </p:anim>
                                    <p:anim calcmode="lin" valueType="num">
                                      <p:cBhvr>
                                        <p:cTn id="17" dur="1000" fill="hold"/>
                                        <p:tgtEl>
                                          <p:spTgt spid="81926"/>
                                        </p:tgtEl>
                                        <p:attrNameLst>
                                          <p:attrName>ppt_h</p:attrName>
                                        </p:attrNameLst>
                                      </p:cBhvr>
                                      <p:tavLst>
                                        <p:tav tm="0">
                                          <p:val>
                                            <p:fltVal val="0"/>
                                          </p:val>
                                        </p:tav>
                                        <p:tav tm="100000">
                                          <p:val>
                                            <p:strVal val="#ppt_h"/>
                                          </p:val>
                                        </p:tav>
                                      </p:tavLst>
                                    </p:anim>
                                    <p:anim calcmode="lin" valueType="num">
                                      <p:cBhvr>
                                        <p:cTn id="18" dur="1000" fill="hold"/>
                                        <p:tgtEl>
                                          <p:spTgt spid="81926"/>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8192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5" fill="hold" nodeType="clickEffect">
                                  <p:stCondLst>
                                    <p:cond delay="0"/>
                                  </p:stCondLst>
                                  <p:childTnLst>
                                    <p:set>
                                      <p:cBhvr>
                                        <p:cTn id="23" dur="1" fill="hold">
                                          <p:stCondLst>
                                            <p:cond delay="0"/>
                                          </p:stCondLst>
                                        </p:cTn>
                                        <p:tgtEl>
                                          <p:spTgt spid="81928"/>
                                        </p:tgtEl>
                                        <p:attrNameLst>
                                          <p:attrName>style.visibility</p:attrName>
                                        </p:attrNameLst>
                                      </p:cBhvr>
                                      <p:to>
                                        <p:strVal val="visible"/>
                                      </p:to>
                                    </p:set>
                                    <p:animEffect transition="in" filter="checkerboard(down)">
                                      <p:cBhvr>
                                        <p:cTn id="24" dur="500"/>
                                        <p:tgtEl>
                                          <p:spTgt spid="819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4" grpId="0" build="p" autoUpdateAnimBg="0"/>
      <p:bldP spid="81925" grpId="0" animBg="1"/>
      <p:bldP spid="81926"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7" name="Picture 5" descr="persecution"/>
          <p:cNvPicPr>
            <a:picLocks noChangeAspect="1" noChangeArrowheads="1"/>
          </p:cNvPicPr>
          <p:nvPr/>
        </p:nvPicPr>
        <p:blipFill>
          <a:blip r:embed="rId2">
            <a:lum bright="-26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868362"/>
          </a:xfrm>
          <a:solidFill>
            <a:schemeClr val="bg2"/>
          </a:solidFill>
          <a:ln>
            <a:solidFill>
              <a:schemeClr val="tx1"/>
            </a:solidFill>
          </a:ln>
        </p:spPr>
        <p:txBody>
          <a:bodyPr/>
          <a:lstStyle/>
          <a:p>
            <a:pPr eaLnBrk="1" hangingPunct="1">
              <a:defRPr/>
            </a:pPr>
            <a:r>
              <a:rPr lang="en-US">
                <a:effectLst/>
                <a:ea typeface="ＭＳ Ｐゴシック" charset="0"/>
                <a:cs typeface="ＭＳ Ｐゴシック" charset="0"/>
              </a:rPr>
              <a:t>烈 火</a:t>
            </a:r>
            <a:endParaRPr lang="en-US">
              <a:effectLst/>
              <a:latin typeface="Arial" charset="0"/>
              <a:ea typeface="ＭＳ Ｐゴシック" charset="0"/>
              <a:cs typeface="Arial" charset="0"/>
            </a:endParaRPr>
          </a:p>
        </p:txBody>
      </p:sp>
      <p:sp>
        <p:nvSpPr>
          <p:cNvPr id="5" name="Content Placeholder 2"/>
          <p:cNvSpPr txBox="1">
            <a:spLocks/>
          </p:cNvSpPr>
          <p:nvPr/>
        </p:nvSpPr>
        <p:spPr bwMode="auto">
          <a:xfrm>
            <a:off x="762000" y="1676400"/>
            <a:ext cx="8229600" cy="3505200"/>
          </a:xfrm>
          <a:prstGeom prst="rect">
            <a:avLst/>
          </a:prstGeom>
          <a:noFill/>
          <a:ln w="9525">
            <a:noFill/>
            <a:miter lim="800000"/>
            <a:headEnd/>
            <a:tailEnd/>
          </a:ln>
          <a:effec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eaLnBrk="0" fontAlgn="base" hangingPunct="0">
              <a:spcBef>
                <a:spcPct val="20000"/>
              </a:spcBef>
              <a:spcAft>
                <a:spcPct val="0"/>
              </a:spcAft>
              <a:buClr>
                <a:srgbClr val="00FFFF"/>
              </a:buClr>
              <a:buSzPct val="70000"/>
            </a:pPr>
            <a:r>
              <a:rPr lang="en-US" altLang="en-US" sz="4000" baseline="30000" dirty="0">
                <a:solidFill>
                  <a:srgbClr val="FFFFFF"/>
                </a:solidFill>
                <a:effectLst>
                  <a:outerShdw blurRad="38100" dist="38100" dir="2700000" algn="tl">
                    <a:srgbClr val="000000"/>
                  </a:outerShdw>
                </a:effectLst>
                <a:cs typeface="Arial" pitchFamily="34" charset="0"/>
              </a:rPr>
              <a:t>26 </a:t>
            </a:r>
            <a:r>
              <a:rPr lang="en-US" altLang="en-US" sz="4000" dirty="0">
                <a:solidFill>
                  <a:srgbClr val="FFFFFF"/>
                </a:solidFill>
              </a:rPr>
              <a:t>因 为 我 们 得 知 真 道 以 後 ， </a:t>
            </a:r>
            <a:br>
              <a:rPr lang="en-US" altLang="en-US" sz="4000" dirty="0">
                <a:solidFill>
                  <a:srgbClr val="FFFFFF"/>
                </a:solidFill>
              </a:rPr>
            </a:br>
            <a:r>
              <a:rPr lang="en-US" altLang="en-US" sz="4000" dirty="0">
                <a:solidFill>
                  <a:srgbClr val="FFFFFF"/>
                </a:solidFill>
              </a:rPr>
              <a:t>若 故 意 犯 罪 ， 赎 罪 的 祭 就 再 没 有 了 ；</a:t>
            </a:r>
            <a:r>
              <a:rPr lang="en-US" altLang="en-US" sz="4000" baseline="30000" dirty="0">
                <a:solidFill>
                  <a:srgbClr val="FFFFFF"/>
                </a:solidFill>
                <a:effectLst>
                  <a:outerShdw blurRad="38100" dist="38100" dir="2700000" algn="tl">
                    <a:srgbClr val="000000"/>
                  </a:outerShdw>
                </a:effectLst>
                <a:cs typeface="Arial" pitchFamily="34" charset="0"/>
              </a:rPr>
              <a:t>27 </a:t>
            </a:r>
            <a:r>
              <a:rPr lang="en-US" altLang="en-US" sz="4000" b="1" dirty="0">
                <a:solidFill>
                  <a:srgbClr val="FFFFFF"/>
                </a:solidFill>
              </a:rPr>
              <a:t>惟 有 战 惧 等 候 审 判 和 那 </a:t>
            </a:r>
            <a:r>
              <a:rPr lang="en-US" altLang="en-US" sz="4000" b="1" u="sng" dirty="0">
                <a:solidFill>
                  <a:srgbClr val="FFFFFF"/>
                </a:solidFill>
              </a:rPr>
              <a:t>烧 灭 众 敌 人 的 烈 火 </a:t>
            </a:r>
            <a:r>
              <a:rPr lang="en-US" altLang="en-US" sz="4000" b="1" dirty="0">
                <a:solidFill>
                  <a:srgbClr val="FFFFFF"/>
                </a:solidFill>
              </a:rPr>
              <a:t>。</a:t>
            </a:r>
            <a:r>
              <a:rPr lang="en-US" altLang="ja-JP" sz="4000" dirty="0">
                <a:solidFill>
                  <a:srgbClr val="FFFFFF"/>
                </a:solidFill>
                <a:effectLst>
                  <a:outerShdw blurRad="38100" dist="38100" dir="2700000" algn="tl">
                    <a:srgbClr val="000000"/>
                  </a:outerShdw>
                </a:effectLst>
                <a:cs typeface="Arial" pitchFamily="34" charset="0"/>
              </a:rPr>
              <a:t> </a:t>
            </a:r>
          </a:p>
          <a:p>
            <a:pPr defTabSz="914400" eaLnBrk="0" fontAlgn="base" hangingPunct="0">
              <a:spcBef>
                <a:spcPct val="20000"/>
              </a:spcBef>
              <a:spcAft>
                <a:spcPct val="0"/>
              </a:spcAft>
              <a:buClr>
                <a:srgbClr val="00FFFF"/>
              </a:buClr>
              <a:buSzPct val="70000"/>
            </a:pPr>
            <a:r>
              <a:rPr lang="en-US" altLang="en-US" sz="4000" dirty="0">
                <a:solidFill>
                  <a:srgbClr val="FFFFFF"/>
                </a:solidFill>
                <a:effectLst>
                  <a:outerShdw blurRad="38100" dist="38100" dir="2700000" algn="tl">
                    <a:srgbClr val="000000"/>
                  </a:outerShdw>
                </a:effectLst>
                <a:cs typeface="Arial" pitchFamily="34" charset="0"/>
              </a:rPr>
              <a:t>(</a:t>
            </a:r>
            <a:r>
              <a:rPr lang="zh-CN" altLang="en-US" sz="4000" dirty="0">
                <a:solidFill>
                  <a:srgbClr val="FFFFFF"/>
                </a:solidFill>
                <a:effectLst>
                  <a:outerShdw blurRad="38100" dist="38100" dir="2700000" algn="tl">
                    <a:srgbClr val="000000"/>
                  </a:outerShdw>
                </a:effectLst>
                <a:cs typeface="Arial" pitchFamily="34" charset="0"/>
              </a:rPr>
              <a:t>希伯来书</a:t>
            </a:r>
            <a:r>
              <a:rPr lang="en-US" altLang="ja-JP" sz="4000" dirty="0">
                <a:solidFill>
                  <a:srgbClr val="FFFFFF"/>
                </a:solidFill>
                <a:effectLst>
                  <a:outerShdw blurRad="38100" dist="38100" dir="2700000" algn="tl">
                    <a:srgbClr val="000000"/>
                  </a:outerShdw>
                </a:effectLst>
                <a:cs typeface="Arial" pitchFamily="34" charset="0"/>
              </a:rPr>
              <a:t> 10:26-27</a:t>
            </a:r>
            <a:r>
              <a:rPr lang="zh-CN" altLang="en-US" sz="4000" dirty="0">
                <a:solidFill>
                  <a:srgbClr val="FFFFFF"/>
                </a:solidFill>
                <a:effectLst>
                  <a:outerShdw blurRad="38100" dist="38100" dir="2700000" algn="tl">
                    <a:srgbClr val="000000"/>
                  </a:outerShdw>
                </a:effectLst>
                <a:cs typeface="Arial" pitchFamily="34" charset="0"/>
              </a:rPr>
              <a:t>）</a:t>
            </a:r>
            <a:endParaRPr lang="en-US" altLang="en-US" sz="4000" dirty="0">
              <a:solidFill>
                <a:srgbClr val="FFFFFF"/>
              </a:solidFill>
              <a:effectLst>
                <a:outerShdw blurRad="38100" dist="38100" dir="2700000" algn="tl">
                  <a:srgbClr val="000000"/>
                </a:outerShdw>
              </a:effectLst>
              <a:cs typeface="Arial" pitchFamily="34" charset="0"/>
            </a:endParaRPr>
          </a:p>
        </p:txBody>
      </p:sp>
      <p:sp>
        <p:nvSpPr>
          <p:cNvPr id="7" name="Title 1"/>
          <p:cNvSpPr txBox="1">
            <a:spLocks/>
          </p:cNvSpPr>
          <p:nvPr/>
        </p:nvSpPr>
        <p:spPr bwMode="auto">
          <a:xfrm>
            <a:off x="76200" y="5257800"/>
            <a:ext cx="3929866" cy="1143000"/>
          </a:xfrm>
          <a:prstGeom prst="rect">
            <a:avLst/>
          </a:prstGeom>
          <a:noFill/>
          <a:ln w="9525">
            <a:noFill/>
            <a:miter lim="800000"/>
            <a:headEnd/>
            <a:tailEnd/>
          </a:ln>
          <a:effectLst/>
        </p:spPr>
        <p:txBody>
          <a:bodyPr anchor="ctr"/>
          <a:lstStyle>
            <a:defPPr>
              <a:defRPr lang="en-US"/>
            </a:defPPr>
            <a:lvl1pPr algn="ctr" defTabSz="914400" eaLnBrk="0" fontAlgn="base" hangingPunct="0">
              <a:spcBef>
                <a:spcPct val="0"/>
              </a:spcBef>
              <a:spcAft>
                <a:spcPct val="0"/>
              </a:spcAft>
              <a:defRPr sz="4000" b="1">
                <a:solidFill>
                  <a:srgbClr val="DDDDDD"/>
                </a:solidFill>
                <a:effectLst>
                  <a:glow rad="355600">
                    <a:srgbClr val="FF0000"/>
                  </a:glow>
                  <a:outerShdw blurRad="38100" dist="38100" dir="2700000" algn="tl">
                    <a:srgbClr val="000000"/>
                  </a:outerShdw>
                </a:effectLst>
                <a:latin typeface="Arial" charset="0"/>
                <a:ea typeface="ＭＳ Ｐゴシック" charset="0"/>
                <a:cs typeface="Arial"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r>
              <a:rPr lang="zh-CN" altLang="en-US" dirty="0">
                <a:effectLst>
                  <a:glow rad="228600">
                    <a:srgbClr val="FF0000"/>
                  </a:glow>
                  <a:outerShdw blurRad="38100" dist="38100" dir="2700000" algn="tl">
                    <a:srgbClr val="000000"/>
                  </a:outerShdw>
                </a:effectLst>
              </a:rPr>
              <a:t>地狱的</a:t>
            </a:r>
            <a:r>
              <a:rPr lang="en-US" altLang="en-US" dirty="0" err="1">
                <a:effectLst>
                  <a:glow rad="228600">
                    <a:srgbClr val="FF0000"/>
                  </a:glow>
                  <a:outerShdw blurRad="38100" dist="38100" dir="2700000" algn="tl">
                    <a:srgbClr val="000000"/>
                  </a:outerShdw>
                </a:effectLst>
              </a:rPr>
              <a:t>烈火</a:t>
            </a:r>
            <a:r>
              <a:rPr lang="en-US" altLang="ja-JP" dirty="0">
                <a:effectLst>
                  <a:glow rad="228600">
                    <a:srgbClr val="FF0000"/>
                  </a:glow>
                  <a:outerShdw blurRad="38100" dist="38100" dir="2700000" algn="tl">
                    <a:srgbClr val="000000"/>
                  </a:outerShdw>
                </a:effectLst>
              </a:rPr>
              <a:t>?</a:t>
            </a:r>
            <a:endParaRPr lang="en-US" altLang="en-US" dirty="0">
              <a:effectLst>
                <a:glow rad="228600">
                  <a:srgbClr val="FF0000"/>
                </a:glow>
                <a:outerShdw blurRad="38100" dist="38100" dir="2700000" algn="tl">
                  <a:srgbClr val="000000"/>
                </a:outerShdw>
              </a:effectLst>
            </a:endParaRPr>
          </a:p>
        </p:txBody>
      </p:sp>
      <p:sp>
        <p:nvSpPr>
          <p:cNvPr id="8" name="Title 1"/>
          <p:cNvSpPr txBox="1">
            <a:spLocks/>
          </p:cNvSpPr>
          <p:nvPr/>
        </p:nvSpPr>
        <p:spPr bwMode="auto">
          <a:xfrm>
            <a:off x="3733800" y="5334000"/>
            <a:ext cx="5410200" cy="1143000"/>
          </a:xfrm>
          <a:prstGeom prst="rect">
            <a:avLst/>
          </a:prstGeom>
          <a:noFill/>
          <a:ln w="9525">
            <a:noFill/>
            <a:miter lim="800000"/>
            <a:headEnd/>
            <a:tailEnd/>
          </a:ln>
          <a:effectLst/>
        </p:spPr>
        <p:txBody>
          <a:bodyPr anchor="ctr"/>
          <a:lstStyle>
            <a:defPPr>
              <a:defRPr lang="en-US"/>
            </a:defPPr>
            <a:lvl1pPr algn="ctr" defTabSz="914400" eaLnBrk="0" fontAlgn="base" hangingPunct="0">
              <a:spcBef>
                <a:spcPct val="0"/>
              </a:spcBef>
              <a:spcAft>
                <a:spcPct val="0"/>
              </a:spcAft>
              <a:defRPr sz="4000" b="1">
                <a:solidFill>
                  <a:srgbClr val="DDDDDD"/>
                </a:solidFill>
                <a:effectLst>
                  <a:glow rad="355600">
                    <a:srgbClr val="FF0000"/>
                  </a:glow>
                  <a:outerShdw blurRad="38100" dist="38100" dir="2700000" algn="tl">
                    <a:srgbClr val="000000"/>
                  </a:outerShdw>
                </a:effectLst>
                <a:latin typeface="Arial" charset="0"/>
                <a:ea typeface="ＭＳ Ｐゴシック" charset="0"/>
                <a:cs typeface="Arial"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r>
              <a:rPr lang="zh-CN" altLang="en-US" dirty="0">
                <a:effectLst>
                  <a:glow rad="228600">
                    <a:srgbClr val="FF0000"/>
                  </a:glow>
                  <a:outerShdw blurRad="38100" dist="38100" dir="2700000" algn="tl">
                    <a:srgbClr val="000000"/>
                  </a:outerShdw>
                </a:effectLst>
              </a:rPr>
              <a:t>不</a:t>
            </a:r>
            <a:r>
              <a:rPr lang="en-US" altLang="ja-JP" dirty="0">
                <a:effectLst>
                  <a:glow rad="228600">
                    <a:srgbClr val="FF0000"/>
                  </a:glow>
                  <a:outerShdw blurRad="38100" dist="38100" dir="2700000" algn="tl">
                    <a:srgbClr val="000000"/>
                  </a:outerShdw>
                </a:effectLst>
              </a:rPr>
              <a:t>, </a:t>
            </a:r>
            <a:r>
              <a:rPr lang="zh-CN" altLang="en-US" dirty="0">
                <a:effectLst>
                  <a:glow rad="228600">
                    <a:srgbClr val="FF0000"/>
                  </a:glow>
                  <a:outerShdw blurRad="38100" dist="38100" dir="2700000" algn="tl">
                    <a:srgbClr val="000000"/>
                  </a:outerShdw>
                </a:effectLst>
              </a:rPr>
              <a:t>来之耶路撒冷的</a:t>
            </a:r>
            <a:endParaRPr lang="en-US" altLang="zh-CN" dirty="0">
              <a:effectLst>
                <a:glow rad="228600">
                  <a:srgbClr val="FF0000"/>
                </a:glow>
                <a:outerShdw blurRad="38100" dist="38100" dir="2700000" algn="tl">
                  <a:srgbClr val="000000"/>
                </a:outerShdw>
              </a:effectLst>
            </a:endParaRPr>
          </a:p>
          <a:p>
            <a:r>
              <a:rPr lang="en-US" altLang="en-US" dirty="0" err="1">
                <a:effectLst>
                  <a:glow rad="228600">
                    <a:srgbClr val="FF0000"/>
                  </a:glow>
                  <a:outerShdw blurRad="38100" dist="38100" dir="2700000" algn="tl">
                    <a:srgbClr val="000000"/>
                  </a:outerShdw>
                </a:effectLst>
              </a:rPr>
              <a:t>烈火</a:t>
            </a:r>
            <a:r>
              <a:rPr lang="en-US" altLang="ja-JP" dirty="0">
                <a:effectLst>
                  <a:glow rad="228600">
                    <a:srgbClr val="FF0000"/>
                  </a:glow>
                  <a:outerShdw blurRad="38100" dist="38100" dir="2700000" algn="tl">
                    <a:srgbClr val="000000"/>
                  </a:outerShdw>
                </a:effectLst>
              </a:rPr>
              <a:t>!</a:t>
            </a:r>
            <a:endParaRPr lang="en-US" altLang="en-US" dirty="0">
              <a:effectLst>
                <a:glow rad="228600">
                  <a:srgbClr val="FF0000"/>
                </a:glow>
                <a:outerShdw blurRad="38100" dist="38100" dir="2700000" algn="tl">
                  <a:srgbClr val="000000"/>
                </a:outerShdw>
              </a:effectLst>
            </a:endParaRPr>
          </a:p>
        </p:txBody>
      </p:sp>
    </p:spTree>
    <p:extLst>
      <p:ext uri="{BB962C8B-B14F-4D97-AF65-F5344CB8AC3E}">
        <p14:creationId xmlns:p14="http://schemas.microsoft.com/office/powerpoint/2010/main" val="19831987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1" name="Picture 2" descr="JEWOT007"/>
          <p:cNvPicPr>
            <a:picLocks noChangeAspect="1" noChangeArrowheads="1"/>
          </p:cNvPicPr>
          <p:nvPr/>
        </p:nvPicPr>
        <p:blipFill>
          <a:blip r:embed="rId3">
            <a:lum bright="-38000"/>
            <a:extLst>
              <a:ext uri="{28A0092B-C50C-407E-A947-70E740481C1C}">
                <a14:useLocalDpi xmlns:a14="http://schemas.microsoft.com/office/drawing/2010/main"/>
              </a:ext>
            </a:extLst>
          </a:blip>
          <a:srcRect/>
          <a:stretch>
            <a:fillRect/>
          </a:stretch>
        </p:blipFill>
        <p:spPr bwMode="auto">
          <a:xfrm>
            <a:off x="-457200" y="-152400"/>
            <a:ext cx="10210800"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Rectangle 3"/>
          <p:cNvSpPr>
            <a:spLocks noRot="1" noChangeArrowheads="1"/>
          </p:cNvSpPr>
          <p:nvPr/>
        </p:nvSpPr>
        <p:spPr bwMode="auto">
          <a:xfrm>
            <a:off x="1447800" y="1600200"/>
            <a:ext cx="6705600" cy="33528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fontAlgn="base">
              <a:lnSpc>
                <a:spcPct val="130000"/>
              </a:lnSpc>
              <a:spcBef>
                <a:spcPct val="0"/>
              </a:spcBef>
              <a:spcAft>
                <a:spcPct val="0"/>
              </a:spcAft>
            </a:pPr>
            <a:r>
              <a:rPr lang="en-US" altLang="zh-CN" sz="3600" b="1" i="1" baseline="30000">
                <a:solidFill>
                  <a:srgbClr val="FFFFFF"/>
                </a:solidFill>
                <a:effectLst>
                  <a:outerShdw blurRad="38100" dist="38100" dir="2700000" algn="tl">
                    <a:srgbClr val="000000"/>
                  </a:outerShdw>
                </a:effectLst>
                <a:latin typeface="SimSun" pitchFamily="2" charset="-122"/>
                <a:ea typeface="SimSun" pitchFamily="2" charset="-122"/>
              </a:rPr>
              <a:t>13 </a:t>
            </a:r>
            <a:r>
              <a:rPr lang="ja-JP" altLang="en-US" sz="3600" b="1">
                <a:solidFill>
                  <a:srgbClr val="DDDDDD"/>
                </a:solidFill>
                <a:effectLst>
                  <a:outerShdw blurRad="38100" dist="38100" dir="2700000" algn="tl">
                    <a:srgbClr val="000000"/>
                  </a:outerShdw>
                </a:effectLst>
                <a:latin typeface="SimSun" pitchFamily="2" charset="-122"/>
                <a:ea typeface="SimSun" pitchFamily="2" charset="-122"/>
              </a:rPr>
              <a:t>神既然说到</a:t>
            </a:r>
            <a:r>
              <a:rPr lang="en-US" altLang="ja-JP" sz="3600" b="1">
                <a:solidFill>
                  <a:srgbClr val="DDDDDD"/>
                </a:solidFill>
                <a:effectLst>
                  <a:outerShdw blurRad="38100" dist="38100" dir="2700000" algn="tl">
                    <a:srgbClr val="000000"/>
                  </a:outerShdw>
                </a:effectLst>
                <a:latin typeface="SimSun" pitchFamily="2" charset="-122"/>
                <a:ea typeface="SimSun" pitchFamily="2" charset="-122"/>
              </a:rPr>
              <a:t>“</a:t>
            </a:r>
            <a:r>
              <a:rPr lang="ja-JP" altLang="en-US" sz="3600" b="1">
                <a:solidFill>
                  <a:srgbClr val="DDDDDD"/>
                </a:solidFill>
                <a:effectLst>
                  <a:outerShdw blurRad="38100" dist="38100" dir="2700000" algn="tl">
                    <a:srgbClr val="000000"/>
                  </a:outerShdw>
                </a:effectLst>
                <a:latin typeface="SimSun" pitchFamily="2" charset="-122"/>
                <a:ea typeface="SimSun" pitchFamily="2" charset="-122"/>
              </a:rPr>
              <a:t>新</a:t>
            </a:r>
            <a:r>
              <a:rPr lang="en-US" altLang="ja-JP" sz="3600" b="1">
                <a:solidFill>
                  <a:srgbClr val="DDDDDD"/>
                </a:solidFill>
                <a:effectLst>
                  <a:outerShdw blurRad="38100" dist="38100" dir="2700000" algn="tl">
                    <a:srgbClr val="000000"/>
                  </a:outerShdw>
                </a:effectLst>
                <a:latin typeface="SimSun" pitchFamily="2" charset="-122"/>
                <a:ea typeface="SimSun" pitchFamily="2" charset="-122"/>
              </a:rPr>
              <a:t>”</a:t>
            </a:r>
            <a:r>
              <a:rPr lang="ja-JP" altLang="en-US" sz="3600" b="1">
                <a:solidFill>
                  <a:srgbClr val="DDDDDD"/>
                </a:solidFill>
                <a:effectLst>
                  <a:outerShdw blurRad="38100" dist="38100" dir="2700000" algn="tl">
                    <a:srgbClr val="000000"/>
                  </a:outerShdw>
                </a:effectLst>
                <a:latin typeface="SimSun" pitchFamily="2" charset="-122"/>
                <a:ea typeface="SimSun" pitchFamily="2" charset="-122"/>
              </a:rPr>
              <a:t>的约，</a:t>
            </a:r>
            <a:r>
              <a:rPr lang="en-US" altLang="ja-JP" sz="3600" b="1">
                <a:solidFill>
                  <a:srgbClr val="DDDDDD"/>
                </a:solidFill>
                <a:effectLst>
                  <a:outerShdw blurRad="38100" dist="38100" dir="2700000" algn="tl">
                    <a:srgbClr val="000000"/>
                  </a:outerShdw>
                </a:effectLst>
                <a:latin typeface="SimSun" pitchFamily="2" charset="-122"/>
                <a:ea typeface="SimSun" pitchFamily="2" charset="-122"/>
              </a:rPr>
              <a:t/>
            </a:r>
            <a:br>
              <a:rPr lang="en-US" altLang="ja-JP" sz="3600" b="1">
                <a:solidFill>
                  <a:srgbClr val="DDDDDD"/>
                </a:solidFill>
                <a:effectLst>
                  <a:outerShdw blurRad="38100" dist="38100" dir="2700000" algn="tl">
                    <a:srgbClr val="000000"/>
                  </a:outerShdw>
                </a:effectLst>
                <a:latin typeface="SimSun" pitchFamily="2" charset="-122"/>
                <a:ea typeface="SimSun" pitchFamily="2" charset="-122"/>
              </a:rPr>
            </a:br>
            <a:r>
              <a:rPr lang="ja-JP" altLang="en-US" sz="3600" b="1">
                <a:solidFill>
                  <a:srgbClr val="DDDDDD"/>
                </a:solidFill>
                <a:effectLst>
                  <a:outerShdw blurRad="38100" dist="38100" dir="2700000" algn="tl">
                    <a:srgbClr val="000000"/>
                  </a:outerShdw>
                </a:effectLst>
                <a:latin typeface="SimSun" pitchFamily="2" charset="-122"/>
                <a:ea typeface="SimSun" pitchFamily="2" charset="-122"/>
              </a:rPr>
              <a:t>就是把前约当作旧的了；</a:t>
            </a:r>
            <a:r>
              <a:rPr lang="en-US" altLang="ja-JP" sz="3600" b="1">
                <a:solidFill>
                  <a:srgbClr val="DDDDDD"/>
                </a:solidFill>
                <a:effectLst>
                  <a:outerShdw blurRad="38100" dist="38100" dir="2700000" algn="tl">
                    <a:srgbClr val="000000"/>
                  </a:outerShdw>
                </a:effectLst>
                <a:latin typeface="SimSun" pitchFamily="2" charset="-122"/>
                <a:ea typeface="SimSun" pitchFamily="2" charset="-122"/>
              </a:rPr>
              <a:t/>
            </a:r>
            <a:br>
              <a:rPr lang="en-US" altLang="ja-JP" sz="3600" b="1">
                <a:solidFill>
                  <a:srgbClr val="DDDDDD"/>
                </a:solidFill>
                <a:effectLst>
                  <a:outerShdw blurRad="38100" dist="38100" dir="2700000" algn="tl">
                    <a:srgbClr val="000000"/>
                  </a:outerShdw>
                </a:effectLst>
                <a:latin typeface="SimSun" pitchFamily="2" charset="-122"/>
                <a:ea typeface="SimSun" pitchFamily="2" charset="-122"/>
              </a:rPr>
            </a:br>
            <a:r>
              <a:rPr lang="ja-JP" altLang="en-US" sz="3600" b="1">
                <a:solidFill>
                  <a:srgbClr val="DDDDDD"/>
                </a:solidFill>
                <a:effectLst>
                  <a:outerShdw blurRad="38100" dist="38100" dir="2700000" algn="tl">
                    <a:srgbClr val="000000"/>
                  </a:outerShdw>
                </a:effectLst>
                <a:latin typeface="SimSun" pitchFamily="2" charset="-122"/>
                <a:ea typeface="SimSun" pitchFamily="2" charset="-122"/>
              </a:rPr>
              <a:t>那变成陈旧衰老的，</a:t>
            </a:r>
            <a:r>
              <a:rPr lang="en-US" altLang="ja-JP" sz="3600" b="1">
                <a:solidFill>
                  <a:srgbClr val="DDDDDD"/>
                </a:solidFill>
                <a:effectLst>
                  <a:outerShdw blurRad="38100" dist="38100" dir="2700000" algn="tl">
                    <a:srgbClr val="000000"/>
                  </a:outerShdw>
                </a:effectLst>
                <a:latin typeface="SimSun" pitchFamily="2" charset="-122"/>
                <a:ea typeface="SimSun" pitchFamily="2" charset="-122"/>
              </a:rPr>
              <a:t/>
            </a:r>
            <a:br>
              <a:rPr lang="en-US" altLang="ja-JP" sz="3600" b="1">
                <a:solidFill>
                  <a:srgbClr val="DDDDDD"/>
                </a:solidFill>
                <a:effectLst>
                  <a:outerShdw blurRad="38100" dist="38100" dir="2700000" algn="tl">
                    <a:srgbClr val="000000"/>
                  </a:outerShdw>
                </a:effectLst>
                <a:latin typeface="SimSun" pitchFamily="2" charset="-122"/>
                <a:ea typeface="SimSun" pitchFamily="2" charset="-122"/>
              </a:rPr>
            </a:br>
            <a:r>
              <a:rPr lang="ja-JP" altLang="en-US" sz="3600" b="1">
                <a:solidFill>
                  <a:srgbClr val="DDDDDD"/>
                </a:solidFill>
                <a:effectLst>
                  <a:outerShdw blurRad="38100" dist="38100" dir="2700000" algn="tl">
                    <a:srgbClr val="000000"/>
                  </a:outerShdw>
                </a:effectLst>
                <a:latin typeface="SimSun" pitchFamily="2" charset="-122"/>
                <a:ea typeface="SimSun" pitchFamily="2" charset="-122"/>
              </a:rPr>
              <a:t>就快要消逝了。</a:t>
            </a:r>
            <a:r>
              <a:rPr lang="en-US" altLang="zh-CN" sz="3600" b="1" i="1" baseline="30000">
                <a:solidFill>
                  <a:srgbClr val="FFFFFF"/>
                </a:solidFill>
                <a:effectLst>
                  <a:outerShdw blurRad="38100" dist="38100" dir="2700000" algn="tl">
                    <a:srgbClr val="000000"/>
                  </a:outerShdw>
                </a:effectLst>
                <a:latin typeface="SimSun" pitchFamily="2" charset="-122"/>
                <a:ea typeface="SimSun" pitchFamily="2" charset="-122"/>
              </a:rPr>
              <a:t/>
            </a:r>
            <a:br>
              <a:rPr lang="en-US" altLang="zh-CN" sz="3600" b="1" i="1" baseline="30000">
                <a:solidFill>
                  <a:srgbClr val="FFFFFF"/>
                </a:solidFill>
                <a:effectLst>
                  <a:outerShdw blurRad="38100" dist="38100" dir="2700000" algn="tl">
                    <a:srgbClr val="000000"/>
                  </a:outerShdw>
                </a:effectLst>
                <a:latin typeface="SimSun" pitchFamily="2" charset="-122"/>
                <a:ea typeface="SimSun" pitchFamily="2" charset="-122"/>
              </a:rPr>
            </a:br>
            <a:endParaRPr lang="en-US" altLang="en-US" sz="3600" b="1" i="1" baseline="300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83972" name="Rectangle 4"/>
          <p:cNvSpPr>
            <a:spLocks noRot="1" noChangeArrowheads="1"/>
          </p:cNvSpPr>
          <p:nvPr/>
        </p:nvSpPr>
        <p:spPr bwMode="auto">
          <a:xfrm>
            <a:off x="381000" y="4724400"/>
            <a:ext cx="2286000" cy="10668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fontAlgn="base">
              <a:lnSpc>
                <a:spcPct val="130000"/>
              </a:lnSpc>
              <a:spcBef>
                <a:spcPct val="0"/>
              </a:spcBef>
              <a:spcAft>
                <a:spcPct val="0"/>
              </a:spcAft>
            </a:pPr>
            <a:r>
              <a:rPr lang="ja-JP" altLang="en-US" sz="2800" b="1">
                <a:solidFill>
                  <a:srgbClr val="D3CE00"/>
                </a:solidFill>
                <a:effectLst>
                  <a:outerShdw blurRad="38100" dist="38100" dir="2700000" algn="tl">
                    <a:srgbClr val="000000"/>
                  </a:outerShdw>
                </a:effectLst>
                <a:latin typeface="SimSun" pitchFamily="2" charset="-122"/>
                <a:ea typeface="SimSun" pitchFamily="2" charset="-122"/>
              </a:rPr>
              <a:t>过时</a:t>
            </a:r>
            <a:r>
              <a:rPr lang="en-US" altLang="zh-CN" sz="2800" b="1">
                <a:solidFill>
                  <a:srgbClr val="FFFFFF"/>
                </a:solidFill>
                <a:effectLst>
                  <a:outerShdw blurRad="38100" dist="38100" dir="2700000" algn="tl">
                    <a:srgbClr val="000000"/>
                  </a:outerShdw>
                </a:effectLst>
                <a:latin typeface="SimSun" pitchFamily="2" charset="-122"/>
                <a:ea typeface="SimSun" pitchFamily="2" charset="-122"/>
              </a:rPr>
              <a:t/>
            </a:r>
            <a:br>
              <a:rPr lang="en-US" altLang="zh-CN" sz="2800" b="1">
                <a:solidFill>
                  <a:srgbClr val="FFFFFF"/>
                </a:solidFill>
                <a:effectLst>
                  <a:outerShdw blurRad="38100" dist="38100" dir="2700000" algn="tl">
                    <a:srgbClr val="000000"/>
                  </a:outerShdw>
                </a:effectLst>
                <a:latin typeface="SimSun" pitchFamily="2" charset="-122"/>
                <a:ea typeface="SimSun" pitchFamily="2" charset="-122"/>
              </a:rPr>
            </a:br>
            <a:r>
              <a:rPr lang="ja-JP" altLang="en-US" sz="2800" b="1">
                <a:solidFill>
                  <a:srgbClr val="DDDDDD"/>
                </a:solidFill>
                <a:effectLst>
                  <a:outerShdw blurRad="38100" dist="38100" dir="2700000" algn="tl">
                    <a:srgbClr val="000000"/>
                  </a:outerShdw>
                </a:effectLst>
                <a:latin typeface="SimSun" pitchFamily="2" charset="-122"/>
                <a:ea typeface="SimSun" pitchFamily="2" charset="-122"/>
              </a:rPr>
              <a:t>主后</a:t>
            </a:r>
            <a:r>
              <a:rPr lang="en-US" altLang="zh-CN" sz="2800" b="1" i="1">
                <a:solidFill>
                  <a:srgbClr val="FFFFFF"/>
                </a:solidFill>
                <a:effectLst>
                  <a:outerShdw blurRad="38100" dist="38100" dir="2700000" algn="tl">
                    <a:srgbClr val="000000"/>
                  </a:outerShdw>
                </a:effectLst>
                <a:ea typeface="SimSun" pitchFamily="2" charset="-122"/>
              </a:rPr>
              <a:t> 33</a:t>
            </a:r>
            <a:endParaRPr lang="en-US" altLang="en-US" sz="2800" b="1" i="1">
              <a:solidFill>
                <a:srgbClr val="FFFFFF"/>
              </a:solidFill>
              <a:effectLst>
                <a:outerShdw blurRad="38100" dist="38100" dir="2700000" algn="tl">
                  <a:srgbClr val="000000"/>
                </a:outerShdw>
              </a:effectLst>
              <a:ea typeface="SimSun" pitchFamily="2" charset="-122"/>
            </a:endParaRPr>
          </a:p>
        </p:txBody>
      </p:sp>
      <p:sp>
        <p:nvSpPr>
          <p:cNvPr id="83973" name="Rectangle 5"/>
          <p:cNvSpPr>
            <a:spLocks noRot="1" noChangeArrowheads="1"/>
          </p:cNvSpPr>
          <p:nvPr/>
        </p:nvSpPr>
        <p:spPr bwMode="auto">
          <a:xfrm>
            <a:off x="2667000" y="4724400"/>
            <a:ext cx="3962400" cy="10668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fontAlgn="base">
              <a:lnSpc>
                <a:spcPct val="130000"/>
              </a:lnSpc>
              <a:spcBef>
                <a:spcPct val="0"/>
              </a:spcBef>
              <a:spcAft>
                <a:spcPct val="0"/>
              </a:spcAft>
            </a:pPr>
            <a:r>
              <a:rPr lang="ja-JP" altLang="en-US" sz="2800" b="1">
                <a:solidFill>
                  <a:srgbClr val="D3CE00"/>
                </a:solidFill>
                <a:effectLst>
                  <a:outerShdw blurRad="38100" dist="38100" dir="2700000" algn="tl">
                    <a:srgbClr val="000000"/>
                  </a:outerShdw>
                </a:effectLst>
                <a:latin typeface="SimSun" pitchFamily="2" charset="-122"/>
                <a:ea typeface="SimSun" pitchFamily="2" charset="-122"/>
              </a:rPr>
              <a:t>希伯来书，其著作写于</a:t>
            </a:r>
            <a:r>
              <a:rPr lang="en-US" altLang="zh-CN" sz="2800" b="1" i="1">
                <a:solidFill>
                  <a:srgbClr val="FFFFFF"/>
                </a:solidFill>
                <a:effectLst>
                  <a:outerShdw blurRad="38100" dist="38100" dir="2700000" algn="tl">
                    <a:srgbClr val="000000"/>
                  </a:outerShdw>
                </a:effectLst>
                <a:ea typeface="SimSun" pitchFamily="2" charset="-122"/>
              </a:rPr>
              <a:t/>
            </a:r>
            <a:br>
              <a:rPr lang="en-US" altLang="zh-CN" sz="2800" b="1" i="1">
                <a:solidFill>
                  <a:srgbClr val="FFFFFF"/>
                </a:solidFill>
                <a:effectLst>
                  <a:outerShdw blurRad="38100" dist="38100" dir="2700000" algn="tl">
                    <a:srgbClr val="000000"/>
                  </a:outerShdw>
                </a:effectLst>
                <a:ea typeface="SimSun" pitchFamily="2" charset="-122"/>
              </a:rPr>
            </a:br>
            <a:r>
              <a:rPr lang="ja-JP" altLang="en-US" sz="2800" b="1">
                <a:solidFill>
                  <a:srgbClr val="FFFFFF"/>
                </a:solidFill>
                <a:effectLst>
                  <a:outerShdw blurRad="38100" dist="38100" dir="2700000" algn="tl">
                    <a:srgbClr val="000000"/>
                  </a:outerShdw>
                </a:effectLst>
                <a:latin typeface="SimSun" pitchFamily="2" charset="-122"/>
                <a:ea typeface="SimSun" pitchFamily="2" charset="-122"/>
              </a:rPr>
              <a:t>主后</a:t>
            </a:r>
            <a:r>
              <a:rPr lang="en-US" altLang="zh-CN" sz="2800" b="1" i="1">
                <a:solidFill>
                  <a:srgbClr val="FFFFFF"/>
                </a:solidFill>
                <a:effectLst>
                  <a:outerShdw blurRad="38100" dist="38100" dir="2700000" algn="tl">
                    <a:srgbClr val="000000"/>
                  </a:outerShdw>
                </a:effectLst>
                <a:ea typeface="SimSun" pitchFamily="2" charset="-122"/>
              </a:rPr>
              <a:t> 67-68</a:t>
            </a:r>
            <a:endParaRPr lang="en-US" altLang="en-US" sz="2800" b="1" i="1">
              <a:solidFill>
                <a:srgbClr val="FFFFFF"/>
              </a:solidFill>
              <a:effectLst>
                <a:outerShdw blurRad="38100" dist="38100" dir="2700000" algn="tl">
                  <a:srgbClr val="000000"/>
                </a:outerShdw>
              </a:effectLst>
              <a:ea typeface="SimSun" pitchFamily="2" charset="-122"/>
            </a:endParaRPr>
          </a:p>
        </p:txBody>
      </p:sp>
      <p:sp>
        <p:nvSpPr>
          <p:cNvPr id="83974" name="Rectangle 6"/>
          <p:cNvSpPr>
            <a:spLocks noRot="1" noChangeArrowheads="1"/>
          </p:cNvSpPr>
          <p:nvPr/>
        </p:nvSpPr>
        <p:spPr bwMode="auto">
          <a:xfrm>
            <a:off x="6629400" y="4724400"/>
            <a:ext cx="2743200" cy="10668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defTabSz="914400" fontAlgn="base">
              <a:lnSpc>
                <a:spcPct val="130000"/>
              </a:lnSpc>
              <a:spcBef>
                <a:spcPct val="0"/>
              </a:spcBef>
              <a:spcAft>
                <a:spcPct val="0"/>
              </a:spcAft>
            </a:pPr>
            <a:r>
              <a:rPr lang="ja-JP" altLang="en-US" sz="2800" b="1">
                <a:solidFill>
                  <a:srgbClr val="D3CE00"/>
                </a:solidFill>
                <a:effectLst>
                  <a:outerShdw blurRad="38100" dist="38100" dir="2700000" algn="tl">
                    <a:srgbClr val="000000"/>
                  </a:outerShdw>
                </a:effectLst>
                <a:latin typeface="SimSun" pitchFamily="2" charset="-122"/>
                <a:ea typeface="SimSun" pitchFamily="2" charset="-122"/>
              </a:rPr>
              <a:t>失踪于</a:t>
            </a:r>
            <a:r>
              <a:rPr lang="en-US" altLang="zh-CN" sz="2800" b="1" i="1">
                <a:solidFill>
                  <a:srgbClr val="D3CE00"/>
                </a:solidFill>
                <a:effectLst>
                  <a:outerShdw blurRad="38100" dist="38100" dir="2700000" algn="tl">
                    <a:srgbClr val="000000"/>
                  </a:outerShdw>
                </a:effectLst>
                <a:ea typeface="SimSun" pitchFamily="2" charset="-122"/>
              </a:rPr>
              <a:t/>
            </a:r>
            <a:br>
              <a:rPr lang="en-US" altLang="zh-CN" sz="2800" b="1" i="1">
                <a:solidFill>
                  <a:srgbClr val="D3CE00"/>
                </a:solidFill>
                <a:effectLst>
                  <a:outerShdw blurRad="38100" dist="38100" dir="2700000" algn="tl">
                    <a:srgbClr val="000000"/>
                  </a:outerShdw>
                </a:effectLst>
                <a:ea typeface="SimSun" pitchFamily="2" charset="-122"/>
              </a:rPr>
            </a:br>
            <a:r>
              <a:rPr lang="ja-JP" altLang="en-US" sz="2800" b="1">
                <a:solidFill>
                  <a:srgbClr val="FFFFFF"/>
                </a:solidFill>
                <a:effectLst>
                  <a:outerShdw blurRad="38100" dist="38100" dir="2700000" algn="tl">
                    <a:srgbClr val="000000"/>
                  </a:outerShdw>
                </a:effectLst>
                <a:latin typeface="SimSun" pitchFamily="2" charset="-122"/>
                <a:ea typeface="SimSun" pitchFamily="2" charset="-122"/>
              </a:rPr>
              <a:t>主后</a:t>
            </a:r>
            <a:r>
              <a:rPr lang="en-US" altLang="zh-CN" sz="2800" b="1" i="1">
                <a:solidFill>
                  <a:srgbClr val="FFFFFF"/>
                </a:solidFill>
                <a:effectLst>
                  <a:outerShdw blurRad="38100" dist="38100" dir="2700000" algn="tl">
                    <a:srgbClr val="000000"/>
                  </a:outerShdw>
                </a:effectLst>
                <a:ea typeface="SimSun" pitchFamily="2" charset="-122"/>
              </a:rPr>
              <a:t> 70</a:t>
            </a:r>
            <a:endParaRPr lang="en-US" altLang="en-US" sz="2800" b="1" i="1">
              <a:solidFill>
                <a:srgbClr val="FFFFFF"/>
              </a:solidFill>
              <a:effectLst>
                <a:outerShdw blurRad="38100" dist="38100" dir="2700000" algn="tl">
                  <a:srgbClr val="000000"/>
                </a:outerShdw>
              </a:effectLst>
              <a:ea typeface="SimSun" pitchFamily="2" charset="-122"/>
            </a:endParaRPr>
          </a:p>
        </p:txBody>
      </p:sp>
      <p:sp>
        <p:nvSpPr>
          <p:cNvPr id="83975" name="AutoShape 7"/>
          <p:cNvSpPr>
            <a:spLocks noChangeArrowheads="1"/>
          </p:cNvSpPr>
          <p:nvPr/>
        </p:nvSpPr>
        <p:spPr bwMode="auto">
          <a:xfrm>
            <a:off x="2438400" y="5257800"/>
            <a:ext cx="685800" cy="381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00FF"/>
          </a:solidFill>
          <a:ln w="9525">
            <a:solidFill>
              <a:srgbClr val="003300"/>
            </a:solidFill>
            <a:miter lim="800000"/>
            <a:headEnd/>
            <a:tailEnd/>
          </a:ln>
        </p:spPr>
        <p:txBody>
          <a:bodyPr wrap="none" anchor="ctr"/>
          <a:lstStyle/>
          <a:p>
            <a:pPr defTabSz="914400" eaLnBrk="0" fontAlgn="base" hangingPunct="0">
              <a:spcBef>
                <a:spcPct val="0"/>
              </a:spcBef>
              <a:spcAft>
                <a:spcPct val="0"/>
              </a:spcAft>
            </a:pPr>
            <a:endParaRPr lang="en-GB" sz="2400">
              <a:solidFill>
                <a:srgbClr val="FFFFFF"/>
              </a:solidFill>
              <a:latin typeface="Arial" pitchFamily="34" charset="0"/>
              <a:ea typeface="ＭＳ Ｐゴシック" pitchFamily="34" charset="-128"/>
            </a:endParaRPr>
          </a:p>
        </p:txBody>
      </p:sp>
      <p:sp>
        <p:nvSpPr>
          <p:cNvPr id="83976" name="AutoShape 8"/>
          <p:cNvSpPr>
            <a:spLocks noChangeArrowheads="1"/>
          </p:cNvSpPr>
          <p:nvPr/>
        </p:nvSpPr>
        <p:spPr bwMode="auto">
          <a:xfrm>
            <a:off x="6096000" y="5257800"/>
            <a:ext cx="685800" cy="381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00FF"/>
          </a:solidFill>
          <a:ln w="9525">
            <a:solidFill>
              <a:schemeClr val="bg2"/>
            </a:solidFill>
            <a:miter lim="800000"/>
            <a:headEnd/>
            <a:tailEnd/>
          </a:ln>
        </p:spPr>
        <p:txBody>
          <a:bodyPr wrap="none" anchor="ctr"/>
          <a:lstStyle/>
          <a:p>
            <a:pPr defTabSz="914400" eaLnBrk="0" fontAlgn="base" hangingPunct="0">
              <a:spcBef>
                <a:spcPct val="0"/>
              </a:spcBef>
              <a:spcAft>
                <a:spcPct val="0"/>
              </a:spcAft>
            </a:pPr>
            <a:endParaRPr lang="en-GB" sz="2400">
              <a:solidFill>
                <a:srgbClr val="FFFFFF"/>
              </a:solidFill>
              <a:latin typeface="Arial" pitchFamily="34" charset="0"/>
              <a:ea typeface="ＭＳ Ｐゴシック" pitchFamily="34" charset="-128"/>
            </a:endParaRPr>
          </a:p>
        </p:txBody>
      </p:sp>
      <p:sp>
        <p:nvSpPr>
          <p:cNvPr id="83977" name="Rectangle 9"/>
          <p:cNvSpPr>
            <a:spLocks noGrp="1" noRot="1" noChangeArrowheads="1"/>
          </p:cNvSpPr>
          <p:nvPr>
            <p:ph type="title" idx="4294967295"/>
          </p:nvPr>
        </p:nvSpPr>
        <p:spPr>
          <a:xfrm>
            <a:off x="685800" y="685800"/>
            <a:ext cx="8229600" cy="685800"/>
          </a:xfrm>
        </p:spPr>
        <p:txBody>
          <a:bodyPr anchor="t"/>
          <a:lstStyle/>
          <a:p>
            <a:pPr eaLnBrk="1" hangingPunct="1"/>
            <a:r>
              <a:rPr lang="ja-JP" altLang="en-US" sz="4800" u="sng">
                <a:solidFill>
                  <a:srgbClr val="D3CE00"/>
                </a:solidFill>
                <a:latin typeface="SimSun" pitchFamily="2" charset="-122"/>
                <a:ea typeface="SimSun" pitchFamily="2" charset="-122"/>
              </a:rPr>
              <a:t>希伯来书</a:t>
            </a:r>
            <a:r>
              <a:rPr lang="en-US" altLang="zh-CN" sz="4800" u="sng">
                <a:solidFill>
                  <a:srgbClr val="D3CE00"/>
                </a:solidFill>
                <a:latin typeface="SimSun" pitchFamily="2" charset="-122"/>
                <a:ea typeface="SimSun" pitchFamily="2" charset="-122"/>
              </a:rPr>
              <a:t> 8:13</a:t>
            </a:r>
            <a:endParaRPr lang="en-US" altLang="en-US" sz="4800" u="sng">
              <a:solidFill>
                <a:srgbClr val="D3CE00"/>
              </a:solidFill>
              <a:latin typeface="SimSun" pitchFamily="2" charset="-122"/>
              <a:ea typeface="SimSun" pitchFamily="2" charset="-122"/>
            </a:endParaRPr>
          </a:p>
        </p:txBody>
      </p:sp>
    </p:spTree>
    <p:extLst>
      <p:ext uri="{BB962C8B-B14F-4D97-AF65-F5344CB8AC3E}">
        <p14:creationId xmlns:p14="http://schemas.microsoft.com/office/powerpoint/2010/main" val="6061498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wd">
                                    <p:tmAbs val="300"/>
                                  </p:iterate>
                                  <p:childTnLst>
                                    <p:set>
                                      <p:cBhvr>
                                        <p:cTn id="6" dur="1" fill="hold">
                                          <p:stCondLst>
                                            <p:cond delay="299"/>
                                          </p:stCondLst>
                                        </p:cTn>
                                        <p:tgtEl>
                                          <p:spTgt spid="8397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83975"/>
                                        </p:tgtEl>
                                        <p:attrNameLst>
                                          <p:attrName>style.visibility</p:attrName>
                                        </p:attrNameLst>
                                      </p:cBhvr>
                                      <p:to>
                                        <p:strVal val="visible"/>
                                      </p:to>
                                    </p:set>
                                    <p:animEffect transition="in" filter="wipe(down)">
                                      <p:cBhvr>
                                        <p:cTn id="11" dur="500"/>
                                        <p:tgtEl>
                                          <p:spTgt spid="83975"/>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iterate type="wd">
                                    <p:tmAbs val="300"/>
                                  </p:iterate>
                                  <p:childTnLst>
                                    <p:set>
                                      <p:cBhvr>
                                        <p:cTn id="14" dur="1" fill="hold">
                                          <p:stCondLst>
                                            <p:cond delay="299"/>
                                          </p:stCondLst>
                                        </p:cTn>
                                        <p:tgtEl>
                                          <p:spTgt spid="8397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3976"/>
                                        </p:tgtEl>
                                        <p:attrNameLst>
                                          <p:attrName>style.visibility</p:attrName>
                                        </p:attrNameLst>
                                      </p:cBhvr>
                                      <p:to>
                                        <p:strVal val="visible"/>
                                      </p:to>
                                    </p:set>
                                    <p:animEffect transition="in" filter="wipe(down)">
                                      <p:cBhvr>
                                        <p:cTn id="19" dur="500"/>
                                        <p:tgtEl>
                                          <p:spTgt spid="83976"/>
                                        </p:tgtEl>
                                      </p:cBhvr>
                                    </p:animEffect>
                                  </p:childTnLst>
                                </p:cTn>
                              </p:par>
                            </p:childTnLst>
                          </p:cTn>
                        </p:par>
                        <p:par>
                          <p:cTn id="20" fill="hold" nodeType="afterGroup">
                            <p:stCondLst>
                              <p:cond delay="500"/>
                            </p:stCondLst>
                            <p:childTnLst>
                              <p:par>
                                <p:cTn id="21" presetID="1" presetClass="entr" presetSubtype="0" fill="hold" grpId="0" nodeType="afterEffect">
                                  <p:stCondLst>
                                    <p:cond delay="0"/>
                                  </p:stCondLst>
                                  <p:iterate type="wd">
                                    <p:tmAbs val="300"/>
                                  </p:iterate>
                                  <p:childTnLst>
                                    <p:set>
                                      <p:cBhvr>
                                        <p:cTn id="22" dur="1" fill="hold">
                                          <p:stCondLst>
                                            <p:cond delay="299"/>
                                          </p:stCondLst>
                                        </p:cTn>
                                        <p:tgtEl>
                                          <p:spTgt spid="839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autoUpdateAnimBg="0"/>
      <p:bldP spid="83973" grpId="0" autoUpdateAnimBg="0"/>
      <p:bldP spid="83974" grpId="0" autoUpdateAnimBg="0"/>
      <p:bldP spid="83975" grpId="0" animBg="1"/>
      <p:bldP spid="8397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83" name="Text Box 6"/>
          <p:cNvSpPr txBox="1">
            <a:spLocks noChangeArrowheads="1"/>
          </p:cNvSpPr>
          <p:nvPr/>
        </p:nvSpPr>
        <p:spPr bwMode="auto">
          <a:xfrm>
            <a:off x="5580112" y="1025032"/>
            <a:ext cx="3563888" cy="3277820"/>
          </a:xfrm>
          <a:prstGeom prst="rect">
            <a:avLst/>
          </a:prstGeom>
          <a:solidFill>
            <a:schemeClr val="bg2"/>
          </a:solidFill>
          <a:ln>
            <a:noFill/>
          </a:ln>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ru-RU" sz="2800" b="1" dirty="0">
                <a:solidFill>
                  <a:srgbClr val="FFFFFF"/>
                </a:solidFill>
                <a:cs typeface="Arial" charset="0"/>
              </a:rPr>
              <a:t>"</a:t>
            </a:r>
            <a:r>
              <a:rPr lang="zh-CN" altLang="en-US" sz="2800" b="1" dirty="0">
                <a:solidFill>
                  <a:srgbClr val="FFFFFF"/>
                </a:solidFill>
              </a:rPr>
              <a:t>所以</a:t>
            </a:r>
            <a:r>
              <a:rPr lang="zh-CN" altLang="en-US" sz="2800" b="1" dirty="0">
                <a:solidFill>
                  <a:srgbClr val="FFFF00"/>
                </a:solidFill>
              </a:rPr>
              <a:t>耶稣也是这样在城门外受苦</a:t>
            </a:r>
            <a:r>
              <a:rPr lang="zh-CN" altLang="en-US" sz="2800" b="1" dirty="0">
                <a:solidFill>
                  <a:srgbClr val="FFFFFF"/>
                </a:solidFill>
              </a:rPr>
              <a:t>，为的是要借着自己的血使人民成圣。</a:t>
            </a:r>
            <a:r>
              <a:rPr lang="ru-RU" sz="2800" b="1" dirty="0">
                <a:solidFill>
                  <a:srgbClr val="FFFFFF"/>
                </a:solidFill>
              </a:rPr>
              <a:t>"</a:t>
            </a:r>
            <a:endParaRPr lang="en-US" sz="2800" b="1" dirty="0">
              <a:solidFill>
                <a:srgbClr val="FFFFFF"/>
              </a:solidFill>
            </a:endParaRPr>
          </a:p>
          <a:p>
            <a:pPr defTabSz="914400" eaLnBrk="0" fontAlgn="base" hangingPunct="0">
              <a:spcBef>
                <a:spcPct val="0"/>
              </a:spcBef>
              <a:spcAft>
                <a:spcPct val="0"/>
              </a:spcAft>
            </a:pPr>
            <a:r>
              <a:rPr lang="en-US" sz="1100" b="1" dirty="0">
                <a:solidFill>
                  <a:srgbClr val="FFFFFF"/>
                </a:solidFill>
              </a:rPr>
              <a:t/>
            </a:r>
            <a:br>
              <a:rPr lang="en-US" sz="1100" b="1" dirty="0">
                <a:solidFill>
                  <a:srgbClr val="FFFFFF"/>
                </a:solidFill>
              </a:rPr>
            </a:br>
            <a:r>
              <a:rPr lang="en-US" sz="2800" b="1" dirty="0">
                <a:solidFill>
                  <a:srgbClr val="FFFFFF"/>
                </a:solidFill>
              </a:rPr>
              <a:t>(</a:t>
            </a:r>
            <a:r>
              <a:rPr lang="zh-CN" altLang="en-US" sz="2800" b="1" dirty="0">
                <a:solidFill>
                  <a:srgbClr val="FFFFFF"/>
                </a:solidFill>
              </a:rPr>
              <a:t>希伯来 </a:t>
            </a:r>
            <a:r>
              <a:rPr lang="en-US" sz="2800" b="1" dirty="0">
                <a:solidFill>
                  <a:srgbClr val="FFFFFF"/>
                </a:solidFill>
              </a:rPr>
              <a:t>13:12 </a:t>
            </a:r>
            <a:r>
              <a:rPr lang="en-US" altLang="zh-CN" sz="2800" b="1" dirty="0">
                <a:solidFill>
                  <a:srgbClr val="FFFFFF"/>
                </a:solidFill>
              </a:rPr>
              <a:t>CNV</a:t>
            </a:r>
            <a:r>
              <a:rPr lang="en-US" sz="2800" b="1" dirty="0">
                <a:solidFill>
                  <a:srgbClr val="FFFFFF"/>
                </a:solidFill>
              </a:rPr>
              <a:t>)</a:t>
            </a:r>
          </a:p>
          <a:p>
            <a:pPr defTabSz="914400" eaLnBrk="0" fontAlgn="base" hangingPunct="0">
              <a:spcBef>
                <a:spcPct val="0"/>
              </a:spcBef>
              <a:spcAft>
                <a:spcPct val="0"/>
              </a:spcAft>
            </a:pPr>
            <a:endParaRPr lang="en-US" sz="2800" b="1" dirty="0">
              <a:solidFill>
                <a:srgbClr val="FFFFFF"/>
              </a:solidFill>
              <a:cs typeface="Arial" charset="0"/>
            </a:endParaRPr>
          </a:p>
          <a:p>
            <a:pPr defTabSz="914400" eaLnBrk="0" fontAlgn="base" hangingPunct="0">
              <a:spcBef>
                <a:spcPct val="0"/>
              </a:spcBef>
              <a:spcAft>
                <a:spcPct val="0"/>
              </a:spcAft>
            </a:pPr>
            <a:endParaRPr lang="en-US" sz="2800" b="1" dirty="0">
              <a:solidFill>
                <a:srgbClr val="FFFFFF"/>
              </a:solidFill>
              <a:cs typeface="Arial" charset="0"/>
            </a:endParaRPr>
          </a:p>
        </p:txBody>
      </p:sp>
      <p:sp>
        <p:nvSpPr>
          <p:cNvPr id="68610" name="Rectangle 2"/>
          <p:cNvSpPr>
            <a:spLocks noGrp="1" noRot="1" noChangeArrowheads="1"/>
          </p:cNvSpPr>
          <p:nvPr>
            <p:ph type="title"/>
          </p:nvPr>
        </p:nvSpPr>
        <p:spPr>
          <a:xfrm>
            <a:off x="7441" y="116632"/>
            <a:ext cx="9136559" cy="936104"/>
          </a:xfrm>
        </p:spPr>
        <p:txBody>
          <a:bodyPr/>
          <a:lstStyle/>
          <a:p>
            <a:pPr eaLnBrk="1" hangingPunct="1"/>
            <a:r>
              <a:rPr lang="zh-CN" altLang="en-US" sz="4000">
                <a:latin typeface="Arial" charset="0"/>
                <a:ea typeface="ＭＳ Ｐゴシック" charset="0"/>
                <a:cs typeface="Arial" charset="0"/>
              </a:rPr>
              <a:t>应用</a:t>
            </a:r>
            <a:r>
              <a:rPr lang="en-US" sz="4000">
                <a:latin typeface="Arial" charset="0"/>
                <a:ea typeface="ＭＳ Ｐゴシック" charset="0"/>
                <a:cs typeface="Arial" charset="0"/>
              </a:rPr>
              <a:t>: </a:t>
            </a:r>
            <a:r>
              <a:rPr lang="ru-RU" sz="4000">
                <a:latin typeface="Arial" charset="0"/>
                <a:ea typeface="ＭＳ Ｐゴシック" charset="0"/>
                <a:cs typeface="Arial" charset="0"/>
              </a:rPr>
              <a:t>“</a:t>
            </a:r>
            <a:r>
              <a:rPr lang="zh-CN" altLang="en-US" sz="4000">
                <a:latin typeface="Arial" charset="0"/>
                <a:ea typeface="ＭＳ Ｐゴシック" charset="0"/>
                <a:cs typeface="Arial" charset="0"/>
              </a:rPr>
              <a:t>离开耶路撒冷</a:t>
            </a:r>
            <a:r>
              <a:rPr lang="ru-RU" sz="4000">
                <a:latin typeface="Arial" charset="0"/>
                <a:ea typeface="ＭＳ Ｐゴシック" charset="0"/>
                <a:cs typeface="Arial" charset="0"/>
              </a:rPr>
              <a:t>"</a:t>
            </a:r>
            <a:endParaRPr lang="en-US" sz="4000" dirty="0">
              <a:latin typeface="Arial" charset="0"/>
              <a:ea typeface="ＭＳ Ｐゴシック" charset="0"/>
              <a:cs typeface="Arial" charset="0"/>
            </a:endParaRPr>
          </a:p>
        </p:txBody>
      </p:sp>
      <p:pic>
        <p:nvPicPr>
          <p:cNvPr id="382979" name="Picture 3" descr="Jerusalem AD 70"/>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1016000"/>
            <a:ext cx="5562600" cy="553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2980" name="Picture 4" descr="Jerusalem AD 7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12560" y="1844824"/>
            <a:ext cx="3578225"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Left Arrow 2"/>
          <p:cNvSpPr/>
          <p:nvPr/>
        </p:nvSpPr>
        <p:spPr bwMode="auto">
          <a:xfrm>
            <a:off x="-5490" y="3645024"/>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111" charset="0"/>
              <a:ea typeface="ＭＳ Ｐゴシック" pitchFamily="-111" charset="-128"/>
              <a:cs typeface="ＭＳ Ｐゴシック" pitchFamily="-111" charset="-128"/>
            </a:endParaRPr>
          </a:p>
        </p:txBody>
      </p:sp>
      <p:sp>
        <p:nvSpPr>
          <p:cNvPr id="10" name="Left Arrow 9"/>
          <p:cNvSpPr/>
          <p:nvPr/>
        </p:nvSpPr>
        <p:spPr bwMode="auto">
          <a:xfrm rot="9753399">
            <a:off x="3596618" y="2771911"/>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111" charset="0"/>
              <a:ea typeface="ＭＳ Ｐゴシック" pitchFamily="-111" charset="-128"/>
              <a:cs typeface="ＭＳ Ｐゴシック" pitchFamily="-111" charset="-128"/>
            </a:endParaRPr>
          </a:p>
        </p:txBody>
      </p:sp>
      <p:sp>
        <p:nvSpPr>
          <p:cNvPr id="11" name="Left Arrow 10"/>
          <p:cNvSpPr/>
          <p:nvPr/>
        </p:nvSpPr>
        <p:spPr bwMode="auto">
          <a:xfrm rot="19019980">
            <a:off x="611560" y="5301208"/>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111" charset="0"/>
              <a:ea typeface="ＭＳ Ｐゴシック" pitchFamily="-111" charset="-128"/>
              <a:cs typeface="ＭＳ Ｐゴシック" pitchFamily="-111" charset="-128"/>
            </a:endParaRPr>
          </a:p>
        </p:txBody>
      </p:sp>
      <p:sp>
        <p:nvSpPr>
          <p:cNvPr id="12" name="Left Arrow 11"/>
          <p:cNvSpPr/>
          <p:nvPr/>
        </p:nvSpPr>
        <p:spPr bwMode="auto">
          <a:xfrm rot="13792571">
            <a:off x="3158825" y="4956740"/>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111" charset="0"/>
              <a:ea typeface="ＭＳ Ｐゴシック" pitchFamily="-111" charset="-128"/>
              <a:cs typeface="ＭＳ Ｐゴシック" pitchFamily="-111" charset="-128"/>
            </a:endParaRPr>
          </a:p>
        </p:txBody>
      </p:sp>
      <p:sp>
        <p:nvSpPr>
          <p:cNvPr id="13" name="Left Arrow 12"/>
          <p:cNvSpPr/>
          <p:nvPr/>
        </p:nvSpPr>
        <p:spPr bwMode="auto">
          <a:xfrm rot="2198088">
            <a:off x="353150" y="1986763"/>
            <a:ext cx="2016224" cy="1008112"/>
          </a:xfrm>
          <a:prstGeom prst="leftArrow">
            <a:avLst/>
          </a:prstGeom>
          <a:solidFill>
            <a:srgbClr val="FFFF00"/>
          </a:solidFill>
          <a:ln w="38100" cap="flat" cmpd="sng" algn="ctr">
            <a:solidFill>
              <a:srgbClr val="16161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111" charset="0"/>
              <a:ea typeface="ＭＳ Ｐゴシック" pitchFamily="-111" charset="-128"/>
              <a:cs typeface="ＭＳ Ｐゴシック" pitchFamily="-111" charset="-128"/>
            </a:endParaRPr>
          </a:p>
        </p:txBody>
      </p:sp>
      <p:sp>
        <p:nvSpPr>
          <p:cNvPr id="14" name="Left Arrow 13"/>
          <p:cNvSpPr/>
          <p:nvPr/>
        </p:nvSpPr>
        <p:spPr bwMode="auto">
          <a:xfrm rot="7048919">
            <a:off x="2460053" y="1387607"/>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111" charset="0"/>
              <a:ea typeface="ＭＳ Ｐゴシック" pitchFamily="-111" charset="-128"/>
              <a:cs typeface="ＭＳ Ｐゴシック" pitchFamily="-111" charset="-128"/>
            </a:endParaRPr>
          </a:p>
        </p:txBody>
      </p:sp>
      <p:sp>
        <p:nvSpPr>
          <p:cNvPr id="15" name="Text Box 6"/>
          <p:cNvSpPr txBox="1">
            <a:spLocks noChangeArrowheads="1"/>
          </p:cNvSpPr>
          <p:nvPr/>
        </p:nvSpPr>
        <p:spPr bwMode="auto">
          <a:xfrm>
            <a:off x="5580112" y="4261324"/>
            <a:ext cx="3563888" cy="2469907"/>
          </a:xfrm>
          <a:prstGeom prst="rect">
            <a:avLst/>
          </a:prstGeom>
          <a:solidFill>
            <a:schemeClr val="bg2"/>
          </a:solidFill>
          <a:ln>
            <a:noFill/>
          </a:ln>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baseline="30000" dirty="0">
                <a:solidFill>
                  <a:srgbClr val="FFFFFF"/>
                </a:solidFill>
              </a:rPr>
              <a:t>13 </a:t>
            </a:r>
            <a:r>
              <a:rPr lang="zh-CN" altLang="en-US" b="1" dirty="0">
                <a:solidFill>
                  <a:srgbClr val="339966">
                    <a:lumMod val="60000"/>
                    <a:lumOff val="40000"/>
                  </a:srgbClr>
                </a:solidFill>
              </a:rPr>
              <a:t>那么，让我们也出到营外到他那里去，</a:t>
            </a:r>
            <a:r>
              <a:rPr lang="zh-CN" altLang="en-US" b="1" dirty="0"/>
              <a:t>担当他的凌辱。</a:t>
            </a:r>
            <a:r>
              <a:rPr lang="ru-RU" b="1" dirty="0">
                <a:solidFill>
                  <a:srgbClr val="FFFFFF"/>
                </a:solidFill>
              </a:rPr>
              <a:t>“</a:t>
            </a:r>
            <a:r>
              <a:rPr lang="en-US" b="1" dirty="0">
                <a:solidFill>
                  <a:srgbClr val="FFFFFF"/>
                </a:solidFill>
              </a:rPr>
              <a:t> </a:t>
            </a:r>
            <a:br>
              <a:rPr lang="en-US" b="1" dirty="0">
                <a:solidFill>
                  <a:srgbClr val="FFFFFF"/>
                </a:solidFill>
              </a:rPr>
            </a:br>
            <a:r>
              <a:rPr lang="en-US" sz="1050" b="1" dirty="0">
                <a:solidFill>
                  <a:srgbClr val="FFFFFF"/>
                </a:solidFill>
              </a:rPr>
              <a:t/>
            </a:r>
            <a:br>
              <a:rPr lang="en-US" sz="1050" b="1" dirty="0">
                <a:solidFill>
                  <a:srgbClr val="FFFFFF"/>
                </a:solidFill>
              </a:rPr>
            </a:br>
            <a:r>
              <a:rPr lang="en-US" b="1" dirty="0">
                <a:solidFill>
                  <a:srgbClr val="FFFFFF"/>
                </a:solidFill>
              </a:rPr>
              <a:t>(</a:t>
            </a:r>
            <a:r>
              <a:rPr lang="zh-CN" altLang="en-US" b="1" dirty="0">
                <a:solidFill>
                  <a:srgbClr val="FFFFFF"/>
                </a:solidFill>
              </a:rPr>
              <a:t>希伯来 </a:t>
            </a:r>
            <a:r>
              <a:rPr lang="en-US" b="1" dirty="0">
                <a:solidFill>
                  <a:srgbClr val="FFFFFF"/>
                </a:solidFill>
              </a:rPr>
              <a:t>13:13 </a:t>
            </a:r>
            <a:r>
              <a:rPr lang="en-US" altLang="zh-CN" b="1" dirty="0">
                <a:solidFill>
                  <a:srgbClr val="FFFFFF"/>
                </a:solidFill>
              </a:rPr>
              <a:t>CNV</a:t>
            </a:r>
            <a:r>
              <a:rPr lang="en-US" b="1" dirty="0">
                <a:solidFill>
                  <a:srgbClr val="FFFFFF"/>
                </a:solidFill>
              </a:rPr>
              <a:t>)</a:t>
            </a:r>
          </a:p>
          <a:p>
            <a:pPr defTabSz="914400" eaLnBrk="0" fontAlgn="base" hangingPunct="0">
              <a:spcBef>
                <a:spcPct val="0"/>
              </a:spcBef>
              <a:spcAft>
                <a:spcPct val="0"/>
              </a:spcAft>
            </a:pPr>
            <a:endParaRPr lang="en-US" b="1" dirty="0">
              <a:solidFill>
                <a:srgbClr val="FFFFFF"/>
              </a:solidFill>
            </a:endParaRPr>
          </a:p>
          <a:p>
            <a:pPr defTabSz="914400" eaLnBrk="0" fontAlgn="base" hangingPunct="0">
              <a:spcBef>
                <a:spcPct val="0"/>
              </a:spcBef>
              <a:spcAft>
                <a:spcPct val="0"/>
              </a:spcAft>
            </a:pPr>
            <a:endParaRPr lang="en-US" b="1" dirty="0">
              <a:solidFill>
                <a:srgbClr val="FFFFFF"/>
              </a:solidFill>
              <a:cs typeface="Arial" charset="0"/>
            </a:endParaRPr>
          </a:p>
        </p:txBody>
      </p:sp>
      <p:sp>
        <p:nvSpPr>
          <p:cNvPr id="382981" name="Text Box 5"/>
          <p:cNvSpPr txBox="1">
            <a:spLocks noChangeArrowheads="1"/>
          </p:cNvSpPr>
          <p:nvPr/>
        </p:nvSpPr>
        <p:spPr bwMode="auto">
          <a:xfrm>
            <a:off x="0" y="6553200"/>
            <a:ext cx="9144000" cy="304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1400" b="1" dirty="0" err="1">
                <a:solidFill>
                  <a:srgbClr val="DDDDDD"/>
                </a:solidFill>
                <a:cs typeface="Arial" charset="0"/>
              </a:rPr>
              <a:t>Leen</a:t>
            </a:r>
            <a:r>
              <a:rPr lang="en-US" sz="1400" b="1" dirty="0">
                <a:solidFill>
                  <a:srgbClr val="DDDDDD"/>
                </a:solidFill>
                <a:cs typeface="Arial" charset="0"/>
              </a:rPr>
              <a:t> &amp; Kathleen </a:t>
            </a:r>
            <a:r>
              <a:rPr lang="en-US" sz="1400" b="1" dirty="0" err="1">
                <a:solidFill>
                  <a:srgbClr val="DDDDDD"/>
                </a:solidFill>
                <a:cs typeface="Arial" charset="0"/>
              </a:rPr>
              <a:t>Ritmeyer</a:t>
            </a:r>
            <a:r>
              <a:rPr lang="en-US" sz="1400" b="1" dirty="0">
                <a:solidFill>
                  <a:srgbClr val="DDDDDD"/>
                </a:solidFill>
                <a:cs typeface="Arial" charset="0"/>
              </a:rPr>
              <a:t>, </a:t>
            </a:r>
            <a:r>
              <a:rPr lang="ru-RU" altLang="ja-JP" sz="1400" b="1" dirty="0">
                <a:solidFill>
                  <a:srgbClr val="DDDDDD"/>
                </a:solidFill>
                <a:cs typeface="Arial" charset="0"/>
              </a:rPr>
              <a:t>"</a:t>
            </a:r>
            <a:r>
              <a:rPr lang="en-US" altLang="ja-JP" sz="1400" b="1" dirty="0" err="1">
                <a:solidFill>
                  <a:srgbClr val="DDDDDD"/>
                </a:solidFill>
                <a:cs typeface="Arial" charset="0"/>
              </a:rPr>
              <a:t>Akeldama</a:t>
            </a:r>
            <a:r>
              <a:rPr lang="en-US" altLang="ja-JP" sz="1400" b="1" dirty="0">
                <a:solidFill>
                  <a:srgbClr val="DDDDDD"/>
                </a:solidFill>
                <a:cs typeface="Arial" charset="0"/>
              </a:rPr>
              <a:t>: Potter</a:t>
            </a:r>
            <a:r>
              <a:rPr lang="uk-UA" altLang="ja-JP" sz="1400" b="1" dirty="0">
                <a:solidFill>
                  <a:srgbClr val="DDDDDD"/>
                </a:solidFill>
                <a:cs typeface="Arial" charset="0"/>
              </a:rPr>
              <a:t>'</a:t>
            </a:r>
            <a:r>
              <a:rPr lang="en-US" altLang="ja-JP" sz="1400" b="1" dirty="0">
                <a:solidFill>
                  <a:srgbClr val="DDDDDD"/>
                </a:solidFill>
                <a:cs typeface="Arial" charset="0"/>
              </a:rPr>
              <a:t>s Field or High Priest</a:t>
            </a:r>
            <a:r>
              <a:rPr lang="uk-UA" altLang="ja-JP" sz="1400" b="1" dirty="0">
                <a:solidFill>
                  <a:srgbClr val="DDDDDD"/>
                </a:solidFill>
                <a:cs typeface="Arial" charset="0"/>
              </a:rPr>
              <a:t>'</a:t>
            </a:r>
            <a:r>
              <a:rPr lang="en-US" altLang="ja-JP" sz="1400" b="1" dirty="0">
                <a:solidFill>
                  <a:srgbClr val="DDDDDD"/>
                </a:solidFill>
                <a:cs typeface="Arial" charset="0"/>
              </a:rPr>
              <a:t>s Tomb?</a:t>
            </a:r>
            <a:r>
              <a:rPr lang="ru-RU" altLang="ja-JP" sz="1400" b="1" dirty="0">
                <a:solidFill>
                  <a:srgbClr val="DDDDDD"/>
                </a:solidFill>
                <a:cs typeface="Arial" charset="0"/>
              </a:rPr>
              <a:t>"</a:t>
            </a:r>
            <a:r>
              <a:rPr lang="en-US" altLang="ja-JP" sz="1400" b="1" dirty="0">
                <a:solidFill>
                  <a:srgbClr val="DDDDDD"/>
                </a:solidFill>
                <a:cs typeface="Arial" charset="0"/>
              </a:rPr>
              <a:t> </a:t>
            </a:r>
            <a:r>
              <a:rPr lang="en-US" altLang="ja-JP" sz="1400" b="1" i="1" dirty="0">
                <a:solidFill>
                  <a:srgbClr val="DDDDDD"/>
                </a:solidFill>
                <a:cs typeface="Arial" charset="0"/>
              </a:rPr>
              <a:t>BAR</a:t>
            </a:r>
            <a:r>
              <a:rPr lang="en-US" altLang="ja-JP" sz="1400" b="1" dirty="0">
                <a:solidFill>
                  <a:srgbClr val="DDDDDD"/>
                </a:solidFill>
                <a:cs typeface="Arial" charset="0"/>
              </a:rPr>
              <a:t> 20 (Nov/Dec 94): 34</a:t>
            </a:r>
            <a:endParaRPr lang="en-US" sz="1400" b="1" dirty="0">
              <a:solidFill>
                <a:srgbClr val="DDDDDD"/>
              </a:solidFill>
              <a:cs typeface="Arial" charset="0"/>
            </a:endParaRPr>
          </a:p>
        </p:txBody>
      </p:sp>
    </p:spTree>
    <p:extLst>
      <p:ext uri="{BB962C8B-B14F-4D97-AF65-F5344CB8AC3E}">
        <p14:creationId xmlns:p14="http://schemas.microsoft.com/office/powerpoint/2010/main" val="23269027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82983"/>
                                        </p:tgtEl>
                                        <p:attrNameLst>
                                          <p:attrName>style.visibility</p:attrName>
                                        </p:attrNameLst>
                                      </p:cBhvr>
                                      <p:to>
                                        <p:strVal val="visible"/>
                                      </p:to>
                                    </p:set>
                                    <p:anim calcmode="lin" valueType="num">
                                      <p:cBhvr>
                                        <p:cTn id="7" dur="1000" fill="hold"/>
                                        <p:tgtEl>
                                          <p:spTgt spid="382983"/>
                                        </p:tgtEl>
                                        <p:attrNameLst>
                                          <p:attrName>ppt_w</p:attrName>
                                        </p:attrNameLst>
                                      </p:cBhvr>
                                      <p:tavLst>
                                        <p:tav tm="0">
                                          <p:val>
                                            <p:strVal val="#ppt_w*0.70"/>
                                          </p:val>
                                        </p:tav>
                                        <p:tav tm="100000">
                                          <p:val>
                                            <p:strVal val="#ppt_w"/>
                                          </p:val>
                                        </p:tav>
                                      </p:tavLst>
                                    </p:anim>
                                    <p:anim calcmode="lin" valueType="num">
                                      <p:cBhvr>
                                        <p:cTn id="8" dur="1000" fill="hold"/>
                                        <p:tgtEl>
                                          <p:spTgt spid="382983"/>
                                        </p:tgtEl>
                                        <p:attrNameLst>
                                          <p:attrName>ppt_h</p:attrName>
                                        </p:attrNameLst>
                                      </p:cBhvr>
                                      <p:tavLst>
                                        <p:tav tm="0">
                                          <p:val>
                                            <p:strVal val="#ppt_h"/>
                                          </p:val>
                                        </p:tav>
                                        <p:tav tm="100000">
                                          <p:val>
                                            <p:strVal val="#ppt_h"/>
                                          </p:val>
                                        </p:tav>
                                      </p:tavLst>
                                    </p:anim>
                                    <p:animEffect transition="in" filter="fade">
                                      <p:cBhvr>
                                        <p:cTn id="9" dur="1000"/>
                                        <p:tgtEl>
                                          <p:spTgt spid="38298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right)">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strVal val="#ppt_w*0.70"/>
                                          </p:val>
                                        </p:tav>
                                        <p:tav tm="100000">
                                          <p:val>
                                            <p:strVal val="#ppt_w"/>
                                          </p:val>
                                        </p:tav>
                                      </p:tavLst>
                                    </p:anim>
                                    <p:anim calcmode="lin" valueType="num">
                                      <p:cBhvr>
                                        <p:cTn id="20" dur="1000" fill="hold"/>
                                        <p:tgtEl>
                                          <p:spTgt spid="15"/>
                                        </p:tgtEl>
                                        <p:attrNameLst>
                                          <p:attrName>ppt_h</p:attrName>
                                        </p:attrNameLst>
                                      </p:cBhvr>
                                      <p:tavLst>
                                        <p:tav tm="0">
                                          <p:val>
                                            <p:strVal val="#ppt_h"/>
                                          </p:val>
                                        </p:tav>
                                        <p:tav tm="100000">
                                          <p:val>
                                            <p:strVal val="#ppt_h"/>
                                          </p:val>
                                        </p:tav>
                                      </p:tavLst>
                                    </p:anim>
                                    <p:animEffect transition="in" filter="fade">
                                      <p:cBhvr>
                                        <p:cTn id="21" dur="1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right)">
                                      <p:cBhvr>
                                        <p:cTn id="26" dur="500"/>
                                        <p:tgtEl>
                                          <p:spTgt spid="3"/>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par>
                          <p:cTn id="31" fill="hold">
                            <p:stCondLst>
                              <p:cond delay="1000"/>
                            </p:stCondLst>
                            <p:childTnLst>
                              <p:par>
                                <p:cTn id="32" presetID="22" presetClass="entr" presetSubtype="1"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up)">
                                      <p:cBhvr>
                                        <p:cTn id="34" dur="500"/>
                                        <p:tgtEl>
                                          <p:spTgt spid="11"/>
                                        </p:tgtEl>
                                      </p:cBhvr>
                                    </p:animEffect>
                                  </p:childTnLst>
                                </p:cTn>
                              </p:par>
                            </p:childTnLst>
                          </p:cTn>
                        </p:par>
                        <p:par>
                          <p:cTn id="35" fill="hold">
                            <p:stCondLst>
                              <p:cond delay="1500"/>
                            </p:stCondLst>
                            <p:childTnLst>
                              <p:par>
                                <p:cTn id="36" presetID="22" presetClass="entr" presetSubtype="1"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up)">
                                      <p:cBhvr>
                                        <p:cTn id="38" dur="500"/>
                                        <p:tgtEl>
                                          <p:spTgt spid="12"/>
                                        </p:tgtEl>
                                      </p:cBhvr>
                                    </p:animEffect>
                                  </p:childTnLst>
                                </p:cTn>
                              </p:par>
                            </p:childTnLst>
                          </p:cTn>
                        </p:par>
                        <p:par>
                          <p:cTn id="39" fill="hold">
                            <p:stCondLst>
                              <p:cond delay="2000"/>
                            </p:stCondLst>
                            <p:childTnLst>
                              <p:par>
                                <p:cTn id="40" presetID="22" presetClass="entr" presetSubtype="4"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83" grpId="0" animBg="1"/>
      <p:bldP spid="3" grpId="0" animBg="1"/>
      <p:bldP spid="10" grpId="0" animBg="1"/>
      <p:bldP spid="11" grpId="0" animBg="1"/>
      <p:bldP spid="12" grpId="0" animBg="1"/>
      <p:bldP spid="13" grpId="0" animBg="1"/>
      <p:bldP spid="14" grpId="0" animBg="1"/>
      <p:bldP spid="1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2" descr="42 Jer O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840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0"/>
            <a:ext cx="9144000" cy="990600"/>
          </a:xfrm>
          <a:solidFill>
            <a:srgbClr val="000090"/>
          </a:solidFill>
        </p:spPr>
        <p:txBody>
          <a:bodyPr/>
          <a:lstStyle/>
          <a:p>
            <a:pPr>
              <a:defRPr/>
            </a:pPr>
            <a:r>
              <a:rPr lang="zh-CN" altLang="en-US" sz="3200" b="1">
                <a:solidFill>
                  <a:srgbClr val="FFFFFF"/>
                </a:solidFill>
                <a:effectLst>
                  <a:outerShdw blurRad="38100" dist="38100" dir="2700000" algn="tl">
                    <a:srgbClr val="000000"/>
                  </a:outerShdw>
                </a:effectLst>
                <a:latin typeface="Arial" charset="0"/>
                <a:ea typeface="ＭＳ Ｐゴシック" charset="0"/>
                <a:cs typeface="Arial" charset="0"/>
              </a:rPr>
              <a:t>杰里迈亚书的应用</a:t>
            </a:r>
            <a:r>
              <a:rPr lang="en-US" sz="3200" b="1">
                <a:solidFill>
                  <a:srgbClr val="FFFFFF"/>
                </a:solidFill>
                <a:effectLst>
                  <a:outerShdw blurRad="38100" dist="38100" dir="2700000" algn="tl">
                    <a:srgbClr val="000000"/>
                  </a:outerShdw>
                </a:effectLst>
                <a:latin typeface="Arial" charset="0"/>
                <a:ea typeface="ＭＳ Ｐゴシック" charset="0"/>
                <a:cs typeface="Arial" charset="0"/>
              </a:rPr>
              <a:t>: </a:t>
            </a:r>
            <a:r>
              <a:rPr lang="ru-RU" sz="3200" b="1">
                <a:solidFill>
                  <a:srgbClr val="FFFFFF"/>
                </a:solidFill>
                <a:effectLst>
                  <a:outerShdw blurRad="38100" dist="38100" dir="2700000" algn="tl">
                    <a:srgbClr val="000000"/>
                  </a:outerShdw>
                </a:effectLst>
                <a:latin typeface="Arial" charset="0"/>
                <a:ea typeface="ＭＳ Ｐゴシック" charset="0"/>
                <a:cs typeface="Arial" charset="0"/>
              </a:rPr>
              <a:t>“</a:t>
            </a:r>
            <a:r>
              <a:rPr lang="zh-CN" altLang="en-US" sz="3200" b="1">
                <a:solidFill>
                  <a:srgbClr val="FFFFFF"/>
                </a:solidFill>
                <a:effectLst>
                  <a:outerShdw blurRad="38100" dist="38100" dir="2700000" algn="tl">
                    <a:srgbClr val="000000"/>
                  </a:outerShdw>
                </a:effectLst>
                <a:latin typeface="Arial" charset="0"/>
                <a:ea typeface="ＭＳ Ｐゴシック" charset="0"/>
                <a:cs typeface="Arial" charset="0"/>
              </a:rPr>
              <a:t>离开耶路撒冷</a:t>
            </a:r>
            <a:r>
              <a:rPr lang="ru-RU" sz="3200" b="1">
                <a:solidFill>
                  <a:srgbClr val="FFFFFF"/>
                </a:solidFill>
                <a:effectLst>
                  <a:outerShdw blurRad="38100" dist="38100" dir="2700000" algn="tl">
                    <a:srgbClr val="000000"/>
                  </a:outerShdw>
                </a:effectLst>
                <a:latin typeface="Arial" charset="0"/>
                <a:ea typeface="ＭＳ Ｐゴシック" charset="0"/>
                <a:cs typeface="Arial" charset="0"/>
              </a:rPr>
              <a:t>"</a:t>
            </a:r>
            <a:endParaRPr lang="en-US" sz="3600" b="1"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pic>
        <p:nvPicPr>
          <p:cNvPr id="4" name="Picture 3" descr="Pict-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800" y="3048000"/>
            <a:ext cx="2476500" cy="1641475"/>
          </a:xfrm>
          <a:prstGeom prst="rect">
            <a:avLst/>
          </a:prstGeom>
          <a:noFill/>
          <a:ln w="101600">
            <a:solidFill>
              <a:schemeClr val="bg2">
                <a:lumMod val="90000"/>
              </a:schemeClr>
            </a:solidFill>
            <a:miter lim="800000"/>
            <a:headEnd/>
            <a:tailEnd/>
          </a:ln>
        </p:spPr>
      </p:pic>
      <p:sp>
        <p:nvSpPr>
          <p:cNvPr id="10" name="Title 1"/>
          <p:cNvSpPr txBox="1">
            <a:spLocks/>
          </p:cNvSpPr>
          <p:nvPr/>
        </p:nvSpPr>
        <p:spPr bwMode="auto">
          <a:xfrm>
            <a:off x="1495562" y="2231595"/>
            <a:ext cx="2456995" cy="1395373"/>
          </a:xfrm>
          <a:prstGeom prst="rect">
            <a:avLst/>
          </a:prstGeom>
          <a:noFill/>
          <a:ln w="9525">
            <a:noFill/>
            <a:miter lim="800000"/>
            <a:headEnd/>
            <a:tailEnd/>
          </a:ln>
        </p:spPr>
        <p:txBody>
          <a:bodyPr anchor="ctr"/>
          <a:lstStyle/>
          <a:p>
            <a:pPr algn="ctr" defTabSz="914400" eaLnBrk="0" fontAlgn="base" hangingPunct="0">
              <a:spcBef>
                <a:spcPct val="0"/>
              </a:spcBef>
              <a:spcAft>
                <a:spcPct val="0"/>
              </a:spcAft>
              <a:defRPr/>
            </a:pPr>
            <a:r>
              <a:rPr lang="zh-CN" altLang="en-US" sz="3200" b="1" dirty="0">
                <a:solidFill>
                  <a:srgbClr val="000000"/>
                </a:solidFill>
                <a:effectLst>
                  <a:glow rad="165100">
                    <a:srgbClr val="FFFFFF">
                      <a:alpha val="75000"/>
                    </a:srgbClr>
                  </a:glow>
                </a:effectLst>
                <a:latin typeface="Arial" charset="0"/>
                <a:ea typeface="Arial" charset="0"/>
                <a:cs typeface="Arial" charset="0"/>
              </a:rPr>
              <a:t>象征犹太人的无花果</a:t>
            </a:r>
            <a:r>
              <a:rPr lang="en-US" sz="3200" b="1" dirty="0">
                <a:solidFill>
                  <a:srgbClr val="000000"/>
                </a:solidFill>
                <a:effectLst>
                  <a:glow rad="165100">
                    <a:srgbClr val="FFFFFF">
                      <a:alpha val="75000"/>
                    </a:srgbClr>
                  </a:glow>
                </a:effectLst>
                <a:latin typeface="Arial" charset="0"/>
                <a:ea typeface="Arial" charset="0"/>
                <a:cs typeface="Arial" charset="0"/>
              </a:rPr>
              <a:t>:</a:t>
            </a:r>
            <a:endParaRPr lang="en-US" sz="3200" b="1" u="sng" dirty="0">
              <a:solidFill>
                <a:srgbClr val="000000"/>
              </a:solidFill>
              <a:effectLst>
                <a:glow rad="165100">
                  <a:srgbClr val="FFFFFF">
                    <a:alpha val="75000"/>
                  </a:srgbClr>
                </a:glow>
              </a:effectLst>
              <a:latin typeface="Arial" charset="0"/>
              <a:ea typeface="Arial" charset="0"/>
              <a:cs typeface="Arial" charset="0"/>
            </a:endParaRPr>
          </a:p>
        </p:txBody>
      </p:sp>
      <p:sp>
        <p:nvSpPr>
          <p:cNvPr id="11" name="Title 1"/>
          <p:cNvSpPr txBox="1">
            <a:spLocks/>
          </p:cNvSpPr>
          <p:nvPr/>
        </p:nvSpPr>
        <p:spPr bwMode="auto">
          <a:xfrm>
            <a:off x="609600" y="5410200"/>
            <a:ext cx="2895600" cy="685800"/>
          </a:xfrm>
          <a:prstGeom prst="rect">
            <a:avLst/>
          </a:prstGeom>
          <a:noFill/>
          <a:ln w="9525">
            <a:noFill/>
            <a:miter lim="800000"/>
            <a:headEnd/>
            <a:tailEnd/>
          </a:ln>
        </p:spPr>
        <p:txBody>
          <a:bodyPr anchor="ctr"/>
          <a:lstStyle/>
          <a:p>
            <a:pPr algn="ctr" defTabSz="914400" eaLnBrk="0" fontAlgn="base" hangingPunct="0">
              <a:spcBef>
                <a:spcPct val="0"/>
              </a:spcBef>
              <a:spcAft>
                <a:spcPct val="0"/>
              </a:spcAft>
              <a:defRPr/>
            </a:pPr>
            <a:r>
              <a:rPr lang="zh-CN" altLang="en-US" sz="3200" b="1" u="sng" dirty="0">
                <a:solidFill>
                  <a:srgbClr val="000000"/>
                </a:solidFill>
                <a:effectLst>
                  <a:glow rad="165100">
                    <a:srgbClr val="FFFFFF">
                      <a:alpha val="75000"/>
                    </a:srgbClr>
                  </a:glow>
                </a:effectLst>
                <a:latin typeface="Arial" charset="0"/>
                <a:ea typeface="Arial" charset="0"/>
                <a:cs typeface="Arial" charset="0"/>
              </a:rPr>
              <a:t>巴比伦人之地</a:t>
            </a:r>
            <a:endParaRPr lang="en-US" sz="3200" b="1" u="sng" dirty="0">
              <a:solidFill>
                <a:srgbClr val="000000"/>
              </a:solidFill>
              <a:effectLst>
                <a:glow rad="165100">
                  <a:srgbClr val="FFFFFF">
                    <a:alpha val="75000"/>
                  </a:srgbClr>
                </a:glow>
              </a:effectLst>
              <a:latin typeface="Arial" charset="0"/>
              <a:ea typeface="Arial" charset="0"/>
              <a:cs typeface="Arial" charset="0"/>
            </a:endParaRPr>
          </a:p>
        </p:txBody>
      </p:sp>
      <p:sp>
        <p:nvSpPr>
          <p:cNvPr id="14" name="Down Arrow 13"/>
          <p:cNvSpPr/>
          <p:nvPr/>
        </p:nvSpPr>
        <p:spPr>
          <a:xfrm>
            <a:off x="1219200" y="3962400"/>
            <a:ext cx="381000" cy="1600200"/>
          </a:xfrm>
          <a:prstGeom prst="downArrow">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4000">
              <a:solidFill>
                <a:srgbClr val="FFFFFF"/>
              </a:solidFill>
              <a:latin typeface="Times New Roman"/>
            </a:endParaRPr>
          </a:p>
        </p:txBody>
      </p:sp>
      <p:sp>
        <p:nvSpPr>
          <p:cNvPr id="15" name="Title 1"/>
          <p:cNvSpPr txBox="1">
            <a:spLocks/>
          </p:cNvSpPr>
          <p:nvPr/>
        </p:nvSpPr>
        <p:spPr bwMode="auto">
          <a:xfrm>
            <a:off x="609600" y="3352800"/>
            <a:ext cx="1524000" cy="609600"/>
          </a:xfrm>
          <a:prstGeom prst="rect">
            <a:avLst/>
          </a:prstGeom>
          <a:noFill/>
          <a:ln w="9525">
            <a:noFill/>
            <a:miter lim="800000"/>
            <a:headEnd/>
            <a:tailEnd/>
          </a:ln>
        </p:spPr>
        <p:txBody>
          <a:bodyPr anchor="ctr"/>
          <a:lstStyle/>
          <a:p>
            <a:pPr algn="ctr" defTabSz="914400" eaLnBrk="0" fontAlgn="base" hangingPunct="0">
              <a:spcBef>
                <a:spcPct val="0"/>
              </a:spcBef>
              <a:spcAft>
                <a:spcPct val="0"/>
              </a:spcAft>
              <a:defRPr/>
            </a:pPr>
            <a:r>
              <a:rPr lang="zh-CN" altLang="en-US" sz="3200" b="1" dirty="0">
                <a:solidFill>
                  <a:srgbClr val="000000"/>
                </a:solidFill>
                <a:effectLst>
                  <a:glow rad="165100">
                    <a:srgbClr val="FFFFFF">
                      <a:alpha val="75000"/>
                    </a:srgbClr>
                  </a:glow>
                </a:effectLst>
                <a:latin typeface="Arial" charset="0"/>
                <a:ea typeface="Arial" charset="0"/>
                <a:cs typeface="Arial" charset="0"/>
              </a:rPr>
              <a:t>好</a:t>
            </a:r>
            <a:endParaRPr lang="en-US" sz="3200" b="1" u="sng" dirty="0">
              <a:solidFill>
                <a:srgbClr val="000000"/>
              </a:solidFill>
              <a:effectLst>
                <a:glow rad="165100">
                  <a:srgbClr val="FFFFFF">
                    <a:alpha val="75000"/>
                  </a:srgbClr>
                </a:glow>
              </a:effectLst>
              <a:latin typeface="Arial" charset="0"/>
              <a:ea typeface="Arial" charset="0"/>
              <a:cs typeface="Arial" charset="0"/>
            </a:endParaRPr>
          </a:p>
        </p:txBody>
      </p:sp>
      <p:sp>
        <p:nvSpPr>
          <p:cNvPr id="17" name="Title 1"/>
          <p:cNvSpPr txBox="1">
            <a:spLocks/>
          </p:cNvSpPr>
          <p:nvPr/>
        </p:nvSpPr>
        <p:spPr bwMode="auto">
          <a:xfrm>
            <a:off x="1676400" y="3886200"/>
            <a:ext cx="1524000" cy="609600"/>
          </a:xfrm>
          <a:prstGeom prst="rect">
            <a:avLst/>
          </a:prstGeom>
          <a:noFill/>
          <a:ln w="9525">
            <a:noFill/>
            <a:miter lim="800000"/>
            <a:headEnd/>
            <a:tailEnd/>
          </a:ln>
        </p:spPr>
        <p:txBody>
          <a:bodyPr anchor="ctr"/>
          <a:lstStyle/>
          <a:p>
            <a:pPr algn="ctr" defTabSz="914400" eaLnBrk="0" fontAlgn="base" hangingPunct="0">
              <a:spcBef>
                <a:spcPct val="0"/>
              </a:spcBef>
              <a:spcAft>
                <a:spcPct val="0"/>
              </a:spcAft>
              <a:defRPr/>
            </a:pPr>
            <a:r>
              <a:rPr lang="zh-CN" altLang="en-US" sz="3200" b="1" dirty="0">
                <a:solidFill>
                  <a:srgbClr val="000000"/>
                </a:solidFill>
                <a:effectLst>
                  <a:glow rad="165100">
                    <a:srgbClr val="FFFFFF">
                      <a:alpha val="75000"/>
                    </a:srgbClr>
                  </a:glow>
                </a:effectLst>
                <a:latin typeface="Arial" charset="0"/>
                <a:ea typeface="Arial" charset="0"/>
                <a:cs typeface="Arial" charset="0"/>
              </a:rPr>
              <a:t>坏</a:t>
            </a:r>
            <a:endParaRPr lang="en-US" sz="3200" b="1" u="sng" dirty="0">
              <a:solidFill>
                <a:srgbClr val="000000"/>
              </a:solidFill>
              <a:effectLst>
                <a:glow rad="165100">
                  <a:srgbClr val="FFFFFF">
                    <a:alpha val="75000"/>
                  </a:srgbClr>
                </a:glow>
              </a:effectLst>
              <a:latin typeface="Arial" charset="0"/>
              <a:ea typeface="Arial" charset="0"/>
              <a:cs typeface="Arial" charset="0"/>
            </a:endParaRPr>
          </a:p>
        </p:txBody>
      </p:sp>
      <p:sp>
        <p:nvSpPr>
          <p:cNvPr id="13" name="Title 1"/>
          <p:cNvSpPr txBox="1">
            <a:spLocks/>
          </p:cNvSpPr>
          <p:nvPr/>
        </p:nvSpPr>
        <p:spPr bwMode="auto">
          <a:xfrm>
            <a:off x="0" y="6224403"/>
            <a:ext cx="4840288" cy="627557"/>
          </a:xfrm>
          <a:prstGeom prst="rect">
            <a:avLst/>
          </a:prstGeom>
          <a:solidFill>
            <a:srgbClr val="800000"/>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zh-CN" altLang="en-US" sz="3200" b="1" dirty="0">
                <a:solidFill>
                  <a:srgbClr val="FFFFFF"/>
                </a:solidFill>
                <a:effectLst>
                  <a:outerShdw blurRad="38100" dist="38100" dir="2700000" algn="tl">
                    <a:srgbClr val="000000"/>
                  </a:outerShdw>
                </a:effectLst>
                <a:latin typeface="Arial" charset="0"/>
                <a:ea typeface="ＭＳ Ｐゴシック" charset="0"/>
                <a:cs typeface="Arial" charset="0"/>
              </a:rPr>
              <a:t>耶利米书</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24</a:t>
            </a:r>
            <a:r>
              <a:rPr lang="zh-CN" altLang="en-US" sz="3200" b="1" dirty="0">
                <a:solidFill>
                  <a:srgbClr val="FFFFFF"/>
                </a:solidFill>
                <a:effectLst>
                  <a:outerShdw blurRad="38100" dist="38100" dir="2700000" algn="tl">
                    <a:srgbClr val="000000"/>
                  </a:outerShdw>
                </a:effectLst>
                <a:latin typeface="Arial" charset="0"/>
                <a:ea typeface="ＭＳ Ｐゴシック" charset="0"/>
                <a:cs typeface="Arial" charset="0"/>
              </a:rPr>
              <a:t>无花果的比喻</a:t>
            </a:r>
            <a:endParaRPr lang="en-US" sz="3600" b="1"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16" name="Title 1"/>
          <p:cNvSpPr txBox="1">
            <a:spLocks/>
          </p:cNvSpPr>
          <p:nvPr/>
        </p:nvSpPr>
        <p:spPr bwMode="auto">
          <a:xfrm>
            <a:off x="4788024" y="980728"/>
            <a:ext cx="4355976" cy="5877272"/>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914400" eaLnBrk="1" hangingPunct="1">
              <a:defRPr/>
            </a:pPr>
            <a:r>
              <a:rPr lang="zh-CN" altLang="en-US" sz="2400" b="1" dirty="0">
                <a:solidFill>
                  <a:srgbClr val="FFFFFF"/>
                </a:solidFill>
              </a:rPr>
              <a:t>耶利米书</a:t>
            </a:r>
            <a:r>
              <a:rPr lang="en-US" sz="2400" b="1" dirty="0">
                <a:solidFill>
                  <a:srgbClr val="FFFFFF"/>
                </a:solidFill>
              </a:rPr>
              <a:t> 24 </a:t>
            </a:r>
            <a:r>
              <a:rPr lang="zh-CN" altLang="en-US" sz="2400" b="1" dirty="0">
                <a:solidFill>
                  <a:srgbClr val="FFFFFF"/>
                </a:solidFill>
              </a:rPr>
              <a:t>章将犹太人描述为两种无花果</a:t>
            </a:r>
            <a:r>
              <a:rPr lang="en-US" sz="2400" b="1" dirty="0">
                <a:solidFill>
                  <a:srgbClr val="FFFFFF"/>
                </a:solidFill>
              </a:rPr>
              <a:t>:</a:t>
            </a:r>
          </a:p>
          <a:p>
            <a:pPr marL="228600" indent="-228600" defTabSz="914400" eaLnBrk="1" hangingPunct="1">
              <a:buFontTx/>
              <a:buAutoNum type="arabicPeriod"/>
              <a:defRPr/>
            </a:pPr>
            <a:r>
              <a:rPr lang="en-US" sz="2400" b="1" dirty="0">
                <a:solidFill>
                  <a:srgbClr val="FFFF00"/>
                </a:solidFill>
              </a:rPr>
              <a:t> </a:t>
            </a:r>
            <a:r>
              <a:rPr lang="ru-RU" sz="2400" b="1" dirty="0">
                <a:solidFill>
                  <a:srgbClr val="FFFF00"/>
                </a:solidFill>
              </a:rPr>
              <a:t>”</a:t>
            </a:r>
            <a:r>
              <a:rPr lang="zh-CN" altLang="en-US" sz="2400" b="1" dirty="0">
                <a:solidFill>
                  <a:srgbClr val="FFFF00"/>
                </a:solidFill>
              </a:rPr>
              <a:t>坏无花果</a:t>
            </a:r>
            <a:r>
              <a:rPr lang="ru-RU" sz="2400" b="1" dirty="0">
                <a:solidFill>
                  <a:srgbClr val="FFFF00"/>
                </a:solidFill>
              </a:rPr>
              <a:t>“</a:t>
            </a:r>
            <a:r>
              <a:rPr lang="zh-CN" altLang="en-US" sz="2400" b="1" dirty="0">
                <a:solidFill>
                  <a:srgbClr val="FFFF00"/>
                </a:solidFill>
              </a:rPr>
              <a:t>是拒绝服从神的藉巴比伦人施管教的犹太人，他们将背逆神而留在城里遭毁灭。</a:t>
            </a:r>
            <a:endParaRPr lang="en-US" sz="2400" b="1" dirty="0">
              <a:solidFill>
                <a:srgbClr val="FFFF00"/>
              </a:solidFill>
            </a:endParaRPr>
          </a:p>
          <a:p>
            <a:pPr marL="228600" indent="-228600" defTabSz="914400" eaLnBrk="1" hangingPunct="1">
              <a:buFontTx/>
              <a:buAutoNum type="arabicPeriod"/>
              <a:defRPr/>
            </a:pPr>
            <a:r>
              <a:rPr lang="ru-RU" sz="2400" b="1" dirty="0">
                <a:solidFill>
                  <a:srgbClr val="FFFFFF"/>
                </a:solidFill>
              </a:rPr>
              <a:t>”</a:t>
            </a:r>
            <a:r>
              <a:rPr lang="zh-CN" altLang="en-US" sz="2400" b="1" dirty="0">
                <a:solidFill>
                  <a:srgbClr val="FFFFFF"/>
                </a:solidFill>
              </a:rPr>
              <a:t>好无花果</a:t>
            </a:r>
            <a:r>
              <a:rPr lang="ru-RU" sz="2400" b="1" dirty="0">
                <a:solidFill>
                  <a:srgbClr val="FFFFFF"/>
                </a:solidFill>
              </a:rPr>
              <a:t>“</a:t>
            </a:r>
            <a:r>
              <a:rPr lang="en-US" sz="2400" b="1" dirty="0">
                <a:solidFill>
                  <a:srgbClr val="FFFFFF"/>
                </a:solidFill>
              </a:rPr>
              <a:t> </a:t>
            </a:r>
            <a:r>
              <a:rPr lang="zh-CN" altLang="en-US" sz="2400" b="1" dirty="0">
                <a:solidFill>
                  <a:srgbClr val="FFFFFF"/>
                </a:solidFill>
              </a:rPr>
              <a:t>是离开耶路撒冷城的犹太人，他们出去往巴比伦人之境而得以保全性命</a:t>
            </a:r>
            <a:r>
              <a:rPr lang="en-US" sz="2400" b="1" dirty="0">
                <a:solidFill>
                  <a:srgbClr val="FFFFFF"/>
                </a:solidFill>
              </a:rPr>
              <a:t>!</a:t>
            </a:r>
          </a:p>
          <a:p>
            <a:pPr marL="228600" indent="-228600" defTabSz="914400" eaLnBrk="1" hangingPunct="1">
              <a:buFontTx/>
              <a:buAutoNum type="arabicPeriod"/>
              <a:defRPr/>
            </a:pPr>
            <a:endParaRPr lang="en-US" sz="2400" b="1" dirty="0">
              <a:solidFill>
                <a:srgbClr val="FFFFFF"/>
              </a:solidFill>
            </a:endParaRPr>
          </a:p>
          <a:p>
            <a:pPr defTabSz="914400" eaLnBrk="1" hangingPunct="1">
              <a:defRPr/>
            </a:pPr>
            <a:endParaRPr lang="en-US" altLang="zh-CN" sz="2400" b="1" dirty="0">
              <a:solidFill>
                <a:srgbClr val="FFFF00"/>
              </a:solidFill>
            </a:endParaRPr>
          </a:p>
          <a:p>
            <a:pPr defTabSz="914400" eaLnBrk="1" hangingPunct="1">
              <a:defRPr/>
            </a:pPr>
            <a:r>
              <a:rPr lang="zh-CN" altLang="en-US" sz="2400" b="1" dirty="0">
                <a:solidFill>
                  <a:srgbClr val="FFFF00"/>
                </a:solidFill>
              </a:rPr>
              <a:t>主后</a:t>
            </a:r>
            <a:r>
              <a:rPr lang="en-US" sz="2400" b="1" dirty="0">
                <a:solidFill>
                  <a:srgbClr val="FFFF00"/>
                </a:solidFill>
              </a:rPr>
              <a:t>70</a:t>
            </a:r>
            <a:r>
              <a:rPr lang="zh-CN" altLang="en-US" sz="2400" b="1" dirty="0">
                <a:solidFill>
                  <a:srgbClr val="FFFF00"/>
                </a:solidFill>
              </a:rPr>
              <a:t>年发生的事与此无异</a:t>
            </a:r>
            <a:r>
              <a:rPr lang="en-US" sz="2400" b="1" dirty="0">
                <a:solidFill>
                  <a:srgbClr val="FFFF00"/>
                </a:solidFill>
              </a:rPr>
              <a:t>!</a:t>
            </a:r>
          </a:p>
        </p:txBody>
      </p:sp>
    </p:spTree>
    <p:extLst>
      <p:ext uri="{BB962C8B-B14F-4D97-AF65-F5344CB8AC3E}">
        <p14:creationId xmlns:p14="http://schemas.microsoft.com/office/powerpoint/2010/main" val="3548885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par>
                          <p:cTn id="19" fill="hold" nodeType="afterGroup">
                            <p:stCondLst>
                              <p:cond delay="0"/>
                            </p:stCondLst>
                            <p:childTnLst>
                              <p:par>
                                <p:cTn id="20" presetID="22" presetClass="entr" presetSubtype="1"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childTnLst>
                          </p:cTn>
                        </p:par>
                        <p:par>
                          <p:cTn id="23" fill="hold" nodeType="afterGroup">
                            <p:stCondLst>
                              <p:cond delay="500"/>
                            </p:stCondLst>
                            <p:childTnLst>
                              <p:par>
                                <p:cTn id="24" presetID="1" presetClass="entr" presetSubtype="0"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0" y="-27384"/>
            <a:ext cx="9144000" cy="945580"/>
          </a:xfrm>
          <a:solidFill>
            <a:schemeClr val="accent6"/>
          </a:solidFill>
        </p:spPr>
        <p:txBody>
          <a:bodyPr/>
          <a:lstStyle/>
          <a:p>
            <a:pPr eaLnBrk="1" hangingPunct="1"/>
            <a:r>
              <a:rPr lang="zh-CN" altLang="en-US" sz="3600" b="1">
                <a:latin typeface="Arial" charset="0"/>
                <a:ea typeface="ＭＳ Ｐゴシック" charset="0"/>
                <a:cs typeface="Arial" charset="0"/>
              </a:rPr>
              <a:t>贴标签的问题</a:t>
            </a:r>
            <a:endParaRPr lang="en-US" sz="3600" b="1" dirty="0">
              <a:latin typeface="Arial" charset="0"/>
              <a:ea typeface="ＭＳ Ｐゴシック" charset="0"/>
              <a:cs typeface="Arial" charset="0"/>
            </a:endParaRPr>
          </a:p>
        </p:txBody>
      </p:sp>
      <p:sp>
        <p:nvSpPr>
          <p:cNvPr id="5" name="Rectangle 2"/>
          <p:cNvSpPr txBox="1">
            <a:spLocks noChangeArrowheads="1"/>
          </p:cNvSpPr>
          <p:nvPr/>
        </p:nvSpPr>
        <p:spPr bwMode="auto">
          <a:xfrm>
            <a:off x="-22715" y="836712"/>
            <a:ext cx="9144000" cy="864096"/>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defTabSz="914400" eaLnBrk="1" hangingPunct="1"/>
            <a:r>
              <a:rPr lang="zh-CN" altLang="en-US" sz="3600" b="1" i="1" dirty="0">
                <a:solidFill>
                  <a:srgbClr val="FFFFCC"/>
                </a:solidFill>
                <a:latin typeface="Arial" charset="0"/>
                <a:ea typeface="ＭＳ Ｐゴシック" charset="0"/>
                <a:cs typeface="Arial" charset="0"/>
              </a:rPr>
              <a:t>非此即彼</a:t>
            </a:r>
            <a:r>
              <a:rPr lang="en-US" sz="3600" b="1" i="1" dirty="0">
                <a:solidFill>
                  <a:srgbClr val="FFFFCC"/>
                </a:solidFill>
                <a:latin typeface="Arial" charset="0"/>
                <a:ea typeface="ＭＳ Ｐゴシック" charset="0"/>
                <a:cs typeface="Arial" charset="0"/>
              </a:rPr>
              <a:t>…?</a:t>
            </a:r>
          </a:p>
        </p:txBody>
      </p:sp>
      <p:sp>
        <p:nvSpPr>
          <p:cNvPr id="6" name="Rectangle 2"/>
          <p:cNvSpPr txBox="1">
            <a:spLocks noChangeArrowheads="1"/>
          </p:cNvSpPr>
          <p:nvPr/>
        </p:nvSpPr>
        <p:spPr bwMode="auto">
          <a:xfrm>
            <a:off x="6011024" y="1700808"/>
            <a:ext cx="2843808" cy="792088"/>
          </a:xfrm>
          <a:prstGeom prst="rect">
            <a:avLst/>
          </a:prstGeom>
          <a:solidFill>
            <a:srgbClr val="000000"/>
          </a:soli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defTabSz="914400" eaLnBrk="1" hangingPunct="1"/>
            <a:r>
              <a:rPr lang="zh-CN" altLang="en-US" sz="3600" b="1" dirty="0">
                <a:solidFill>
                  <a:srgbClr val="FFFFCC"/>
                </a:solidFill>
                <a:latin typeface="Arial" charset="0"/>
                <a:ea typeface="ＭＳ Ｐゴシック" charset="0"/>
                <a:cs typeface="Arial" charset="0"/>
              </a:rPr>
              <a:t>阿米念</a:t>
            </a:r>
            <a:r>
              <a:rPr lang="en-US" sz="3600" b="1" dirty="0">
                <a:solidFill>
                  <a:srgbClr val="FFFFCC"/>
                </a:solidFill>
                <a:latin typeface="Arial" charset="0"/>
                <a:ea typeface="ＭＳ Ｐゴシック" charset="0"/>
                <a:cs typeface="Arial" charset="0"/>
              </a:rPr>
              <a:t>?</a:t>
            </a:r>
          </a:p>
        </p:txBody>
      </p:sp>
      <p:sp>
        <p:nvSpPr>
          <p:cNvPr id="7" name="Rectangle 2"/>
          <p:cNvSpPr txBox="1">
            <a:spLocks noChangeArrowheads="1"/>
          </p:cNvSpPr>
          <p:nvPr/>
        </p:nvSpPr>
        <p:spPr bwMode="auto">
          <a:xfrm>
            <a:off x="3114092" y="1700808"/>
            <a:ext cx="2843808" cy="792088"/>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defTabSz="914400" eaLnBrk="1" hangingPunct="1"/>
            <a:r>
              <a:rPr lang="en-US" sz="3600" b="1" dirty="0">
                <a:solidFill>
                  <a:srgbClr val="FFFFCC"/>
                </a:solidFill>
                <a:latin typeface="Arial" charset="0"/>
                <a:ea typeface="ＭＳ Ｐゴシック" charset="0"/>
                <a:cs typeface="Arial" charset="0"/>
              </a:rPr>
              <a:t>…</a:t>
            </a:r>
            <a:r>
              <a:rPr lang="zh-CN" altLang="en-US" sz="3600" b="1" dirty="0">
                <a:solidFill>
                  <a:srgbClr val="FFFFCC"/>
                </a:solidFill>
                <a:latin typeface="Arial" charset="0"/>
                <a:ea typeface="ＭＳ Ｐゴシック" charset="0"/>
                <a:cs typeface="Arial" charset="0"/>
              </a:rPr>
              <a:t>或者</a:t>
            </a:r>
            <a:r>
              <a:rPr lang="en-US" sz="3600" b="1" dirty="0">
                <a:solidFill>
                  <a:srgbClr val="FFFFCC"/>
                </a:solidFill>
                <a:latin typeface="Arial" charset="0"/>
                <a:ea typeface="ＭＳ Ｐゴシック" charset="0"/>
                <a:cs typeface="Arial" charset="0"/>
              </a:rPr>
              <a:t>…</a:t>
            </a:r>
          </a:p>
        </p:txBody>
      </p:sp>
      <p:sp>
        <p:nvSpPr>
          <p:cNvPr id="8" name="Rectangle 2"/>
          <p:cNvSpPr txBox="1">
            <a:spLocks noChangeArrowheads="1"/>
          </p:cNvSpPr>
          <p:nvPr/>
        </p:nvSpPr>
        <p:spPr bwMode="auto">
          <a:xfrm>
            <a:off x="0" y="1700808"/>
            <a:ext cx="2843808" cy="792088"/>
          </a:xfrm>
          <a:prstGeom prst="rect">
            <a:avLst/>
          </a:prstGeom>
          <a:solidFill>
            <a:srgbClr val="000000"/>
          </a:soli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defTabSz="914400" eaLnBrk="1" hangingPunct="1"/>
            <a:r>
              <a:rPr lang="zh-CN" altLang="en-US" sz="3600" b="1" dirty="0">
                <a:solidFill>
                  <a:srgbClr val="FFFFCC"/>
                </a:solidFill>
                <a:latin typeface="Arial" charset="0"/>
                <a:ea typeface="ＭＳ Ｐゴシック" charset="0"/>
                <a:cs typeface="Arial" charset="0"/>
              </a:rPr>
              <a:t>改革宗</a:t>
            </a:r>
            <a:r>
              <a:rPr lang="en-US" sz="3600" b="1" dirty="0">
                <a:solidFill>
                  <a:srgbClr val="FFFFCC"/>
                </a:solidFill>
                <a:latin typeface="Arial" charset="0"/>
                <a:ea typeface="ＭＳ Ｐゴシック" charset="0"/>
                <a:cs typeface="Arial" charset="0"/>
              </a:rPr>
              <a:t>?</a:t>
            </a:r>
          </a:p>
        </p:txBody>
      </p:sp>
      <p:sp>
        <p:nvSpPr>
          <p:cNvPr id="9" name="Rectangle 2"/>
          <p:cNvSpPr txBox="1">
            <a:spLocks noChangeArrowheads="1"/>
          </p:cNvSpPr>
          <p:nvPr/>
        </p:nvSpPr>
        <p:spPr bwMode="auto">
          <a:xfrm>
            <a:off x="6012160" y="3861048"/>
            <a:ext cx="2843808" cy="1368152"/>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defTabSz="914400" eaLnBrk="1" hangingPunct="1"/>
            <a:r>
              <a:rPr lang="zh-CN" altLang="en-US" sz="3600" b="1" dirty="0">
                <a:solidFill>
                  <a:srgbClr val="FFFFCC"/>
                </a:solidFill>
                <a:latin typeface="Arial" charset="0"/>
                <a:ea typeface="ＭＳ Ｐゴシック" charset="0"/>
                <a:cs typeface="Arial" charset="0"/>
              </a:rPr>
              <a:t>叛教现实</a:t>
            </a:r>
            <a:endParaRPr lang="en-US" sz="3600" b="1" dirty="0">
              <a:solidFill>
                <a:srgbClr val="FFFFCC"/>
              </a:solidFill>
              <a:latin typeface="Arial" charset="0"/>
              <a:ea typeface="ＭＳ Ｐゴシック" charset="0"/>
              <a:cs typeface="Arial" charset="0"/>
            </a:endParaRPr>
          </a:p>
        </p:txBody>
      </p:sp>
      <p:sp>
        <p:nvSpPr>
          <p:cNvPr id="10" name="Rectangle 2"/>
          <p:cNvSpPr txBox="1">
            <a:spLocks noChangeArrowheads="1"/>
          </p:cNvSpPr>
          <p:nvPr/>
        </p:nvSpPr>
        <p:spPr bwMode="auto">
          <a:xfrm>
            <a:off x="0" y="3861048"/>
            <a:ext cx="2843808" cy="1224136"/>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defTabSz="914400" eaLnBrk="1" hangingPunct="1"/>
            <a:r>
              <a:rPr lang="zh-CN" altLang="en-US" sz="3600" b="1" dirty="0">
                <a:solidFill>
                  <a:srgbClr val="FFFFCC"/>
                </a:solidFill>
                <a:latin typeface="Arial" charset="0"/>
                <a:ea typeface="ＭＳ Ｐゴシック" charset="0"/>
                <a:cs typeface="Arial" charset="0"/>
              </a:rPr>
              <a:t>救恩永恒的保障</a:t>
            </a:r>
            <a:endParaRPr lang="en-US" sz="3600" b="1" dirty="0">
              <a:solidFill>
                <a:srgbClr val="FFFFCC"/>
              </a:solidFill>
              <a:latin typeface="Arial" charset="0"/>
              <a:ea typeface="ＭＳ Ｐゴシック" charset="0"/>
              <a:cs typeface="Arial" charset="0"/>
            </a:endParaRPr>
          </a:p>
        </p:txBody>
      </p:sp>
      <p:grpSp>
        <p:nvGrpSpPr>
          <p:cNvPr id="4" name="Group 3"/>
          <p:cNvGrpSpPr/>
          <p:nvPr/>
        </p:nvGrpSpPr>
        <p:grpSpPr>
          <a:xfrm>
            <a:off x="2807804" y="3933056"/>
            <a:ext cx="3456384" cy="1224136"/>
            <a:chOff x="2915816" y="4077072"/>
            <a:chExt cx="3096344" cy="1224136"/>
          </a:xfrm>
        </p:grpSpPr>
        <p:sp>
          <p:nvSpPr>
            <p:cNvPr id="17" name="Left-Right Arrow 16"/>
            <p:cNvSpPr/>
            <p:nvPr/>
          </p:nvSpPr>
          <p:spPr bwMode="auto">
            <a:xfrm>
              <a:off x="2915816" y="4077072"/>
              <a:ext cx="3096344" cy="1224136"/>
            </a:xfrm>
            <a:prstGeom prst="leftRightArrow">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111" charset="0"/>
                <a:ea typeface="ＭＳ Ｐゴシック" pitchFamily="-111" charset="-128"/>
                <a:cs typeface="ＭＳ Ｐゴシック" pitchFamily="-111" charset="-128"/>
              </a:endParaRPr>
            </a:p>
          </p:txBody>
        </p:sp>
        <p:sp>
          <p:nvSpPr>
            <p:cNvPr id="11" name="Rectangle 2"/>
            <p:cNvSpPr txBox="1">
              <a:spLocks noChangeArrowheads="1"/>
            </p:cNvSpPr>
            <p:nvPr/>
          </p:nvSpPr>
          <p:spPr bwMode="auto">
            <a:xfrm>
              <a:off x="3059832" y="4243282"/>
              <a:ext cx="2843808" cy="792088"/>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defTabSz="914400" eaLnBrk="1" hangingPunct="1"/>
              <a:r>
                <a:rPr lang="zh-CN" altLang="en-US" sz="3600" b="1" dirty="0">
                  <a:solidFill>
                    <a:srgbClr val="FFFFCC"/>
                  </a:solidFill>
                  <a:latin typeface="Arial" charset="0"/>
                  <a:ea typeface="ＭＳ Ｐゴシック" charset="0"/>
                  <a:cs typeface="Arial" charset="0"/>
                </a:rPr>
                <a:t>优势</a:t>
              </a:r>
              <a:endParaRPr lang="en-US" sz="3600" b="1" dirty="0">
                <a:solidFill>
                  <a:srgbClr val="FFFFCC"/>
                </a:solidFill>
                <a:latin typeface="Arial" charset="0"/>
                <a:ea typeface="ＭＳ Ｐゴシック" charset="0"/>
                <a:cs typeface="Arial" charset="0"/>
              </a:endParaRPr>
            </a:p>
          </p:txBody>
        </p:sp>
      </p:grpSp>
      <p:sp>
        <p:nvSpPr>
          <p:cNvPr id="12" name="Rectangle 2"/>
          <p:cNvSpPr txBox="1">
            <a:spLocks noChangeArrowheads="1"/>
          </p:cNvSpPr>
          <p:nvPr/>
        </p:nvSpPr>
        <p:spPr bwMode="auto">
          <a:xfrm>
            <a:off x="6012160" y="2492896"/>
            <a:ext cx="2843808" cy="1368152"/>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defTabSz="914400" eaLnBrk="1" hangingPunct="1"/>
            <a:r>
              <a:rPr lang="zh-CN" altLang="en-US" sz="3600" b="1" dirty="0">
                <a:solidFill>
                  <a:srgbClr val="FFFFCC"/>
                </a:solidFill>
                <a:latin typeface="Arial" charset="0"/>
                <a:ea typeface="ＭＳ Ｐゴシック" charset="0"/>
                <a:cs typeface="Arial" charset="0"/>
              </a:rPr>
              <a:t>失去救恩</a:t>
            </a:r>
            <a:endParaRPr lang="en-US" sz="3600" b="1" dirty="0">
              <a:solidFill>
                <a:srgbClr val="FFFFCC"/>
              </a:solidFill>
              <a:latin typeface="Arial" charset="0"/>
              <a:ea typeface="ＭＳ Ｐゴシック" charset="0"/>
              <a:cs typeface="Arial" charset="0"/>
            </a:endParaRPr>
          </a:p>
        </p:txBody>
      </p:sp>
      <p:sp>
        <p:nvSpPr>
          <p:cNvPr id="13" name="Rectangle 2"/>
          <p:cNvSpPr txBox="1">
            <a:spLocks noChangeArrowheads="1"/>
          </p:cNvSpPr>
          <p:nvPr/>
        </p:nvSpPr>
        <p:spPr bwMode="auto">
          <a:xfrm>
            <a:off x="0" y="2492896"/>
            <a:ext cx="2843808" cy="1224136"/>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defTabSz="914400" eaLnBrk="1" hangingPunct="1"/>
            <a:r>
              <a:rPr lang="zh-CN" altLang="en-US" sz="3600" b="1" dirty="0">
                <a:solidFill>
                  <a:srgbClr val="FFFFCC"/>
                </a:solidFill>
                <a:latin typeface="Arial" charset="0"/>
                <a:ea typeface="ＭＳ Ｐゴシック" charset="0"/>
                <a:cs typeface="Arial" charset="0"/>
              </a:rPr>
              <a:t>很多人失丧</a:t>
            </a:r>
            <a:endParaRPr lang="en-US" sz="3600" b="1" dirty="0">
              <a:solidFill>
                <a:srgbClr val="FFFFCC"/>
              </a:solidFill>
              <a:latin typeface="Arial" charset="0"/>
              <a:ea typeface="ＭＳ Ｐゴシック" charset="0"/>
              <a:cs typeface="Arial" charset="0"/>
            </a:endParaRPr>
          </a:p>
        </p:txBody>
      </p:sp>
      <p:grpSp>
        <p:nvGrpSpPr>
          <p:cNvPr id="3" name="Group 2"/>
          <p:cNvGrpSpPr/>
          <p:nvPr/>
        </p:nvGrpSpPr>
        <p:grpSpPr>
          <a:xfrm>
            <a:off x="2807804" y="2492896"/>
            <a:ext cx="3456384" cy="1224136"/>
            <a:chOff x="2843808" y="2636912"/>
            <a:chExt cx="3096344" cy="1224136"/>
          </a:xfrm>
        </p:grpSpPr>
        <p:sp>
          <p:nvSpPr>
            <p:cNvPr id="2" name="Left-Right Arrow 1"/>
            <p:cNvSpPr/>
            <p:nvPr/>
          </p:nvSpPr>
          <p:spPr bwMode="auto">
            <a:xfrm>
              <a:off x="2843808" y="2636912"/>
              <a:ext cx="3096344" cy="1224136"/>
            </a:xfrm>
            <a:prstGeom prst="leftRightArrow">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111" charset="0"/>
                <a:ea typeface="ＭＳ Ｐゴシック" pitchFamily="-111" charset="-128"/>
                <a:cs typeface="ＭＳ Ｐゴシック" pitchFamily="-111" charset="-128"/>
              </a:endParaRPr>
            </a:p>
          </p:txBody>
        </p:sp>
        <p:sp>
          <p:nvSpPr>
            <p:cNvPr id="14" name="Rectangle 2"/>
            <p:cNvSpPr txBox="1">
              <a:spLocks noChangeArrowheads="1"/>
            </p:cNvSpPr>
            <p:nvPr/>
          </p:nvSpPr>
          <p:spPr bwMode="auto">
            <a:xfrm>
              <a:off x="2843808" y="2852936"/>
              <a:ext cx="3059832" cy="792088"/>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defTabSz="914400" eaLnBrk="1" hangingPunct="1"/>
              <a:r>
                <a:rPr lang="zh-CN" altLang="en-US" sz="3600" b="1" dirty="0">
                  <a:solidFill>
                    <a:srgbClr val="FFFFCC"/>
                  </a:solidFill>
                  <a:latin typeface="Arial" charset="0"/>
                  <a:ea typeface="ＭＳ Ｐゴシック" charset="0"/>
                  <a:cs typeface="Arial" charset="0"/>
                </a:rPr>
                <a:t>劣势</a:t>
              </a:r>
              <a:endParaRPr lang="en-US" sz="3600" b="1" dirty="0">
                <a:solidFill>
                  <a:srgbClr val="FFFFCC"/>
                </a:solidFill>
                <a:latin typeface="Arial" charset="0"/>
                <a:ea typeface="ＭＳ Ｐゴシック" charset="0"/>
                <a:cs typeface="Arial" charset="0"/>
              </a:endParaRPr>
            </a:p>
          </p:txBody>
        </p:sp>
      </p:grpSp>
      <p:sp>
        <p:nvSpPr>
          <p:cNvPr id="15" name="Rectangle 2"/>
          <p:cNvSpPr txBox="1">
            <a:spLocks noChangeArrowheads="1"/>
          </p:cNvSpPr>
          <p:nvPr/>
        </p:nvSpPr>
        <p:spPr bwMode="auto">
          <a:xfrm>
            <a:off x="2123728" y="5229200"/>
            <a:ext cx="5040560" cy="1512168"/>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defTabSz="914400" eaLnBrk="1" hangingPunct="1"/>
            <a:r>
              <a:rPr lang="zh-CN" altLang="en-US" sz="3600" b="1" dirty="0">
                <a:solidFill>
                  <a:srgbClr val="FFFFCC"/>
                </a:solidFill>
                <a:latin typeface="Arial" charset="0"/>
                <a:ea typeface="ＭＳ Ｐゴシック" charset="0"/>
                <a:cs typeface="Arial" charset="0"/>
              </a:rPr>
              <a:t>参与者的观点同时拥有以上劣势和优势</a:t>
            </a:r>
            <a:endParaRPr lang="en-US" sz="3600" b="1" dirty="0">
              <a:solidFill>
                <a:srgbClr val="FFFFCC"/>
              </a:solidFill>
              <a:latin typeface="Arial" charset="0"/>
              <a:ea typeface="ＭＳ Ｐゴシック" charset="0"/>
              <a:cs typeface="Arial" charset="0"/>
            </a:endParaRPr>
          </a:p>
        </p:txBody>
      </p:sp>
      <p:sp>
        <p:nvSpPr>
          <p:cNvPr id="19" name="Text Box 19"/>
          <p:cNvSpPr txBox="1">
            <a:spLocks noChangeArrowheads="1"/>
          </p:cNvSpPr>
          <p:nvPr/>
        </p:nvSpPr>
        <p:spPr bwMode="auto">
          <a:xfrm>
            <a:off x="8517461" y="60325"/>
            <a:ext cx="5270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48</a:t>
            </a:r>
          </a:p>
        </p:txBody>
      </p:sp>
    </p:spTree>
    <p:extLst>
      <p:ext uri="{BB962C8B-B14F-4D97-AF65-F5344CB8AC3E}">
        <p14:creationId xmlns:p14="http://schemas.microsoft.com/office/powerpoint/2010/main" val="21209845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strVal val="#ppt_w*0.70"/>
                                          </p:val>
                                        </p:tav>
                                        <p:tav tm="100000">
                                          <p:val>
                                            <p:strVal val="#ppt_w"/>
                                          </p:val>
                                        </p:tav>
                                      </p:tavLst>
                                    </p:anim>
                                    <p:anim calcmode="lin" valueType="num">
                                      <p:cBhvr>
                                        <p:cTn id="15" dur="1000" fill="hold"/>
                                        <p:tgtEl>
                                          <p:spTgt spid="8"/>
                                        </p:tgtEl>
                                        <p:attrNameLst>
                                          <p:attrName>ppt_h</p:attrName>
                                        </p:attrNameLst>
                                      </p:cBhvr>
                                      <p:tavLst>
                                        <p:tav tm="0">
                                          <p:val>
                                            <p:strVal val="#ppt_h"/>
                                          </p:val>
                                        </p:tav>
                                        <p:tav tm="100000">
                                          <p:val>
                                            <p:strVal val="#ppt_h"/>
                                          </p:val>
                                        </p:tav>
                                      </p:tavLst>
                                    </p:anim>
                                    <p:animEffect transition="in" filter="fade">
                                      <p:cBhvr>
                                        <p:cTn id="16" dur="1000"/>
                                        <p:tgtEl>
                                          <p:spTgt spid="8"/>
                                        </p:tgtEl>
                                      </p:cBhvr>
                                    </p:animEffect>
                                  </p:childTnLst>
                                </p:cTn>
                              </p:par>
                            </p:childTnLst>
                          </p:cTn>
                        </p:par>
                        <p:par>
                          <p:cTn id="17" fill="hold">
                            <p:stCondLst>
                              <p:cond delay="1000"/>
                            </p:stCondLst>
                            <p:childTnLst>
                              <p:par>
                                <p:cTn id="18" presetID="55"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strVal val="#ppt_w*0.70"/>
                                          </p:val>
                                        </p:tav>
                                        <p:tav tm="100000">
                                          <p:val>
                                            <p:strVal val="#ppt_w"/>
                                          </p:val>
                                        </p:tav>
                                      </p:tavLst>
                                    </p:anim>
                                    <p:anim calcmode="lin" valueType="num">
                                      <p:cBhvr>
                                        <p:cTn id="21" dur="1000" fill="hold"/>
                                        <p:tgtEl>
                                          <p:spTgt spid="7"/>
                                        </p:tgtEl>
                                        <p:attrNameLst>
                                          <p:attrName>ppt_h</p:attrName>
                                        </p:attrNameLst>
                                      </p:cBhvr>
                                      <p:tavLst>
                                        <p:tav tm="0">
                                          <p:val>
                                            <p:strVal val="#ppt_h"/>
                                          </p:val>
                                        </p:tav>
                                        <p:tav tm="100000">
                                          <p:val>
                                            <p:strVal val="#ppt_h"/>
                                          </p:val>
                                        </p:tav>
                                      </p:tavLst>
                                    </p:anim>
                                    <p:animEffect transition="in" filter="fade">
                                      <p:cBhvr>
                                        <p:cTn id="22" dur="1000"/>
                                        <p:tgtEl>
                                          <p:spTgt spid="7"/>
                                        </p:tgtEl>
                                      </p:cBhvr>
                                    </p:animEffect>
                                  </p:childTnLst>
                                </p:cTn>
                              </p:par>
                            </p:childTnLst>
                          </p:cTn>
                        </p:par>
                        <p:par>
                          <p:cTn id="23" fill="hold">
                            <p:stCondLst>
                              <p:cond delay="2000"/>
                            </p:stCondLst>
                            <p:childTnLst>
                              <p:par>
                                <p:cTn id="24" presetID="55" presetClass="entr" presetSubtype="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strVal val="#ppt_w*0.70"/>
                                          </p:val>
                                        </p:tav>
                                        <p:tav tm="100000">
                                          <p:val>
                                            <p:strVal val="#ppt_w"/>
                                          </p:val>
                                        </p:tav>
                                      </p:tavLst>
                                    </p:anim>
                                    <p:anim calcmode="lin" valueType="num">
                                      <p:cBhvr>
                                        <p:cTn id="27" dur="1000" fill="hold"/>
                                        <p:tgtEl>
                                          <p:spTgt spid="6"/>
                                        </p:tgtEl>
                                        <p:attrNameLst>
                                          <p:attrName>ppt_h</p:attrName>
                                        </p:attrNameLst>
                                      </p:cBhvr>
                                      <p:tavLst>
                                        <p:tav tm="0">
                                          <p:val>
                                            <p:strVal val="#ppt_h"/>
                                          </p:val>
                                        </p:tav>
                                        <p:tav tm="100000">
                                          <p:val>
                                            <p:strVal val="#ppt_h"/>
                                          </p:val>
                                        </p:tav>
                                      </p:tavLst>
                                    </p:anim>
                                    <p:animEffect transition="in" filter="fade">
                                      <p:cBhvr>
                                        <p:cTn id="28" dur="10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1000" fill="hold"/>
                                        <p:tgtEl>
                                          <p:spTgt spid="3"/>
                                        </p:tgtEl>
                                        <p:attrNameLst>
                                          <p:attrName>ppt_w</p:attrName>
                                        </p:attrNameLst>
                                      </p:cBhvr>
                                      <p:tavLst>
                                        <p:tav tm="0">
                                          <p:val>
                                            <p:strVal val="#ppt_w*0.70"/>
                                          </p:val>
                                        </p:tav>
                                        <p:tav tm="100000">
                                          <p:val>
                                            <p:strVal val="#ppt_w"/>
                                          </p:val>
                                        </p:tav>
                                      </p:tavLst>
                                    </p:anim>
                                    <p:anim calcmode="lin" valueType="num">
                                      <p:cBhvr>
                                        <p:cTn id="34" dur="1000" fill="hold"/>
                                        <p:tgtEl>
                                          <p:spTgt spid="3"/>
                                        </p:tgtEl>
                                        <p:attrNameLst>
                                          <p:attrName>ppt_h</p:attrName>
                                        </p:attrNameLst>
                                      </p:cBhvr>
                                      <p:tavLst>
                                        <p:tav tm="0">
                                          <p:val>
                                            <p:strVal val="#ppt_h"/>
                                          </p:val>
                                        </p:tav>
                                        <p:tav tm="100000">
                                          <p:val>
                                            <p:strVal val="#ppt_h"/>
                                          </p:val>
                                        </p:tav>
                                      </p:tavLst>
                                    </p:anim>
                                    <p:animEffect transition="in" filter="fade">
                                      <p:cBhvr>
                                        <p:cTn id="35" dur="10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1000" fill="hold"/>
                                        <p:tgtEl>
                                          <p:spTgt spid="13"/>
                                        </p:tgtEl>
                                        <p:attrNameLst>
                                          <p:attrName>ppt_w</p:attrName>
                                        </p:attrNameLst>
                                      </p:cBhvr>
                                      <p:tavLst>
                                        <p:tav tm="0">
                                          <p:val>
                                            <p:strVal val="#ppt_w*0.70"/>
                                          </p:val>
                                        </p:tav>
                                        <p:tav tm="100000">
                                          <p:val>
                                            <p:strVal val="#ppt_w"/>
                                          </p:val>
                                        </p:tav>
                                      </p:tavLst>
                                    </p:anim>
                                    <p:anim calcmode="lin" valueType="num">
                                      <p:cBhvr>
                                        <p:cTn id="41" dur="1000" fill="hold"/>
                                        <p:tgtEl>
                                          <p:spTgt spid="13"/>
                                        </p:tgtEl>
                                        <p:attrNameLst>
                                          <p:attrName>ppt_h</p:attrName>
                                        </p:attrNameLst>
                                      </p:cBhvr>
                                      <p:tavLst>
                                        <p:tav tm="0">
                                          <p:val>
                                            <p:strVal val="#ppt_h"/>
                                          </p:val>
                                        </p:tav>
                                        <p:tav tm="100000">
                                          <p:val>
                                            <p:strVal val="#ppt_h"/>
                                          </p:val>
                                        </p:tav>
                                      </p:tavLst>
                                    </p:anim>
                                    <p:animEffect transition="in" filter="fade">
                                      <p:cBhvr>
                                        <p:cTn id="42" dur="10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1000" fill="hold"/>
                                        <p:tgtEl>
                                          <p:spTgt spid="12"/>
                                        </p:tgtEl>
                                        <p:attrNameLst>
                                          <p:attrName>ppt_w</p:attrName>
                                        </p:attrNameLst>
                                      </p:cBhvr>
                                      <p:tavLst>
                                        <p:tav tm="0">
                                          <p:val>
                                            <p:strVal val="#ppt_w*0.70"/>
                                          </p:val>
                                        </p:tav>
                                        <p:tav tm="100000">
                                          <p:val>
                                            <p:strVal val="#ppt_w"/>
                                          </p:val>
                                        </p:tav>
                                      </p:tavLst>
                                    </p:anim>
                                    <p:anim calcmode="lin" valueType="num">
                                      <p:cBhvr>
                                        <p:cTn id="48" dur="1000" fill="hold"/>
                                        <p:tgtEl>
                                          <p:spTgt spid="12"/>
                                        </p:tgtEl>
                                        <p:attrNameLst>
                                          <p:attrName>ppt_h</p:attrName>
                                        </p:attrNameLst>
                                      </p:cBhvr>
                                      <p:tavLst>
                                        <p:tav tm="0">
                                          <p:val>
                                            <p:strVal val="#ppt_h"/>
                                          </p:val>
                                        </p:tav>
                                        <p:tav tm="100000">
                                          <p:val>
                                            <p:strVal val="#ppt_h"/>
                                          </p:val>
                                        </p:tav>
                                      </p:tavLst>
                                    </p:anim>
                                    <p:animEffect transition="in" filter="fade">
                                      <p:cBhvr>
                                        <p:cTn id="49" dur="10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55" presetClass="entr" presetSubtype="0" fill="hold" nodeType="clickEffect">
                                  <p:stCondLst>
                                    <p:cond delay="0"/>
                                  </p:stCondLst>
                                  <p:childTnLst>
                                    <p:set>
                                      <p:cBhvr>
                                        <p:cTn id="53" dur="1" fill="hold">
                                          <p:stCondLst>
                                            <p:cond delay="0"/>
                                          </p:stCondLst>
                                        </p:cTn>
                                        <p:tgtEl>
                                          <p:spTgt spid="4"/>
                                        </p:tgtEl>
                                        <p:attrNameLst>
                                          <p:attrName>style.visibility</p:attrName>
                                        </p:attrNameLst>
                                      </p:cBhvr>
                                      <p:to>
                                        <p:strVal val="visible"/>
                                      </p:to>
                                    </p:set>
                                    <p:anim calcmode="lin" valueType="num">
                                      <p:cBhvr>
                                        <p:cTn id="54" dur="1000" fill="hold"/>
                                        <p:tgtEl>
                                          <p:spTgt spid="4"/>
                                        </p:tgtEl>
                                        <p:attrNameLst>
                                          <p:attrName>ppt_w</p:attrName>
                                        </p:attrNameLst>
                                      </p:cBhvr>
                                      <p:tavLst>
                                        <p:tav tm="0">
                                          <p:val>
                                            <p:strVal val="#ppt_w*0.70"/>
                                          </p:val>
                                        </p:tav>
                                        <p:tav tm="100000">
                                          <p:val>
                                            <p:strVal val="#ppt_w"/>
                                          </p:val>
                                        </p:tav>
                                      </p:tavLst>
                                    </p:anim>
                                    <p:anim calcmode="lin" valueType="num">
                                      <p:cBhvr>
                                        <p:cTn id="55" dur="1000" fill="hold"/>
                                        <p:tgtEl>
                                          <p:spTgt spid="4"/>
                                        </p:tgtEl>
                                        <p:attrNameLst>
                                          <p:attrName>ppt_h</p:attrName>
                                        </p:attrNameLst>
                                      </p:cBhvr>
                                      <p:tavLst>
                                        <p:tav tm="0">
                                          <p:val>
                                            <p:strVal val="#ppt_h"/>
                                          </p:val>
                                        </p:tav>
                                        <p:tav tm="100000">
                                          <p:val>
                                            <p:strVal val="#ppt_h"/>
                                          </p:val>
                                        </p:tav>
                                      </p:tavLst>
                                    </p:anim>
                                    <p:animEffect transition="in" filter="fade">
                                      <p:cBhvr>
                                        <p:cTn id="56" dur="1000"/>
                                        <p:tgtEl>
                                          <p:spTgt spid="4"/>
                                        </p:tgtEl>
                                      </p:cBhvr>
                                    </p:animEffect>
                                  </p:childTnLst>
                                </p:cTn>
                              </p:par>
                            </p:childTnLst>
                          </p:cTn>
                        </p:par>
                      </p:childTnLst>
                    </p:cTn>
                  </p:par>
                  <p:par>
                    <p:cTn id="57" fill="hold">
                      <p:stCondLst>
                        <p:cond delay="indefinite"/>
                      </p:stCondLst>
                      <p:childTnLst>
                        <p:par>
                          <p:cTn id="58" fill="hold">
                            <p:stCondLst>
                              <p:cond delay="0"/>
                            </p:stCondLst>
                            <p:childTnLst>
                              <p:par>
                                <p:cTn id="59" presetID="55" presetClass="entr"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p:cTn id="61" dur="1000" fill="hold"/>
                                        <p:tgtEl>
                                          <p:spTgt spid="10"/>
                                        </p:tgtEl>
                                        <p:attrNameLst>
                                          <p:attrName>ppt_w</p:attrName>
                                        </p:attrNameLst>
                                      </p:cBhvr>
                                      <p:tavLst>
                                        <p:tav tm="0">
                                          <p:val>
                                            <p:strVal val="#ppt_w*0.70"/>
                                          </p:val>
                                        </p:tav>
                                        <p:tav tm="100000">
                                          <p:val>
                                            <p:strVal val="#ppt_w"/>
                                          </p:val>
                                        </p:tav>
                                      </p:tavLst>
                                    </p:anim>
                                    <p:anim calcmode="lin" valueType="num">
                                      <p:cBhvr>
                                        <p:cTn id="62" dur="1000" fill="hold"/>
                                        <p:tgtEl>
                                          <p:spTgt spid="10"/>
                                        </p:tgtEl>
                                        <p:attrNameLst>
                                          <p:attrName>ppt_h</p:attrName>
                                        </p:attrNameLst>
                                      </p:cBhvr>
                                      <p:tavLst>
                                        <p:tav tm="0">
                                          <p:val>
                                            <p:strVal val="#ppt_h"/>
                                          </p:val>
                                        </p:tav>
                                        <p:tav tm="100000">
                                          <p:val>
                                            <p:strVal val="#ppt_h"/>
                                          </p:val>
                                        </p:tav>
                                      </p:tavLst>
                                    </p:anim>
                                    <p:animEffect transition="in" filter="fade">
                                      <p:cBhvr>
                                        <p:cTn id="63" dur="1000"/>
                                        <p:tgtEl>
                                          <p:spTgt spid="10"/>
                                        </p:tgtEl>
                                      </p:cBhvr>
                                    </p:animEffect>
                                  </p:childTnLst>
                                </p:cTn>
                              </p:par>
                            </p:childTnLst>
                          </p:cTn>
                        </p:par>
                      </p:childTnLst>
                    </p:cTn>
                  </p:par>
                  <p:par>
                    <p:cTn id="64" fill="hold">
                      <p:stCondLst>
                        <p:cond delay="indefinite"/>
                      </p:stCondLst>
                      <p:childTnLst>
                        <p:par>
                          <p:cTn id="65" fill="hold">
                            <p:stCondLst>
                              <p:cond delay="0"/>
                            </p:stCondLst>
                            <p:childTnLst>
                              <p:par>
                                <p:cTn id="66" presetID="55" presetClass="entr" presetSubtype="0" fill="hold" grpId="0" nodeType="clickEffect">
                                  <p:stCondLst>
                                    <p:cond delay="0"/>
                                  </p:stCondLst>
                                  <p:childTnLst>
                                    <p:set>
                                      <p:cBhvr>
                                        <p:cTn id="67" dur="1" fill="hold">
                                          <p:stCondLst>
                                            <p:cond delay="0"/>
                                          </p:stCondLst>
                                        </p:cTn>
                                        <p:tgtEl>
                                          <p:spTgt spid="9"/>
                                        </p:tgtEl>
                                        <p:attrNameLst>
                                          <p:attrName>style.visibility</p:attrName>
                                        </p:attrNameLst>
                                      </p:cBhvr>
                                      <p:to>
                                        <p:strVal val="visible"/>
                                      </p:to>
                                    </p:set>
                                    <p:anim calcmode="lin" valueType="num">
                                      <p:cBhvr>
                                        <p:cTn id="68" dur="1000" fill="hold"/>
                                        <p:tgtEl>
                                          <p:spTgt spid="9"/>
                                        </p:tgtEl>
                                        <p:attrNameLst>
                                          <p:attrName>ppt_w</p:attrName>
                                        </p:attrNameLst>
                                      </p:cBhvr>
                                      <p:tavLst>
                                        <p:tav tm="0">
                                          <p:val>
                                            <p:strVal val="#ppt_w*0.70"/>
                                          </p:val>
                                        </p:tav>
                                        <p:tav tm="100000">
                                          <p:val>
                                            <p:strVal val="#ppt_w"/>
                                          </p:val>
                                        </p:tav>
                                      </p:tavLst>
                                    </p:anim>
                                    <p:anim calcmode="lin" valueType="num">
                                      <p:cBhvr>
                                        <p:cTn id="69" dur="1000" fill="hold"/>
                                        <p:tgtEl>
                                          <p:spTgt spid="9"/>
                                        </p:tgtEl>
                                        <p:attrNameLst>
                                          <p:attrName>ppt_h</p:attrName>
                                        </p:attrNameLst>
                                      </p:cBhvr>
                                      <p:tavLst>
                                        <p:tav tm="0">
                                          <p:val>
                                            <p:strVal val="#ppt_h"/>
                                          </p:val>
                                        </p:tav>
                                        <p:tav tm="100000">
                                          <p:val>
                                            <p:strVal val="#ppt_h"/>
                                          </p:val>
                                        </p:tav>
                                      </p:tavLst>
                                    </p:anim>
                                    <p:animEffect transition="in" filter="fade">
                                      <p:cBhvr>
                                        <p:cTn id="70" dur="1000"/>
                                        <p:tgtEl>
                                          <p:spTgt spid="9"/>
                                        </p:tgtEl>
                                      </p:cBhvr>
                                    </p:animEffect>
                                  </p:childTnLst>
                                </p:cTn>
                              </p:par>
                            </p:childTnLst>
                          </p:cTn>
                        </p:par>
                      </p:childTnLst>
                    </p:cTn>
                  </p:par>
                  <p:par>
                    <p:cTn id="71" fill="hold">
                      <p:stCondLst>
                        <p:cond delay="indefinite"/>
                      </p:stCondLst>
                      <p:childTnLst>
                        <p:par>
                          <p:cTn id="72" fill="hold">
                            <p:stCondLst>
                              <p:cond delay="0"/>
                            </p:stCondLst>
                            <p:childTnLst>
                              <p:par>
                                <p:cTn id="73" presetID="55" presetClass="entr" presetSubtype="0"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anim calcmode="lin" valueType="num">
                                      <p:cBhvr>
                                        <p:cTn id="75" dur="1000" fill="hold"/>
                                        <p:tgtEl>
                                          <p:spTgt spid="15"/>
                                        </p:tgtEl>
                                        <p:attrNameLst>
                                          <p:attrName>ppt_w</p:attrName>
                                        </p:attrNameLst>
                                      </p:cBhvr>
                                      <p:tavLst>
                                        <p:tav tm="0">
                                          <p:val>
                                            <p:strVal val="#ppt_w*0.70"/>
                                          </p:val>
                                        </p:tav>
                                        <p:tav tm="100000">
                                          <p:val>
                                            <p:strVal val="#ppt_w"/>
                                          </p:val>
                                        </p:tav>
                                      </p:tavLst>
                                    </p:anim>
                                    <p:anim calcmode="lin" valueType="num">
                                      <p:cBhvr>
                                        <p:cTn id="76" dur="1000" fill="hold"/>
                                        <p:tgtEl>
                                          <p:spTgt spid="15"/>
                                        </p:tgtEl>
                                        <p:attrNameLst>
                                          <p:attrName>ppt_h</p:attrName>
                                        </p:attrNameLst>
                                      </p:cBhvr>
                                      <p:tavLst>
                                        <p:tav tm="0">
                                          <p:val>
                                            <p:strVal val="#ppt_h"/>
                                          </p:val>
                                        </p:tav>
                                        <p:tav tm="100000">
                                          <p:val>
                                            <p:strVal val="#ppt_h"/>
                                          </p:val>
                                        </p:tav>
                                      </p:tavLst>
                                    </p:anim>
                                    <p:animEffect transition="in" filter="fade">
                                      <p:cBhvr>
                                        <p:cTn id="7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8" grpId="0" animBg="1"/>
      <p:bldP spid="9" grpId="0"/>
      <p:bldP spid="10" grpId="0"/>
      <p:bldP spid="12" grpId="0"/>
      <p:bldP spid="13" grpId="0"/>
      <p:bldP spid="1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23"/>
            <a:ext cx="9144000" cy="6853277"/>
          </a:xfrm>
          <a:prstGeom prst="rect">
            <a:avLst/>
          </a:prstGeom>
        </p:spPr>
      </p:pic>
      <p:sp>
        <p:nvSpPr>
          <p:cNvPr id="111618" name="Rectangle 2"/>
          <p:cNvSpPr>
            <a:spLocks noGrp="1" noChangeArrowheads="1"/>
          </p:cNvSpPr>
          <p:nvPr>
            <p:ph type="ctrTitle"/>
          </p:nvPr>
        </p:nvSpPr>
        <p:spPr>
          <a:xfrm>
            <a:off x="111441" y="244357"/>
            <a:ext cx="4144601" cy="6309608"/>
          </a:xfrm>
        </p:spPr>
        <p:txBody>
          <a:bodyPr/>
          <a:lstStyle/>
          <a:p>
            <a:r>
              <a:rPr lang="zh-CN" altLang="en-US" sz="7200" b="1" i="1">
                <a:effectLst>
                  <a:glow rad="177800">
                    <a:schemeClr val="tx1"/>
                  </a:glow>
                </a:effectLst>
                <a:latin typeface="Arial" charset="0"/>
                <a:ea typeface="ＭＳ Ｐゴシック" charset="0"/>
              </a:rPr>
              <a:t>君尊义仆的末后统治</a:t>
            </a:r>
            <a:endParaRPr lang="en-US" sz="7200" b="1" i="1" dirty="0">
              <a:effectLst>
                <a:glow rad="177800">
                  <a:schemeClr val="tx1"/>
                </a:glow>
              </a:effectLst>
              <a:latin typeface="Arial" charset="0"/>
              <a:ea typeface="ＭＳ Ｐゴシック" charset="0"/>
            </a:endParaRPr>
          </a:p>
        </p:txBody>
      </p:sp>
      <p:grpSp>
        <p:nvGrpSpPr>
          <p:cNvPr id="4" name="Group 3"/>
          <p:cNvGrpSpPr/>
          <p:nvPr/>
        </p:nvGrpSpPr>
        <p:grpSpPr>
          <a:xfrm>
            <a:off x="0" y="0"/>
            <a:ext cx="4860517" cy="7092247"/>
            <a:chOff x="-4295696" y="-73480"/>
            <a:chExt cx="4860517" cy="7092247"/>
          </a:xfrm>
        </p:grpSpPr>
        <p:pic>
          <p:nvPicPr>
            <p:cNvPr id="3" name="Picture 2"/>
            <p:cNvPicPr>
              <a:picLocks noChangeAspect="1"/>
            </p:cNvPicPr>
            <p:nvPr/>
          </p:nvPicPr>
          <p:blipFill>
            <a:blip r:embed="rId4"/>
            <a:stretch>
              <a:fillRect/>
            </a:stretch>
          </p:blipFill>
          <p:spPr>
            <a:xfrm>
              <a:off x="-4295696" y="-73480"/>
              <a:ext cx="4860517" cy="7092247"/>
            </a:xfrm>
            <a:prstGeom prst="rect">
              <a:avLst/>
            </a:prstGeom>
          </p:spPr>
        </p:pic>
        <p:sp>
          <p:nvSpPr>
            <p:cNvPr id="7" name="Rectangle 2"/>
            <p:cNvSpPr txBox="1">
              <a:spLocks noChangeArrowheads="1"/>
            </p:cNvSpPr>
            <p:nvPr/>
          </p:nvSpPr>
          <p:spPr bwMode="auto">
            <a:xfrm>
              <a:off x="-4295696" y="2895683"/>
              <a:ext cx="4860517" cy="1119159"/>
            </a:xfrm>
            <a:prstGeom prst="rect">
              <a:avLst/>
            </a:prstGeom>
            <a:solidFill>
              <a:schemeClr val="tx2"/>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zh-CN" altLang="en-US" sz="4800" b="1" dirty="0">
                  <a:solidFill>
                    <a:srgbClr val="FFFFFF"/>
                  </a:solidFill>
                  <a:effectLst>
                    <a:glow rad="177800">
                      <a:srgbClr val="000000"/>
                    </a:glow>
                  </a:effectLst>
                  <a:latin typeface="Lucida Bright"/>
                  <a:ea typeface="ＭＳ Ｐゴシック" charset="0"/>
                  <a:cs typeface="Lucida Bright"/>
                </a:rPr>
                <a:t>最终的命运</a:t>
              </a:r>
              <a:endParaRPr lang="en-US" sz="4800" b="1" dirty="0">
                <a:solidFill>
                  <a:srgbClr val="FFFFFF"/>
                </a:solidFill>
                <a:effectLst>
                  <a:glow rad="177800">
                    <a:srgbClr val="000000"/>
                  </a:glow>
                </a:effectLst>
                <a:latin typeface="Lucida Bright"/>
                <a:ea typeface="ＭＳ Ｐゴシック" charset="0"/>
                <a:cs typeface="Lucida Bright"/>
              </a:endParaRPr>
            </a:p>
          </p:txBody>
        </p:sp>
        <p:sp>
          <p:nvSpPr>
            <p:cNvPr id="8" name="Rectangle 2"/>
            <p:cNvSpPr txBox="1">
              <a:spLocks noChangeArrowheads="1"/>
            </p:cNvSpPr>
            <p:nvPr/>
          </p:nvSpPr>
          <p:spPr bwMode="auto">
            <a:xfrm>
              <a:off x="-4295696" y="5642378"/>
              <a:ext cx="4848304" cy="7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zh-CN" altLang="en-US" sz="3200" b="1" i="1" dirty="0">
                  <a:solidFill>
                    <a:srgbClr val="FFFFFF"/>
                  </a:solidFill>
                  <a:effectLst>
                    <a:glow rad="177800">
                      <a:srgbClr val="000000"/>
                    </a:glow>
                  </a:effectLst>
                  <a:latin typeface="Arial" charset="0"/>
                  <a:ea typeface="ＭＳ Ｐゴシック" charset="0"/>
                </a:rPr>
                <a:t>约瑟</a:t>
              </a:r>
              <a:r>
                <a:rPr lang="zh-CN" altLang="en-US" sz="3200" b="1" i="1" dirty="0">
                  <a:solidFill>
                    <a:srgbClr val="FFFFFF"/>
                  </a:solidFill>
                  <a:effectLst>
                    <a:glow rad="177800">
                      <a:srgbClr val="000000"/>
                    </a:glow>
                  </a:effectLst>
                  <a:latin typeface="Wingdings"/>
                  <a:ea typeface="Wingdings"/>
                  <a:cs typeface="Wingdings"/>
                  <a:sym typeface="Wingdings"/>
                </a:rPr>
                <a:t>迪洛</a:t>
              </a:r>
              <a:endParaRPr lang="en-US" sz="3200" b="1" i="1" dirty="0">
                <a:solidFill>
                  <a:srgbClr val="FFFFFF"/>
                </a:solidFill>
                <a:effectLst>
                  <a:glow rad="177800">
                    <a:srgbClr val="000000"/>
                  </a:glow>
                </a:effectLst>
                <a:latin typeface="Arial" charset="0"/>
                <a:ea typeface="ＭＳ Ｐゴシック" charset="0"/>
              </a:endParaRPr>
            </a:p>
          </p:txBody>
        </p:sp>
        <p:sp>
          <p:nvSpPr>
            <p:cNvPr id="6" name="Rectangle 2"/>
            <p:cNvSpPr txBox="1">
              <a:spLocks noChangeArrowheads="1"/>
            </p:cNvSpPr>
            <p:nvPr/>
          </p:nvSpPr>
          <p:spPr bwMode="auto">
            <a:xfrm>
              <a:off x="-4295696" y="3955267"/>
              <a:ext cx="4848304" cy="1282634"/>
            </a:xfrm>
            <a:prstGeom prst="rect">
              <a:avLst/>
            </a:prstGeom>
            <a:solidFill>
              <a:srgbClr val="000000"/>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zh-CN" altLang="en-US" sz="2800" b="1" i="1" dirty="0">
                  <a:solidFill>
                    <a:srgbClr val="FFFFFF"/>
                  </a:solidFill>
                  <a:effectLst>
                    <a:glow rad="177800">
                      <a:srgbClr val="000000"/>
                    </a:glow>
                  </a:effectLst>
                  <a:latin typeface="Arial" charset="0"/>
                  <a:ea typeface="ＭＳ Ｐゴシック" charset="0"/>
                </a:rPr>
                <a:t>君尊义仆的末后统治</a:t>
              </a:r>
              <a:endParaRPr lang="en-US" sz="2800" b="1" i="1" dirty="0">
                <a:solidFill>
                  <a:srgbClr val="FFFFFF"/>
                </a:solidFill>
                <a:effectLst>
                  <a:glow rad="177800">
                    <a:srgbClr val="000000"/>
                  </a:glow>
                </a:effectLst>
                <a:latin typeface="Arial" charset="0"/>
                <a:ea typeface="ＭＳ Ｐゴシック" charset="0"/>
              </a:endParaRPr>
            </a:p>
          </p:txBody>
        </p:sp>
      </p:grpSp>
    </p:spTree>
    <p:extLst>
      <p:ext uri="{BB962C8B-B14F-4D97-AF65-F5344CB8AC3E}">
        <p14:creationId xmlns:p14="http://schemas.microsoft.com/office/powerpoint/2010/main" val="34089156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fade">
                                      <p:cBhvr>
                                        <p:cTn id="7" dur="1000"/>
                                        <p:tgtEl>
                                          <p:spTgt spid="111618"/>
                                        </p:tgtEl>
                                      </p:cBhvr>
                                    </p:animEffect>
                                    <p:anim calcmode="lin" valueType="num">
                                      <p:cBhvr>
                                        <p:cTn id="8" dur="1000" fill="hold"/>
                                        <p:tgtEl>
                                          <p:spTgt spid="111618"/>
                                        </p:tgtEl>
                                        <p:attrNameLst>
                                          <p:attrName>ppt_x</p:attrName>
                                        </p:attrNameLst>
                                      </p:cBhvr>
                                      <p:tavLst>
                                        <p:tav tm="0">
                                          <p:val>
                                            <p:strVal val="#ppt_x"/>
                                          </p:val>
                                        </p:tav>
                                        <p:tav tm="100000">
                                          <p:val>
                                            <p:strVal val="#ppt_x"/>
                                          </p:val>
                                        </p:tav>
                                      </p:tavLst>
                                    </p:anim>
                                    <p:anim calcmode="lin" valueType="num">
                                      <p:cBhvr>
                                        <p:cTn id="9" dur="900" decel="100000" fill="hold"/>
                                        <p:tgtEl>
                                          <p:spTgt spid="1116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161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ound Single Corner Rectangle 7"/>
          <p:cNvSpPr/>
          <p:nvPr/>
        </p:nvSpPr>
        <p:spPr>
          <a:xfrm>
            <a:off x="5578686" y="535980"/>
            <a:ext cx="3429849" cy="1222143"/>
          </a:xfrm>
          <a:prstGeom prst="round1Rect">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ound Single Corner Rectangle 1"/>
          <p:cNvSpPr/>
          <p:nvPr/>
        </p:nvSpPr>
        <p:spPr>
          <a:xfrm>
            <a:off x="287867" y="521990"/>
            <a:ext cx="3759200" cy="1222143"/>
          </a:xfrm>
          <a:prstGeom prst="round1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1730" name="Rectangle 2"/>
          <p:cNvSpPr>
            <a:spLocks noGrp="1" noChangeArrowheads="1"/>
          </p:cNvSpPr>
          <p:nvPr>
            <p:ph type="title"/>
          </p:nvPr>
        </p:nvSpPr>
        <p:spPr>
          <a:xfrm>
            <a:off x="0" y="626532"/>
            <a:ext cx="9144000" cy="930259"/>
          </a:xfrm>
          <a:extLst/>
        </p:spPr>
        <p:txBody>
          <a:bodyPr rtlCol="0">
            <a:normAutofit fontScale="90000"/>
          </a:bodyPr>
          <a:lstStyle/>
          <a:p>
            <a:pPr eaLnBrk="1" fontAlgn="auto" hangingPunct="1">
              <a:spcAft>
                <a:spcPts val="0"/>
              </a:spcAft>
              <a:defRPr/>
            </a:pPr>
            <a:r>
              <a:rPr lang="en-US" altLang="zh-CN" sz="4000" b="1" dirty="0">
                <a:solidFill>
                  <a:srgbClr val="FFFF00"/>
                </a:solidFill>
                <a:effectLst>
                  <a:glow rad="165100">
                    <a:schemeClr val="tx1"/>
                  </a:glow>
                </a:effectLst>
              </a:rPr>
              <a:t>	</a:t>
            </a:r>
            <a:r>
              <a:rPr lang="en-US" altLang="zh-CN" sz="4000" b="1">
                <a:solidFill>
                  <a:srgbClr val="FFFF00"/>
                </a:solidFill>
                <a:effectLst>
                  <a:glow rad="165100">
                    <a:schemeClr val="tx1"/>
                  </a:glow>
                </a:effectLst>
              </a:rPr>
              <a:t>	</a:t>
            </a:r>
            <a:r>
              <a:rPr lang="zh-CN" altLang="en-US" sz="4000" b="1">
                <a:solidFill>
                  <a:srgbClr val="FFFF00"/>
                </a:solidFill>
                <a:effectLst>
                  <a:glow rad="165100">
                    <a:schemeClr val="tx1"/>
                  </a:glow>
                </a:effectLst>
              </a:rPr>
              <a:t>坚忍不拔</a:t>
            </a:r>
            <a:r>
              <a:rPr lang="en-US" altLang="zh-CN" sz="4000" b="1">
                <a:solidFill>
                  <a:srgbClr val="FFFF00"/>
                </a:solidFill>
                <a:effectLst>
                  <a:glow rad="165100">
                    <a:schemeClr val="tx1"/>
                  </a:glow>
                </a:effectLst>
              </a:rPr>
              <a:t>     </a:t>
            </a:r>
            <a:r>
              <a:rPr lang="en-US" sz="4000" b="1">
                <a:effectLst>
                  <a:glow rad="165100">
                    <a:schemeClr val="tx1"/>
                  </a:glow>
                </a:effectLst>
              </a:rPr>
              <a:t>      </a:t>
            </a:r>
            <a:r>
              <a:rPr lang="zh-CN" altLang="en-US" sz="4000" b="1">
                <a:effectLst>
                  <a:glow rad="165100">
                    <a:schemeClr val="tx1"/>
                  </a:glow>
                </a:effectLst>
              </a:rPr>
              <a:t>对比</a:t>
            </a:r>
            <a:r>
              <a:rPr lang="en-US" sz="4000" b="1">
                <a:effectLst>
                  <a:glow rad="165100">
                    <a:schemeClr val="tx1"/>
                  </a:glow>
                </a:effectLst>
              </a:rPr>
              <a:t>       </a:t>
            </a:r>
            <a:r>
              <a:rPr lang="zh-CN" altLang="en-US" sz="4000" b="1" dirty="0">
                <a:solidFill>
                  <a:srgbClr val="FFFF00"/>
                </a:solidFill>
                <a:effectLst>
                  <a:glow rad="165100">
                    <a:schemeClr val="tx1"/>
                  </a:glow>
                </a:effectLst>
              </a:rPr>
              <a:t>白白的恩典</a:t>
            </a:r>
            <a:r>
              <a:rPr lang="en-US" sz="4000" b="1" dirty="0">
                <a:solidFill>
                  <a:srgbClr val="FFFF00"/>
                </a:solidFill>
                <a:effectLst>
                  <a:glow rad="165100">
                    <a:schemeClr val="tx1"/>
                  </a:glow>
                </a:effectLst>
              </a:rPr>
              <a:t> </a:t>
            </a:r>
          </a:p>
        </p:txBody>
      </p:sp>
      <p:sp>
        <p:nvSpPr>
          <p:cNvPr id="5" name="Rectangle 2"/>
          <p:cNvSpPr txBox="1">
            <a:spLocks noChangeArrowheads="1"/>
          </p:cNvSpPr>
          <p:nvPr/>
        </p:nvSpPr>
        <p:spPr bwMode="auto">
          <a:xfrm>
            <a:off x="5198860" y="1955109"/>
            <a:ext cx="3845608" cy="46962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zh-CN" altLang="en-US" sz="3200" b="1" dirty="0">
                <a:solidFill>
                  <a:prstClr val="white"/>
                </a:solidFill>
                <a:effectLst>
                  <a:glow rad="165100">
                    <a:prstClr val="black"/>
                  </a:glow>
                </a:effectLst>
                <a:ea typeface="ＭＳ Ｐゴシック" charset="0"/>
              </a:rPr>
              <a:t>对得胜者的应许</a:t>
            </a:r>
            <a:r>
              <a:rPr lang="en-US" sz="3200" b="1" dirty="0">
                <a:solidFill>
                  <a:prstClr val="white"/>
                </a:solidFill>
                <a:effectLst>
                  <a:glow rad="165100">
                    <a:prstClr val="black"/>
                  </a:glow>
                </a:effectLst>
                <a:ea typeface="ＭＳ Ｐゴシック" charset="0"/>
              </a:rPr>
              <a:t>:</a:t>
            </a:r>
          </a:p>
          <a:p>
            <a:pPr defTabSz="914400">
              <a:defRPr/>
            </a:pPr>
            <a:r>
              <a:rPr lang="ru-RU" sz="3200" b="1" dirty="0">
                <a:solidFill>
                  <a:prstClr val="white"/>
                </a:solidFill>
                <a:effectLst>
                  <a:glow rad="165100">
                    <a:prstClr val="black"/>
                  </a:glow>
                </a:effectLst>
                <a:ea typeface="ＭＳ Ｐゴシック" charset="0"/>
              </a:rPr>
              <a:t>“</a:t>
            </a:r>
            <a:r>
              <a:rPr lang="zh-CN" altLang="en-US" sz="3200" b="1" dirty="0">
                <a:solidFill>
                  <a:prstClr val="white"/>
                </a:solidFill>
                <a:effectLst>
                  <a:glow rad="165100">
                    <a:prstClr val="black"/>
                  </a:glow>
                </a:effectLst>
                <a:ea typeface="ＭＳ Ｐゴシック" charset="0"/>
              </a:rPr>
              <a:t>我必快来，你要持守你所有的，免得人夺去你的冠冕。</a:t>
            </a:r>
            <a:r>
              <a:rPr lang="ru-RU" sz="3200" b="1" dirty="0">
                <a:solidFill>
                  <a:prstClr val="white"/>
                </a:solidFill>
                <a:effectLst>
                  <a:glow rad="165100">
                    <a:prstClr val="black"/>
                  </a:glow>
                </a:effectLst>
                <a:ea typeface="ＭＳ Ｐゴシック" charset="0"/>
              </a:rPr>
              <a:t>”</a:t>
            </a:r>
            <a:r>
              <a:rPr lang="en-US" sz="3200" b="1" dirty="0">
                <a:solidFill>
                  <a:prstClr val="white"/>
                </a:solidFill>
                <a:effectLst>
                  <a:glow rad="165100">
                    <a:prstClr val="black"/>
                  </a:glow>
                </a:effectLst>
                <a:ea typeface="ＭＳ Ｐゴシック" charset="0"/>
              </a:rPr>
              <a:t> </a:t>
            </a:r>
            <a:br>
              <a:rPr lang="en-US" sz="3200" b="1" dirty="0">
                <a:solidFill>
                  <a:prstClr val="white"/>
                </a:solidFill>
                <a:effectLst>
                  <a:glow rad="165100">
                    <a:prstClr val="black"/>
                  </a:glow>
                </a:effectLst>
                <a:ea typeface="ＭＳ Ｐゴシック" charset="0"/>
              </a:rPr>
            </a:br>
            <a:r>
              <a:rPr lang="en-US" sz="3200" b="1" dirty="0">
                <a:solidFill>
                  <a:prstClr val="white"/>
                </a:solidFill>
                <a:effectLst>
                  <a:glow rad="165100">
                    <a:prstClr val="black"/>
                  </a:glow>
                </a:effectLst>
                <a:ea typeface="ＭＳ Ｐゴシック" charset="0"/>
              </a:rPr>
              <a:t>(</a:t>
            </a:r>
            <a:r>
              <a:rPr lang="zh-CN" altLang="en-US" sz="3200" b="1" dirty="0">
                <a:solidFill>
                  <a:prstClr val="white"/>
                </a:solidFill>
                <a:effectLst>
                  <a:glow rad="165100">
                    <a:prstClr val="black"/>
                  </a:glow>
                </a:effectLst>
                <a:ea typeface="ＭＳ Ｐゴシック" charset="0"/>
              </a:rPr>
              <a:t>启示录</a:t>
            </a:r>
            <a:r>
              <a:rPr lang="en-US" sz="3200" b="1" dirty="0">
                <a:solidFill>
                  <a:prstClr val="white"/>
                </a:solidFill>
                <a:effectLst>
                  <a:glow rad="165100">
                    <a:prstClr val="black"/>
                  </a:glow>
                </a:effectLst>
                <a:ea typeface="ＭＳ Ｐゴシック" charset="0"/>
              </a:rPr>
              <a:t> 3:11 </a:t>
            </a:r>
            <a:r>
              <a:rPr lang="en-US" sz="2800" b="1" dirty="0">
                <a:solidFill>
                  <a:prstClr val="white"/>
                </a:solidFill>
                <a:effectLst>
                  <a:glow rad="165100">
                    <a:prstClr val="black"/>
                  </a:glow>
                </a:effectLst>
                <a:ea typeface="ＭＳ Ｐゴシック" charset="0"/>
              </a:rPr>
              <a:t>NLT</a:t>
            </a:r>
            <a:r>
              <a:rPr lang="en-US" sz="3200" b="1" dirty="0">
                <a:solidFill>
                  <a:prstClr val="white"/>
                </a:solidFill>
                <a:effectLst>
                  <a:glow rad="165100">
                    <a:prstClr val="black"/>
                  </a:glow>
                </a:effectLst>
                <a:ea typeface="ＭＳ Ｐゴシック" charset="0"/>
              </a:rPr>
              <a:t>).</a:t>
            </a:r>
          </a:p>
        </p:txBody>
      </p:sp>
      <p:sp>
        <p:nvSpPr>
          <p:cNvPr id="6" name="Text Box 19"/>
          <p:cNvSpPr txBox="1">
            <a:spLocks noChangeArrowheads="1"/>
          </p:cNvSpPr>
          <p:nvPr/>
        </p:nvSpPr>
        <p:spPr bwMode="auto">
          <a:xfrm>
            <a:off x="8517461" y="60325"/>
            <a:ext cx="5270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42</a:t>
            </a:r>
          </a:p>
        </p:txBody>
      </p:sp>
      <p:sp>
        <p:nvSpPr>
          <p:cNvPr id="7" name="Rectangle 2"/>
          <p:cNvSpPr txBox="1">
            <a:spLocks noChangeArrowheads="1"/>
          </p:cNvSpPr>
          <p:nvPr/>
        </p:nvSpPr>
        <p:spPr bwMode="auto">
          <a:xfrm>
            <a:off x="406400" y="1955109"/>
            <a:ext cx="4066068" cy="46962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ru-RU" sz="3200" b="1" dirty="0">
                <a:solidFill>
                  <a:prstClr val="white"/>
                </a:solidFill>
                <a:effectLst>
                  <a:glow rad="165100">
                    <a:prstClr val="black"/>
                  </a:glow>
                </a:effectLst>
                <a:ea typeface="ＭＳ Ｐゴシック" charset="0"/>
              </a:rPr>
              <a:t>“</a:t>
            </a:r>
            <a:r>
              <a:rPr lang="zh-CN" altLang="en-US" sz="3200" b="1" dirty="0">
                <a:solidFill>
                  <a:prstClr val="white"/>
                </a:solidFill>
                <a:effectLst>
                  <a:glow rad="165100">
                    <a:prstClr val="black"/>
                  </a:glow>
                </a:effectLst>
                <a:ea typeface="ＭＳ Ｐゴシック" charset="0"/>
              </a:rPr>
              <a:t>你们要防备假先知，他们到你们这里来，外面披着羊皮</a:t>
            </a:r>
            <a:r>
              <a:rPr lang="is-IS" sz="3200" b="1" dirty="0">
                <a:solidFill>
                  <a:prstClr val="white"/>
                </a:solidFill>
                <a:effectLst>
                  <a:glow rad="165100">
                    <a:prstClr val="black"/>
                  </a:glow>
                </a:effectLst>
                <a:ea typeface="ＭＳ Ｐゴシック" charset="0"/>
              </a:rPr>
              <a:t>…</a:t>
            </a:r>
            <a:r>
              <a:rPr lang="ru-RU" sz="3200" b="1" dirty="0">
                <a:solidFill>
                  <a:prstClr val="white"/>
                </a:solidFill>
                <a:effectLst>
                  <a:glow rad="165100">
                    <a:prstClr val="black"/>
                  </a:glow>
                </a:effectLst>
                <a:ea typeface="ＭＳ Ｐゴシック" charset="0"/>
              </a:rPr>
              <a:t>”</a:t>
            </a:r>
            <a:r>
              <a:rPr lang="is-IS" sz="3200" b="1" dirty="0">
                <a:solidFill>
                  <a:prstClr val="white"/>
                </a:solidFill>
                <a:effectLst>
                  <a:glow rad="165100">
                    <a:prstClr val="black"/>
                  </a:glow>
                </a:effectLst>
                <a:ea typeface="ＭＳ Ｐゴシック" charset="0"/>
              </a:rPr>
              <a:t> </a:t>
            </a:r>
            <a:br>
              <a:rPr lang="is-IS" sz="3200" b="1" dirty="0">
                <a:solidFill>
                  <a:prstClr val="white"/>
                </a:solidFill>
                <a:effectLst>
                  <a:glow rad="165100">
                    <a:prstClr val="black"/>
                  </a:glow>
                </a:effectLst>
                <a:ea typeface="ＭＳ Ｐゴシック" charset="0"/>
              </a:rPr>
            </a:br>
            <a:r>
              <a:rPr lang="is-IS" sz="3200" b="1" dirty="0">
                <a:solidFill>
                  <a:prstClr val="white"/>
                </a:solidFill>
                <a:effectLst>
                  <a:glow rad="165100">
                    <a:prstClr val="black"/>
                  </a:glow>
                </a:effectLst>
                <a:ea typeface="ＭＳ Ｐゴシック" charset="0"/>
              </a:rPr>
              <a:t>(</a:t>
            </a:r>
            <a:r>
              <a:rPr lang="zh-CN" altLang="en-US" sz="3200" b="1" dirty="0">
                <a:solidFill>
                  <a:prstClr val="white"/>
                </a:solidFill>
                <a:effectLst>
                  <a:glow rad="165100">
                    <a:prstClr val="black"/>
                  </a:glow>
                </a:effectLst>
                <a:ea typeface="ＭＳ Ｐゴシック" charset="0"/>
              </a:rPr>
              <a:t>马太福音</a:t>
            </a:r>
            <a:r>
              <a:rPr lang="is-IS" sz="3200" b="1" dirty="0">
                <a:solidFill>
                  <a:prstClr val="white"/>
                </a:solidFill>
                <a:effectLst>
                  <a:glow rad="165100">
                    <a:prstClr val="black"/>
                  </a:glow>
                </a:effectLst>
                <a:ea typeface="ＭＳ Ｐゴシック" charset="0"/>
              </a:rPr>
              <a:t> 7:15)</a:t>
            </a:r>
            <a:endParaRPr lang="en-US" sz="3200" b="1" dirty="0">
              <a:solidFill>
                <a:prstClr val="white"/>
              </a:solidFill>
              <a:effectLst>
                <a:glow rad="165100">
                  <a:prstClr val="black"/>
                </a:glow>
              </a:effectLst>
              <a:ea typeface="ＭＳ Ｐゴシック" charset="0"/>
            </a:endParaRPr>
          </a:p>
        </p:txBody>
      </p:sp>
    </p:spTree>
    <p:extLst>
      <p:ext uri="{BB962C8B-B14F-4D97-AF65-F5344CB8AC3E}">
        <p14:creationId xmlns:p14="http://schemas.microsoft.com/office/powerpoint/2010/main" val="1754034101"/>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idx="4294967295"/>
          </p:nvPr>
        </p:nvSpPr>
        <p:spPr>
          <a:xfrm>
            <a:off x="-71438" y="714810"/>
            <a:ext cx="9144001" cy="1143000"/>
          </a:xfrm>
        </p:spPr>
        <p:txBody>
          <a:bodyPr/>
          <a:lstStyle/>
          <a:p>
            <a:pPr eaLnBrk="1" hangingPunct="1"/>
            <a:r>
              <a:rPr lang="zh-CN" altLang="en-US" sz="3800" b="1">
                <a:latin typeface="Times New Roman" charset="0"/>
                <a:ea typeface="宋体" charset="0"/>
                <a:cs typeface="宋体" charset="0"/>
              </a:rPr>
              <a:t>问题第十一：十二节里所说</a:t>
            </a:r>
            <a:r>
              <a:rPr lang="zh-CN" altLang="en-US" sz="3800" b="1">
                <a:latin typeface="Arial" charset="0"/>
                <a:ea typeface="宋体" charset="0"/>
                <a:cs typeface="宋体" charset="0"/>
              </a:rPr>
              <a:t>“</a:t>
            </a:r>
            <a:r>
              <a:rPr lang="zh-CN" altLang="en-US" sz="3800" b="1">
                <a:latin typeface="Times New Roman" charset="0"/>
                <a:ea typeface="宋体" charset="0"/>
                <a:cs typeface="宋体" charset="0"/>
              </a:rPr>
              <a:t>生命的冠冕</a:t>
            </a:r>
            <a:r>
              <a:rPr lang="zh-CN" altLang="en-US" sz="3800" b="1">
                <a:latin typeface="Arial" charset="0"/>
                <a:ea typeface="宋体" charset="0"/>
                <a:cs typeface="宋体" charset="0"/>
              </a:rPr>
              <a:t>”</a:t>
            </a:r>
            <a:r>
              <a:rPr lang="zh-CN" altLang="en-US" sz="3800" b="1">
                <a:latin typeface="Times New Roman" charset="0"/>
                <a:ea typeface="宋体" charset="0"/>
                <a:cs typeface="宋体" charset="0"/>
              </a:rPr>
              <a:t>是什么？需履行什么条件才能得</a:t>
            </a:r>
            <a:r>
              <a:rPr lang="en-US" altLang="zh-CN" sz="3800" b="1" dirty="0">
                <a:latin typeface="Times New Roman" charset="0"/>
              </a:rPr>
              <a:t/>
            </a:r>
            <a:br>
              <a:rPr lang="en-US" altLang="zh-CN" sz="3800" b="1" dirty="0">
                <a:latin typeface="Times New Roman" charset="0"/>
              </a:rPr>
            </a:br>
            <a:r>
              <a:rPr lang="zh-CN" altLang="en-US" sz="3800" b="1" dirty="0">
                <a:latin typeface="Times New Roman" charset="0"/>
                <a:ea typeface="宋体" charset="0"/>
                <a:cs typeface="宋体" charset="0"/>
              </a:rPr>
              <a:t> </a:t>
            </a:r>
            <a:r>
              <a:rPr lang="zh-CN" altLang="en-US" sz="3800" b="1" dirty="0">
                <a:latin typeface="Arial" charset="0"/>
                <a:ea typeface="宋体" charset="0"/>
                <a:cs typeface="宋体" charset="0"/>
              </a:rPr>
              <a:t>“</a:t>
            </a:r>
            <a:r>
              <a:rPr lang="zh-CN" altLang="en-US" sz="3800" b="1" dirty="0">
                <a:latin typeface="Times New Roman" charset="0"/>
                <a:ea typeface="宋体" charset="0"/>
                <a:cs typeface="宋体" charset="0"/>
              </a:rPr>
              <a:t>生命的冠冕</a:t>
            </a:r>
            <a:r>
              <a:rPr lang="zh-CN" altLang="en-US" sz="3800" b="1" dirty="0">
                <a:latin typeface="Arial" charset="0"/>
                <a:ea typeface="宋体" charset="0"/>
                <a:cs typeface="宋体" charset="0"/>
              </a:rPr>
              <a:t>”</a:t>
            </a:r>
            <a:r>
              <a:rPr lang="zh-CN" altLang="en-US" sz="3800" b="1" dirty="0">
                <a:latin typeface="Times New Roman" charset="0"/>
                <a:ea typeface="宋体" charset="0"/>
                <a:cs typeface="宋体" charset="0"/>
              </a:rPr>
              <a:t>？ </a:t>
            </a:r>
            <a:r>
              <a:rPr lang="en-GB" altLang="ja-JP" sz="3800" dirty="0">
                <a:latin typeface="Times New Roman" charset="0"/>
              </a:rPr>
              <a:t> </a:t>
            </a:r>
            <a:endParaRPr lang="en-US" sz="3800" dirty="0">
              <a:latin typeface="Times New Roman" charset="0"/>
            </a:endParaRPr>
          </a:p>
        </p:txBody>
      </p:sp>
      <p:sp>
        <p:nvSpPr>
          <p:cNvPr id="203779" name="Rectangle 3"/>
          <p:cNvSpPr>
            <a:spLocks noGrp="1" noChangeArrowheads="1"/>
          </p:cNvSpPr>
          <p:nvPr>
            <p:ph type="body" idx="4294967295"/>
          </p:nvPr>
        </p:nvSpPr>
        <p:spPr>
          <a:xfrm>
            <a:off x="685800" y="2057400"/>
            <a:ext cx="7772400" cy="3037438"/>
          </a:xfrm>
        </p:spPr>
        <p:txBody>
          <a:bodyPr/>
          <a:lstStyle/>
          <a:p>
            <a:pPr eaLnBrk="1" hangingPunct="1"/>
            <a:r>
              <a:rPr lang="zh-CN" altLang="en-US" sz="2400" b="1">
                <a:latin typeface="Times New Roman" charset="0"/>
                <a:ea typeface="宋体" charset="0"/>
                <a:cs typeface="宋体" charset="0"/>
              </a:rPr>
              <a:t>回答问题第十一：把当跑的路已经跑尽了的人，神将把公义的冠冕赐给他们；（提摩太后书 </a:t>
            </a:r>
            <a:r>
              <a:rPr lang="en-GB" sz="2400" b="1">
                <a:latin typeface="Times New Roman" charset="0"/>
              </a:rPr>
              <a:t>4</a:t>
            </a:r>
            <a:r>
              <a:rPr lang="zh-CN" altLang="en-US" sz="2400" b="1">
                <a:latin typeface="Times New Roman" charset="0"/>
                <a:ea typeface="宋体" charset="0"/>
                <a:cs typeface="宋体" charset="0"/>
              </a:rPr>
              <a:t>章</a:t>
            </a:r>
            <a:r>
              <a:rPr lang="en-GB" altLang="ja-JP" sz="2400" b="1">
                <a:latin typeface="Times New Roman" charset="0"/>
              </a:rPr>
              <a:t>:8</a:t>
            </a:r>
            <a:r>
              <a:rPr lang="zh-CN" altLang="en-US" sz="2400" b="1">
                <a:latin typeface="Times New Roman" charset="0"/>
                <a:ea typeface="宋体" charset="0"/>
                <a:cs typeface="宋体" charset="0"/>
              </a:rPr>
              <a:t>节）特别是奖赏那些受患难至死忠心的人。（启示录 </a:t>
            </a:r>
            <a:r>
              <a:rPr lang="en-GB" sz="2400" b="1">
                <a:latin typeface="Times New Roman" charset="0"/>
              </a:rPr>
              <a:t>2</a:t>
            </a:r>
            <a:r>
              <a:rPr lang="zh-CN" altLang="en-US" sz="2400" b="1">
                <a:latin typeface="Times New Roman" charset="0"/>
                <a:ea typeface="宋体" charset="0"/>
                <a:cs typeface="宋体" charset="0"/>
              </a:rPr>
              <a:t>章</a:t>
            </a:r>
            <a:r>
              <a:rPr lang="en-GB" altLang="ja-JP" sz="2400" b="1">
                <a:latin typeface="Times New Roman" charset="0"/>
              </a:rPr>
              <a:t>:10</a:t>
            </a:r>
            <a:r>
              <a:rPr lang="zh-CN" altLang="en-US" sz="2400" b="1">
                <a:latin typeface="Times New Roman" charset="0"/>
                <a:ea typeface="宋体" charset="0"/>
                <a:cs typeface="宋体" charset="0"/>
              </a:rPr>
              <a:t>节）</a:t>
            </a:r>
          </a:p>
          <a:p>
            <a:pPr eaLnBrk="1" hangingPunct="1"/>
            <a:r>
              <a:rPr lang="zh-CN" altLang="en-US" sz="2400" b="1">
                <a:latin typeface="Times New Roman" charset="0"/>
                <a:ea typeface="宋体" charset="0"/>
                <a:cs typeface="宋体" charset="0"/>
              </a:rPr>
              <a:t>需履行的条件就是爱神的心因为能够在百般试炼中产生忍耐，并经受信心的考验。</a:t>
            </a:r>
            <a:endParaRPr lang="en-GB" altLang="ja-JP" sz="2400" b="1">
              <a:latin typeface="Times New Roman" charset="0"/>
            </a:endParaRPr>
          </a:p>
          <a:p>
            <a:pPr eaLnBrk="1" hangingPunct="1"/>
            <a:endParaRPr lang="en-US" sz="2400" b="1">
              <a:latin typeface="Times New Roman" charset="0"/>
            </a:endParaRPr>
          </a:p>
        </p:txBody>
      </p:sp>
      <p:sp>
        <p:nvSpPr>
          <p:cNvPr id="203780" name="Text Box 4"/>
          <p:cNvSpPr txBox="1">
            <a:spLocks noChangeArrowheads="1"/>
          </p:cNvSpPr>
          <p:nvPr/>
        </p:nvSpPr>
        <p:spPr bwMode="auto">
          <a:xfrm>
            <a:off x="304800" y="5410200"/>
            <a:ext cx="8153400" cy="173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1" fontAlgn="base" hangingPunct="1">
              <a:spcBef>
                <a:spcPct val="50000"/>
              </a:spcBef>
              <a:spcAft>
                <a:spcPct val="0"/>
              </a:spcAft>
            </a:pPr>
            <a:r>
              <a:rPr lang="zh-CN" altLang="en-US" i="1">
                <a:solidFill>
                  <a:srgbClr val="FFFFCC"/>
                </a:solidFill>
                <a:ea typeface="宋体" charset="0"/>
                <a:cs typeface="宋体" charset="0"/>
              </a:rPr>
              <a:t>问题</a:t>
            </a:r>
            <a:r>
              <a:rPr lang="en-GB" altLang="ja-JP" i="1">
                <a:solidFill>
                  <a:srgbClr val="FFFFCC"/>
                </a:solidFill>
              </a:rPr>
              <a:t>: </a:t>
            </a:r>
            <a:r>
              <a:rPr lang="zh-CN" altLang="en-US" i="1">
                <a:solidFill>
                  <a:srgbClr val="FFFFCC"/>
                </a:solidFill>
                <a:ea typeface="宋体" charset="0"/>
                <a:cs typeface="宋体" charset="0"/>
              </a:rPr>
              <a:t>你能想到那一些普通的情况以至将来的奖赏使目前所面对的扎挣显得有价值？这样的想法对你忍耐试炼有帮助吗？</a:t>
            </a:r>
            <a:endParaRPr lang="en-GB" altLang="ja-JP" i="1">
              <a:solidFill>
                <a:srgbClr val="FFFFCC"/>
              </a:solidFill>
            </a:endParaRPr>
          </a:p>
          <a:p>
            <a:pPr defTabSz="914400" eaLnBrk="1" fontAlgn="base" hangingPunct="1">
              <a:spcBef>
                <a:spcPct val="50000"/>
              </a:spcBef>
              <a:spcAft>
                <a:spcPct val="0"/>
              </a:spcAft>
            </a:pPr>
            <a:endParaRPr lang="en-US">
              <a:solidFill>
                <a:srgbClr val="FFFFCC"/>
              </a:solidFill>
            </a:endParaRPr>
          </a:p>
        </p:txBody>
      </p:sp>
    </p:spTree>
    <p:extLst>
      <p:ext uri="{BB962C8B-B14F-4D97-AF65-F5344CB8AC3E}">
        <p14:creationId xmlns:p14="http://schemas.microsoft.com/office/powerpoint/2010/main" val="25891633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3778"/>
                                        </p:tgtEl>
                                        <p:attrNameLst>
                                          <p:attrName>style.visibility</p:attrName>
                                        </p:attrNameLst>
                                      </p:cBhvr>
                                      <p:to>
                                        <p:strVal val="visible"/>
                                      </p:to>
                                    </p:set>
                                    <p:anim calcmode="lin" valueType="num">
                                      <p:cBhvr additive="base">
                                        <p:cTn id="7" dur="500" fill="hold"/>
                                        <p:tgtEl>
                                          <p:spTgt spid="203778"/>
                                        </p:tgtEl>
                                        <p:attrNameLst>
                                          <p:attrName>ppt_x</p:attrName>
                                        </p:attrNameLst>
                                      </p:cBhvr>
                                      <p:tavLst>
                                        <p:tav tm="0">
                                          <p:val>
                                            <p:strVal val="0-#ppt_w/2"/>
                                          </p:val>
                                        </p:tav>
                                        <p:tav tm="100000">
                                          <p:val>
                                            <p:strVal val="#ppt_x"/>
                                          </p:val>
                                        </p:tav>
                                      </p:tavLst>
                                    </p:anim>
                                    <p:anim calcmode="lin" valueType="num">
                                      <p:cBhvr additive="base">
                                        <p:cTn id="8" dur="500" fill="hold"/>
                                        <p:tgtEl>
                                          <p:spTgt spid="20377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3779">
                                            <p:txEl>
                                              <p:pRg st="0" end="0"/>
                                            </p:txEl>
                                          </p:spTgt>
                                        </p:tgtEl>
                                        <p:attrNameLst>
                                          <p:attrName>style.visibility</p:attrName>
                                        </p:attrNameLst>
                                      </p:cBhvr>
                                      <p:to>
                                        <p:strVal val="visible"/>
                                      </p:to>
                                    </p:set>
                                    <p:anim calcmode="lin" valueType="num">
                                      <p:cBhvr additive="base">
                                        <p:cTn id="13" dur="500" fill="hold"/>
                                        <p:tgtEl>
                                          <p:spTgt spid="20377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37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3779">
                                            <p:txEl>
                                              <p:pRg st="1" end="1"/>
                                            </p:txEl>
                                          </p:spTgt>
                                        </p:tgtEl>
                                        <p:attrNameLst>
                                          <p:attrName>style.visibility</p:attrName>
                                        </p:attrNameLst>
                                      </p:cBhvr>
                                      <p:to>
                                        <p:strVal val="visible"/>
                                      </p:to>
                                    </p:set>
                                    <p:anim calcmode="lin" valueType="num">
                                      <p:cBhvr additive="base">
                                        <p:cTn id="19" dur="500" fill="hold"/>
                                        <p:tgtEl>
                                          <p:spTgt spid="203779">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0377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03780"/>
                                        </p:tgtEl>
                                        <p:attrNameLst>
                                          <p:attrName>style.visibility</p:attrName>
                                        </p:attrNameLst>
                                      </p:cBhvr>
                                      <p:to>
                                        <p:strVal val="visible"/>
                                      </p:to>
                                    </p:set>
                                    <p:anim calcmode="lin" valueType="num">
                                      <p:cBhvr additive="base">
                                        <p:cTn id="25" dur="500" fill="hold"/>
                                        <p:tgtEl>
                                          <p:spTgt spid="203780"/>
                                        </p:tgtEl>
                                        <p:attrNameLst>
                                          <p:attrName>ppt_x</p:attrName>
                                        </p:attrNameLst>
                                      </p:cBhvr>
                                      <p:tavLst>
                                        <p:tav tm="0">
                                          <p:val>
                                            <p:strVal val="0-#ppt_w/2"/>
                                          </p:val>
                                        </p:tav>
                                        <p:tav tm="100000">
                                          <p:val>
                                            <p:strVal val="#ppt_x"/>
                                          </p:val>
                                        </p:tav>
                                      </p:tavLst>
                                    </p:anim>
                                    <p:anim calcmode="lin" valueType="num">
                                      <p:cBhvr additive="base">
                                        <p:cTn id="26" dur="500" fill="hold"/>
                                        <p:tgtEl>
                                          <p:spTgt spid="2037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78" grpId="0" autoUpdateAnimBg="0"/>
      <p:bldP spid="203779" grpId="0" build="p" autoUpdateAnimBg="0"/>
      <p:bldP spid="203780"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0"/>
            <a:ext cx="9144000" cy="6858000"/>
          </a:xfrm>
          <a:prstGeom prst="rect">
            <a:avLst/>
          </a:prstGeom>
        </p:spPr>
      </p:pic>
      <p:sp>
        <p:nvSpPr>
          <p:cNvPr id="40962" name="Rectangle 2"/>
          <p:cNvSpPr>
            <a:spLocks noGrp="1" noChangeArrowheads="1"/>
          </p:cNvSpPr>
          <p:nvPr>
            <p:ph type="ctrTitle" sz="quarter"/>
          </p:nvPr>
        </p:nvSpPr>
        <p:spPr>
          <a:xfrm>
            <a:off x="0" y="0"/>
            <a:ext cx="9144000" cy="980728"/>
          </a:xfrm>
          <a:solidFill>
            <a:srgbClr val="000000"/>
          </a:solidFill>
          <a:effectLst/>
        </p:spPr>
        <p:txBody>
          <a:bodyPr anchor="ctr"/>
          <a:lstStyle/>
          <a:p>
            <a:pPr eaLnBrk="1" hangingPunct="1"/>
            <a:r>
              <a:rPr lang="zh-CN" altLang="en-US" sz="4800"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有人退出了基督徒的赛跑</a:t>
            </a:r>
            <a:endParaRPr lang="en-US"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4526002"/>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2897860"/>
            <a:ext cx="5730875" cy="3339451"/>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rmAutofit/>
          </a:bodyPr>
          <a:lstStyle/>
          <a:p>
            <a:pPr>
              <a:defRPr/>
            </a:pPr>
            <a:r>
              <a:rPr lang="zh-CN" altLang="en-US" b="1">
                <a:effectLst>
                  <a:glow rad="165100">
                    <a:schemeClr val="tx1"/>
                  </a:glow>
                </a:effectLst>
                <a:ea typeface="ＭＳ Ｐゴシック" charset="0"/>
              </a:rPr>
              <a:t>祂应许持守的</a:t>
            </a:r>
            <a:r>
              <a:rPr lang="zh-CN" altLang="en-US" b="1">
                <a:solidFill>
                  <a:srgbClr val="FFFF00"/>
                </a:solidFill>
                <a:effectLst>
                  <a:glow rad="165100">
                    <a:schemeClr val="tx1"/>
                  </a:glow>
                </a:effectLst>
                <a:ea typeface="ＭＳ Ｐゴシック" charset="0"/>
              </a:rPr>
              <a:t>赏赐</a:t>
            </a:r>
            <a:r>
              <a:rPr lang="en-US" b="1">
                <a:effectLst>
                  <a:glow rad="165100">
                    <a:schemeClr val="tx1"/>
                  </a:glow>
                </a:effectLst>
                <a:ea typeface="ＭＳ Ｐゴシック" charset="0"/>
              </a:rPr>
              <a:t>(</a:t>
            </a:r>
            <a:r>
              <a:rPr lang="zh-CN" altLang="en-US" b="1">
                <a:effectLst>
                  <a:glow rad="165100">
                    <a:schemeClr val="tx1"/>
                  </a:glow>
                </a:effectLst>
                <a:ea typeface="ＭＳ Ｐゴシック" charset="0"/>
              </a:rPr>
              <a:t>启示录</a:t>
            </a:r>
            <a:r>
              <a:rPr lang="en-US" b="1">
                <a:effectLst>
                  <a:glow rad="165100">
                    <a:schemeClr val="tx1"/>
                  </a:glow>
                </a:effectLst>
                <a:ea typeface="ＭＳ Ｐゴシック" charset="0"/>
              </a:rPr>
              <a:t>3:11b</a:t>
            </a:r>
            <a:r>
              <a:rPr lang="en-US" b="1" dirty="0">
                <a:effectLst>
                  <a:glow rad="165100">
                    <a:schemeClr val="tx1"/>
                  </a:glow>
                </a:effectLst>
                <a:ea typeface="ＭＳ Ｐゴシック" charset="0"/>
              </a:rPr>
              <a:t>). </a:t>
            </a:r>
          </a:p>
        </p:txBody>
      </p:sp>
      <p:sp>
        <p:nvSpPr>
          <p:cNvPr id="5" name="Rectangle 2"/>
          <p:cNvSpPr txBox="1">
            <a:spLocks noChangeArrowheads="1"/>
          </p:cNvSpPr>
          <p:nvPr/>
        </p:nvSpPr>
        <p:spPr bwMode="auto">
          <a:xfrm>
            <a:off x="5214432" y="1843984"/>
            <a:ext cx="3929568" cy="46962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en-US" sz="3200" b="1" dirty="0">
                <a:solidFill>
                  <a:prstClr val="white"/>
                </a:solidFill>
                <a:effectLst>
                  <a:glow rad="165100">
                    <a:prstClr val="black"/>
                  </a:glow>
                </a:effectLst>
                <a:ea typeface="ＭＳ Ｐゴシック" charset="0"/>
              </a:rPr>
              <a:t>"</a:t>
            </a:r>
            <a:r>
              <a:rPr lang="zh-TW" altLang="en-US" sz="3200" b="1" dirty="0">
                <a:solidFill>
                  <a:prstClr val="white"/>
                </a:solidFill>
                <a:effectLst>
                  <a:glow rad="165100">
                    <a:prstClr val="black"/>
                  </a:glow>
                </a:effectLst>
                <a:ea typeface="ＭＳ Ｐゴシック" charset="0"/>
              </a:rPr>
              <a:t>我必快来！ 你要持守你所有的， 不要让人拿走你的冠冕</a:t>
            </a:r>
            <a:r>
              <a:rPr lang="zh-CN" altLang="en-US" sz="3200" b="1" dirty="0">
                <a:solidFill>
                  <a:prstClr val="white"/>
                </a:solidFill>
                <a:effectLst>
                  <a:glow rad="165100">
                    <a:prstClr val="black"/>
                  </a:glow>
                </a:effectLst>
                <a:ea typeface="ＭＳ Ｐゴシック" charset="0"/>
              </a:rPr>
              <a:t>。</a:t>
            </a:r>
            <a:r>
              <a:rPr lang="en-US" altLang="zh-CN" sz="3200" b="1" dirty="0">
                <a:solidFill>
                  <a:prstClr val="white"/>
                </a:solidFill>
                <a:effectLst>
                  <a:glow rad="165100">
                    <a:prstClr val="black"/>
                  </a:glow>
                </a:effectLst>
                <a:ea typeface="ＭＳ Ｐゴシック" charset="0"/>
              </a:rPr>
              <a:t>"</a:t>
            </a:r>
            <a:r>
              <a:rPr lang="en-US" sz="3200" b="1" dirty="0">
                <a:solidFill>
                  <a:prstClr val="white"/>
                </a:solidFill>
                <a:effectLst>
                  <a:glow rad="165100">
                    <a:prstClr val="black"/>
                  </a:glow>
                </a:effectLst>
                <a:ea typeface="ＭＳ Ｐゴシック" charset="0"/>
              </a:rPr>
              <a:t> (新译本)</a:t>
            </a:r>
          </a:p>
        </p:txBody>
      </p:sp>
    </p:spTree>
    <p:extLst>
      <p:ext uri="{BB962C8B-B14F-4D97-AF65-F5344CB8AC3E}">
        <p14:creationId xmlns:p14="http://schemas.microsoft.com/office/powerpoint/2010/main" val="3842527296"/>
      </p:ext>
    </p:extLst>
  </p:cSld>
  <p:clrMapOvr>
    <a:overrideClrMapping bg1="lt1" tx1="dk1" bg2="lt2" tx2="dk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65883"/>
            <a:ext cx="9144000" cy="483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1730" name="Rectangle 2"/>
          <p:cNvSpPr>
            <a:spLocks noGrp="1" noChangeArrowheads="1"/>
          </p:cNvSpPr>
          <p:nvPr>
            <p:ph type="title"/>
          </p:nvPr>
        </p:nvSpPr>
        <p:spPr>
          <a:xfrm>
            <a:off x="0" y="1"/>
            <a:ext cx="9144000" cy="947043"/>
          </a:xfrm>
          <a:effectLst/>
        </p:spPr>
        <p:txBody>
          <a:bodyPr>
            <a:normAutofit/>
          </a:bodyPr>
          <a:lstStyle/>
          <a:p>
            <a:pPr>
              <a:defRPr/>
            </a:pPr>
            <a:r>
              <a:rPr lang="zh-CN" altLang="en-US" b="1">
                <a:effectLst>
                  <a:glow rad="165100">
                    <a:schemeClr val="tx1"/>
                  </a:glow>
                </a:effectLst>
                <a:ea typeface="ＭＳ Ｐゴシック" charset="0"/>
              </a:rPr>
              <a:t>赏赐有可能丢失</a:t>
            </a:r>
            <a:r>
              <a:rPr lang="en-US" b="1">
                <a:effectLst>
                  <a:glow rad="165100">
                    <a:schemeClr val="tx1"/>
                  </a:glow>
                </a:effectLst>
                <a:ea typeface="ＭＳ Ｐゴシック" charset="0"/>
              </a:rPr>
              <a:t>!</a:t>
            </a:r>
            <a:endParaRPr lang="en-US" b="1" dirty="0">
              <a:effectLst>
                <a:glow rad="165100">
                  <a:schemeClr val="tx1"/>
                </a:glow>
              </a:effectLst>
              <a:ea typeface="ＭＳ Ｐゴシック" charset="0"/>
            </a:endParaRPr>
          </a:p>
        </p:txBody>
      </p:sp>
      <p:sp>
        <p:nvSpPr>
          <p:cNvPr id="7" name="Rectangle 2"/>
          <p:cNvSpPr txBox="1">
            <a:spLocks noChangeArrowheads="1"/>
          </p:cNvSpPr>
          <p:nvPr/>
        </p:nvSpPr>
        <p:spPr>
          <a:xfrm>
            <a:off x="0" y="0"/>
            <a:ext cx="9144000" cy="264544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lgn="r">
              <a:defRPr/>
            </a:pPr>
            <a:r>
              <a:rPr lang="en-US" sz="3200" b="1" dirty="0">
                <a:effectLst>
                  <a:glow rad="165100">
                    <a:prstClr val="black"/>
                  </a:glow>
                </a:effectLst>
                <a:ea typeface="ＭＳ Ｐゴシック" charset="0"/>
              </a:rPr>
              <a:t>"</a:t>
            </a:r>
            <a:r>
              <a:rPr lang="zh-TW" altLang="en-US" sz="3200" b="1" dirty="0">
                <a:effectLst>
                  <a:glow rad="165100">
                    <a:prstClr val="black"/>
                  </a:glow>
                </a:effectLst>
                <a:ea typeface="ＭＳ Ｐゴシック" charset="0"/>
              </a:rPr>
              <a:t>你们要小心， 不要拆毁我们已经完成的工作， 却要得着美满的赏赐</a:t>
            </a:r>
            <a:r>
              <a:rPr lang="en-US" altLang="zh-TW" sz="3200" b="1" dirty="0">
                <a:effectLst>
                  <a:glow rad="165100">
                    <a:prstClr val="black"/>
                  </a:glow>
                </a:effectLst>
                <a:ea typeface="ＭＳ Ｐゴシック" charset="0"/>
              </a:rPr>
              <a:t>"</a:t>
            </a:r>
            <a:r>
              <a:rPr lang="en-US" sz="3200" b="1" dirty="0">
                <a:effectLst>
                  <a:glow rad="165100">
                    <a:prstClr val="black"/>
                  </a:glow>
                </a:effectLst>
                <a:ea typeface="ＭＳ Ｐゴシック" charset="0"/>
              </a:rPr>
              <a:t> (</a:t>
            </a:r>
            <a:r>
              <a:rPr lang="zh-TW" altLang="en-US" sz="3200" b="1" dirty="0">
                <a:effectLst>
                  <a:glow rad="165100">
                    <a:prstClr val="black"/>
                  </a:glow>
                </a:effectLst>
                <a:ea typeface="ＭＳ Ｐゴシック" charset="0"/>
              </a:rPr>
              <a:t>约翰二书</a:t>
            </a:r>
            <a:r>
              <a:rPr lang="en-US" altLang="zh-TW" sz="3200" b="1" dirty="0">
                <a:effectLst>
                  <a:glow rad="165100">
                    <a:prstClr val="black"/>
                  </a:glow>
                </a:effectLst>
                <a:ea typeface="ＭＳ Ｐゴシック" charset="0"/>
              </a:rPr>
              <a:t> </a:t>
            </a:r>
            <a:r>
              <a:rPr lang="en-US" sz="3200" b="1" dirty="0">
                <a:effectLst>
                  <a:glow rad="165100">
                    <a:prstClr val="black"/>
                  </a:glow>
                </a:effectLst>
                <a:ea typeface="ＭＳ Ｐゴシック" charset="0"/>
              </a:rPr>
              <a:t>8</a:t>
            </a:r>
            <a:r>
              <a:rPr lang="zh-CN" altLang="en-US" sz="3200" b="1" dirty="0">
                <a:effectLst>
                  <a:glow rad="165100">
                    <a:prstClr val="black"/>
                  </a:glow>
                </a:effectLst>
                <a:ea typeface="ＭＳ Ｐゴシック" charset="0"/>
              </a:rPr>
              <a:t> 新译本</a:t>
            </a:r>
            <a:r>
              <a:rPr lang="en-US" sz="3200" b="1" dirty="0">
                <a:effectLst>
                  <a:glow rad="165100">
                    <a:prstClr val="black"/>
                  </a:glow>
                </a:effectLst>
                <a:ea typeface="ＭＳ Ｐゴシック" charset="0"/>
              </a:rPr>
              <a:t> )</a:t>
            </a:r>
          </a:p>
        </p:txBody>
      </p:sp>
    </p:spTree>
    <p:extLst>
      <p:ext uri="{BB962C8B-B14F-4D97-AF65-F5344CB8AC3E}">
        <p14:creationId xmlns:p14="http://schemas.microsoft.com/office/powerpoint/2010/main" val="24259276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441"/>
            <a:ext cx="9144000" cy="1042306"/>
          </a:xfrm>
          <a:effectLst>
            <a:outerShdw blurRad="63500" dist="35921" dir="2700000" algn="ctr" rotWithShape="0">
              <a:schemeClr val="tx2">
                <a:alpha val="74998"/>
              </a:schemeClr>
            </a:outerShdw>
          </a:effectLst>
          <a:ex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神施加的管教</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615243" y="1226338"/>
            <a:ext cx="7647385" cy="5228677"/>
          </a:xfrm>
          <a:prstGeom prst="rect">
            <a:avLst/>
          </a:prstGeom>
        </p:spPr>
      </p:pic>
    </p:spTree>
    <p:extLst>
      <p:ext uri="{BB962C8B-B14F-4D97-AF65-F5344CB8AC3E}">
        <p14:creationId xmlns:p14="http://schemas.microsoft.com/office/powerpoint/2010/main" val="34703772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0" y="4797152"/>
            <a:ext cx="9144000" cy="1447800"/>
          </a:xfrm>
          <a:effectLst/>
        </p:spPr>
        <p:txBody>
          <a:bodyPr/>
          <a:lstStyle/>
          <a:p>
            <a:pPr eaLnBrk="1" hangingPunct="1"/>
            <a:r>
              <a:rPr lang="zh-CN" altLang="en-US" sz="9600" b="1" i="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努力前行</a:t>
            </a:r>
            <a:r>
              <a:rPr lang="en-AU" sz="9600" b="1" i="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a:t>
            </a:r>
            <a:endParaRPr lang="en-US" sz="9600" b="1" i="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4">
            <a:extLst/>
          </a:blip>
          <a:stretch>
            <a:fillRect/>
          </a:stretch>
        </p:blipFill>
        <p:spPr>
          <a:xfrm>
            <a:off x="1475656" y="404664"/>
            <a:ext cx="6192688" cy="5057362"/>
          </a:xfrm>
          <a:prstGeom prst="rect">
            <a:avLst/>
          </a:prstGeom>
        </p:spPr>
      </p:pic>
      <p:sp>
        <p:nvSpPr>
          <p:cNvPr id="5" name="Rectangle 2"/>
          <p:cNvSpPr txBox="1">
            <a:spLocks noChangeArrowheads="1"/>
          </p:cNvSpPr>
          <p:nvPr/>
        </p:nvSpPr>
        <p:spPr bwMode="auto">
          <a:xfrm>
            <a:off x="0" y="5961937"/>
            <a:ext cx="9144000" cy="764704"/>
          </a:xfrm>
          <a:prstGeom prst="rect">
            <a:avLst/>
          </a:prstGeom>
          <a:noFill/>
          <a:ln w="9525">
            <a:noFill/>
            <a:miter lim="800000"/>
            <a:headEnd/>
            <a:tailEnd/>
          </a:ln>
          <a:effectLst/>
        </p:spPr>
        <p:txBody>
          <a:bodyPr vert="horz" wrap="square" lIns="91435" tIns="45718" rIns="91435" bIns="45718" numCol="1" anchor="b"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914400" eaLnBrk="1" hangingPunct="1"/>
            <a:r>
              <a:rPr lang="zh-CN" altLang="en-US" sz="4400" i="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希伯来书的主要论点</a:t>
            </a:r>
            <a:endParaRPr lang="en-US" sz="4400" i="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88004391"/>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par>
                                <p:cTn id="10" presetID="40" presetClass="entr" presetSubtype="0" fill="hold" grpId="0" nodeType="with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1"/>
                                          </p:val>
                                        </p:tav>
                                        <p:tav tm="100000">
                                          <p:val>
                                            <p:strVal val="#ppt_x"/>
                                          </p:val>
                                        </p:tav>
                                      </p:tavLst>
                                    </p:anim>
                                    <p:anim calcmode="lin" valueType="num">
                                      <p:cBhvr>
                                        <p:cTn id="14"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78309564"/>
      </p:ext>
    </p:extLst>
  </p:cSld>
  <p:clrMapOvr>
    <a:masterClrMapping/>
  </p:clrMapOvr>
  <p:transition xmlns:p14="http://schemas.microsoft.com/office/powerpoint/2010/mai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2800" b="1" dirty="0">
                <a:solidFill>
                  <a:srgbClr val="FFFFFF"/>
                </a:solidFill>
                <a:latin typeface="Arial" charset="0"/>
                <a:ea typeface="ＭＳ Ｐゴシック" charset="0"/>
              </a:rPr>
              <a:t>救恩论链接地址 </a:t>
            </a:r>
            <a:r>
              <a:rPr lang="en-US" sz="2800" b="1" dirty="0">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200" b="1" dirty="0">
                <a:solidFill>
                  <a:srgbClr val="FFFFFF"/>
                </a:solidFill>
                <a:latin typeface="Arial" charset="0"/>
                <a:cs typeface="Arial" charset="0"/>
              </a:rPr>
              <a:t>免费获得该讲解</a:t>
            </a:r>
            <a:r>
              <a:rPr lang="en-US" altLang="zh-CN" sz="3200" b="1" dirty="0">
                <a:solidFill>
                  <a:srgbClr val="FFFFFF"/>
                </a:solidFill>
                <a:latin typeface="Arial" charset="0"/>
                <a:cs typeface="Arial" charset="0"/>
              </a:rPr>
              <a:t>!</a:t>
            </a: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6" name="Rectangle 1026"/>
          <p:cNvSpPr txBox="1">
            <a:spLocks noChangeArrowheads="1"/>
          </p:cNvSpPr>
          <p:nvPr/>
        </p:nvSpPr>
        <p:spPr bwMode="auto">
          <a:xfrm>
            <a:off x="0" y="1283444"/>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30487939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ctrTitle"/>
          </p:nvPr>
        </p:nvSpPr>
        <p:spPr>
          <a:xfrm>
            <a:off x="0" y="0"/>
            <a:ext cx="9144000" cy="1628800"/>
          </a:xfrm>
          <a:effectLst/>
        </p:spPr>
        <p:txBody>
          <a:bodyPr anchor="ctr"/>
          <a:lstStyle/>
          <a:p>
            <a:pPr eaLnBrk="1" hangingPunct="1"/>
            <a:r>
              <a:rPr lang="ru-RU" sz="480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a:t>
            </a:r>
            <a:r>
              <a:rPr lang="zh-CN" altLang="en-US" sz="480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他们曾经在这里</a:t>
            </a:r>
            <a:r>
              <a:rPr lang="ru-RU" sz="480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a:t>
            </a:r>
            <a:endParaRPr lang="en-US"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923928" y="2132856"/>
            <a:ext cx="5195977" cy="40324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bg1"/>
                </a:solidFill>
                <a:latin typeface="Arial" charset="0"/>
                <a:ea typeface="ＭＳ Ｐゴシック" charset="-128"/>
                <a:cs typeface="ＭＳ Ｐゴシック" charset="-128"/>
              </a:defRPr>
            </a:lvl9pPr>
          </a:lstStyle>
          <a:p>
            <a:pPr algn="l" defTabSz="914400" eaLnBrk="1" hangingPunct="1"/>
            <a:r>
              <a:rPr lang="en-AU"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 </a:t>
            </a:r>
            <a:r>
              <a:rPr lang="zh-CN" altLang="en-US"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离婚</a:t>
            </a:r>
            <a:endParaRPr lang="en-AU"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a:p>
            <a:pPr algn="l" defTabSz="914400" eaLnBrk="1" hangingPunct="1"/>
            <a:r>
              <a:rPr lang="en-AU"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 </a:t>
            </a:r>
            <a:r>
              <a:rPr lang="zh-CN" altLang="en-US"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大学时代的怀疑</a:t>
            </a:r>
            <a:endParaRPr lang="en-AU"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a:p>
            <a:pPr algn="l" defTabSz="914400" eaLnBrk="1" hangingPunct="1"/>
            <a:r>
              <a:rPr lang="en-US"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 </a:t>
            </a:r>
            <a:r>
              <a:rPr lang="zh-CN" altLang="en-US"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同居</a:t>
            </a:r>
            <a:endParaRPr lang="en-US"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a:p>
            <a:pPr algn="l" defTabSz="914400" eaLnBrk="1" hangingPunct="1"/>
            <a:r>
              <a:rPr lang="en-US"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 </a:t>
            </a:r>
            <a:r>
              <a:rPr lang="zh-CN" altLang="en-US"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分居</a:t>
            </a:r>
            <a:endParaRPr lang="en-US"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539552" y="1772816"/>
            <a:ext cx="3275856" cy="4185242"/>
          </a:xfrm>
          <a:prstGeom prst="rect">
            <a:avLst/>
          </a:prstGeom>
        </p:spPr>
      </p:pic>
    </p:spTree>
    <p:extLst>
      <p:ext uri="{BB962C8B-B14F-4D97-AF65-F5344CB8AC3E}">
        <p14:creationId xmlns:p14="http://schemas.microsoft.com/office/powerpoint/2010/main" val="30136161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1"/>
                                          </p:val>
                                        </p:tav>
                                        <p:tav tm="100000">
                                          <p:val>
                                            <p:strVal val="#ppt_x"/>
                                          </p:val>
                                        </p:tav>
                                      </p:tavLst>
                                    </p:anim>
                                    <p:anim calcmode="lin" valueType="num">
                                      <p:cBhvr>
                                        <p:cTn id="9"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0" y="0"/>
            <a:ext cx="9144000" cy="1628800"/>
          </a:xfrm>
          <a:effectLst/>
        </p:spPr>
        <p:txBody>
          <a:bodyPr anchor="ctr"/>
          <a:lstStyle/>
          <a:p>
            <a:pPr eaLnBrk="1" hangingPunct="1"/>
            <a:r>
              <a:rPr lang="zh-CN" altLang="en-US" sz="480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你会与基督一起跑多久</a:t>
            </a:r>
            <a:r>
              <a:rPr lang="en-AU" sz="480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a:t>
            </a:r>
            <a:endParaRPr lang="en-US" sz="48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pic>
        <p:nvPicPr>
          <p:cNvPr id="3" name="Picture 2" descr="Logo_-_The_Runner's_Den.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611743"/>
            <a:ext cx="9201433" cy="5229200"/>
          </a:xfrm>
          <a:prstGeom prst="rect">
            <a:avLst/>
          </a:prstGeom>
        </p:spPr>
      </p:pic>
    </p:spTree>
    <p:extLst>
      <p:ext uri="{BB962C8B-B14F-4D97-AF65-F5344CB8AC3E}">
        <p14:creationId xmlns:p14="http://schemas.microsoft.com/office/powerpoint/2010/main" val="3186562761"/>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Lst>
  </p:timing>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Finance">
  <a:themeElements>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fontScheme name="Finance">
      <a:majorFont>
        <a:latin typeface="Impact"/>
        <a:ea typeface="ＭＳ Ｐゴシック"/>
        <a:cs typeface=""/>
      </a:majorFont>
      <a:minorFont>
        <a:latin typeface="Impact"/>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lnDef>
  </a:objectDefaults>
  <a:extraClrSchemeLst>
    <a:extraClrScheme>
      <a:clrScheme name="Finance 1">
        <a:dk1>
          <a:srgbClr val="000000"/>
        </a:dk1>
        <a:lt1>
          <a:srgbClr val="287C26"/>
        </a:lt1>
        <a:dk2>
          <a:srgbClr val="000000"/>
        </a:dk2>
        <a:lt2>
          <a:srgbClr val="808080"/>
        </a:lt2>
        <a:accent1>
          <a:srgbClr val="BBE0E3"/>
        </a:accent1>
        <a:accent2>
          <a:srgbClr val="333399"/>
        </a:accent2>
        <a:accent3>
          <a:srgbClr val="ACBFA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Finance">
  <a:themeElements>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fontScheme name="Finance">
      <a:majorFont>
        <a:latin typeface="Impact"/>
        <a:ea typeface="ＭＳ Ｐゴシック"/>
        <a:cs typeface=""/>
      </a:majorFont>
      <a:minorFont>
        <a:latin typeface="Impact"/>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lnDef>
  </a:objectDefaults>
  <a:extraClrSchemeLst>
    <a:extraClrScheme>
      <a:clrScheme name="Finance 1">
        <a:dk1>
          <a:srgbClr val="000000"/>
        </a:dk1>
        <a:lt1>
          <a:srgbClr val="287C26"/>
        </a:lt1>
        <a:dk2>
          <a:srgbClr val="000000"/>
        </a:dk2>
        <a:lt2>
          <a:srgbClr val="808080"/>
        </a:lt2>
        <a:accent1>
          <a:srgbClr val="BBE0E3"/>
        </a:accent1>
        <a:accent2>
          <a:srgbClr val="333399"/>
        </a:accent2>
        <a:accent3>
          <a:srgbClr val="ACBFA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8"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Curtain Call">
  <a:themeElements>
    <a:clrScheme name="1_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1_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1_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1_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1_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1_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1_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1_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1_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1_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1_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10.xml><?xml version="1.0" encoding="utf-8"?>
<a:themeOverride xmlns:a="http://schemas.openxmlformats.org/drawingml/2006/main">
  <a:clrScheme name="">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ppt/theme/themeOverride11.xml><?xml version="1.0" encoding="utf-8"?>
<a:themeOverride xmlns:a="http://schemas.openxmlformats.org/drawingml/2006/main">
  <a:clrScheme name="">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ppt/theme/themeOverride12.xml><?xml version="1.0" encoding="utf-8"?>
<a:themeOverride xmlns:a="http://schemas.openxmlformats.org/drawingml/2006/main">
  <a:clrScheme name="">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ppt/theme/themeOverride13.xml><?xml version="1.0" encoding="utf-8"?>
<a:themeOverride xmlns:a="http://schemas.openxmlformats.org/drawingml/2006/main">
  <a:clrScheme name="">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6.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2.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3.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4.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5.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6.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7.xml><?xml version="1.0" encoding="utf-8"?>
<a:themeOverride xmlns:a="http://schemas.openxmlformats.org/drawingml/2006/main">
  <a:clrScheme name="">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themeOverride>
</file>

<file path=ppt/theme/themeOverride8.xml><?xml version="1.0" encoding="utf-8"?>
<a:themeOverride xmlns:a="http://schemas.openxmlformats.org/drawingml/2006/main">
  <a:clrScheme name="">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ppt/theme/themeOverride9.xml><?xml version="1.0" encoding="utf-8"?>
<a:themeOverride xmlns:a="http://schemas.openxmlformats.org/drawingml/2006/main">
  <a:clrScheme name="">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docProps/app.xml><?xml version="1.0" encoding="utf-8"?>
<Properties xmlns="http://schemas.openxmlformats.org/officeDocument/2006/extended-properties" xmlns:vt="http://schemas.openxmlformats.org/officeDocument/2006/docPropsVTypes">
  <TotalTime>2211</TotalTime>
  <Words>3374</Words>
  <Application>Microsoft Macintosh PowerPoint</Application>
  <PresentationFormat>On-screen Show (4:3)</PresentationFormat>
  <Paragraphs>573</Paragraphs>
  <Slides>75</Slides>
  <Notes>71</Notes>
  <HiddenSlides>0</HiddenSlides>
  <MMClips>0</MMClips>
  <ScaleCrop>false</ScaleCrop>
  <HeadingPairs>
    <vt:vector size="4" baseType="variant">
      <vt:variant>
        <vt:lpstr>Theme</vt:lpstr>
      </vt:variant>
      <vt:variant>
        <vt:i4>25</vt:i4>
      </vt:variant>
      <vt:variant>
        <vt:lpstr>Slide Titles</vt:lpstr>
      </vt:variant>
      <vt:variant>
        <vt:i4>75</vt:i4>
      </vt:variant>
    </vt:vector>
  </HeadingPairs>
  <TitlesOfParts>
    <vt:vector size="100" baseType="lpstr">
      <vt:lpstr>49_Blank Presentation</vt:lpstr>
      <vt:lpstr>20_Blank Presentation</vt:lpstr>
      <vt:lpstr>3_Ripple</vt:lpstr>
      <vt:lpstr>1_White on Black Background</vt:lpstr>
      <vt:lpstr>Stream</vt:lpstr>
      <vt:lpstr>4_Stream</vt:lpstr>
      <vt:lpstr>4_Default Design</vt:lpstr>
      <vt:lpstr>1_Curtain Call</vt:lpstr>
      <vt:lpstr>16_Blank Presentation</vt:lpstr>
      <vt:lpstr>Ripple</vt:lpstr>
      <vt:lpstr>4_Office Theme</vt:lpstr>
      <vt:lpstr>1_Balance</vt:lpstr>
      <vt:lpstr>2_Curtain Call</vt:lpstr>
      <vt:lpstr>1_Shimmer</vt:lpstr>
      <vt:lpstr>2_Shimmer</vt:lpstr>
      <vt:lpstr>Finance</vt:lpstr>
      <vt:lpstr>1_Ripple</vt:lpstr>
      <vt:lpstr>1_Stream</vt:lpstr>
      <vt:lpstr>Default Design</vt:lpstr>
      <vt:lpstr>2_Stream</vt:lpstr>
      <vt:lpstr>1_Fireball</vt:lpstr>
      <vt:lpstr>1_Finance</vt:lpstr>
      <vt:lpstr>1_Ocean</vt:lpstr>
      <vt:lpstr>3_Stream</vt:lpstr>
      <vt:lpstr>5_Office Theme</vt:lpstr>
      <vt:lpstr>     坚持</vt:lpstr>
      <vt:lpstr>所有的真基督徒会终生与基督同行吗﹖</vt:lpstr>
      <vt:lpstr>有人喜爱跑步。</vt:lpstr>
      <vt:lpstr>有人放弃。</vt:lpstr>
      <vt:lpstr>基督徒的生活是一场赛跑</vt:lpstr>
      <vt:lpstr>有些人跑得很好，但是…</vt:lpstr>
      <vt:lpstr>有人退出了基督徒的赛跑</vt:lpstr>
      <vt:lpstr>”他们曾经在这里"</vt:lpstr>
      <vt:lpstr>你会与基督一起跑多久?</vt:lpstr>
      <vt:lpstr>希伯来书6:4-8 的阿米念主义观点</vt:lpstr>
      <vt:lpstr>宗教改改 (加尔文主义) 观点</vt:lpstr>
      <vt:lpstr>假设论</vt:lpstr>
      <vt:lpstr>奖品失去论</vt:lpstr>
      <vt:lpstr>生命失去论 (Randall Gleason &amp; Rick Griffith所持有)</vt:lpstr>
      <vt:lpstr>保罗和雅各布信心与行为 的对立立场</vt:lpstr>
      <vt:lpstr>马丁路德和雅各布书</vt:lpstr>
      <vt:lpstr>两种和解罗马书三章 和雅各布书二章</vt:lpstr>
      <vt:lpstr>2:14-26 的概括</vt:lpstr>
      <vt:lpstr>主权和救恩的辩论</vt:lpstr>
      <vt:lpstr>既然我们都因信称义﹐ 那行为扮演什么角色﹖</vt:lpstr>
      <vt:lpstr>罗马书对比雅各布书</vt:lpstr>
      <vt:lpstr>雅各布书： 以不同角度看信心使人…</vt:lpstr>
      <vt:lpstr> 雅各布书2:14-26 的重点</vt:lpstr>
      <vt:lpstr>希伯来书的5项警告</vt:lpstr>
      <vt:lpstr>警告 1</vt:lpstr>
      <vt:lpstr>警告 2</vt:lpstr>
      <vt:lpstr>警告3</vt:lpstr>
      <vt:lpstr>不可能的事情 (希伯来书 6:4-6 CNV)</vt:lpstr>
      <vt:lpstr>警告4</vt:lpstr>
      <vt:lpstr>“26…如果我们领受了真理的知识以后，还是故意犯罪，赎罪的祭品再没有了；  27只好恐惧地等待着审判，和那快要吞灭众仇敌的烈火。"  (10:26-27 CNV).</vt:lpstr>
      <vt:lpstr>为什么说是在警告信徒?</vt:lpstr>
      <vt:lpstr>是否每个真基督徒在信心中至死坚忍?</vt:lpstr>
      <vt:lpstr>耶路撒冷的信徒</vt:lpstr>
      <vt:lpstr>以色列 (主后67-68年)</vt:lpstr>
      <vt:lpstr>耶路撒冷的基督徒经历了什么?</vt:lpstr>
      <vt:lpstr>信徒离开了耶路撒冷</vt:lpstr>
      <vt:lpstr>第一世纪的耶路撒冷</vt:lpstr>
      <vt:lpstr>烈 火</vt:lpstr>
      <vt:lpstr>应用: “离开耶路撒冷"</vt:lpstr>
      <vt:lpstr>杰里迈亚书的应用: “离开耶路撒冷"</vt:lpstr>
      <vt:lpstr>旧约中的管教</vt:lpstr>
      <vt:lpstr>“任何人若拒绝遵循摩西的律法，凭两三个人的见证就不得怜恤而被处死。”  (希伯来书10:28; 民数记 15:30-36 NLT).</vt:lpstr>
      <vt:lpstr>"何况是践踏　神的儿子，把那使他成圣的立约的血当作俗物，又侮辱施恩的圣灵的人，你们想想，他不是应该受更严厉的刑罚吗？"  (10:29 CNV).</vt:lpstr>
      <vt:lpstr>比死更遭?</vt:lpstr>
      <vt:lpstr>复活保守信徒</vt:lpstr>
      <vt:lpstr>"因为我们知道谁说过：  '伸冤在我，我必报应。'  又说： '主必定审判他自己的子民。'  31落在永活的　神手里，真是可怕的。'  (希伯来书10:30-31 CNV).</vt:lpstr>
      <vt:lpstr>对一些警告性的经节的观点</vt:lpstr>
      <vt:lpstr>对一些警告性的经节的观点</vt:lpstr>
      <vt:lpstr>对一些警告性的经节的观点</vt:lpstr>
      <vt:lpstr>对一些警告性的经节的观点</vt:lpstr>
      <vt:lpstr>对一些警告性的经节的观点</vt:lpstr>
      <vt:lpstr>对一些警告性的经节的观点</vt:lpstr>
      <vt:lpstr>犹太反抗战争 (主后 66-73 年)</vt:lpstr>
      <vt:lpstr>袭击耶路撒冷之墙(主后70年)</vt:lpstr>
      <vt:lpstr>殿宇圣所</vt:lpstr>
      <vt:lpstr>殿宇的东部</vt:lpstr>
      <vt:lpstr>安多尼亚城堡</vt:lpstr>
      <vt:lpstr>Antonia Fortress Leveled</vt:lpstr>
      <vt:lpstr>安多尼亚城堡 被摧毁，夷为平地</vt:lpstr>
      <vt:lpstr>殿宇被袭击</vt:lpstr>
      <vt:lpstr>居住在耶路撒冷的基督徒 的遭遇又如何呢?</vt:lpstr>
      <vt:lpstr>烈 火</vt:lpstr>
      <vt:lpstr>希伯来书 8:13</vt:lpstr>
      <vt:lpstr>应用: “离开耶路撒冷"</vt:lpstr>
      <vt:lpstr>杰里迈亚书的应用: “离开耶路撒冷"</vt:lpstr>
      <vt:lpstr>贴标签的问题</vt:lpstr>
      <vt:lpstr>君尊义仆的末后统治</vt:lpstr>
      <vt:lpstr>  坚忍不拔           对比       白白的恩典 </vt:lpstr>
      <vt:lpstr>问题第十一：十二节里所说“生命的冠冕”是什么？需履行什么条件才能得  “生命的冠冕”？  </vt:lpstr>
      <vt:lpstr>祂应许持守的赏赐(启示录3:11b). </vt:lpstr>
      <vt:lpstr>赏赐有可能丢失!</vt:lpstr>
      <vt:lpstr>神施加的管教</vt:lpstr>
      <vt:lpstr>努力前行!</vt:lpstr>
      <vt:lpstr>Black</vt:lpstr>
      <vt:lpstr>救恩论链接地址 BibleStudyDownloads.org</vt:lpstr>
    </vt:vector>
  </TitlesOfParts>
  <Company>Singapore Bible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142</cp:revision>
  <dcterms:created xsi:type="dcterms:W3CDTF">2014-08-02T06:39:19Z</dcterms:created>
  <dcterms:modified xsi:type="dcterms:W3CDTF">2017-11-14T12:41:52Z</dcterms:modified>
</cp:coreProperties>
</file>