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theme/theme13.xml" ContentType="application/vnd.openxmlformats-officedocument.theme+xml"/>
  <Override PartName="/ppt/slideLayouts/slideLayout137.xml" ContentType="application/vnd.openxmlformats-officedocument.presentationml.slideLayout+xml"/>
  <Override PartName="/ppt/theme/theme14.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5.xml" ContentType="application/vnd.openxmlformats-officedocument.theme+xml"/>
  <Override PartName="/ppt/slideLayouts/slideLayout153.xml" ContentType="application/vnd.openxmlformats-officedocument.presentationml.slideLayout+xml"/>
  <Override PartName="/ppt/theme/theme16.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7.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8.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9.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embeddings/oleObject1.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audio1.bin" ContentType="audio/unknown"/>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71" r:id="rId2"/>
    <p:sldMasterId id="2147483883" r:id="rId3"/>
    <p:sldMasterId id="2147483979" r:id="rId4"/>
    <p:sldMasterId id="2147483992" r:id="rId5"/>
    <p:sldMasterId id="2147484005" r:id="rId6"/>
    <p:sldMasterId id="2147484017" r:id="rId7"/>
    <p:sldMasterId id="2147484043" r:id="rId8"/>
    <p:sldMasterId id="2147484067" r:id="rId9"/>
    <p:sldMasterId id="2147484093" r:id="rId10"/>
    <p:sldMasterId id="2147484117" r:id="rId11"/>
    <p:sldMasterId id="2147484129" r:id="rId12"/>
    <p:sldMasterId id="2147484152" r:id="rId13"/>
    <p:sldMasterId id="2147484154" r:id="rId14"/>
    <p:sldMasterId id="2147484156" r:id="rId15"/>
    <p:sldMasterId id="2147484172" r:id="rId16"/>
    <p:sldMasterId id="2147484174" r:id="rId17"/>
    <p:sldMasterId id="2147484185" r:id="rId18"/>
    <p:sldMasterId id="2147484198" r:id="rId19"/>
    <p:sldMasterId id="2147484210" r:id="rId20"/>
  </p:sldMasterIdLst>
  <p:notesMasterIdLst>
    <p:notesMasterId r:id="rId63"/>
  </p:notesMasterIdLst>
  <p:sldIdLst>
    <p:sldId id="435" r:id="rId21"/>
    <p:sldId id="584" r:id="rId22"/>
    <p:sldId id="585" r:id="rId23"/>
    <p:sldId id="586" r:id="rId24"/>
    <p:sldId id="550" r:id="rId25"/>
    <p:sldId id="559" r:id="rId26"/>
    <p:sldId id="560" r:id="rId27"/>
    <p:sldId id="561" r:id="rId28"/>
    <p:sldId id="562" r:id="rId29"/>
    <p:sldId id="563" r:id="rId30"/>
    <p:sldId id="564" r:id="rId31"/>
    <p:sldId id="565" r:id="rId32"/>
    <p:sldId id="566" r:id="rId33"/>
    <p:sldId id="567" r:id="rId34"/>
    <p:sldId id="596" r:id="rId35"/>
    <p:sldId id="569" r:id="rId36"/>
    <p:sldId id="587" r:id="rId37"/>
    <p:sldId id="588" r:id="rId38"/>
    <p:sldId id="589" r:id="rId39"/>
    <p:sldId id="539" r:id="rId40"/>
    <p:sldId id="590" r:id="rId41"/>
    <p:sldId id="591" r:id="rId42"/>
    <p:sldId id="592" r:id="rId43"/>
    <p:sldId id="593" r:id="rId44"/>
    <p:sldId id="594" r:id="rId45"/>
    <p:sldId id="595" r:id="rId46"/>
    <p:sldId id="545" r:id="rId47"/>
    <p:sldId id="570" r:id="rId48"/>
    <p:sldId id="571" r:id="rId49"/>
    <p:sldId id="572" r:id="rId50"/>
    <p:sldId id="573" r:id="rId51"/>
    <p:sldId id="574" r:id="rId52"/>
    <p:sldId id="575" r:id="rId53"/>
    <p:sldId id="576" r:id="rId54"/>
    <p:sldId id="577" r:id="rId55"/>
    <p:sldId id="578" r:id="rId56"/>
    <p:sldId id="579" r:id="rId57"/>
    <p:sldId id="580" r:id="rId58"/>
    <p:sldId id="581" r:id="rId59"/>
    <p:sldId id="582" r:id="rId60"/>
    <p:sldId id="320" r:id="rId61"/>
    <p:sldId id="583"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2" autoAdjust="0"/>
    <p:restoredTop sz="94729" autoAdjust="0"/>
  </p:normalViewPr>
  <p:slideViewPr>
    <p:cSldViewPr snapToGrid="0" snapToObjects="1">
      <p:cViewPr varScale="1">
        <p:scale>
          <a:sx n="90" d="100"/>
          <a:sy n="90" d="100"/>
        </p:scale>
        <p:origin x="-104" y="-10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69" Type="http://schemas.microsoft.com/office/2015/10/relationships/revisionInfo" Target="revisionInfo.xml"/><Relationship Id="rId50" Type="http://schemas.openxmlformats.org/officeDocument/2006/relationships/slide" Target="slides/slide30.xml"/><Relationship Id="rId51" Type="http://schemas.openxmlformats.org/officeDocument/2006/relationships/slide" Target="slides/slide31.xml"/><Relationship Id="rId52" Type="http://schemas.openxmlformats.org/officeDocument/2006/relationships/slide" Target="slides/slide32.xml"/><Relationship Id="rId53" Type="http://schemas.openxmlformats.org/officeDocument/2006/relationships/slide" Target="slides/slide33.xml"/><Relationship Id="rId54" Type="http://schemas.openxmlformats.org/officeDocument/2006/relationships/slide" Target="slides/slide34.xml"/><Relationship Id="rId55" Type="http://schemas.openxmlformats.org/officeDocument/2006/relationships/slide" Target="slides/slide35.xml"/><Relationship Id="rId56" Type="http://schemas.openxmlformats.org/officeDocument/2006/relationships/slide" Target="slides/slide36.xml"/><Relationship Id="rId57" Type="http://schemas.openxmlformats.org/officeDocument/2006/relationships/slide" Target="slides/slide37.xml"/><Relationship Id="rId58" Type="http://schemas.openxmlformats.org/officeDocument/2006/relationships/slide" Target="slides/slide38.xml"/><Relationship Id="rId59" Type="http://schemas.openxmlformats.org/officeDocument/2006/relationships/slide" Target="slides/slide39.xml"/><Relationship Id="rId40" Type="http://schemas.openxmlformats.org/officeDocument/2006/relationships/slide" Target="slides/slide20.xml"/><Relationship Id="rId41" Type="http://schemas.openxmlformats.org/officeDocument/2006/relationships/slide" Target="slides/slide21.xml"/><Relationship Id="rId42" Type="http://schemas.openxmlformats.org/officeDocument/2006/relationships/slide" Target="slides/slide22.xml"/><Relationship Id="rId43" Type="http://schemas.openxmlformats.org/officeDocument/2006/relationships/slide" Target="slides/slide23.xml"/><Relationship Id="rId44" Type="http://schemas.openxmlformats.org/officeDocument/2006/relationships/slide" Target="slides/slide24.xml"/><Relationship Id="rId45" Type="http://schemas.openxmlformats.org/officeDocument/2006/relationships/slide" Target="slides/slide25.xml"/><Relationship Id="rId46" Type="http://schemas.openxmlformats.org/officeDocument/2006/relationships/slide" Target="slides/slide26.xml"/><Relationship Id="rId47" Type="http://schemas.openxmlformats.org/officeDocument/2006/relationships/slide" Target="slides/slide27.xml"/><Relationship Id="rId48" Type="http://schemas.openxmlformats.org/officeDocument/2006/relationships/slide" Target="slides/slide28.xml"/><Relationship Id="rId49" Type="http://schemas.openxmlformats.org/officeDocument/2006/relationships/slide" Target="slides/slide2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0.xml"/><Relationship Id="rId31" Type="http://schemas.openxmlformats.org/officeDocument/2006/relationships/slide" Target="slides/slide11.xml"/><Relationship Id="rId32" Type="http://schemas.openxmlformats.org/officeDocument/2006/relationships/slide" Target="slides/slide12.xml"/><Relationship Id="rId33" Type="http://schemas.openxmlformats.org/officeDocument/2006/relationships/slide" Target="slides/slide13.xml"/><Relationship Id="rId34" Type="http://schemas.openxmlformats.org/officeDocument/2006/relationships/slide" Target="slides/slide14.xml"/><Relationship Id="rId35" Type="http://schemas.openxmlformats.org/officeDocument/2006/relationships/slide" Target="slides/slide15.xml"/><Relationship Id="rId36" Type="http://schemas.openxmlformats.org/officeDocument/2006/relationships/slide" Target="slides/slide16.xml"/><Relationship Id="rId37" Type="http://schemas.openxmlformats.org/officeDocument/2006/relationships/slide" Target="slides/slide17.xml"/><Relationship Id="rId38" Type="http://schemas.openxmlformats.org/officeDocument/2006/relationships/slide" Target="slides/slide18.xml"/><Relationship Id="rId39" Type="http://schemas.openxmlformats.org/officeDocument/2006/relationships/slide" Target="slides/slide19.xml"/><Relationship Id="rId20" Type="http://schemas.openxmlformats.org/officeDocument/2006/relationships/slideMaster" Target="slideMasters/slideMaster20.xml"/><Relationship Id="rId21" Type="http://schemas.openxmlformats.org/officeDocument/2006/relationships/slide" Target="slides/slide1.xml"/><Relationship Id="rId22" Type="http://schemas.openxmlformats.org/officeDocument/2006/relationships/slide" Target="slides/slide2.xml"/><Relationship Id="rId23" Type="http://schemas.openxmlformats.org/officeDocument/2006/relationships/slide" Target="slides/slide3.xml"/><Relationship Id="rId24" Type="http://schemas.openxmlformats.org/officeDocument/2006/relationships/slide" Target="slides/slide4.xml"/><Relationship Id="rId25" Type="http://schemas.openxmlformats.org/officeDocument/2006/relationships/slide" Target="slides/slide5.xml"/><Relationship Id="rId26" Type="http://schemas.openxmlformats.org/officeDocument/2006/relationships/slide" Target="slides/slide6.xml"/><Relationship Id="rId27" Type="http://schemas.openxmlformats.org/officeDocument/2006/relationships/slide" Target="slides/slide7.xml"/><Relationship Id="rId28" Type="http://schemas.openxmlformats.org/officeDocument/2006/relationships/slide" Target="slides/slide8.xml"/><Relationship Id="rId29" Type="http://schemas.openxmlformats.org/officeDocument/2006/relationships/slide" Target="slides/slide9.xml"/><Relationship Id="rId60" Type="http://schemas.openxmlformats.org/officeDocument/2006/relationships/slide" Target="slides/slide40.xml"/><Relationship Id="rId61" Type="http://schemas.openxmlformats.org/officeDocument/2006/relationships/slide" Target="slides/slide41.xml"/><Relationship Id="rId62" Type="http://schemas.openxmlformats.org/officeDocument/2006/relationships/slide" Target="slides/slide4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11/2/18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dirty="0"/>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dirty="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2904839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89" name="Rectangle 2"/>
          <p:cNvSpPr>
            <a:spLocks noGrp="1" noRot="1" noChangeAspect="1" noChangeArrowheads="1" noTextEdit="1"/>
          </p:cNvSpPr>
          <p:nvPr>
            <p:ph type="sldImg"/>
          </p:nvPr>
        </p:nvSpPr>
        <p:spPr>
          <a:ln/>
        </p:spPr>
      </p:sp>
      <p:sp>
        <p:nvSpPr>
          <p:cNvPr id="60109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latin typeface="Times New Roman" charset="0"/>
                <a:ea typeface="ＭＳ Ｐゴシック" charset="0"/>
                <a:cs typeface="ＭＳ Ｐゴシック" charset="0"/>
              </a:rPr>
              <a:t>我娶了她，带她到达拉斯神学院数天以后。三年后，我们的第一个儿子在他爷爷的</a:t>
            </a:r>
            <a:r>
              <a:rPr lang="zh-CN" dirty="0">
                <a:latin typeface="Times New Roman" charset="0"/>
                <a:ea typeface="ＭＳ Ｐゴシック" charset="0"/>
                <a:cs typeface="ＭＳ Ｐゴシック" charset="0"/>
              </a:rPr>
              <a:t>70</a:t>
            </a:r>
            <a:r>
              <a:rPr lang="zh-CN" altLang="en-US" dirty="0">
                <a:latin typeface="Times New Roman" charset="0"/>
                <a:ea typeface="ＭＳ Ｐゴシック" charset="0"/>
                <a:cs typeface="ＭＳ Ｐゴシック" charset="0"/>
              </a:rPr>
              <a:t>岁生日</a:t>
            </a:r>
            <a:r>
              <a:rPr lang="zh-TW" altLang="en-US" dirty="0">
                <a:latin typeface="Times New Roman" charset="0"/>
                <a:ea typeface="ＭＳ Ｐゴシック" charset="0"/>
                <a:cs typeface="ＭＳ Ｐゴシック" charset="0"/>
              </a:rPr>
              <a:t>当天</a:t>
            </a:r>
            <a:r>
              <a:rPr lang="zh-CN" altLang="en-US" dirty="0">
                <a:latin typeface="Times New Roman" charset="0"/>
                <a:ea typeface="ＭＳ Ｐゴシック" charset="0"/>
                <a:cs typeface="ＭＳ Ｐゴシック" charset="0"/>
              </a:rPr>
              <a:t>出生，所以我们</a:t>
            </a:r>
            <a:r>
              <a:rPr lang="zh-TW" altLang="en-US" dirty="0">
                <a:latin typeface="Times New Roman" charset="0"/>
                <a:ea typeface="ＭＳ Ｐゴシック" charset="0"/>
                <a:cs typeface="ＭＳ Ｐゴシック" charset="0"/>
              </a:rPr>
              <a:t>给</a:t>
            </a:r>
            <a:r>
              <a:rPr lang="zh-CN" altLang="en-US" dirty="0">
                <a:latin typeface="Times New Roman" charset="0"/>
                <a:ea typeface="ＭＳ Ｐゴシック" charset="0"/>
                <a:cs typeface="ＭＳ Ｐゴシック" charset="0"/>
              </a:rPr>
              <a:t>苏珊的父亲的荣誉</a:t>
            </a:r>
            <a:r>
              <a:rPr lang="zh-TW" altLang="en-US" dirty="0">
                <a:latin typeface="Times New Roman" charset="0"/>
                <a:ea typeface="ＭＳ Ｐゴシック" charset="0"/>
                <a:cs typeface="ＭＳ Ｐゴシック" charset="0"/>
              </a:rPr>
              <a:t>，</a:t>
            </a:r>
            <a:r>
              <a:rPr lang="zh-CN" altLang="en-US" dirty="0">
                <a:latin typeface="Times New Roman" charset="0"/>
                <a:ea typeface="ＭＳ Ｐゴシック" charset="0"/>
                <a:cs typeface="ＭＳ Ｐゴシック" charset="0"/>
              </a:rPr>
              <a:t>叫他</a:t>
            </a:r>
            <a:r>
              <a:rPr lang="zh-TW" altLang="en-US" dirty="0">
                <a:latin typeface="Times New Roman" charset="0"/>
                <a:ea typeface="ＭＳ Ｐゴシック" charset="0"/>
                <a:cs typeface="ＭＳ Ｐゴシック" charset="0"/>
              </a:rPr>
              <a:t>起名作</a:t>
            </a:r>
            <a:r>
              <a:rPr lang="zh-CN" altLang="en-US" dirty="0">
                <a:latin typeface="Times New Roman" charset="0"/>
                <a:ea typeface="ＭＳ Ｐゴシック" charset="0"/>
                <a:cs typeface="ＭＳ Ｐゴシック" charset="0"/>
              </a:rPr>
              <a:t>库尔特。我还牧养教会，有一个国际学生</a:t>
            </a:r>
            <a:r>
              <a:rPr lang="zh-TW" altLang="en-US" dirty="0">
                <a:latin typeface="Times New Roman" charset="0"/>
                <a:ea typeface="ＭＳ Ｐゴシック" charset="0"/>
                <a:cs typeface="ＭＳ Ｐゴシック" charset="0"/>
              </a:rPr>
              <a:t>事工</a:t>
            </a:r>
            <a:r>
              <a:rPr lang="zh-CN" altLang="en-US" dirty="0">
                <a:latin typeface="Times New Roman" charset="0"/>
                <a:ea typeface="ＭＳ Ｐゴシック" charset="0"/>
                <a:cs typeface="ＭＳ Ｐゴシック" charset="0"/>
              </a:rPr>
              <a:t>，</a:t>
            </a:r>
            <a:r>
              <a:rPr lang="zh-TW" altLang="en-US" dirty="0">
                <a:latin typeface="Times New Roman" charset="0"/>
                <a:ea typeface="ＭＳ Ｐゴシック" charset="0"/>
                <a:cs typeface="ＭＳ Ｐゴシック" charset="0"/>
              </a:rPr>
              <a:t>担任院</a:t>
            </a:r>
            <a:r>
              <a:rPr lang="zh-CN" altLang="en-US" dirty="0">
                <a:latin typeface="Times New Roman" charset="0"/>
                <a:ea typeface="ＭＳ Ｐゴシック" charset="0"/>
                <a:cs typeface="ＭＳ Ｐゴシック" charset="0"/>
              </a:rPr>
              <a:t>牧</a:t>
            </a:r>
            <a:r>
              <a:rPr lang="zh-TW" altLang="en-US" dirty="0">
                <a:latin typeface="Times New Roman" charset="0"/>
                <a:ea typeface="ＭＳ Ｐゴシック" charset="0"/>
                <a:cs typeface="ＭＳ Ｐゴシック" charset="0"/>
              </a:rPr>
              <a:t>。</a:t>
            </a:r>
            <a:endParaRPr lang="en-US" altLang="zh-CN" dirty="0">
              <a:latin typeface="Times New Roman" charset="0"/>
              <a:ea typeface="SimSun" charset="0"/>
              <a:cs typeface="SimSun" charset="0"/>
            </a:endParaRPr>
          </a:p>
        </p:txBody>
      </p:sp>
    </p:spTree>
    <p:extLst>
      <p:ext uri="{BB962C8B-B14F-4D97-AF65-F5344CB8AC3E}">
        <p14:creationId xmlns:p14="http://schemas.microsoft.com/office/powerpoint/2010/main" val="1530165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1AA4D3B1-4FD0-394E-8291-C6AE6B7438A0}" type="slidenum">
              <a:rPr lang="zh-CN" altLang="en-US" sz="1200">
                <a:solidFill>
                  <a:prstClr val="black"/>
                </a:solidFill>
                <a:ea typeface="ＭＳ Ｐゴシック" charset="0"/>
                <a:cs typeface="ＭＳ Ｐゴシック" charset="0"/>
              </a:rPr>
              <a:pPr eaLnBrk="1" hangingPunct="1"/>
              <a:t>12</a:t>
            </a:fld>
            <a:endParaRPr lang="en-US" altLang="zh-CN" sz="1200" dirty="0">
              <a:solidFill>
                <a:prstClr val="black"/>
              </a:solidFill>
              <a:ea typeface="ＭＳ Ｐゴシック" charset="0"/>
              <a:cs typeface="ＭＳ Ｐゴシック" charset="0"/>
            </a:endParaRPr>
          </a:p>
        </p:txBody>
      </p:sp>
      <p:sp>
        <p:nvSpPr>
          <p:cNvPr id="603138" name="Rectangle 2"/>
          <p:cNvSpPr>
            <a:spLocks noGrp="1" noRot="1" noChangeAspect="1" noChangeArrowheads="1" noTextEdit="1"/>
          </p:cNvSpPr>
          <p:nvPr>
            <p:ph type="sldImg"/>
          </p:nvPr>
        </p:nvSpPr>
        <p:spPr>
          <a:solidFill>
            <a:srgbClr val="FFFFFF"/>
          </a:solidFill>
          <a:ln/>
        </p:spPr>
      </p:sp>
      <p:sp>
        <p:nvSpPr>
          <p:cNvPr id="603139" name="Rectangle 3"/>
          <p:cNvSpPr>
            <a:spLocks noGrp="1" noChangeArrowheads="1"/>
          </p:cNvSpPr>
          <p:nvPr>
            <p:ph type="body" idx="1"/>
          </p:nvPr>
        </p:nvSpPr>
        <p:spPr>
          <a:solidFill>
            <a:srgbClr val="FFFFFF"/>
          </a:solidFill>
          <a:ln>
            <a:solidFill>
              <a:srgbClr val="000000"/>
            </a:solidFill>
          </a:ln>
        </p:spPr>
        <p:txBody>
          <a:bodyPr/>
          <a:lstStyle/>
          <a:p>
            <a:r>
              <a:rPr lang="zh-CN" altLang="en-US" dirty="0">
                <a:latin typeface="Times New Roman" charset="0"/>
                <a:ea typeface="ＭＳ Ｐゴシック" charset="0"/>
                <a:cs typeface="ＭＳ Ｐゴシック" charset="0"/>
              </a:rPr>
              <a:t>我们是新娘，以往嫁给了律法（</a:t>
            </a:r>
            <a:r>
              <a:rPr lang="en-US" altLang="zh-CN" dirty="0">
                <a:latin typeface="Times New Roman" charset="0"/>
                <a:ea typeface="ＭＳ Ｐゴシック" charset="0"/>
                <a:cs typeface="ＭＳ Ｐゴシック" charset="0"/>
              </a:rPr>
              <a:t>BC=</a:t>
            </a:r>
            <a:r>
              <a:rPr lang="zh-CN" altLang="en-US" dirty="0">
                <a:latin typeface="Times New Roman" charset="0"/>
                <a:ea typeface="ＭＳ Ｐゴシック" charset="0"/>
                <a:cs typeface="ＭＳ Ｐゴシック" charset="0"/>
              </a:rPr>
              <a:t>公元前</a:t>
            </a:r>
            <a:r>
              <a:rPr lang="en-US" altLang="zh-CN" dirty="0">
                <a:latin typeface="Times New Roman" charset="0"/>
                <a:ea typeface="ＭＳ Ｐゴシック" charset="0"/>
                <a:cs typeface="ＭＳ Ｐゴシック" charset="0"/>
              </a:rPr>
              <a:t>)</a:t>
            </a:r>
          </a:p>
          <a:p>
            <a:r>
              <a:rPr lang="zh-CN" altLang="en-US" dirty="0">
                <a:latin typeface="Times New Roman" charset="0"/>
                <a:ea typeface="ＭＳ Ｐゴシック" charset="0"/>
                <a:cs typeface="ＭＳ Ｐゴシック" charset="0"/>
              </a:rPr>
              <a:t>但是，我们在基督里死了，因此现在从这律法中被释放。</a:t>
            </a:r>
            <a:br>
              <a:rPr lang="zh-CN" altLang="en-US" dirty="0">
                <a:latin typeface="Times New Roman" charset="0"/>
                <a:ea typeface="ＭＳ Ｐゴシック" charset="0"/>
                <a:cs typeface="ＭＳ Ｐゴシック" charset="0"/>
              </a:rPr>
            </a:br>
            <a:r>
              <a:rPr lang="zh-CN" altLang="en-US" dirty="0">
                <a:latin typeface="Times New Roman" charset="0"/>
                <a:ea typeface="ＭＳ Ｐゴシック" charset="0"/>
                <a:cs typeface="ＭＳ Ｐゴシック" charset="0"/>
              </a:rPr>
              <a:t>现在，我们与基督结婚（</a:t>
            </a:r>
            <a:r>
              <a:rPr lang="en-US" altLang="zh-CN" dirty="0">
                <a:latin typeface="Times New Roman" charset="0"/>
                <a:ea typeface="ＭＳ Ｐゴシック" charset="0"/>
                <a:cs typeface="ＭＳ Ｐゴシック" charset="0"/>
              </a:rPr>
              <a:t>7:4</a:t>
            </a:r>
            <a:r>
              <a:rPr lang="zh-CN" altLang="en-US" dirty="0">
                <a:latin typeface="Times New Roman" charset="0"/>
                <a:ea typeface="ＭＳ Ｐゴシック" charset="0"/>
                <a:cs typeface="ＭＳ Ｐゴシック" charset="0"/>
              </a:rPr>
              <a:t>）（公元后）。</a:t>
            </a:r>
          </a:p>
        </p:txBody>
      </p:sp>
    </p:spTree>
    <p:extLst>
      <p:ext uri="{BB962C8B-B14F-4D97-AF65-F5344CB8AC3E}">
        <p14:creationId xmlns:p14="http://schemas.microsoft.com/office/powerpoint/2010/main" val="2661933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0592E876-382A-B646-8816-AF2FD18DAFAB}" type="slidenum">
              <a:rPr lang="zh-CN" altLang="en-US" sz="1200">
                <a:solidFill>
                  <a:prstClr val="black"/>
                </a:solidFill>
                <a:ea typeface="ＭＳ Ｐゴシック" charset="0"/>
                <a:cs typeface="ＭＳ Ｐゴシック" charset="0"/>
              </a:rPr>
              <a:pPr eaLnBrk="1" hangingPunct="1"/>
              <a:t>13</a:t>
            </a:fld>
            <a:endParaRPr lang="en-US" altLang="zh-CN" sz="1200" dirty="0">
              <a:solidFill>
                <a:prstClr val="black"/>
              </a:solidFill>
              <a:ea typeface="ＭＳ Ｐゴシック" charset="0"/>
              <a:cs typeface="ＭＳ Ｐゴシック" charset="0"/>
            </a:endParaRPr>
          </a:p>
        </p:txBody>
      </p:sp>
      <p:sp>
        <p:nvSpPr>
          <p:cNvPr id="605186" name="Rectangle 2"/>
          <p:cNvSpPr>
            <a:spLocks noGrp="1" noRot="1" noChangeAspect="1" noChangeArrowheads="1" noTextEdit="1"/>
          </p:cNvSpPr>
          <p:nvPr>
            <p:ph type="sldImg"/>
          </p:nvPr>
        </p:nvSpPr>
        <p:spPr>
          <a:solidFill>
            <a:srgbClr val="FFFFFF"/>
          </a:solidFill>
          <a:ln/>
        </p:spPr>
      </p:sp>
      <p:sp>
        <p:nvSpPr>
          <p:cNvPr id="6051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906495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666F7C-F14C-7243-820D-3A715C1F288D}" type="slidenum">
              <a:rPr lang="en-US" sz="1200">
                <a:solidFill>
                  <a:prstClr val="black"/>
                </a:solidFill>
              </a:rPr>
              <a:pPr/>
              <a:t>14</a:t>
            </a:fld>
            <a:endParaRPr lang="en-US" sz="1200" dirty="0">
              <a:solidFill>
                <a:prstClr val="black"/>
              </a:solidFill>
            </a:endParaRPr>
          </a:p>
        </p:txBody>
      </p:sp>
      <p:sp>
        <p:nvSpPr>
          <p:cNvPr id="1157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041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639299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B0C5CD7-C2AB-4AEC-BC63-350A541597C1}" type="slidenum">
              <a:rPr lang="en-US" altLang="en-US" sz="1200">
                <a:solidFill>
                  <a:prstClr val="black"/>
                </a:solidFill>
              </a:rPr>
              <a:pPr/>
              <a:t>15</a:t>
            </a:fld>
            <a:endParaRPr lang="en-US" altLang="en-US" sz="1200" dirty="0">
              <a:solidFill>
                <a:prstClr val="black"/>
              </a:solidFill>
            </a:endParaRPr>
          </a:p>
        </p:txBody>
      </p:sp>
      <p:sp>
        <p:nvSpPr>
          <p:cNvPr id="308226" name="Rectangle 2"/>
          <p:cNvSpPr>
            <a:spLocks noGrp="1" noRot="1" noChangeAspect="1" noChangeArrowheads="1"/>
          </p:cNvSpPr>
          <p:nvPr>
            <p:ph type="sldImg"/>
          </p:nvPr>
        </p:nvSpPr>
        <p:spPr>
          <a:solidFill>
            <a:srgbClr val="FFFFFF"/>
          </a:solidFill>
          <a:ln/>
        </p:spPr>
      </p:sp>
      <p:sp>
        <p:nvSpPr>
          <p:cNvPr id="3082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itchFamily="34" charset="0"/>
              <a:ea typeface="ＭＳ Ｐゴシック" pitchFamily="34" charset="-128"/>
            </a:endParaRPr>
          </a:p>
        </p:txBody>
      </p:sp>
    </p:spTree>
    <p:extLst>
      <p:ext uri="{BB962C8B-B14F-4D97-AF65-F5344CB8AC3E}">
        <p14:creationId xmlns:p14="http://schemas.microsoft.com/office/powerpoint/2010/main" val="3113404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noFill/>
          <a:ln>
            <a:miter lim="800000"/>
            <a:headEnd/>
            <a:tailEnd/>
          </a:ln>
        </p:spPr>
        <p:txBody>
          <a:bodyPr/>
          <a:lstStyle/>
          <a:p>
            <a:fld id="{57D3A41D-2DFC-48A1-89A9-BDE7DC8E4B01}" type="slidenum">
              <a:rPr lang="zh-CN" altLang="en-US">
                <a:solidFill>
                  <a:srgbClr val="000000"/>
                </a:solidFill>
              </a:rPr>
              <a:pPr/>
              <a:t>16</a:t>
            </a:fld>
            <a:endParaRPr lang="en-US" altLang="zh-CN" dirty="0">
              <a:solidFill>
                <a:srgbClr val="000000"/>
              </a:solidFill>
            </a:endParaRPr>
          </a:p>
        </p:txBody>
      </p:sp>
      <p:sp>
        <p:nvSpPr>
          <p:cNvPr id="128002" name="Rectangle 2"/>
          <p:cNvSpPr>
            <a:spLocks noGrp="1" noRot="1" noChangeAspect="1" noChangeArrowheads="1"/>
          </p:cNvSpPr>
          <p:nvPr>
            <p:ph type="sldImg"/>
          </p:nvPr>
        </p:nvSpPr>
        <p:spPr bwMode="auto">
          <a:xfrm>
            <a:off x="1152525" y="692150"/>
            <a:ext cx="4554538" cy="3416300"/>
          </a:xfrm>
          <a:solidFill>
            <a:srgbClr val="FFFFFF"/>
          </a:solidFill>
          <a:ln>
            <a:solidFill>
              <a:srgbClr val="000000"/>
            </a:solidFill>
            <a:miter lim="800000"/>
            <a:headEnd/>
            <a:tailEnd/>
          </a:ln>
        </p:spPr>
      </p:sp>
      <p:sp>
        <p:nvSpPr>
          <p:cNvPr id="12800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endParaRPr lang="zh-CN" altLang="en-US">
              <a:latin typeface="Arial" pitchFamily="34" charset="0"/>
            </a:endParaRPr>
          </a:p>
        </p:txBody>
      </p:sp>
    </p:spTree>
    <p:extLst>
      <p:ext uri="{BB962C8B-B14F-4D97-AF65-F5344CB8AC3E}">
        <p14:creationId xmlns:p14="http://schemas.microsoft.com/office/powerpoint/2010/main" val="2459543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D526907-B9D1-1644-B9C7-3F6F568609B7}" type="slidenum">
              <a:rPr lang="zh-CN" altLang="en-US" sz="1200">
                <a:solidFill>
                  <a:prstClr val="black"/>
                </a:solidFill>
              </a:rPr>
              <a:pPr/>
              <a:t>20</a:t>
            </a:fld>
            <a:endParaRPr lang="en-US" altLang="zh-CN" sz="1200" dirty="0">
              <a:solidFill>
                <a:prstClr val="black"/>
              </a:solidFill>
            </a:endParaRPr>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zh-CN" altLang="en-US">
              <a:latin typeface="Times New Roman" charset="0"/>
            </a:endParaRPr>
          </a:p>
        </p:txBody>
      </p:sp>
    </p:spTree>
    <p:extLst>
      <p:ext uri="{BB962C8B-B14F-4D97-AF65-F5344CB8AC3E}">
        <p14:creationId xmlns:p14="http://schemas.microsoft.com/office/powerpoint/2010/main" val="615210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E1589CA-42AB-3D40-9B84-9DFABC4D498F}" type="slidenum">
              <a:rPr lang="zh-CN" altLang="en-US" sz="1200">
                <a:solidFill>
                  <a:prstClr val="black"/>
                </a:solidFill>
              </a:rPr>
              <a:pPr/>
              <a:t>25</a:t>
            </a:fld>
            <a:endParaRPr lang="en-US" altLang="zh-CN" sz="1200" dirty="0">
              <a:solidFill>
                <a:prstClr val="black"/>
              </a:solidFill>
            </a:endParaRPr>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zh-CN" altLang="en-US">
              <a:latin typeface="Times New Roman" charset="0"/>
            </a:endParaRPr>
          </a:p>
        </p:txBody>
      </p:sp>
    </p:spTree>
    <p:extLst>
      <p:ext uri="{BB962C8B-B14F-4D97-AF65-F5344CB8AC3E}">
        <p14:creationId xmlns:p14="http://schemas.microsoft.com/office/powerpoint/2010/main" val="14935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673795" name="Rectangle 3"/>
          <p:cNvSpPr>
            <a:spLocks noGrp="1" noChangeArrowheads="1"/>
          </p:cNvSpPr>
          <p:nvPr>
            <p:ph type="body" idx="1"/>
          </p:nvPr>
        </p:nvSpPr>
        <p:spPr/>
        <p:txBody>
          <a:bodyPr/>
          <a:lstStyle/>
          <a:p>
            <a:endParaRPr lang="zh-CN" altLang="en-US">
              <a:ea typeface="宋体" charset="0"/>
              <a:cs typeface="宋体" charset="0"/>
            </a:endParaRPr>
          </a:p>
        </p:txBody>
      </p:sp>
    </p:spTree>
    <p:extLst>
      <p:ext uri="{BB962C8B-B14F-4D97-AF65-F5344CB8AC3E}">
        <p14:creationId xmlns:p14="http://schemas.microsoft.com/office/powerpoint/2010/main" val="1288970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E750E59-A60D-5948-B2E0-B612C59C9121}" type="slidenum">
              <a:rPr lang="en-US" sz="1200">
                <a:solidFill>
                  <a:srgbClr val="000000"/>
                </a:solidFill>
              </a:rPr>
              <a:pPr eaLnBrk="1" hangingPunct="1"/>
              <a:t>28</a:t>
            </a:fld>
            <a:endParaRPr lang="en-US" sz="1200" dirty="0">
              <a:solidFill>
                <a:srgbClr val="000000"/>
              </a:solidFill>
            </a:endParaRP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3055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855B4B-1EF2-0043-B64C-B4DB71A48178}" type="slidenum">
              <a:rPr lang="zh-CN" altLang="en-US" sz="1200">
                <a:solidFill>
                  <a:srgbClr val="000000"/>
                </a:solidFill>
                <a:latin typeface="Times New Roman" charset="0"/>
                <a:cs typeface="MS PGothic" charset="0"/>
              </a:rPr>
              <a:pPr eaLnBrk="1" hangingPunct="1"/>
              <a:t>2</a:t>
            </a:fld>
            <a:endParaRPr lang="en-US" altLang="zh-CN" sz="1200" dirty="0">
              <a:solidFill>
                <a:srgbClr val="000000"/>
              </a:solidFill>
              <a:latin typeface="Times New Roman" charset="0"/>
              <a:cs typeface="MS PGothic" charset="0"/>
            </a:endParaRPr>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zh-CN" altLang="en-US">
              <a:latin typeface="Times New Roman" charset="0"/>
            </a:endParaRPr>
          </a:p>
        </p:txBody>
      </p:sp>
    </p:spTree>
    <p:extLst>
      <p:ext uri="{BB962C8B-B14F-4D97-AF65-F5344CB8AC3E}">
        <p14:creationId xmlns:p14="http://schemas.microsoft.com/office/powerpoint/2010/main" val="2017420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0BD62150-689A-DA4A-ADEF-61E9349E3912}" type="slidenum">
              <a:rPr lang="en-US" sz="1200">
                <a:solidFill>
                  <a:srgbClr val="000000"/>
                </a:solidFill>
                <a:ea typeface="ＭＳ Ｐゴシック" charset="0"/>
                <a:cs typeface="ＭＳ Ｐゴシック" charset="0"/>
              </a:rPr>
              <a:pPr eaLnBrk="1" hangingPunct="1"/>
              <a:t>29</a:t>
            </a:fld>
            <a:endParaRPr lang="en-US" sz="1200" dirty="0">
              <a:solidFill>
                <a:srgbClr val="000000"/>
              </a:solidFill>
              <a:ea typeface="ＭＳ Ｐゴシック" charset="0"/>
              <a:cs typeface="ＭＳ Ｐゴシック" charset="0"/>
            </a:endParaRPr>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58274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62A3E31C-FD64-9A46-917C-B7CD35564B47}" type="slidenum">
              <a:rPr lang="en-US" sz="1200">
                <a:solidFill>
                  <a:srgbClr val="000000"/>
                </a:solidFill>
                <a:ea typeface="ＭＳ Ｐゴシック" charset="0"/>
                <a:cs typeface="ＭＳ Ｐゴシック" charset="0"/>
              </a:rPr>
              <a:pPr eaLnBrk="1" hangingPunct="1"/>
              <a:t>30</a:t>
            </a:fld>
            <a:endParaRPr lang="en-US" sz="1200" dirty="0">
              <a:solidFill>
                <a:srgbClr val="000000"/>
              </a:solidFill>
              <a:ea typeface="ＭＳ Ｐゴシック" charset="0"/>
              <a:cs typeface="ＭＳ Ｐゴシック" charset="0"/>
            </a:endParaRPr>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636803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F28031BE-8FA5-E848-BDE1-A8DE59F69F9E}" type="slidenum">
              <a:rPr lang="en-US" sz="1200">
                <a:solidFill>
                  <a:srgbClr val="000000"/>
                </a:solidFill>
                <a:ea typeface="ＭＳ Ｐゴシック" charset="0"/>
                <a:cs typeface="ＭＳ Ｐゴシック" charset="0"/>
              </a:rPr>
              <a:pPr eaLnBrk="1" hangingPunct="1"/>
              <a:t>31</a:t>
            </a:fld>
            <a:endParaRPr lang="en-US" sz="1200" dirty="0">
              <a:solidFill>
                <a:srgbClr val="000000"/>
              </a:solidFill>
              <a:ea typeface="ＭＳ Ｐゴシック" charset="0"/>
              <a:cs typeface="ＭＳ Ｐゴシック" charset="0"/>
            </a:endParaRPr>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04111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82E8A1BF-F440-D149-9AFA-8419B1472D50}" type="slidenum">
              <a:rPr lang="en-US" sz="1200">
                <a:solidFill>
                  <a:srgbClr val="000000"/>
                </a:solidFill>
                <a:ea typeface="ＭＳ Ｐゴシック" charset="0"/>
                <a:cs typeface="ＭＳ Ｐゴシック" charset="0"/>
              </a:rPr>
              <a:pPr eaLnBrk="1" hangingPunct="1"/>
              <a:t>32</a:t>
            </a:fld>
            <a:endParaRPr lang="en-US" sz="1200" dirty="0">
              <a:solidFill>
                <a:srgbClr val="000000"/>
              </a:solidFill>
              <a:ea typeface="ＭＳ Ｐゴシック" charset="0"/>
              <a:cs typeface="ＭＳ Ｐゴシック" charset="0"/>
            </a:endParaRPr>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99171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7"/>
          <p:cNvSpPr>
            <a:spLocks noGrp="1" noChangeArrowheads="1"/>
          </p:cNvSpPr>
          <p:nvPr>
            <p:ph type="sldNum" sz="quarter" idx="5"/>
          </p:nvPr>
        </p:nvSpPr>
        <p:spPr>
          <a:noFill/>
        </p:spPr>
        <p:txBody>
          <a:bodyPr/>
          <a:lstStyle/>
          <a:p>
            <a:fld id="{E2242726-36B5-5446-B7A7-65C23EB61328}" type="slidenum">
              <a:rPr lang="en-US">
                <a:solidFill>
                  <a:prstClr val="black"/>
                </a:solidFill>
              </a:rPr>
              <a:pPr/>
              <a:t>33</a:t>
            </a:fld>
            <a:endParaRPr lang="en-US" dirty="0">
              <a:solidFill>
                <a:prstClr val="black"/>
              </a:solidFill>
            </a:endParaRPr>
          </a:p>
        </p:txBody>
      </p:sp>
      <p:sp>
        <p:nvSpPr>
          <p:cNvPr id="819203" name="Rectangle 2"/>
          <p:cNvSpPr>
            <a:spLocks noGrp="1" noRot="1" noChangeAspect="1" noChangeArrowheads="1"/>
          </p:cNvSpPr>
          <p:nvPr>
            <p:ph type="sldImg"/>
          </p:nvPr>
        </p:nvSpPr>
        <p:spPr>
          <a:solidFill>
            <a:srgbClr val="FFFFFF"/>
          </a:solidFill>
          <a:ln/>
        </p:spPr>
      </p:sp>
      <p:sp>
        <p:nvSpPr>
          <p:cNvPr id="819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622403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7"/>
          <p:cNvSpPr>
            <a:spLocks noGrp="1" noChangeArrowheads="1"/>
          </p:cNvSpPr>
          <p:nvPr>
            <p:ph type="sldNum" sz="quarter" idx="5"/>
          </p:nvPr>
        </p:nvSpPr>
        <p:spPr>
          <a:noFill/>
        </p:spPr>
        <p:txBody>
          <a:bodyPr/>
          <a:lstStyle/>
          <a:p>
            <a:fld id="{F9D2C63F-78A7-B24C-9BDC-1B7AB36AD641}" type="slidenum">
              <a:rPr lang="en-US">
                <a:solidFill>
                  <a:prstClr val="black"/>
                </a:solidFill>
              </a:rPr>
              <a:pPr/>
              <a:t>34</a:t>
            </a:fld>
            <a:endParaRPr lang="en-US" dirty="0">
              <a:solidFill>
                <a:prstClr val="black"/>
              </a:solidFill>
            </a:endParaRPr>
          </a:p>
        </p:txBody>
      </p:sp>
      <p:sp>
        <p:nvSpPr>
          <p:cNvPr id="821251" name="Rectangle 2"/>
          <p:cNvSpPr>
            <a:spLocks noGrp="1" noRot="1" noChangeAspect="1" noChangeArrowheads="1"/>
          </p:cNvSpPr>
          <p:nvPr>
            <p:ph type="sldImg"/>
          </p:nvPr>
        </p:nvSpPr>
        <p:spPr>
          <a:solidFill>
            <a:srgbClr val="FFFFFF"/>
          </a:solidFill>
          <a:ln/>
        </p:spPr>
      </p:sp>
      <p:sp>
        <p:nvSpPr>
          <p:cNvPr id="821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189071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7"/>
          <p:cNvSpPr>
            <a:spLocks noGrp="1" noChangeArrowheads="1"/>
          </p:cNvSpPr>
          <p:nvPr>
            <p:ph type="sldNum" sz="quarter" idx="5"/>
          </p:nvPr>
        </p:nvSpPr>
        <p:spPr>
          <a:noFill/>
        </p:spPr>
        <p:txBody>
          <a:bodyPr/>
          <a:lstStyle/>
          <a:p>
            <a:fld id="{60F2743E-0BF8-0A44-B3DD-4905919FF1AA}" type="slidenum">
              <a:rPr lang="en-US">
                <a:solidFill>
                  <a:prstClr val="black"/>
                </a:solidFill>
              </a:rPr>
              <a:pPr/>
              <a:t>35</a:t>
            </a:fld>
            <a:endParaRPr lang="en-US" dirty="0">
              <a:solidFill>
                <a:prstClr val="black"/>
              </a:solidFill>
            </a:endParaRPr>
          </a:p>
        </p:txBody>
      </p:sp>
      <p:sp>
        <p:nvSpPr>
          <p:cNvPr id="823299" name="Rectangle 2"/>
          <p:cNvSpPr>
            <a:spLocks noGrp="1" noRot="1" noChangeAspect="1" noChangeArrowheads="1"/>
          </p:cNvSpPr>
          <p:nvPr>
            <p:ph type="sldImg"/>
          </p:nvPr>
        </p:nvSpPr>
        <p:spPr>
          <a:solidFill>
            <a:srgbClr val="FFFFFF"/>
          </a:solidFill>
          <a:ln/>
        </p:spPr>
      </p:sp>
      <p:sp>
        <p:nvSpPr>
          <p:cNvPr id="823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534843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7" name="Slide Image Placeholder 1"/>
          <p:cNvSpPr>
            <a:spLocks noGrp="1" noRot="1" noChangeAspect="1" noTextEdit="1"/>
          </p:cNvSpPr>
          <p:nvPr>
            <p:ph type="sldImg"/>
          </p:nvPr>
        </p:nvSpPr>
        <p:spPr>
          <a:ln/>
        </p:spPr>
      </p:sp>
      <p:sp>
        <p:nvSpPr>
          <p:cNvPr id="6287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latin typeface="Times New Roman" charset="0"/>
                <a:ea typeface="ＭＳ Ｐゴシック" charset="0"/>
                <a:cs typeface="ＭＳ Ｐゴシック" charset="0"/>
              </a:rPr>
              <a:t>在我</a:t>
            </a:r>
            <a:r>
              <a:rPr lang="zh-CN" dirty="0">
                <a:latin typeface="Times New Roman" charset="0"/>
                <a:ea typeface="ＭＳ Ｐゴシック" charset="0"/>
                <a:cs typeface="ＭＳ Ｐゴシック" charset="0"/>
              </a:rPr>
              <a:t>2007</a:t>
            </a:r>
            <a:r>
              <a:rPr lang="zh-CN" altLang="en-US" dirty="0">
                <a:latin typeface="Times New Roman" charset="0"/>
                <a:ea typeface="ＭＳ Ｐゴシック" charset="0"/>
                <a:cs typeface="ＭＳ Ｐゴシック" charset="0"/>
              </a:rPr>
              <a:t>年之旅，我率领以色列，电梯被设</a:t>
            </a:r>
            <a:r>
              <a:rPr lang="zh-TW" altLang="en-US" dirty="0">
                <a:latin typeface="Times New Roman" charset="0"/>
                <a:ea typeface="ＭＳ Ｐゴシック" charset="0"/>
                <a:cs typeface="ＭＳ Ｐゴシック" charset="0"/>
              </a:rPr>
              <a:t>定到</a:t>
            </a:r>
            <a:r>
              <a:rPr lang="zh-CN" altLang="en-US" dirty="0">
                <a:latin typeface="Times New Roman" charset="0"/>
                <a:ea typeface="ＭＳ Ｐゴシック" charset="0"/>
                <a:cs typeface="ＭＳ Ｐゴシック" charset="0"/>
              </a:rPr>
              <a:t>的安息日</a:t>
            </a:r>
            <a:r>
              <a:rPr lang="zh-TW" altLang="en-US" dirty="0">
                <a:latin typeface="Times New Roman" charset="0"/>
                <a:ea typeface="ＭＳ Ｐゴシック" charset="0"/>
                <a:cs typeface="ＭＳ Ｐゴシック" charset="0"/>
              </a:rPr>
              <a:t>状态</a:t>
            </a:r>
            <a:r>
              <a:rPr lang="zh-CN" altLang="en-US" dirty="0">
                <a:latin typeface="Times New Roman" charset="0"/>
                <a:ea typeface="ＭＳ Ｐゴシック" charset="0"/>
                <a:cs typeface="ＭＳ Ｐゴシック" charset="0"/>
              </a:rPr>
              <a:t>，这意味着只</a:t>
            </a:r>
            <a:r>
              <a:rPr lang="zh-TW" altLang="en-US" dirty="0">
                <a:latin typeface="Times New Roman" charset="0"/>
                <a:ea typeface="ＭＳ Ｐゴシック" charset="0"/>
                <a:cs typeface="ＭＳ Ｐゴシック" charset="0"/>
              </a:rPr>
              <a:t>会</a:t>
            </a:r>
            <a:r>
              <a:rPr lang="zh-CN" altLang="en-US" dirty="0">
                <a:latin typeface="Times New Roman" charset="0"/>
                <a:ea typeface="ＭＳ Ｐゴシック" charset="0"/>
                <a:cs typeface="ＭＳ Ｐゴシック" charset="0"/>
              </a:rPr>
              <a:t>每四楼</a:t>
            </a:r>
            <a:r>
              <a:rPr lang="zh-TW" altLang="en-US" dirty="0">
                <a:latin typeface="Times New Roman" charset="0"/>
                <a:ea typeface="ＭＳ Ｐゴシック" charset="0"/>
                <a:cs typeface="ＭＳ Ｐゴシック" charset="0"/>
              </a:rPr>
              <a:t>停下</a:t>
            </a:r>
            <a:r>
              <a:rPr lang="zh-CN" altLang="en-US" dirty="0">
                <a:latin typeface="Times New Roman" charset="0"/>
                <a:ea typeface="ＭＳ Ｐゴシック" charset="0"/>
                <a:cs typeface="ＭＳ Ｐゴシック" charset="0"/>
              </a:rPr>
              <a:t>。</a:t>
            </a:r>
            <a:endParaRPr lang="en-US" altLang="zh-CN" dirty="0">
              <a:latin typeface="Times New Roman" charset="0"/>
              <a:ea typeface="ＭＳ Ｐゴシック" charset="0"/>
              <a:cs typeface="ＭＳ Ｐゴシック" charset="0"/>
            </a:endParaRPr>
          </a:p>
        </p:txBody>
      </p:sp>
      <p:sp>
        <p:nvSpPr>
          <p:cNvPr id="6287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73B9AD7F-D0A0-8249-B2C4-3C3B79FB74E4}" type="slidenum">
              <a:rPr lang="zh-CN" altLang="en-US" sz="1200">
                <a:solidFill>
                  <a:prstClr val="black"/>
                </a:solidFill>
                <a:ea typeface="ＭＳ Ｐゴシック" charset="0"/>
                <a:cs typeface="ＭＳ Ｐゴシック" charset="0"/>
              </a:rPr>
              <a:pPr eaLnBrk="1" hangingPunct="1"/>
              <a:t>37</a:t>
            </a:fld>
            <a:endParaRPr lang="en-US" altLang="zh-CN" sz="1200" dirty="0">
              <a:solidFill>
                <a:prstClr val="black"/>
              </a:solidFill>
              <a:ea typeface="ＭＳ Ｐゴシック" charset="0"/>
              <a:cs typeface="ＭＳ Ｐゴシック" charset="0"/>
            </a:endParaRPr>
          </a:p>
        </p:txBody>
      </p:sp>
    </p:spTree>
    <p:extLst>
      <p:ext uri="{BB962C8B-B14F-4D97-AF65-F5344CB8AC3E}">
        <p14:creationId xmlns:p14="http://schemas.microsoft.com/office/powerpoint/2010/main" val="3396744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5EFC4A19-3886-9F4C-A27A-ADB319109BB1}" type="slidenum">
              <a:rPr lang="zh-CN" altLang="en-US" sz="1200">
                <a:solidFill>
                  <a:prstClr val="black"/>
                </a:solidFill>
                <a:ea typeface="ＭＳ Ｐゴシック" charset="0"/>
                <a:cs typeface="ＭＳ Ｐゴシック" charset="0"/>
              </a:rPr>
              <a:pPr eaLnBrk="1" hangingPunct="1"/>
              <a:t>39</a:t>
            </a:fld>
            <a:endParaRPr lang="en-US" altLang="zh-CN" sz="1200" dirty="0">
              <a:solidFill>
                <a:prstClr val="black"/>
              </a:solidFill>
              <a:ea typeface="ＭＳ Ｐゴシック" charset="0"/>
              <a:cs typeface="ＭＳ Ｐゴシック" charset="0"/>
            </a:endParaRPr>
          </a:p>
        </p:txBody>
      </p:sp>
      <p:sp>
        <p:nvSpPr>
          <p:cNvPr id="631810" name="Rectangle 2"/>
          <p:cNvSpPr>
            <a:spLocks noGrp="1" noRot="1" noChangeAspect="1" noChangeArrowheads="1" noTextEdit="1"/>
          </p:cNvSpPr>
          <p:nvPr>
            <p:ph type="sldImg"/>
          </p:nvPr>
        </p:nvSpPr>
        <p:spPr>
          <a:solidFill>
            <a:srgbClr val="FFFFFF"/>
          </a:solidFill>
          <a:ln/>
        </p:spPr>
      </p:sp>
      <p:sp>
        <p:nvSpPr>
          <p:cNvPr id="6318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33257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42</a:t>
            </a:fld>
            <a:endParaRPr lang="en-US" sz="1200" dirty="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3943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132F1B-3DFB-FB4B-BA2D-67976D50C442}" type="slidenum">
              <a:rPr lang="zh-CN" altLang="en-US" sz="1200">
                <a:solidFill>
                  <a:srgbClr val="000000"/>
                </a:solidFill>
                <a:latin typeface="Times New Roman" charset="0"/>
                <a:cs typeface="MS PGothic" charset="0"/>
              </a:rPr>
              <a:pPr eaLnBrk="1" hangingPunct="1"/>
              <a:t>3</a:t>
            </a:fld>
            <a:endParaRPr lang="en-US" altLang="zh-CN" sz="1200" dirty="0">
              <a:solidFill>
                <a:srgbClr val="000000"/>
              </a:solidFill>
              <a:latin typeface="Times New Roman" charset="0"/>
              <a:cs typeface="MS PGothic" charset="0"/>
            </a:endParaRPr>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zh-CN" altLang="en-US">
              <a:latin typeface="Times New Roman" charset="0"/>
            </a:endParaRPr>
          </a:p>
        </p:txBody>
      </p:sp>
    </p:spTree>
    <p:extLst>
      <p:ext uri="{BB962C8B-B14F-4D97-AF65-F5344CB8AC3E}">
        <p14:creationId xmlns:p14="http://schemas.microsoft.com/office/powerpoint/2010/main" val="7849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132F1B-3DFB-FB4B-BA2D-67976D50C442}" type="slidenum">
              <a:rPr lang="zh-CN" altLang="en-US" sz="1200">
                <a:solidFill>
                  <a:srgbClr val="000000"/>
                </a:solidFill>
                <a:latin typeface="Times New Roman" charset="0"/>
                <a:cs typeface="MS PGothic" charset="0"/>
              </a:rPr>
              <a:pPr eaLnBrk="1" hangingPunct="1"/>
              <a:t>4</a:t>
            </a:fld>
            <a:endParaRPr lang="en-US" altLang="zh-CN" sz="1200" dirty="0">
              <a:solidFill>
                <a:srgbClr val="000000"/>
              </a:solidFill>
              <a:latin typeface="Times New Roman" charset="0"/>
              <a:cs typeface="MS PGothic" charset="0"/>
            </a:endParaRPr>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zh-CN" altLang="en-US">
              <a:latin typeface="Times New Roman" charset="0"/>
            </a:endParaRPr>
          </a:p>
        </p:txBody>
      </p:sp>
    </p:spTree>
    <p:extLst>
      <p:ext uri="{BB962C8B-B14F-4D97-AF65-F5344CB8AC3E}">
        <p14:creationId xmlns:p14="http://schemas.microsoft.com/office/powerpoint/2010/main" val="96455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BE35DB19-56DA-6F4D-96B0-BBB7B4BEA335}" type="slidenum">
              <a:rPr lang="zh-CN" altLang="en-US" sz="1200">
                <a:solidFill>
                  <a:prstClr val="black"/>
                </a:solidFill>
                <a:ea typeface="ＭＳ Ｐゴシック" charset="0"/>
                <a:cs typeface="ＭＳ Ｐゴシック" charset="0"/>
              </a:rPr>
              <a:pPr eaLnBrk="1" hangingPunct="1"/>
              <a:t>6</a:t>
            </a:fld>
            <a:endParaRPr lang="en-US" altLang="zh-CN" sz="1200" dirty="0">
              <a:solidFill>
                <a:prstClr val="black"/>
              </a:solidFill>
              <a:ea typeface="ＭＳ Ｐゴシック" charset="0"/>
              <a:cs typeface="ＭＳ Ｐゴシック" charset="0"/>
            </a:endParaRPr>
          </a:p>
        </p:txBody>
      </p:sp>
      <p:sp>
        <p:nvSpPr>
          <p:cNvPr id="590850" name="Rectangle 2"/>
          <p:cNvSpPr>
            <a:spLocks noGrp="1" noRot="1" noChangeAspect="1" noChangeArrowheads="1" noTextEdit="1"/>
          </p:cNvSpPr>
          <p:nvPr>
            <p:ph type="sldImg"/>
          </p:nvPr>
        </p:nvSpPr>
        <p:spPr>
          <a:solidFill>
            <a:srgbClr val="FFFFFF"/>
          </a:solidFill>
          <a:ln/>
        </p:spPr>
      </p:sp>
      <p:sp>
        <p:nvSpPr>
          <p:cNvPr id="5908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653476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C519D692-4657-E545-A28C-54E2688F39F7}" type="slidenum">
              <a:rPr lang="zh-CN" altLang="en-US" sz="1200">
                <a:solidFill>
                  <a:prstClr val="black"/>
                </a:solidFill>
                <a:ea typeface="ＭＳ Ｐゴシック" charset="0"/>
                <a:cs typeface="ＭＳ Ｐゴシック" charset="0"/>
              </a:rPr>
              <a:pPr eaLnBrk="1" hangingPunct="1"/>
              <a:t>7</a:t>
            </a:fld>
            <a:endParaRPr lang="en-US" altLang="zh-CN" sz="1200" dirty="0">
              <a:solidFill>
                <a:prstClr val="black"/>
              </a:solidFill>
              <a:ea typeface="ＭＳ Ｐゴシック" charset="0"/>
              <a:cs typeface="ＭＳ Ｐゴシック" charset="0"/>
            </a:endParaRPr>
          </a:p>
        </p:txBody>
      </p:sp>
      <p:sp>
        <p:nvSpPr>
          <p:cNvPr id="592898" name="Rectangle 2"/>
          <p:cNvSpPr>
            <a:spLocks noGrp="1" noRot="1" noChangeAspect="1" noChangeArrowheads="1" noTextEdit="1"/>
          </p:cNvSpPr>
          <p:nvPr>
            <p:ph type="sldImg"/>
          </p:nvPr>
        </p:nvSpPr>
        <p:spPr>
          <a:solidFill>
            <a:srgbClr val="FFFFFF"/>
          </a:solidFill>
          <a:ln/>
        </p:spPr>
      </p:sp>
      <p:sp>
        <p:nvSpPr>
          <p:cNvPr id="59289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zh-CN" altLang="en-US" dirty="0">
                <a:latin typeface="Times New Roman" charset="0"/>
                <a:ea typeface="ＭＳ Ｐゴシック" charset="0"/>
                <a:cs typeface="ＭＳ Ｐゴシック" charset="0"/>
              </a:rPr>
              <a:t>这个故事，当然，必须从我的父母</a:t>
            </a:r>
            <a:r>
              <a:rPr lang="zh-TW" altLang="en-US" dirty="0">
                <a:latin typeface="Times New Roman" charset="0"/>
                <a:ea typeface="ＭＳ Ｐゴシック" charset="0"/>
                <a:cs typeface="ＭＳ Ｐゴシック" charset="0"/>
              </a:rPr>
              <a:t>开始，他</a:t>
            </a:r>
            <a:r>
              <a:rPr lang="zh-CN" altLang="en-US" dirty="0">
                <a:latin typeface="Times New Roman" charset="0"/>
                <a:ea typeface="ＭＳ Ｐゴシック" charset="0"/>
                <a:cs typeface="ＭＳ Ｐゴシック" charset="0"/>
              </a:rPr>
              <a:t>们在海军满足。</a:t>
            </a:r>
            <a:r>
              <a:rPr lang="zh-CN" dirty="0">
                <a:latin typeface="Times New Roman" charset="0"/>
                <a:ea typeface="ＭＳ Ｐゴシック" charset="0"/>
                <a:cs typeface="ＭＳ Ｐゴシック" charset="0"/>
              </a:rPr>
              <a:t/>
            </a:r>
            <a:br>
              <a:rPr lang="zh-CN" dirty="0">
                <a:latin typeface="Times New Roman" charset="0"/>
                <a:ea typeface="ＭＳ Ｐゴシック" charset="0"/>
                <a:cs typeface="ＭＳ Ｐゴシック" charset="0"/>
              </a:rPr>
            </a:br>
            <a:r>
              <a:rPr lang="zh-CN" altLang="en-US" dirty="0">
                <a:latin typeface="Times New Roman" charset="0"/>
                <a:ea typeface="ＭＳ Ｐゴシック" charset="0"/>
                <a:cs typeface="ＭＳ Ｐゴシック" charset="0"/>
              </a:rPr>
              <a:t>他们有一个小男孩（我的哥哥鲍勃），然后被调派到日本。</a:t>
            </a:r>
            <a:endParaRPr lang="en-US" altLang="zh-CN"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87114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5" name="Rectangle 2"/>
          <p:cNvSpPr>
            <a:spLocks noGrp="1" noRot="1" noChangeAspect="1" noChangeArrowheads="1" noTextEdit="1"/>
          </p:cNvSpPr>
          <p:nvPr>
            <p:ph type="sldImg"/>
          </p:nvPr>
        </p:nvSpPr>
        <p:spPr>
          <a:ln/>
        </p:spPr>
      </p:sp>
      <p:sp>
        <p:nvSpPr>
          <p:cNvPr id="59494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latin typeface="Times New Roman" charset="0"/>
                <a:ea typeface="ＭＳ Ｐゴシック" charset="0"/>
                <a:cs typeface="ＭＳ Ｐゴシック" charset="0"/>
              </a:rPr>
              <a:t>在我弟弟的诞生</a:t>
            </a:r>
            <a:r>
              <a:rPr lang="zh-TW" altLang="en-US" dirty="0">
                <a:latin typeface="Times New Roman" charset="0"/>
                <a:ea typeface="ＭＳ Ｐゴシック" charset="0"/>
                <a:cs typeface="ＭＳ Ｐゴシック" charset="0"/>
              </a:rPr>
              <a:t>后，</a:t>
            </a:r>
            <a:r>
              <a:rPr lang="zh-CN" altLang="en-US" dirty="0">
                <a:latin typeface="Times New Roman" charset="0"/>
                <a:ea typeface="ＭＳ Ｐゴシック" charset="0"/>
                <a:cs typeface="ＭＳ Ｐゴシック" charset="0"/>
              </a:rPr>
              <a:t>我妈妈认为我的爸爸其实是嫁了给海军，所以她与他离婚。讽刺的是，她成为社会工作者，去帮助</a:t>
            </a:r>
            <a:r>
              <a:rPr lang="zh-TW" altLang="en-US" dirty="0">
                <a:latin typeface="Times New Roman" charset="0"/>
                <a:ea typeface="ＭＳ Ｐゴシック" charset="0"/>
                <a:cs typeface="ＭＳ Ｐゴシック" charset="0"/>
              </a:rPr>
              <a:t>重建</a:t>
            </a:r>
            <a:r>
              <a:rPr lang="zh-CN" altLang="en-US" dirty="0">
                <a:latin typeface="Times New Roman" charset="0"/>
                <a:ea typeface="ＭＳ Ｐゴシック" charset="0"/>
                <a:cs typeface="ＭＳ Ｐゴシック" charset="0"/>
              </a:rPr>
              <a:t>其他</a:t>
            </a:r>
            <a:r>
              <a:rPr lang="zh-TW" altLang="en-US" dirty="0">
                <a:latin typeface="Times New Roman" charset="0"/>
                <a:ea typeface="ＭＳ Ｐゴシック" charset="0"/>
                <a:cs typeface="ＭＳ Ｐゴシック" charset="0"/>
              </a:rPr>
              <a:t>人</a:t>
            </a:r>
            <a:r>
              <a:rPr lang="zh-CN" altLang="en-US" dirty="0">
                <a:latin typeface="Times New Roman" charset="0"/>
                <a:ea typeface="ＭＳ Ｐゴシック" charset="0"/>
                <a:cs typeface="ＭＳ Ｐゴシック" charset="0"/>
              </a:rPr>
              <a:t>的家庭。</a:t>
            </a:r>
          </a:p>
        </p:txBody>
      </p:sp>
    </p:spTree>
    <p:extLst>
      <p:ext uri="{BB962C8B-B14F-4D97-AF65-F5344CB8AC3E}">
        <p14:creationId xmlns:p14="http://schemas.microsoft.com/office/powerpoint/2010/main" val="2370722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3" name="Rectangle 2"/>
          <p:cNvSpPr>
            <a:spLocks noGrp="1" noRot="1" noChangeAspect="1" noChangeArrowheads="1" noTextEdit="1"/>
          </p:cNvSpPr>
          <p:nvPr>
            <p:ph type="sldImg"/>
          </p:nvPr>
        </p:nvSpPr>
        <p:spPr>
          <a:ln/>
        </p:spPr>
      </p:sp>
      <p:sp>
        <p:nvSpPr>
          <p:cNvPr id="59699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latin typeface="Times New Roman" charset="0"/>
                <a:ea typeface="ＭＳ Ｐゴシック" charset="0"/>
                <a:cs typeface="ＭＳ Ｐゴシック" charset="0"/>
              </a:rPr>
              <a:t>但是他们</a:t>
            </a:r>
            <a:r>
              <a:rPr lang="zh-TW" altLang="en-US" dirty="0">
                <a:latin typeface="Times New Roman" charset="0"/>
                <a:ea typeface="ＭＳ Ｐゴシック" charset="0"/>
                <a:cs typeface="ＭＳ Ｐゴシック" charset="0"/>
              </a:rPr>
              <a:t>的</a:t>
            </a:r>
            <a:r>
              <a:rPr lang="zh-CN" altLang="en-US" dirty="0">
                <a:latin typeface="Times New Roman" charset="0"/>
                <a:ea typeface="ＭＳ Ｐゴシック" charset="0"/>
                <a:cs typeface="ＭＳ Ｐゴシック" charset="0"/>
              </a:rPr>
              <a:t>争吵变得无法忍受</a:t>
            </a:r>
            <a:r>
              <a:rPr lang="zh-TW" altLang="en-US" dirty="0">
                <a:latin typeface="Times New Roman" charset="0"/>
                <a:ea typeface="ＭＳ Ｐゴシック" charset="0"/>
                <a:cs typeface="ＭＳ Ｐゴシック" charset="0"/>
              </a:rPr>
              <a:t>，</a:t>
            </a:r>
            <a:r>
              <a:rPr lang="zh-CN" altLang="en-US" dirty="0">
                <a:latin typeface="Times New Roman" charset="0"/>
                <a:ea typeface="ＭＳ Ｐゴシック" charset="0"/>
                <a:cs typeface="ＭＳ Ｐゴシック" charset="0"/>
              </a:rPr>
              <a:t>所以我的妈妈跟他离婚了。</a:t>
            </a:r>
            <a:r>
              <a:rPr lang="zh-CN" dirty="0">
                <a:latin typeface="Times New Roman" charset="0"/>
                <a:ea typeface="ＭＳ Ｐゴシック" charset="0"/>
                <a:cs typeface="ＭＳ Ｐゴシック" charset="0"/>
              </a:rPr>
              <a:t/>
            </a:r>
            <a:br>
              <a:rPr lang="zh-CN" dirty="0">
                <a:latin typeface="Times New Roman" charset="0"/>
                <a:ea typeface="ＭＳ Ｐゴシック" charset="0"/>
                <a:cs typeface="ＭＳ Ｐゴシック" charset="0"/>
              </a:rPr>
            </a:br>
            <a:endParaRPr lang="en-US" altLang="zh-CN" dirty="0">
              <a:latin typeface="Times New Roman" charset="0"/>
              <a:ea typeface="SimSun" charset="0"/>
              <a:cs typeface="SimSun" charset="0"/>
            </a:endParaRPr>
          </a:p>
        </p:txBody>
      </p:sp>
    </p:spTree>
    <p:extLst>
      <p:ext uri="{BB962C8B-B14F-4D97-AF65-F5344CB8AC3E}">
        <p14:creationId xmlns:p14="http://schemas.microsoft.com/office/powerpoint/2010/main" val="1205494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5AF39884-C866-4D40-8D7B-3B9DA912CEA6}" type="slidenum">
              <a:rPr lang="zh-CN" altLang="en-US" sz="1200">
                <a:solidFill>
                  <a:prstClr val="black"/>
                </a:solidFill>
                <a:ea typeface="ＭＳ Ｐゴシック" charset="0"/>
                <a:cs typeface="ＭＳ Ｐゴシック" charset="0"/>
              </a:rPr>
              <a:pPr eaLnBrk="1" hangingPunct="1"/>
              <a:t>10</a:t>
            </a:fld>
            <a:endParaRPr lang="en-US" altLang="zh-CN" sz="1200" dirty="0">
              <a:solidFill>
                <a:prstClr val="black"/>
              </a:solidFill>
              <a:ea typeface="ＭＳ Ｐゴシック" charset="0"/>
              <a:cs typeface="ＭＳ Ｐゴシック" charset="0"/>
            </a:endParaRPr>
          </a:p>
        </p:txBody>
      </p:sp>
      <p:sp>
        <p:nvSpPr>
          <p:cNvPr id="599042" name="Rectangle 2"/>
          <p:cNvSpPr>
            <a:spLocks noGrp="1" noRot="1" noChangeAspect="1" noChangeArrowheads="1" noTextEdit="1"/>
          </p:cNvSpPr>
          <p:nvPr>
            <p:ph type="sldImg"/>
          </p:nvPr>
        </p:nvSpPr>
        <p:spPr>
          <a:solidFill>
            <a:srgbClr val="FFFFFF"/>
          </a:solidFill>
          <a:ln/>
        </p:spPr>
      </p:sp>
      <p:sp>
        <p:nvSpPr>
          <p:cNvPr id="59904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zh-CN" altLang="en-US" dirty="0">
                <a:latin typeface="Times New Roman" charset="0"/>
                <a:ea typeface="ＭＳ Ｐゴシック" charset="0"/>
                <a:cs typeface="ＭＳ Ｐゴシック" charset="0"/>
              </a:rPr>
              <a:t>神也开始睁开</a:t>
            </a:r>
            <a:r>
              <a:rPr lang="zh-TW" altLang="en-US" dirty="0">
                <a:latin typeface="Times New Roman" charset="0"/>
                <a:ea typeface="ＭＳ Ｐゴシック" charset="0"/>
                <a:cs typeface="ＭＳ Ｐゴシック" charset="0"/>
              </a:rPr>
              <a:t>我的</a:t>
            </a:r>
            <a:r>
              <a:rPr lang="zh-CN" altLang="en-US" dirty="0">
                <a:latin typeface="Times New Roman" charset="0"/>
                <a:ea typeface="ＭＳ Ｐゴシック" charset="0"/>
                <a:cs typeface="ＭＳ Ｐゴシック" charset="0"/>
              </a:rPr>
              <a:t>眼睛</a:t>
            </a:r>
            <a:r>
              <a:rPr lang="zh-TW" altLang="en-US" dirty="0">
                <a:latin typeface="Times New Roman" charset="0"/>
                <a:ea typeface="ＭＳ Ｐゴシック" charset="0"/>
                <a:cs typeface="ＭＳ Ｐゴシック" charset="0"/>
              </a:rPr>
              <a:t>看到在</a:t>
            </a:r>
            <a:r>
              <a:rPr lang="zh-CN" altLang="en-US" dirty="0">
                <a:latin typeface="Times New Roman" charset="0"/>
                <a:ea typeface="ＭＳ Ｐゴシック" charset="0"/>
                <a:cs typeface="ＭＳ Ｐゴシック" charset="0"/>
              </a:rPr>
              <a:t>我旁边唱</a:t>
            </a:r>
            <a:r>
              <a:rPr lang="zh-TW" altLang="en-US" dirty="0">
                <a:latin typeface="Times New Roman" charset="0"/>
                <a:ea typeface="ＭＳ Ｐゴシック" charset="0"/>
                <a:cs typeface="ＭＳ Ｐゴシック" charset="0"/>
              </a:rPr>
              <a:t>歌</a:t>
            </a:r>
            <a:r>
              <a:rPr lang="zh-CN" altLang="en-US" dirty="0">
                <a:latin typeface="Times New Roman" charset="0"/>
                <a:ea typeface="ＭＳ Ｐゴシック" charset="0"/>
                <a:cs typeface="ＭＳ Ｐゴシック" charset="0"/>
              </a:rPr>
              <a:t>的女人！她最初看不起我，但经过一年左右，她看到了</a:t>
            </a:r>
            <a:r>
              <a:rPr lang="zh-TW" altLang="en-US" dirty="0">
                <a:latin typeface="Times New Roman" charset="0"/>
                <a:ea typeface="ＭＳ Ｐゴシック" charset="0"/>
                <a:cs typeface="ＭＳ Ｐゴシック" charset="0"/>
              </a:rPr>
              <a:t>亮</a:t>
            </a:r>
            <a:r>
              <a:rPr lang="zh-CN" altLang="en-US" dirty="0">
                <a:latin typeface="Times New Roman" charset="0"/>
                <a:ea typeface="ＭＳ Ｐゴシック" charset="0"/>
                <a:cs typeface="ＭＳ Ｐゴシック" charset="0"/>
              </a:rPr>
              <a:t>光。这是我们的订婚照。</a:t>
            </a:r>
            <a:r>
              <a:rPr lang="zh-CN" dirty="0">
                <a:latin typeface="Times New Roman" charset="0"/>
                <a:ea typeface="ＭＳ Ｐゴシック" charset="0"/>
                <a:cs typeface="ＭＳ Ｐゴシック" charset="0"/>
              </a:rPr>
              <a:t> 1983</a:t>
            </a:r>
            <a:r>
              <a:rPr lang="zh-CN" altLang="en-US" dirty="0">
                <a:latin typeface="Times New Roman" charset="0"/>
                <a:ea typeface="ＭＳ Ｐゴシック" charset="0"/>
                <a:cs typeface="ＭＳ Ｐゴシック" charset="0"/>
              </a:rPr>
              <a:t>年我们回到了美国</a:t>
            </a:r>
            <a:r>
              <a:rPr lang="zh-CN" dirty="0">
                <a:latin typeface="Times New Roman" charset="0"/>
                <a:ea typeface="ＭＳ Ｐゴシック" charset="0"/>
                <a:cs typeface="ＭＳ Ｐゴシック" charset="0"/>
              </a:rPr>
              <a:t>..</a:t>
            </a:r>
            <a:endParaRPr lang="en-US" altLang="zh-CN"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84838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13.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2.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dirty="0"/>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dirty="0"/>
          </a:p>
        </p:txBody>
      </p:sp>
    </p:spTree>
    <p:extLst>
      <p:ext uri="{BB962C8B-B14F-4D97-AF65-F5344CB8AC3E}">
        <p14:creationId xmlns:p14="http://schemas.microsoft.com/office/powerpoint/2010/main" val="2655357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4C80F1-EA9F-2340-B321-3798368910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05536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A012F2-4B47-CF4F-878E-07FAFBF6F28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44497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802798-0286-2F45-999B-4A59A23F6B9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38705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E84B8F-839B-6547-A7D1-0483C33A24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12438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33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57BAC3BA-A339-7841-BAD3-BC35192EF97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01986150"/>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187C6BB3-75FE-E241-A561-056482091B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9949440"/>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C128E290-D1C1-6541-A486-F9FAA1E65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93422525"/>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p:txBody>
          <a:bodyPr/>
          <a:lstStyle>
            <a:lvl1pPr>
              <a:defRPr/>
            </a:lvl1pPr>
          </a:lstStyle>
          <a:p>
            <a:pPr>
              <a:defRPr/>
            </a:pPr>
            <a:fld id="{3C070CB7-5182-1846-83FC-028A2C05EB1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61028681"/>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p:txBody>
          <a:bodyPr/>
          <a:lstStyle>
            <a:lvl1pPr>
              <a:defRPr/>
            </a:lvl1pPr>
          </a:lstStyle>
          <a:p>
            <a:pPr>
              <a:defRPr/>
            </a:pPr>
            <a:fld id="{94F19BDB-1DFB-4349-80D3-AC36797D2F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56624982"/>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p:txBody>
          <a:bodyPr/>
          <a:lstStyle>
            <a:lvl1pPr>
              <a:defRPr/>
            </a:lvl1pPr>
          </a:lstStyle>
          <a:p>
            <a:pPr>
              <a:defRPr/>
            </a:pPr>
            <a:fld id="{32AEB9F4-BD4C-DD4F-A0AE-CA683A66452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6897150"/>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dirty="0"/>
          </a:p>
        </p:txBody>
      </p:sp>
    </p:spTree>
    <p:extLst>
      <p:ext uri="{BB962C8B-B14F-4D97-AF65-F5344CB8AC3E}">
        <p14:creationId xmlns:p14="http://schemas.microsoft.com/office/powerpoint/2010/main" val="2657898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p:txBody>
          <a:bodyPr/>
          <a:lstStyle>
            <a:lvl1pPr>
              <a:defRPr/>
            </a:lvl1pPr>
          </a:lstStyle>
          <a:p>
            <a:pPr>
              <a:defRPr/>
            </a:pPr>
            <a:fld id="{B51993C4-139E-6547-99D1-86468337BA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66210"/>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p:txBody>
          <a:bodyPr/>
          <a:lstStyle>
            <a:lvl1pPr>
              <a:defRPr/>
            </a:lvl1pPr>
          </a:lstStyle>
          <a:p>
            <a:pPr>
              <a:defRPr/>
            </a:pPr>
            <a:fld id="{A5C6BBCC-4E55-B640-938D-2DEDF0D9A5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74102741"/>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p:txBody>
          <a:bodyPr/>
          <a:lstStyle>
            <a:lvl1pPr>
              <a:defRPr/>
            </a:lvl1pPr>
          </a:lstStyle>
          <a:p>
            <a:pPr>
              <a:defRPr/>
            </a:pPr>
            <a:fld id="{D4F51B0F-F95C-0C49-AB0E-F27ACC3C30F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63530212"/>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587C7F65-FDAB-BE4B-9F9E-8459E8C253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0781979"/>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D0D2ABFF-FA59-484B-B94A-250FAF1B51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90541680"/>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174AA18D-07D5-9E46-801E-51ED13FB1817}"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422092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1E968EB9-93BF-D647-9001-A277E50BBF4A}"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8100227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BD449DA-4AB6-E045-95F8-36C2DCD3B617}"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6131911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21AFB748-4C88-C140-A721-6ECD7F68EC95}"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461479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B2A7A4CE-938A-2C44-81BF-C528470EC4CF}"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258742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dirty="0"/>
          </a:p>
        </p:txBody>
      </p:sp>
    </p:spTree>
    <p:extLst>
      <p:ext uri="{BB962C8B-B14F-4D97-AF65-F5344CB8AC3E}">
        <p14:creationId xmlns:p14="http://schemas.microsoft.com/office/powerpoint/2010/main" val="177334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F1063BD5-F9FB-E244-9E2F-696A3AD616F8}"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4667865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22890D0B-CE20-F942-81C8-B3910DD4C668}"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7646217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1D3B915A-85D6-E94B-A621-F0872F638396}"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3132171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83B51E2B-DBA9-2644-80C3-2F3FD5F04F1A}"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0373884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F0E36A3-AB02-F64B-A4FA-58BE0F27DF6E}"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21203862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1B13BDD9-D868-B646-AC7D-BAF18216E76E}"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513910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F9C649D-653E-1740-97E7-94DD33EA4B0F}"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2946491608"/>
      </p:ext>
    </p:extLst>
  </p:cSld>
  <p:clrMapOvr>
    <a:masterClrMapping/>
  </p:clrMapOvr>
  <p:transition xmlns:p14="http://schemas.microsoft.com/office/powerpoint/2010/main" advClick="0" advTm="5000"/>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244569E-9EFB-8E4C-8D79-0AA4CB461929}"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227510978"/>
      </p:ext>
    </p:extLst>
  </p:cSld>
  <p:clrMapOvr>
    <a:masterClrMapping/>
  </p:clrMapOvr>
  <p:transition xmlns:p14="http://schemas.microsoft.com/office/powerpoint/2010/main" advClick="0" advTm="5000"/>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701117B-659B-9A41-8D85-69B62AB2B1D2}"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467603994"/>
      </p:ext>
    </p:extLst>
  </p:cSld>
  <p:clrMapOvr>
    <a:masterClrMapping/>
  </p:clrMapOvr>
  <p:transition xmlns:p14="http://schemas.microsoft.com/office/powerpoint/2010/main" advClick="0" advTm="5000"/>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52D13FD3-2374-2542-B19F-08211EF66F12}"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2198626584"/>
      </p:ext>
    </p:extLst>
  </p:cSld>
  <p:clrMapOvr>
    <a:masterClrMapping/>
  </p:clrMapOvr>
  <p:transition xmlns:p14="http://schemas.microsoft.com/office/powerpoint/2010/main" advClick="0"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dirty="0"/>
          </a:p>
        </p:txBody>
      </p:sp>
    </p:spTree>
    <p:extLst>
      <p:ext uri="{BB962C8B-B14F-4D97-AF65-F5344CB8AC3E}">
        <p14:creationId xmlns:p14="http://schemas.microsoft.com/office/powerpoint/2010/main" val="18650072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08577FA4-0350-E440-B13A-1725A6D1CAC2}"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840901137"/>
      </p:ext>
    </p:extLst>
  </p:cSld>
  <p:clrMapOvr>
    <a:masterClrMapping/>
  </p:clrMapOvr>
  <p:transition xmlns:p14="http://schemas.microsoft.com/office/powerpoint/2010/main" advClick="0" advTm="5000"/>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E67F015A-C42C-A34D-9E0E-4630753B00F9}"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007027176"/>
      </p:ext>
    </p:extLst>
  </p:cSld>
  <p:clrMapOvr>
    <a:masterClrMapping/>
  </p:clrMapOvr>
  <p:transition xmlns:p14="http://schemas.microsoft.com/office/powerpoint/2010/main" advClick="0" advTm="5000"/>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50954724-3A2B-C445-8142-E2DA3D46986A}"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351380068"/>
      </p:ext>
    </p:extLst>
  </p:cSld>
  <p:clrMapOvr>
    <a:masterClrMapping/>
  </p:clrMapOvr>
  <p:transition xmlns:p14="http://schemas.microsoft.com/office/powerpoint/2010/main" advClick="0" advTm="5000"/>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7DEC8CE-7C0B-D44A-88E5-6C41A434B99B}"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850335304"/>
      </p:ext>
    </p:extLst>
  </p:cSld>
  <p:clrMapOvr>
    <a:masterClrMapping/>
  </p:clrMapOvr>
  <p:transition xmlns:p14="http://schemas.microsoft.com/office/powerpoint/2010/main" advClick="0" advTm="5000"/>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845E54E-1C7F-904B-BC2B-12A2F9D8C94A}"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04526733"/>
      </p:ext>
    </p:extLst>
  </p:cSld>
  <p:clrMapOvr>
    <a:masterClrMapping/>
  </p:clrMapOvr>
  <p:transition xmlns:p14="http://schemas.microsoft.com/office/powerpoint/2010/main" advClick="0" advTm="5000"/>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2C75E00-2E4D-3A48-803F-24D35E348956}"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2848343327"/>
      </p:ext>
    </p:extLst>
  </p:cSld>
  <p:clrMapOvr>
    <a:masterClrMapping/>
  </p:clrMapOvr>
  <p:transition xmlns:p14="http://schemas.microsoft.com/office/powerpoint/2010/main" advClick="0" advTm="5000"/>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626074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SimSun" charset="0"/>
                <a:cs typeface="SimSun" charset="0"/>
              </a:defRPr>
            </a:lvl1pPr>
          </a:lstStyle>
          <a:p>
            <a:pPr>
              <a:defRPr/>
            </a:pPr>
            <a:fld id="{94816C3E-AA50-5442-AE68-95460402F2FF}" type="slidenum">
              <a:rPr lang="en-US"/>
              <a:pPr>
                <a:defRPr/>
              </a:pPr>
              <a:t>‹#›</a:t>
            </a:fld>
            <a:endParaRPr lang="en-US" dirty="0"/>
          </a:p>
        </p:txBody>
      </p:sp>
    </p:spTree>
    <p:extLst>
      <p:ext uri="{BB962C8B-B14F-4D97-AF65-F5344CB8AC3E}">
        <p14:creationId xmlns:p14="http://schemas.microsoft.com/office/powerpoint/2010/main" val="4177165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defTabSz="914400" fontAlgn="base">
              <a:spcBef>
                <a:spcPct val="0"/>
              </a:spcBef>
              <a:spcAft>
                <a:spcPct val="0"/>
              </a:spcAft>
            </a:pPr>
            <a:endParaRPr lang="en-US" sz="3600">
              <a:solidFill>
                <a:prstClr val="white"/>
              </a:solidFill>
            </a:endParaRPr>
          </a:p>
        </p:txBody>
      </p:sp>
      <p:sp>
        <p:nvSpPr>
          <p:cNvPr id="15" name="Date Placeholder 14"/>
          <p:cNvSpPr>
            <a:spLocks noGrp="1"/>
          </p:cNvSpPr>
          <p:nvPr>
            <p:ph type="dt" sz="half" idx="10"/>
          </p:nvPr>
        </p:nvSpPr>
        <p:spPr/>
        <p:txBody>
          <a:bodyPr/>
          <a:lstStyle/>
          <a:p>
            <a:pPr>
              <a:defRPr/>
            </a:pPr>
            <a:endParaRPr lang="en-US">
              <a:solidFill>
                <a:srgbClr val="FEFAC9"/>
              </a:solidFill>
            </a:endParaRPr>
          </a:p>
        </p:txBody>
      </p:sp>
      <p:sp>
        <p:nvSpPr>
          <p:cNvPr id="16" name="Slide Number Placeholder 15"/>
          <p:cNvSpPr>
            <a:spLocks noGrp="1"/>
          </p:cNvSpPr>
          <p:nvPr>
            <p:ph type="sldNum" sz="quarter" idx="11"/>
          </p:nvPr>
        </p:nvSpPr>
        <p:spPr/>
        <p:txBody>
          <a:bodyPr/>
          <a:lstStyle/>
          <a:p>
            <a:pPr>
              <a:defRPr/>
            </a:pPr>
            <a:fld id="{C24F6BBD-A9F9-D445-AA12-629B5CDDA48F}" type="slidenum">
              <a:rPr lang="en-US" smtClean="0">
                <a:solidFill>
                  <a:srgbClr val="FEFAC9"/>
                </a:solidFill>
              </a:rPr>
              <a:pPr>
                <a:defRPr/>
              </a:pPr>
              <a:t>‹#›</a:t>
            </a:fld>
            <a:endParaRPr lang="en-US" dirty="0">
              <a:solidFill>
                <a:srgbClr val="FEFAC9"/>
              </a:solidFill>
            </a:endParaRPr>
          </a:p>
        </p:txBody>
      </p:sp>
      <p:sp>
        <p:nvSpPr>
          <p:cNvPr id="17" name="Footer Placeholder 16"/>
          <p:cNvSpPr>
            <a:spLocks noGrp="1"/>
          </p:cNvSpPr>
          <p:nvPr>
            <p:ph type="ftr" sz="quarter" idx="12"/>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27246501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pPr>
              <a:defRPr/>
            </a:pPr>
            <a:endParaRPr lang="en-US">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pPr>
              <a:defRPr/>
            </a:pPr>
            <a:fld id="{AD104C5E-6886-ED48-9AD8-DAD328FBDDA9}" type="slidenum">
              <a:rPr lang="en-US" smtClean="0">
                <a:solidFill>
                  <a:srgbClr val="FEFAC9"/>
                </a:solidFill>
              </a:rPr>
              <a:pPr>
                <a:defRPr/>
              </a:pPr>
              <a:t>‹#›</a:t>
            </a:fld>
            <a:endParaRPr lang="en-US" dirty="0">
              <a:solidFill>
                <a:srgbClr val="FEFAC9"/>
              </a:solidFill>
            </a:endParaRPr>
          </a:p>
        </p:txBody>
      </p:sp>
      <p:sp>
        <p:nvSpPr>
          <p:cNvPr id="16" name="Footer Placeholder 15"/>
          <p:cNvSpPr>
            <a:spLocks noGrp="1"/>
          </p:cNvSpPr>
          <p:nvPr>
            <p:ph type="ftr" sz="quarter" idx="16"/>
          </p:nvPr>
        </p:nvSpPr>
        <p:spPr/>
        <p:txBody>
          <a:bodyPr/>
          <a:lstStyle/>
          <a:p>
            <a:pPr>
              <a:defRPr/>
            </a:pPr>
            <a:endParaRPr lang="en-US">
              <a:solidFill>
                <a:srgbClr val="FEFAC9"/>
              </a:solidFill>
            </a:endParaRPr>
          </a:p>
        </p:txBody>
      </p:sp>
      <p:sp>
        <p:nvSpPr>
          <p:cNvPr id="17" name="Title 16"/>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375142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ail"/>
                <a:cs typeface="Arai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ail"/>
                <a:cs typeface="Arai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70764734"/>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8A68A10F-CC30-034F-9EBB-1EABDBB394D9}" type="slidenum">
              <a:rPr lang="en-US" smtClean="0">
                <a:solidFill>
                  <a:srgbClr val="FEFAC9"/>
                </a:solidFill>
              </a:rPr>
              <a:pPr>
                <a:defRPr/>
              </a:pPr>
              <a:t>‹#›</a:t>
            </a:fld>
            <a:endParaRPr lang="en-US" dirty="0">
              <a:solidFill>
                <a:srgbClr val="FEFA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655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solidFill>
                <a:srgbClr val="FEFAC9"/>
              </a:solidFill>
            </a:endParaRPr>
          </a:p>
        </p:txBody>
      </p:sp>
      <p:sp>
        <p:nvSpPr>
          <p:cNvPr id="6" name="Footer Placeholder 5"/>
          <p:cNvSpPr>
            <a:spLocks noGrp="1"/>
          </p:cNvSpPr>
          <p:nvPr>
            <p:ph type="ftr" sz="quarter" idx="11"/>
          </p:nvPr>
        </p:nvSpPr>
        <p:spPr/>
        <p:txBody>
          <a:bodyPr/>
          <a:lstStyle/>
          <a:p>
            <a:pPr>
              <a:defRPr/>
            </a:pPr>
            <a:endParaRPr lang="en-US">
              <a:solidFill>
                <a:srgbClr val="FEFAC9"/>
              </a:solidFill>
            </a:endParaRPr>
          </a:p>
        </p:txBody>
      </p:sp>
      <p:sp>
        <p:nvSpPr>
          <p:cNvPr id="7" name="Slide Number Placeholder 6"/>
          <p:cNvSpPr>
            <a:spLocks noGrp="1"/>
          </p:cNvSpPr>
          <p:nvPr>
            <p:ph type="sldNum" sz="quarter" idx="12"/>
          </p:nvPr>
        </p:nvSpPr>
        <p:spPr/>
        <p:txBody>
          <a:bodyPr/>
          <a:lstStyle/>
          <a:p>
            <a:pPr>
              <a:defRPr/>
            </a:pPr>
            <a:fld id="{647E5865-3D61-594D-ACC2-396B3F8F36A0}" type="slidenum">
              <a:rPr lang="en-US" smtClean="0">
                <a:solidFill>
                  <a:srgbClr val="FEFAC9"/>
                </a:solidFill>
              </a:rPr>
              <a:pPr>
                <a:defRPr/>
              </a:pPr>
              <a:t>‹#›</a:t>
            </a:fld>
            <a:endParaRPr lang="en-US" dirty="0">
              <a:solidFill>
                <a:srgbClr val="FEFAC9"/>
              </a:solidFill>
            </a:endParaRPr>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97508572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F714FBF9-17DB-C648-B48F-B6B0CA37818C}" type="slidenum">
              <a:rPr lang="en-US" smtClean="0">
                <a:solidFill>
                  <a:srgbClr val="FEFAC9"/>
                </a:solidFill>
              </a:rPr>
              <a:pPr>
                <a:defRPr/>
              </a:pPr>
              <a:t>‹#›</a:t>
            </a:fld>
            <a:endParaRPr lang="en-US" dirty="0">
              <a:solidFill>
                <a:srgbClr val="FEFAC9"/>
              </a:solidFill>
            </a:endParaRPr>
          </a:p>
        </p:txBody>
      </p:sp>
      <p:sp>
        <p:nvSpPr>
          <p:cNvPr id="8" name="Footer Placeholder 7"/>
          <p:cNvSpPr>
            <a:spLocks noGrp="1"/>
          </p:cNvSpPr>
          <p:nvPr>
            <p:ph type="ftr" sz="quarter" idx="11"/>
          </p:nvPr>
        </p:nvSpPr>
        <p:spPr/>
        <p:txBody>
          <a:bodyPr/>
          <a:lstStyle/>
          <a:p>
            <a:pPr>
              <a:defRPr/>
            </a:pPr>
            <a:endParaRPr lang="en-US">
              <a:solidFill>
                <a:srgbClr val="FEFAC9"/>
              </a:solidFill>
            </a:endParaRPr>
          </a:p>
        </p:txBody>
      </p:sp>
      <p:sp>
        <p:nvSpPr>
          <p:cNvPr id="7" name="Date Placeholder 6"/>
          <p:cNvSpPr>
            <a:spLocks noGrp="1"/>
          </p:cNvSpPr>
          <p:nvPr>
            <p:ph type="dt" sz="half" idx="10"/>
          </p:nvPr>
        </p:nvSpPr>
        <p:spPr/>
        <p:txBody>
          <a:bodyPr/>
          <a:lstStyle/>
          <a:p>
            <a:pPr>
              <a:defRPr/>
            </a:pPr>
            <a:endParaRPr lang="en-US">
              <a:solidFill>
                <a:srgbClr val="FEFA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8570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solidFill>
                <a:srgbClr val="FEFAC9"/>
              </a:solidFill>
            </a:endParaRPr>
          </a:p>
        </p:txBody>
      </p:sp>
      <p:sp>
        <p:nvSpPr>
          <p:cNvPr id="4" name="Footer Placeholder 3"/>
          <p:cNvSpPr>
            <a:spLocks noGrp="1"/>
          </p:cNvSpPr>
          <p:nvPr>
            <p:ph type="ftr" sz="quarter" idx="11"/>
          </p:nvPr>
        </p:nvSpPr>
        <p:spPr/>
        <p:txBody>
          <a:bodyPr/>
          <a:lstStyle/>
          <a:p>
            <a:pPr>
              <a:defRPr/>
            </a:pPr>
            <a:endParaRPr lang="en-US">
              <a:solidFill>
                <a:srgbClr val="FEFAC9"/>
              </a:solidFill>
            </a:endParaRPr>
          </a:p>
        </p:txBody>
      </p:sp>
      <p:sp>
        <p:nvSpPr>
          <p:cNvPr id="5" name="Slide Number Placeholder 4"/>
          <p:cNvSpPr>
            <a:spLocks noGrp="1"/>
          </p:cNvSpPr>
          <p:nvPr>
            <p:ph type="sldNum" sz="quarter" idx="12"/>
          </p:nvPr>
        </p:nvSpPr>
        <p:spPr/>
        <p:txBody>
          <a:bodyPr/>
          <a:lstStyle/>
          <a:p>
            <a:pPr>
              <a:defRPr/>
            </a:pPr>
            <a:fld id="{F1B3E929-1988-8E49-A9DC-1F06A9A4414A}" type="slidenum">
              <a:rPr lang="en-US" smtClean="0">
                <a:solidFill>
                  <a:srgbClr val="FEFAC9"/>
                </a:solidFill>
              </a:rPr>
              <a:pPr>
                <a:defRPr/>
              </a:pPr>
              <a:t>‹#›</a:t>
            </a:fld>
            <a:endParaRPr lang="en-US" dirty="0">
              <a:solidFill>
                <a:srgbClr val="FEFAC9"/>
              </a:solidFill>
            </a:endParaRPr>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61056919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EFAC9"/>
              </a:solidFill>
            </a:endParaRPr>
          </a:p>
        </p:txBody>
      </p:sp>
      <p:sp>
        <p:nvSpPr>
          <p:cNvPr id="3" name="Footer Placeholder 2"/>
          <p:cNvSpPr>
            <a:spLocks noGrp="1"/>
          </p:cNvSpPr>
          <p:nvPr>
            <p:ph type="ftr" sz="quarter" idx="11"/>
          </p:nvPr>
        </p:nvSpPr>
        <p:spPr/>
        <p:txBody>
          <a:bodyPr/>
          <a:lstStyle/>
          <a:p>
            <a:pPr>
              <a:defRPr/>
            </a:pPr>
            <a:endParaRPr lang="en-US">
              <a:solidFill>
                <a:srgbClr val="FEFAC9"/>
              </a:solidFill>
            </a:endParaRPr>
          </a:p>
        </p:txBody>
      </p:sp>
      <p:sp>
        <p:nvSpPr>
          <p:cNvPr id="4" name="Slide Number Placeholder 3"/>
          <p:cNvSpPr>
            <a:spLocks noGrp="1"/>
          </p:cNvSpPr>
          <p:nvPr>
            <p:ph type="sldNum" sz="quarter" idx="12"/>
          </p:nvPr>
        </p:nvSpPr>
        <p:spPr/>
        <p:txBody>
          <a:bodyPr/>
          <a:lstStyle/>
          <a:p>
            <a:pPr>
              <a:defRPr/>
            </a:pPr>
            <a:fld id="{14CF6300-1A6B-4540-8436-99F88C42274B}"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p14="http://schemas.microsoft.com/office/powerpoint/2010/main" val="335133537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pPr>
              <a:defRPr/>
            </a:pPr>
            <a:endParaRPr lang="en-US">
              <a:solidFill>
                <a:srgbClr val="FEFAC9"/>
              </a:solidFill>
            </a:endParaRPr>
          </a:p>
        </p:txBody>
      </p:sp>
      <p:sp>
        <p:nvSpPr>
          <p:cNvPr id="9" name="Slide Number Placeholder 8"/>
          <p:cNvSpPr>
            <a:spLocks noGrp="1"/>
          </p:cNvSpPr>
          <p:nvPr>
            <p:ph type="sldNum" sz="quarter" idx="15"/>
          </p:nvPr>
        </p:nvSpPr>
        <p:spPr/>
        <p:txBody>
          <a:bodyPr/>
          <a:lstStyle/>
          <a:p>
            <a:pPr>
              <a:defRPr/>
            </a:pPr>
            <a:fld id="{9AF8D78C-7BA0-2245-AD50-BA29EC15C801}" type="slidenum">
              <a:rPr lang="en-US" smtClean="0">
                <a:solidFill>
                  <a:srgbClr val="FEFAC9"/>
                </a:solidFill>
              </a:rPr>
              <a:pPr>
                <a:defRPr/>
              </a:pPr>
              <a:t>‹#›</a:t>
            </a:fld>
            <a:endParaRPr lang="en-US" dirty="0">
              <a:solidFill>
                <a:srgbClr val="FEFAC9"/>
              </a:solidFill>
            </a:endParaRPr>
          </a:p>
        </p:txBody>
      </p:sp>
      <p:sp>
        <p:nvSpPr>
          <p:cNvPr id="10" name="Footer Placeholder 9"/>
          <p:cNvSpPr>
            <a:spLocks noGrp="1"/>
          </p:cNvSpPr>
          <p:nvPr>
            <p:ph type="ftr" sz="quarter" idx="16"/>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19585954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pPr>
              <a:defRPr/>
            </a:pPr>
            <a:endParaRPr lang="en-US">
              <a:solidFill>
                <a:srgbClr val="FEFAC9"/>
              </a:solidFill>
            </a:endParaRPr>
          </a:p>
        </p:txBody>
      </p:sp>
      <p:sp>
        <p:nvSpPr>
          <p:cNvPr id="9" name="Slide Number Placeholder 8"/>
          <p:cNvSpPr>
            <a:spLocks noGrp="1"/>
          </p:cNvSpPr>
          <p:nvPr>
            <p:ph type="sldNum" sz="quarter" idx="11"/>
          </p:nvPr>
        </p:nvSpPr>
        <p:spPr/>
        <p:txBody>
          <a:bodyPr/>
          <a:lstStyle/>
          <a:p>
            <a:pPr>
              <a:defRPr/>
            </a:pPr>
            <a:fld id="{FDD23A08-4A52-7043-A22C-A1EAF18C9166}" type="slidenum">
              <a:rPr lang="en-US" smtClean="0">
                <a:solidFill>
                  <a:srgbClr val="FEFAC9"/>
                </a:solidFill>
              </a:rPr>
              <a:pPr>
                <a:defRPr/>
              </a:pPr>
              <a:t>‹#›</a:t>
            </a:fld>
            <a:endParaRPr lang="en-US" dirty="0">
              <a:solidFill>
                <a:srgbClr val="FEFAC9"/>
              </a:solidFill>
            </a:endParaRPr>
          </a:p>
        </p:txBody>
      </p:sp>
      <p:sp>
        <p:nvSpPr>
          <p:cNvPr id="10" name="Footer Placeholder 9"/>
          <p:cNvSpPr>
            <a:spLocks noGrp="1"/>
          </p:cNvSpPr>
          <p:nvPr>
            <p:ph type="ftr" sz="quarter" idx="12"/>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25861963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E81D90E4-DA3D-D847-BF98-516EA466C3DE}"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p14="http://schemas.microsoft.com/office/powerpoint/2010/main" val="26129448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52F9DBC9-9F7D-B643-8897-903486A0972C}"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p14="http://schemas.microsoft.com/office/powerpoint/2010/main" val="13324314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ClipArt Placeholder 2"/>
          <p:cNvSpPr>
            <a:spLocks noGrp="1"/>
          </p:cNvSpPr>
          <p:nvPr>
            <p:ph type="clipArt" sz="half" idx="1"/>
          </p:nvPr>
        </p:nvSpPr>
        <p:spPr>
          <a:xfrm>
            <a:off x="1676400" y="1981200"/>
            <a:ext cx="3429000" cy="4114800"/>
          </a:xfrm>
        </p:spPr>
        <p:txBody>
          <a:bodyPr/>
          <a:lstStyle/>
          <a:p>
            <a:pPr lvl="0"/>
            <a:endParaRPr lang="en-US" noProof="0"/>
          </a:p>
        </p:txBody>
      </p:sp>
      <p:sp>
        <p:nvSpPr>
          <p:cNvPr id="4" name="Text Placeholder 3"/>
          <p:cNvSpPr>
            <a:spLocks noGrp="1"/>
          </p:cNvSpPr>
          <p:nvPr>
            <p:ph type="body" sz="half" idx="2"/>
          </p:nvPr>
        </p:nvSpPr>
        <p:spPr>
          <a:xfrm>
            <a:off x="5257800" y="1981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p:txBody>
          <a:bodyPr/>
          <a:lstStyle>
            <a:lvl1pPr>
              <a:defRPr/>
            </a:lvl1pPr>
          </a:lstStyle>
          <a:p>
            <a:pPr>
              <a:defRPr/>
            </a:pPr>
            <a:endParaRPr lang="en-US">
              <a:solidFill>
                <a:srgbClr val="FEFAC9"/>
              </a:solidFill>
            </a:endParaRPr>
          </a:p>
        </p:txBody>
      </p:sp>
      <p:sp>
        <p:nvSpPr>
          <p:cNvPr id="6" name="Rectangle 5"/>
          <p:cNvSpPr>
            <a:spLocks noGrp="1" noChangeArrowheads="1"/>
          </p:cNvSpPr>
          <p:nvPr>
            <p:ph type="sldNum" sz="quarter" idx="11"/>
          </p:nvPr>
        </p:nvSpPr>
        <p:spPr/>
        <p:txBody>
          <a:bodyPr/>
          <a:lstStyle>
            <a:lvl1pPr>
              <a:defRPr/>
            </a:lvl1pPr>
          </a:lstStyle>
          <a:p>
            <a:pPr>
              <a:defRPr/>
            </a:pPr>
            <a:fld id="{0631EE65-63C7-574E-8867-3CA12628F654}" type="slidenum">
              <a:rPr lang="en-US">
                <a:solidFill>
                  <a:srgbClr val="FEFAC9"/>
                </a:solidFill>
              </a:rPr>
              <a:pPr>
                <a:defRPr/>
              </a:pPr>
              <a:t>‹#›</a:t>
            </a:fld>
            <a:endParaRPr lang="en-US" dirty="0">
              <a:solidFill>
                <a:srgbClr val="FEFAC9"/>
              </a:solidFill>
            </a:endParaRPr>
          </a:p>
        </p:txBody>
      </p:sp>
      <p:sp>
        <p:nvSpPr>
          <p:cNvPr id="7" name="Rectangle 22"/>
          <p:cNvSpPr>
            <a:spLocks noGrp="1" noChangeArrowheads="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3377915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678046"/>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7" name="Rectangle 6"/>
          <p:cNvSpPr>
            <a:spLocks noGrp="1"/>
          </p:cNvSpPr>
          <p:nvPr>
            <p:ph type="dt" sz="half" idx="29"/>
          </p:nvPr>
        </p:nvSpPr>
        <p:spPr/>
        <p:txBody>
          <a:bodyPr/>
          <a:lstStyle/>
          <a:p>
            <a:fld id="{9668B50E-0B48-4566-8609-C51CF752A7DF}" type="datetimeFigureOut">
              <a:rPr lang="en-US" smtClean="0">
                <a:solidFill>
                  <a:prstClr val="white"/>
                </a:solidFill>
                <a:latin typeface="Calibri"/>
              </a:rPr>
              <a:pPr/>
              <a:t>11/2/18</a:t>
            </a:fld>
            <a:endParaRPr lang="en-US" dirty="0">
              <a:solidFill>
                <a:prstClr val="white"/>
              </a:solidFill>
              <a:latin typeface="Calibri"/>
            </a:endParaRPr>
          </a:p>
        </p:txBody>
      </p:sp>
      <p:sp>
        <p:nvSpPr>
          <p:cNvPr id="8" name="Rectangle 7"/>
          <p:cNvSpPr>
            <a:spLocks noGrp="1"/>
          </p:cNvSpPr>
          <p:nvPr>
            <p:ph type="sldNum" sz="quarter" idx="30"/>
          </p:nvPr>
        </p:nvSpPr>
        <p:spPr/>
        <p:txBody>
          <a:bodyPr/>
          <a:lstStyle/>
          <a:p>
            <a:fld id="{8A4431D5-1B33-458B-8AFD-CECCB0FA18CB}" type="slidenum">
              <a:rPr lang="en-US" smtClean="0">
                <a:solidFill>
                  <a:srgbClr val="FFFFFF"/>
                </a:solidFill>
                <a:latin typeface="Calibri"/>
              </a:rPr>
              <a:pPr/>
              <a:t>‹#›</a:t>
            </a:fld>
            <a:endParaRPr lang="en-US" dirty="0">
              <a:solidFill>
                <a:prstClr val="white"/>
              </a:solidFill>
              <a:latin typeface="Calibri"/>
            </a:endParaRPr>
          </a:p>
        </p:txBody>
      </p:sp>
      <p:sp>
        <p:nvSpPr>
          <p:cNvPr id="9" name="Rectangle 8"/>
          <p:cNvSpPr>
            <a:spLocks noGrp="1"/>
          </p:cNvSpPr>
          <p:nvPr>
            <p:ph type="ftr" sz="quarter" idx="31"/>
          </p:nvPr>
        </p:nvSpPr>
        <p:spPr/>
        <p:txBody>
          <a:bodyPr/>
          <a:lstStyle/>
          <a:p>
            <a:endParaRPr lang="en-US" dirty="0">
              <a:solidFill>
                <a:prstClr val="white"/>
              </a:solidFill>
              <a:latin typeface="Calibri"/>
            </a:endParaRPr>
          </a:p>
        </p:txBody>
      </p:sp>
    </p:spTree>
    <p:extLst>
      <p:ext uri="{BB962C8B-B14F-4D97-AF65-F5344CB8AC3E}">
        <p14:creationId xmlns:p14="http://schemas.microsoft.com/office/powerpoint/2010/main" val="2920800225"/>
      </p:ext>
    </p:extLst>
  </p:cSld>
  <p:clrMapOvr>
    <a:masterClrMapping/>
  </p:clrMapOvr>
  <p:transition xmlns:p14="http://schemas.microsoft.com/office/powerpoint/2010/mai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a:t>Click to add caption</a:t>
            </a:r>
          </a:p>
        </p:txBody>
      </p:sp>
      <p:sp>
        <p:nvSpPr>
          <p:cNvPr id="6" name="Rectangle 5"/>
          <p:cNvSpPr>
            <a:spLocks noGrp="1"/>
          </p:cNvSpPr>
          <p:nvPr>
            <p:ph type="dt" sz="half" idx="15"/>
          </p:nvPr>
        </p:nvSpPr>
        <p:spPr/>
        <p:txBody>
          <a:bodyPr/>
          <a:lstStyle/>
          <a:p>
            <a:fld id="{9668B50E-0B48-4566-8609-C51CF752A7DF}" type="datetimeFigureOut">
              <a:rPr lang="en-US" smtClean="0">
                <a:solidFill>
                  <a:prstClr val="white"/>
                </a:solidFill>
                <a:latin typeface="Calibri"/>
              </a:rPr>
              <a:pPr/>
              <a:t>11/2/18</a:t>
            </a:fld>
            <a:endParaRPr lang="en-US" dirty="0">
              <a:solidFill>
                <a:prstClr val="white"/>
              </a:solidFill>
              <a:latin typeface="Calibri"/>
            </a:endParaRPr>
          </a:p>
        </p:txBody>
      </p:sp>
      <p:sp>
        <p:nvSpPr>
          <p:cNvPr id="7" name="Rectangle 6"/>
          <p:cNvSpPr>
            <a:spLocks noGrp="1"/>
          </p:cNvSpPr>
          <p:nvPr>
            <p:ph type="sldNum" sz="quarter" idx="16"/>
          </p:nvPr>
        </p:nvSpPr>
        <p:spPr/>
        <p:txBody>
          <a:bodyPr/>
          <a:lstStyle/>
          <a:p>
            <a:fld id="{8A4431D5-1B33-458B-8AFD-CECCB0FA18CB}" type="slidenum">
              <a:rPr lang="en-US" smtClean="0">
                <a:solidFill>
                  <a:srgbClr val="FFFFFF"/>
                </a:solidFill>
                <a:latin typeface="Calibri"/>
              </a:rPr>
              <a:pPr/>
              <a:t>‹#›</a:t>
            </a:fld>
            <a:endParaRPr lang="en-US" dirty="0">
              <a:solidFill>
                <a:prstClr val="white"/>
              </a:solidFill>
              <a:latin typeface="Calibri"/>
            </a:endParaRPr>
          </a:p>
        </p:txBody>
      </p:sp>
      <p:sp>
        <p:nvSpPr>
          <p:cNvPr id="8" name="Rectangle 7"/>
          <p:cNvSpPr>
            <a:spLocks noGrp="1"/>
          </p:cNvSpPr>
          <p:nvPr>
            <p:ph type="ftr" sz="quarter" idx="17"/>
          </p:nvPr>
        </p:nvSpPr>
        <p:spPr/>
        <p:txBody>
          <a:bodyPr/>
          <a:lstStyle/>
          <a:p>
            <a:endParaRPr lang="en-US" dirty="0">
              <a:solidFill>
                <a:prstClr val="white"/>
              </a:solidFill>
              <a:latin typeface="Calibri"/>
            </a:endParaRPr>
          </a:p>
        </p:txBody>
      </p:sp>
    </p:spTree>
    <p:extLst>
      <p:ext uri="{BB962C8B-B14F-4D97-AF65-F5344CB8AC3E}">
        <p14:creationId xmlns:p14="http://schemas.microsoft.com/office/powerpoint/2010/main" val="3366978915"/>
      </p:ext>
    </p:extLst>
  </p:cSld>
  <p:clrMapOvr>
    <a:masterClrMapping/>
  </p:clrMapOvr>
  <p:transition xmlns:p14="http://schemas.microsoft.com/office/powerpoint/2010/mai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extLst/>
          </a:lstStyle>
          <a:p>
            <a:pPr lvl="0"/>
            <a:r>
              <a:rPr lang="en-US" dirty="0"/>
              <a:t>Click to add caption</a:t>
            </a:r>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extLst/>
          </a:lstStyle>
          <a:p>
            <a:pPr lvl="0"/>
            <a:r>
              <a:rPr lang="en-US" dirty="0"/>
              <a:t>Click to add caption</a:t>
            </a:r>
          </a:p>
        </p:txBody>
      </p:sp>
      <p:sp>
        <p:nvSpPr>
          <p:cNvPr id="6" name="Rectangle 5"/>
          <p:cNvSpPr>
            <a:spLocks noGrp="1"/>
          </p:cNvSpPr>
          <p:nvPr>
            <p:ph type="dt" sz="half" idx="16"/>
          </p:nvPr>
        </p:nvSpPr>
        <p:spPr/>
        <p:txBody>
          <a:bodyPr/>
          <a:lstStyle/>
          <a:p>
            <a:fld id="{9668B50E-0B48-4566-8609-C51CF752A7DF}" type="datetimeFigureOut">
              <a:rPr lang="en-US" smtClean="0">
                <a:solidFill>
                  <a:prstClr val="white"/>
                </a:solidFill>
                <a:latin typeface="Calibri"/>
              </a:rPr>
              <a:pPr/>
              <a:t>11/2/18</a:t>
            </a:fld>
            <a:endParaRPr lang="en-US" dirty="0">
              <a:solidFill>
                <a:prstClr val="white"/>
              </a:solidFill>
              <a:latin typeface="Calibri"/>
            </a:endParaRPr>
          </a:p>
        </p:txBody>
      </p:sp>
      <p:sp>
        <p:nvSpPr>
          <p:cNvPr id="7" name="Rectangle 6"/>
          <p:cNvSpPr>
            <a:spLocks noGrp="1"/>
          </p:cNvSpPr>
          <p:nvPr>
            <p:ph type="sldNum" sz="quarter" idx="17"/>
          </p:nvPr>
        </p:nvSpPr>
        <p:spPr/>
        <p:txBody>
          <a:bodyPr/>
          <a:lstStyle/>
          <a:p>
            <a:fld id="{8A4431D5-1B33-458B-8AFD-CECCB0FA18CB}" type="slidenum">
              <a:rPr lang="en-US" smtClean="0">
                <a:solidFill>
                  <a:srgbClr val="FFFFFF"/>
                </a:solidFill>
                <a:latin typeface="Calibri"/>
              </a:rPr>
              <a:pPr/>
              <a:t>‹#›</a:t>
            </a:fld>
            <a:endParaRPr lang="en-US" dirty="0">
              <a:solidFill>
                <a:prstClr val="white"/>
              </a:solidFill>
              <a:latin typeface="Calibri"/>
            </a:endParaRPr>
          </a:p>
        </p:txBody>
      </p:sp>
      <p:sp>
        <p:nvSpPr>
          <p:cNvPr id="9" name="Rectangle 8"/>
          <p:cNvSpPr>
            <a:spLocks noGrp="1"/>
          </p:cNvSpPr>
          <p:nvPr>
            <p:ph type="ftr" sz="quarter" idx="18"/>
          </p:nvPr>
        </p:nvSpPr>
        <p:spPr/>
        <p:txBody>
          <a:bodyPr/>
          <a:lstStyle/>
          <a:p>
            <a:endParaRPr lang="en-US" dirty="0">
              <a:solidFill>
                <a:prstClr val="white"/>
              </a:solidFill>
              <a:latin typeface="Calibri"/>
            </a:endParaRPr>
          </a:p>
        </p:txBody>
      </p:sp>
    </p:spTree>
    <p:extLst>
      <p:ext uri="{BB962C8B-B14F-4D97-AF65-F5344CB8AC3E}">
        <p14:creationId xmlns:p14="http://schemas.microsoft.com/office/powerpoint/2010/main" val="3232078294"/>
      </p:ext>
    </p:extLst>
  </p:cSld>
  <p:clrMapOvr>
    <a:masterClrMapping/>
  </p:clrMapOvr>
  <p:transition xmlns:p14="http://schemas.microsoft.com/office/powerpoint/2010/mai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785411" name="Rectangle 3"/>
          <p:cNvSpPr>
            <a:spLocks noGrp="1" noChangeArrowheads="1"/>
          </p:cNvSpPr>
          <p:nvPr>
            <p:ph type="ctrTitle"/>
          </p:nvPr>
        </p:nvSpPr>
        <p:spPr>
          <a:xfrm>
            <a:off x="914400" y="838200"/>
            <a:ext cx="7772400" cy="1143000"/>
          </a:xfrm>
        </p:spPr>
        <p:txBody>
          <a:bodyPr/>
          <a:lstStyle>
            <a:lvl1pPr algn="r">
              <a:defRPr/>
            </a:lvl1pPr>
          </a:lstStyle>
          <a:p>
            <a:r>
              <a:rPr lang="en-US"/>
              <a:t>Click to edit Master title style</a:t>
            </a:r>
          </a:p>
        </p:txBody>
      </p:sp>
      <p:sp>
        <p:nvSpPr>
          <p:cNvPr id="785412" name="Rectangle 4"/>
          <p:cNvSpPr>
            <a:spLocks noGrp="1" noChangeArrowheads="1"/>
          </p:cNvSpPr>
          <p:nvPr>
            <p:ph type="subTitle" idx="1"/>
          </p:nvPr>
        </p:nvSpPr>
        <p:spPr>
          <a:xfrm>
            <a:off x="2286000" y="2438400"/>
            <a:ext cx="6400800" cy="1752600"/>
          </a:xfrm>
        </p:spPr>
        <p:txBody>
          <a:bodyPr/>
          <a:lstStyle>
            <a:lvl1pPr marL="0" indent="0" algn="r">
              <a:buFont typeface="Wingdings" pitchFamily="-111"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73E67466-359E-2744-B2BE-AF7CD82036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7920024"/>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
          <p:cNvSpPr>
            <a:spLocks noGrp="1" noChangeArrowheads="1"/>
          </p:cNvSpPr>
          <p:nvPr>
            <p:ph type="dt" sz="half" idx="10"/>
          </p:nvPr>
        </p:nvSpPr>
        <p:spPr>
          <a:ln/>
        </p:spPr>
        <p:txBody>
          <a:bodyPr/>
          <a:lstStyle>
            <a:lvl1pPr>
              <a:defRPr/>
            </a:lvl1pPr>
          </a:lstStyle>
          <a:p>
            <a:pPr>
              <a:defRPr/>
            </a:pPr>
            <a:endParaRPr lang="zh-CN" altLang="en-US">
              <a:solidFill>
                <a:srgbClr val="333333"/>
              </a:solidFill>
            </a:endParaRPr>
          </a:p>
        </p:txBody>
      </p:sp>
      <p:sp>
        <p:nvSpPr>
          <p:cNvPr id="5" name="Rectangle 101"/>
          <p:cNvSpPr>
            <a:spLocks noGrp="1" noChangeArrowheads="1"/>
          </p:cNvSpPr>
          <p:nvPr>
            <p:ph type="ftr" sz="quarter" idx="11"/>
          </p:nvPr>
        </p:nvSpPr>
        <p:spPr>
          <a:ln/>
        </p:spPr>
        <p:txBody>
          <a:bodyPr/>
          <a:lstStyle>
            <a:lvl1pPr>
              <a:defRPr/>
            </a:lvl1pPr>
          </a:lstStyle>
          <a:p>
            <a:pPr>
              <a:defRPr/>
            </a:pPr>
            <a:endParaRPr lang="zh-CN" altLang="en-US">
              <a:solidFill>
                <a:srgbClr val="333333"/>
              </a:solidFill>
            </a:endParaRPr>
          </a:p>
        </p:txBody>
      </p:sp>
      <p:sp>
        <p:nvSpPr>
          <p:cNvPr id="6" name="Rectangle 102"/>
          <p:cNvSpPr>
            <a:spLocks noGrp="1" noChangeArrowheads="1"/>
          </p:cNvSpPr>
          <p:nvPr>
            <p:ph type="sldNum" sz="quarter" idx="12"/>
          </p:nvPr>
        </p:nvSpPr>
        <p:spPr>
          <a:ln/>
        </p:spPr>
        <p:txBody>
          <a:bodyPr/>
          <a:lstStyle>
            <a:lvl1pPr>
              <a:defRPr/>
            </a:lvl1pPr>
          </a:lstStyle>
          <a:p>
            <a:pPr>
              <a:defRPr/>
            </a:pPr>
            <a:fld id="{6985064B-8DC8-A042-8364-C32A597D752F}" type="slidenum">
              <a:rPr lang="zh-CN" altLang="en-US">
                <a:solidFill>
                  <a:srgbClr val="333333"/>
                </a:solidFill>
              </a:rPr>
              <a:pPr>
                <a:defRPr/>
              </a:pPr>
              <a:t>‹#›</a:t>
            </a:fld>
            <a:endParaRPr lang="en-US" altLang="zh-CN" dirty="0">
              <a:solidFill>
                <a:srgbClr val="333333"/>
              </a:solidFill>
            </a:endParaRPr>
          </a:p>
        </p:txBody>
      </p:sp>
    </p:spTree>
    <p:extLst>
      <p:ext uri="{BB962C8B-B14F-4D97-AF65-F5344CB8AC3E}">
        <p14:creationId xmlns:p14="http://schemas.microsoft.com/office/powerpoint/2010/main" val="3483568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0"/>
          <p:cNvSpPr>
            <a:spLocks noGrp="1" noChangeArrowheads="1"/>
          </p:cNvSpPr>
          <p:nvPr>
            <p:ph type="dt" sz="half" idx="10"/>
          </p:nvPr>
        </p:nvSpPr>
        <p:spPr>
          <a:ln/>
        </p:spPr>
        <p:txBody>
          <a:bodyPr/>
          <a:lstStyle>
            <a:lvl1pPr>
              <a:defRPr/>
            </a:lvl1pPr>
          </a:lstStyle>
          <a:p>
            <a:pPr>
              <a:defRPr/>
            </a:pPr>
            <a:endParaRPr lang="zh-CN" altLang="en-US">
              <a:solidFill>
                <a:srgbClr val="333333"/>
              </a:solidFill>
            </a:endParaRPr>
          </a:p>
        </p:txBody>
      </p:sp>
      <p:sp>
        <p:nvSpPr>
          <p:cNvPr id="5" name="Rectangle 101"/>
          <p:cNvSpPr>
            <a:spLocks noGrp="1" noChangeArrowheads="1"/>
          </p:cNvSpPr>
          <p:nvPr>
            <p:ph type="ftr" sz="quarter" idx="11"/>
          </p:nvPr>
        </p:nvSpPr>
        <p:spPr>
          <a:ln/>
        </p:spPr>
        <p:txBody>
          <a:bodyPr/>
          <a:lstStyle>
            <a:lvl1pPr>
              <a:defRPr/>
            </a:lvl1pPr>
          </a:lstStyle>
          <a:p>
            <a:pPr>
              <a:defRPr/>
            </a:pPr>
            <a:endParaRPr lang="zh-CN" altLang="en-US">
              <a:solidFill>
                <a:srgbClr val="333333"/>
              </a:solidFill>
            </a:endParaRPr>
          </a:p>
        </p:txBody>
      </p:sp>
      <p:sp>
        <p:nvSpPr>
          <p:cNvPr id="6" name="Rectangle 102"/>
          <p:cNvSpPr>
            <a:spLocks noGrp="1" noChangeArrowheads="1"/>
          </p:cNvSpPr>
          <p:nvPr>
            <p:ph type="sldNum" sz="quarter" idx="12"/>
          </p:nvPr>
        </p:nvSpPr>
        <p:spPr>
          <a:ln/>
        </p:spPr>
        <p:txBody>
          <a:bodyPr/>
          <a:lstStyle>
            <a:lvl1pPr>
              <a:defRPr/>
            </a:lvl1pPr>
          </a:lstStyle>
          <a:p>
            <a:pPr>
              <a:defRPr/>
            </a:pPr>
            <a:fld id="{3F4A8135-F0C7-514D-AEFE-459DDD95AE1F}" type="slidenum">
              <a:rPr lang="zh-CN" altLang="en-US">
                <a:solidFill>
                  <a:srgbClr val="333333"/>
                </a:solidFill>
              </a:rPr>
              <a:pPr>
                <a:defRPr/>
              </a:pPr>
              <a:t>‹#›</a:t>
            </a:fld>
            <a:endParaRPr lang="en-US" altLang="zh-CN" dirty="0">
              <a:solidFill>
                <a:srgbClr val="333333"/>
              </a:solidFill>
            </a:endParaRPr>
          </a:p>
        </p:txBody>
      </p:sp>
    </p:spTree>
    <p:extLst>
      <p:ext uri="{BB962C8B-B14F-4D97-AF65-F5344CB8AC3E}">
        <p14:creationId xmlns:p14="http://schemas.microsoft.com/office/powerpoint/2010/main" val="105439148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0"/>
          <p:cNvSpPr>
            <a:spLocks noGrp="1" noChangeArrowheads="1"/>
          </p:cNvSpPr>
          <p:nvPr>
            <p:ph type="dt" sz="half" idx="10"/>
          </p:nvPr>
        </p:nvSpPr>
        <p:spPr>
          <a:ln/>
        </p:spPr>
        <p:txBody>
          <a:bodyPr/>
          <a:lstStyle>
            <a:lvl1pPr>
              <a:defRPr/>
            </a:lvl1pPr>
          </a:lstStyle>
          <a:p>
            <a:pPr>
              <a:defRPr/>
            </a:pPr>
            <a:endParaRPr lang="zh-CN" altLang="en-US">
              <a:solidFill>
                <a:srgbClr val="333333"/>
              </a:solidFill>
            </a:endParaRPr>
          </a:p>
        </p:txBody>
      </p:sp>
      <p:sp>
        <p:nvSpPr>
          <p:cNvPr id="6" name="Rectangle 101"/>
          <p:cNvSpPr>
            <a:spLocks noGrp="1" noChangeArrowheads="1"/>
          </p:cNvSpPr>
          <p:nvPr>
            <p:ph type="ftr" sz="quarter" idx="11"/>
          </p:nvPr>
        </p:nvSpPr>
        <p:spPr>
          <a:ln/>
        </p:spPr>
        <p:txBody>
          <a:bodyPr/>
          <a:lstStyle>
            <a:lvl1pPr>
              <a:defRPr/>
            </a:lvl1pPr>
          </a:lstStyle>
          <a:p>
            <a:pPr>
              <a:defRPr/>
            </a:pPr>
            <a:endParaRPr lang="zh-CN" altLang="en-US">
              <a:solidFill>
                <a:srgbClr val="333333"/>
              </a:solidFill>
            </a:endParaRPr>
          </a:p>
        </p:txBody>
      </p:sp>
      <p:sp>
        <p:nvSpPr>
          <p:cNvPr id="7" name="Rectangle 102"/>
          <p:cNvSpPr>
            <a:spLocks noGrp="1" noChangeArrowheads="1"/>
          </p:cNvSpPr>
          <p:nvPr>
            <p:ph type="sldNum" sz="quarter" idx="12"/>
          </p:nvPr>
        </p:nvSpPr>
        <p:spPr>
          <a:ln/>
        </p:spPr>
        <p:txBody>
          <a:bodyPr/>
          <a:lstStyle>
            <a:lvl1pPr>
              <a:defRPr/>
            </a:lvl1pPr>
          </a:lstStyle>
          <a:p>
            <a:pPr>
              <a:defRPr/>
            </a:pPr>
            <a:fld id="{3E759E83-8E12-5149-875F-53E0F89387B7}" type="slidenum">
              <a:rPr lang="zh-CN" altLang="en-US">
                <a:solidFill>
                  <a:srgbClr val="333333"/>
                </a:solidFill>
              </a:rPr>
              <a:pPr>
                <a:defRPr/>
              </a:pPr>
              <a:t>‹#›</a:t>
            </a:fld>
            <a:endParaRPr lang="en-US" altLang="zh-CN" dirty="0">
              <a:solidFill>
                <a:srgbClr val="333333"/>
              </a:solidFill>
            </a:endParaRPr>
          </a:p>
        </p:txBody>
      </p:sp>
    </p:spTree>
    <p:extLst>
      <p:ext uri="{BB962C8B-B14F-4D97-AF65-F5344CB8AC3E}">
        <p14:creationId xmlns:p14="http://schemas.microsoft.com/office/powerpoint/2010/main" val="30175593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0"/>
          <p:cNvSpPr>
            <a:spLocks noGrp="1" noChangeArrowheads="1"/>
          </p:cNvSpPr>
          <p:nvPr>
            <p:ph type="dt" sz="half" idx="10"/>
          </p:nvPr>
        </p:nvSpPr>
        <p:spPr>
          <a:ln/>
        </p:spPr>
        <p:txBody>
          <a:bodyPr/>
          <a:lstStyle>
            <a:lvl1pPr>
              <a:defRPr/>
            </a:lvl1pPr>
          </a:lstStyle>
          <a:p>
            <a:pPr>
              <a:defRPr/>
            </a:pPr>
            <a:endParaRPr lang="zh-CN" altLang="en-US">
              <a:solidFill>
                <a:srgbClr val="333333"/>
              </a:solidFill>
            </a:endParaRPr>
          </a:p>
        </p:txBody>
      </p:sp>
      <p:sp>
        <p:nvSpPr>
          <p:cNvPr id="8" name="Rectangle 101"/>
          <p:cNvSpPr>
            <a:spLocks noGrp="1" noChangeArrowheads="1"/>
          </p:cNvSpPr>
          <p:nvPr>
            <p:ph type="ftr" sz="quarter" idx="11"/>
          </p:nvPr>
        </p:nvSpPr>
        <p:spPr>
          <a:ln/>
        </p:spPr>
        <p:txBody>
          <a:bodyPr/>
          <a:lstStyle>
            <a:lvl1pPr>
              <a:defRPr/>
            </a:lvl1pPr>
          </a:lstStyle>
          <a:p>
            <a:pPr>
              <a:defRPr/>
            </a:pPr>
            <a:endParaRPr lang="zh-CN" altLang="en-US">
              <a:solidFill>
                <a:srgbClr val="333333"/>
              </a:solidFill>
            </a:endParaRPr>
          </a:p>
        </p:txBody>
      </p:sp>
      <p:sp>
        <p:nvSpPr>
          <p:cNvPr id="9" name="Rectangle 102"/>
          <p:cNvSpPr>
            <a:spLocks noGrp="1" noChangeArrowheads="1"/>
          </p:cNvSpPr>
          <p:nvPr>
            <p:ph type="sldNum" sz="quarter" idx="12"/>
          </p:nvPr>
        </p:nvSpPr>
        <p:spPr>
          <a:ln/>
        </p:spPr>
        <p:txBody>
          <a:bodyPr/>
          <a:lstStyle>
            <a:lvl1pPr>
              <a:defRPr/>
            </a:lvl1pPr>
          </a:lstStyle>
          <a:p>
            <a:pPr>
              <a:defRPr/>
            </a:pPr>
            <a:fld id="{433A40C3-3F8B-3243-A878-BEEA584E0B82}" type="slidenum">
              <a:rPr lang="zh-CN" altLang="en-US">
                <a:solidFill>
                  <a:srgbClr val="333333"/>
                </a:solidFill>
              </a:rPr>
              <a:pPr>
                <a:defRPr/>
              </a:pPr>
              <a:t>‹#›</a:t>
            </a:fld>
            <a:endParaRPr lang="en-US" altLang="zh-CN" dirty="0">
              <a:solidFill>
                <a:srgbClr val="333333"/>
              </a:solidFill>
            </a:endParaRPr>
          </a:p>
        </p:txBody>
      </p:sp>
    </p:spTree>
    <p:extLst>
      <p:ext uri="{BB962C8B-B14F-4D97-AF65-F5344CB8AC3E}">
        <p14:creationId xmlns:p14="http://schemas.microsoft.com/office/powerpoint/2010/main" val="188155829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0"/>
          <p:cNvSpPr>
            <a:spLocks noGrp="1" noChangeArrowheads="1"/>
          </p:cNvSpPr>
          <p:nvPr>
            <p:ph type="dt" sz="half" idx="10"/>
          </p:nvPr>
        </p:nvSpPr>
        <p:spPr>
          <a:ln/>
        </p:spPr>
        <p:txBody>
          <a:bodyPr/>
          <a:lstStyle>
            <a:lvl1pPr>
              <a:defRPr/>
            </a:lvl1pPr>
          </a:lstStyle>
          <a:p>
            <a:pPr>
              <a:defRPr/>
            </a:pPr>
            <a:endParaRPr lang="zh-CN" altLang="en-US">
              <a:solidFill>
                <a:srgbClr val="333333"/>
              </a:solidFill>
            </a:endParaRPr>
          </a:p>
        </p:txBody>
      </p:sp>
      <p:sp>
        <p:nvSpPr>
          <p:cNvPr id="4" name="Rectangle 101"/>
          <p:cNvSpPr>
            <a:spLocks noGrp="1" noChangeArrowheads="1"/>
          </p:cNvSpPr>
          <p:nvPr>
            <p:ph type="ftr" sz="quarter" idx="11"/>
          </p:nvPr>
        </p:nvSpPr>
        <p:spPr>
          <a:ln/>
        </p:spPr>
        <p:txBody>
          <a:bodyPr/>
          <a:lstStyle>
            <a:lvl1pPr>
              <a:defRPr/>
            </a:lvl1pPr>
          </a:lstStyle>
          <a:p>
            <a:pPr>
              <a:defRPr/>
            </a:pPr>
            <a:endParaRPr lang="zh-CN" altLang="en-US">
              <a:solidFill>
                <a:srgbClr val="333333"/>
              </a:solidFill>
            </a:endParaRPr>
          </a:p>
        </p:txBody>
      </p:sp>
      <p:sp>
        <p:nvSpPr>
          <p:cNvPr id="5" name="Rectangle 102"/>
          <p:cNvSpPr>
            <a:spLocks noGrp="1" noChangeArrowheads="1"/>
          </p:cNvSpPr>
          <p:nvPr>
            <p:ph type="sldNum" sz="quarter" idx="12"/>
          </p:nvPr>
        </p:nvSpPr>
        <p:spPr>
          <a:ln/>
        </p:spPr>
        <p:txBody>
          <a:bodyPr/>
          <a:lstStyle>
            <a:lvl1pPr>
              <a:defRPr/>
            </a:lvl1pPr>
          </a:lstStyle>
          <a:p>
            <a:pPr>
              <a:defRPr/>
            </a:pPr>
            <a:fld id="{FBA05AD7-7D43-BA43-A12B-0623F20FE17B}" type="slidenum">
              <a:rPr lang="zh-CN" altLang="en-US">
                <a:solidFill>
                  <a:srgbClr val="333333"/>
                </a:solidFill>
              </a:rPr>
              <a:pPr>
                <a:defRPr/>
              </a:pPr>
              <a:t>‹#›</a:t>
            </a:fld>
            <a:endParaRPr lang="en-US" altLang="zh-CN" dirty="0">
              <a:solidFill>
                <a:srgbClr val="333333"/>
              </a:solidFill>
            </a:endParaRPr>
          </a:p>
        </p:txBody>
      </p:sp>
    </p:spTree>
    <p:extLst>
      <p:ext uri="{BB962C8B-B14F-4D97-AF65-F5344CB8AC3E}">
        <p14:creationId xmlns:p14="http://schemas.microsoft.com/office/powerpoint/2010/main" val="18887883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0"/>
          <p:cNvSpPr>
            <a:spLocks noGrp="1" noChangeArrowheads="1"/>
          </p:cNvSpPr>
          <p:nvPr>
            <p:ph type="dt" sz="half" idx="10"/>
          </p:nvPr>
        </p:nvSpPr>
        <p:spPr>
          <a:ln/>
        </p:spPr>
        <p:txBody>
          <a:bodyPr/>
          <a:lstStyle>
            <a:lvl1pPr>
              <a:defRPr/>
            </a:lvl1pPr>
          </a:lstStyle>
          <a:p>
            <a:pPr>
              <a:defRPr/>
            </a:pPr>
            <a:endParaRPr lang="zh-CN" altLang="en-US">
              <a:solidFill>
                <a:srgbClr val="333333"/>
              </a:solidFill>
            </a:endParaRPr>
          </a:p>
        </p:txBody>
      </p:sp>
      <p:sp>
        <p:nvSpPr>
          <p:cNvPr id="3" name="Rectangle 101"/>
          <p:cNvSpPr>
            <a:spLocks noGrp="1" noChangeArrowheads="1"/>
          </p:cNvSpPr>
          <p:nvPr>
            <p:ph type="ftr" sz="quarter" idx="11"/>
          </p:nvPr>
        </p:nvSpPr>
        <p:spPr>
          <a:ln/>
        </p:spPr>
        <p:txBody>
          <a:bodyPr/>
          <a:lstStyle>
            <a:lvl1pPr>
              <a:defRPr/>
            </a:lvl1pPr>
          </a:lstStyle>
          <a:p>
            <a:pPr>
              <a:defRPr/>
            </a:pPr>
            <a:endParaRPr lang="zh-CN" altLang="en-US">
              <a:solidFill>
                <a:srgbClr val="333333"/>
              </a:solidFill>
            </a:endParaRPr>
          </a:p>
        </p:txBody>
      </p:sp>
      <p:sp>
        <p:nvSpPr>
          <p:cNvPr id="4" name="Rectangle 102"/>
          <p:cNvSpPr>
            <a:spLocks noGrp="1" noChangeArrowheads="1"/>
          </p:cNvSpPr>
          <p:nvPr>
            <p:ph type="sldNum" sz="quarter" idx="12"/>
          </p:nvPr>
        </p:nvSpPr>
        <p:spPr>
          <a:ln/>
        </p:spPr>
        <p:txBody>
          <a:bodyPr/>
          <a:lstStyle>
            <a:lvl1pPr>
              <a:defRPr/>
            </a:lvl1pPr>
          </a:lstStyle>
          <a:p>
            <a:pPr>
              <a:defRPr/>
            </a:pPr>
            <a:fld id="{E93F33F6-F300-9D40-8799-E04639A3DDED}" type="slidenum">
              <a:rPr lang="zh-CN" altLang="en-US">
                <a:solidFill>
                  <a:srgbClr val="333333"/>
                </a:solidFill>
              </a:rPr>
              <a:pPr>
                <a:defRPr/>
              </a:pPr>
              <a:t>‹#›</a:t>
            </a:fld>
            <a:endParaRPr lang="en-US" altLang="zh-CN" dirty="0">
              <a:solidFill>
                <a:srgbClr val="333333"/>
              </a:solidFill>
            </a:endParaRPr>
          </a:p>
        </p:txBody>
      </p:sp>
    </p:spTree>
    <p:extLst>
      <p:ext uri="{BB962C8B-B14F-4D97-AF65-F5344CB8AC3E}">
        <p14:creationId xmlns:p14="http://schemas.microsoft.com/office/powerpoint/2010/main" val="3034431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36766813"/>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0"/>
          <p:cNvSpPr>
            <a:spLocks noGrp="1" noChangeArrowheads="1"/>
          </p:cNvSpPr>
          <p:nvPr>
            <p:ph type="dt" sz="half" idx="10"/>
          </p:nvPr>
        </p:nvSpPr>
        <p:spPr>
          <a:ln/>
        </p:spPr>
        <p:txBody>
          <a:bodyPr/>
          <a:lstStyle>
            <a:lvl1pPr>
              <a:defRPr/>
            </a:lvl1pPr>
          </a:lstStyle>
          <a:p>
            <a:pPr>
              <a:defRPr/>
            </a:pPr>
            <a:endParaRPr lang="zh-CN" altLang="en-US">
              <a:solidFill>
                <a:srgbClr val="333333"/>
              </a:solidFill>
            </a:endParaRPr>
          </a:p>
        </p:txBody>
      </p:sp>
      <p:sp>
        <p:nvSpPr>
          <p:cNvPr id="6" name="Rectangle 101"/>
          <p:cNvSpPr>
            <a:spLocks noGrp="1" noChangeArrowheads="1"/>
          </p:cNvSpPr>
          <p:nvPr>
            <p:ph type="ftr" sz="quarter" idx="11"/>
          </p:nvPr>
        </p:nvSpPr>
        <p:spPr>
          <a:ln/>
        </p:spPr>
        <p:txBody>
          <a:bodyPr/>
          <a:lstStyle>
            <a:lvl1pPr>
              <a:defRPr/>
            </a:lvl1pPr>
          </a:lstStyle>
          <a:p>
            <a:pPr>
              <a:defRPr/>
            </a:pPr>
            <a:endParaRPr lang="zh-CN" altLang="en-US">
              <a:solidFill>
                <a:srgbClr val="333333"/>
              </a:solidFill>
            </a:endParaRPr>
          </a:p>
        </p:txBody>
      </p:sp>
      <p:sp>
        <p:nvSpPr>
          <p:cNvPr id="7" name="Rectangle 102"/>
          <p:cNvSpPr>
            <a:spLocks noGrp="1" noChangeArrowheads="1"/>
          </p:cNvSpPr>
          <p:nvPr>
            <p:ph type="sldNum" sz="quarter" idx="12"/>
          </p:nvPr>
        </p:nvSpPr>
        <p:spPr>
          <a:ln/>
        </p:spPr>
        <p:txBody>
          <a:bodyPr/>
          <a:lstStyle>
            <a:lvl1pPr>
              <a:defRPr/>
            </a:lvl1pPr>
          </a:lstStyle>
          <a:p>
            <a:pPr>
              <a:defRPr/>
            </a:pPr>
            <a:fld id="{9AFEDF55-5731-1642-B2B5-BE785C3BBA6F}" type="slidenum">
              <a:rPr lang="zh-CN" altLang="en-US">
                <a:solidFill>
                  <a:srgbClr val="333333"/>
                </a:solidFill>
              </a:rPr>
              <a:pPr>
                <a:defRPr/>
              </a:pPr>
              <a:t>‹#›</a:t>
            </a:fld>
            <a:endParaRPr lang="en-US" altLang="zh-CN" dirty="0">
              <a:solidFill>
                <a:srgbClr val="333333"/>
              </a:solidFill>
            </a:endParaRPr>
          </a:p>
        </p:txBody>
      </p:sp>
    </p:spTree>
    <p:extLst>
      <p:ext uri="{BB962C8B-B14F-4D97-AF65-F5344CB8AC3E}">
        <p14:creationId xmlns:p14="http://schemas.microsoft.com/office/powerpoint/2010/main" val="224275575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0"/>
          <p:cNvSpPr>
            <a:spLocks noGrp="1" noChangeArrowheads="1"/>
          </p:cNvSpPr>
          <p:nvPr>
            <p:ph type="dt" sz="half" idx="10"/>
          </p:nvPr>
        </p:nvSpPr>
        <p:spPr>
          <a:ln/>
        </p:spPr>
        <p:txBody>
          <a:bodyPr/>
          <a:lstStyle>
            <a:lvl1pPr>
              <a:defRPr/>
            </a:lvl1pPr>
          </a:lstStyle>
          <a:p>
            <a:pPr>
              <a:defRPr/>
            </a:pPr>
            <a:endParaRPr lang="zh-CN" altLang="en-US">
              <a:solidFill>
                <a:srgbClr val="333333"/>
              </a:solidFill>
            </a:endParaRPr>
          </a:p>
        </p:txBody>
      </p:sp>
      <p:sp>
        <p:nvSpPr>
          <p:cNvPr id="6" name="Rectangle 101"/>
          <p:cNvSpPr>
            <a:spLocks noGrp="1" noChangeArrowheads="1"/>
          </p:cNvSpPr>
          <p:nvPr>
            <p:ph type="ftr" sz="quarter" idx="11"/>
          </p:nvPr>
        </p:nvSpPr>
        <p:spPr>
          <a:ln/>
        </p:spPr>
        <p:txBody>
          <a:bodyPr/>
          <a:lstStyle>
            <a:lvl1pPr>
              <a:defRPr/>
            </a:lvl1pPr>
          </a:lstStyle>
          <a:p>
            <a:pPr>
              <a:defRPr/>
            </a:pPr>
            <a:endParaRPr lang="zh-CN" altLang="en-US">
              <a:solidFill>
                <a:srgbClr val="333333"/>
              </a:solidFill>
            </a:endParaRPr>
          </a:p>
        </p:txBody>
      </p:sp>
      <p:sp>
        <p:nvSpPr>
          <p:cNvPr id="7" name="Rectangle 102"/>
          <p:cNvSpPr>
            <a:spLocks noGrp="1" noChangeArrowheads="1"/>
          </p:cNvSpPr>
          <p:nvPr>
            <p:ph type="sldNum" sz="quarter" idx="12"/>
          </p:nvPr>
        </p:nvSpPr>
        <p:spPr>
          <a:ln/>
        </p:spPr>
        <p:txBody>
          <a:bodyPr/>
          <a:lstStyle>
            <a:lvl1pPr>
              <a:defRPr/>
            </a:lvl1pPr>
          </a:lstStyle>
          <a:p>
            <a:pPr>
              <a:defRPr/>
            </a:pPr>
            <a:fld id="{29591767-8F83-3247-B9C2-16197EE247C5}" type="slidenum">
              <a:rPr lang="zh-CN" altLang="en-US">
                <a:solidFill>
                  <a:srgbClr val="333333"/>
                </a:solidFill>
              </a:rPr>
              <a:pPr>
                <a:defRPr/>
              </a:pPr>
              <a:t>‹#›</a:t>
            </a:fld>
            <a:endParaRPr lang="en-US" altLang="zh-CN" dirty="0">
              <a:solidFill>
                <a:srgbClr val="333333"/>
              </a:solidFill>
            </a:endParaRPr>
          </a:p>
        </p:txBody>
      </p:sp>
    </p:spTree>
    <p:extLst>
      <p:ext uri="{BB962C8B-B14F-4D97-AF65-F5344CB8AC3E}">
        <p14:creationId xmlns:p14="http://schemas.microsoft.com/office/powerpoint/2010/main" val="38853371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
          <p:cNvSpPr>
            <a:spLocks noGrp="1" noChangeArrowheads="1"/>
          </p:cNvSpPr>
          <p:nvPr>
            <p:ph type="dt" sz="half" idx="10"/>
          </p:nvPr>
        </p:nvSpPr>
        <p:spPr>
          <a:ln/>
        </p:spPr>
        <p:txBody>
          <a:bodyPr/>
          <a:lstStyle>
            <a:lvl1pPr>
              <a:defRPr/>
            </a:lvl1pPr>
          </a:lstStyle>
          <a:p>
            <a:pPr>
              <a:defRPr/>
            </a:pPr>
            <a:endParaRPr lang="zh-CN" altLang="en-US">
              <a:solidFill>
                <a:srgbClr val="333333"/>
              </a:solidFill>
            </a:endParaRPr>
          </a:p>
        </p:txBody>
      </p:sp>
      <p:sp>
        <p:nvSpPr>
          <p:cNvPr id="5" name="Rectangle 101"/>
          <p:cNvSpPr>
            <a:spLocks noGrp="1" noChangeArrowheads="1"/>
          </p:cNvSpPr>
          <p:nvPr>
            <p:ph type="ftr" sz="quarter" idx="11"/>
          </p:nvPr>
        </p:nvSpPr>
        <p:spPr>
          <a:ln/>
        </p:spPr>
        <p:txBody>
          <a:bodyPr/>
          <a:lstStyle>
            <a:lvl1pPr>
              <a:defRPr/>
            </a:lvl1pPr>
          </a:lstStyle>
          <a:p>
            <a:pPr>
              <a:defRPr/>
            </a:pPr>
            <a:endParaRPr lang="zh-CN" altLang="en-US">
              <a:solidFill>
                <a:srgbClr val="333333"/>
              </a:solidFill>
            </a:endParaRPr>
          </a:p>
        </p:txBody>
      </p:sp>
      <p:sp>
        <p:nvSpPr>
          <p:cNvPr id="6" name="Rectangle 102"/>
          <p:cNvSpPr>
            <a:spLocks noGrp="1" noChangeArrowheads="1"/>
          </p:cNvSpPr>
          <p:nvPr>
            <p:ph type="sldNum" sz="quarter" idx="12"/>
          </p:nvPr>
        </p:nvSpPr>
        <p:spPr>
          <a:ln/>
        </p:spPr>
        <p:txBody>
          <a:bodyPr/>
          <a:lstStyle>
            <a:lvl1pPr>
              <a:defRPr/>
            </a:lvl1pPr>
          </a:lstStyle>
          <a:p>
            <a:pPr>
              <a:defRPr/>
            </a:pPr>
            <a:fld id="{171F67FF-FA51-E442-9BD0-2D54DACE427C}" type="slidenum">
              <a:rPr lang="zh-CN" altLang="en-US">
                <a:solidFill>
                  <a:srgbClr val="333333"/>
                </a:solidFill>
              </a:rPr>
              <a:pPr>
                <a:defRPr/>
              </a:pPr>
              <a:t>‹#›</a:t>
            </a:fld>
            <a:endParaRPr lang="en-US" altLang="zh-CN" dirty="0">
              <a:solidFill>
                <a:srgbClr val="333333"/>
              </a:solidFill>
            </a:endParaRPr>
          </a:p>
        </p:txBody>
      </p:sp>
    </p:spTree>
    <p:extLst>
      <p:ext uri="{BB962C8B-B14F-4D97-AF65-F5344CB8AC3E}">
        <p14:creationId xmlns:p14="http://schemas.microsoft.com/office/powerpoint/2010/main" val="30530241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
          <p:cNvSpPr>
            <a:spLocks noGrp="1" noChangeArrowheads="1"/>
          </p:cNvSpPr>
          <p:nvPr>
            <p:ph type="dt" sz="half" idx="10"/>
          </p:nvPr>
        </p:nvSpPr>
        <p:spPr>
          <a:ln/>
        </p:spPr>
        <p:txBody>
          <a:bodyPr/>
          <a:lstStyle>
            <a:lvl1pPr>
              <a:defRPr/>
            </a:lvl1pPr>
          </a:lstStyle>
          <a:p>
            <a:pPr>
              <a:defRPr/>
            </a:pPr>
            <a:endParaRPr lang="zh-CN" altLang="en-US">
              <a:solidFill>
                <a:srgbClr val="333333"/>
              </a:solidFill>
            </a:endParaRPr>
          </a:p>
        </p:txBody>
      </p:sp>
      <p:sp>
        <p:nvSpPr>
          <p:cNvPr id="5" name="Rectangle 101"/>
          <p:cNvSpPr>
            <a:spLocks noGrp="1" noChangeArrowheads="1"/>
          </p:cNvSpPr>
          <p:nvPr>
            <p:ph type="ftr" sz="quarter" idx="11"/>
          </p:nvPr>
        </p:nvSpPr>
        <p:spPr>
          <a:ln/>
        </p:spPr>
        <p:txBody>
          <a:bodyPr/>
          <a:lstStyle>
            <a:lvl1pPr>
              <a:defRPr/>
            </a:lvl1pPr>
          </a:lstStyle>
          <a:p>
            <a:pPr>
              <a:defRPr/>
            </a:pPr>
            <a:endParaRPr lang="zh-CN" altLang="en-US">
              <a:solidFill>
                <a:srgbClr val="333333"/>
              </a:solidFill>
            </a:endParaRPr>
          </a:p>
        </p:txBody>
      </p:sp>
      <p:sp>
        <p:nvSpPr>
          <p:cNvPr id="6" name="Rectangle 102"/>
          <p:cNvSpPr>
            <a:spLocks noGrp="1" noChangeArrowheads="1"/>
          </p:cNvSpPr>
          <p:nvPr>
            <p:ph type="sldNum" sz="quarter" idx="12"/>
          </p:nvPr>
        </p:nvSpPr>
        <p:spPr>
          <a:ln/>
        </p:spPr>
        <p:txBody>
          <a:bodyPr/>
          <a:lstStyle>
            <a:lvl1pPr>
              <a:defRPr/>
            </a:lvl1pPr>
          </a:lstStyle>
          <a:p>
            <a:pPr>
              <a:defRPr/>
            </a:pPr>
            <a:fld id="{12E605AD-328D-1441-A4C0-159500C5A30C}" type="slidenum">
              <a:rPr lang="zh-CN" altLang="en-US">
                <a:solidFill>
                  <a:srgbClr val="333333"/>
                </a:solidFill>
              </a:rPr>
              <a:pPr>
                <a:defRPr/>
              </a:pPr>
              <a:t>‹#›</a:t>
            </a:fld>
            <a:endParaRPr lang="en-US" altLang="zh-CN" dirty="0">
              <a:solidFill>
                <a:srgbClr val="333333"/>
              </a:solidFill>
            </a:endParaRPr>
          </a:p>
        </p:txBody>
      </p:sp>
    </p:spTree>
    <p:extLst>
      <p:ext uri="{BB962C8B-B14F-4D97-AF65-F5344CB8AC3E}">
        <p14:creationId xmlns:p14="http://schemas.microsoft.com/office/powerpoint/2010/main" val="315858862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EAEAEA"/>
                </a:solidFill>
                <a:latin typeface="Times New Roman" pitchFamily="-112" charset="0"/>
                <a:ea typeface="ＭＳ Ｐゴシック" charset="0"/>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pic>
          <p:nvPicPr>
            <p:cNvPr id="24" name="Picture 22" descr="Topbanx"/>
            <p:cNvPicPr>
              <a:picLocks noChangeAspect="1" noChangeArrowheads="1"/>
            </p:cNvPicPr>
            <p:nvPr/>
          </p:nvPicPr>
          <p:blipFill>
            <a:blip r:embed="rId2"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endParaRPr>
            </a:p>
          </p:txBody>
        </p:sp>
      </p:grpSp>
      <p:sp>
        <p:nvSpPr>
          <p:cNvPr id="86044"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86045"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108"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solidFill>
                <a:srgbClr val="EAEAEA"/>
              </a:solidFill>
            </a:endParaRPr>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solidFill>
                <a:srgbClr val="EAEAEA"/>
              </a:solidFill>
            </a:endParaRPr>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0F586580-D67C-0443-832B-05778B4B0972}"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3917937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FA222E9C-61D6-BA44-B3BF-A3A07A48BE98}"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123120431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47A52A59-C86E-0B4B-B446-340473821960}"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393096576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B610824E-3FB5-454E-94FC-1617E5AA3FE0}"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288850620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27"/>
          <p:cNvSpPr>
            <a:spLocks noGrp="1" noChangeArrowheads="1"/>
          </p:cNvSpPr>
          <p:nvPr>
            <p:ph type="sldNum" sz="quarter" idx="12"/>
          </p:nvPr>
        </p:nvSpPr>
        <p:spPr>
          <a:ln/>
        </p:spPr>
        <p:txBody>
          <a:bodyPr/>
          <a:lstStyle>
            <a:lvl1pPr>
              <a:defRPr/>
            </a:lvl1pPr>
          </a:lstStyle>
          <a:p>
            <a:pPr>
              <a:defRPr/>
            </a:pPr>
            <a:fld id="{336587E3-3BBF-9A4C-B623-093103BEC41B}"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143833048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27"/>
          <p:cNvSpPr>
            <a:spLocks noGrp="1" noChangeArrowheads="1"/>
          </p:cNvSpPr>
          <p:nvPr>
            <p:ph type="sldNum" sz="quarter" idx="12"/>
          </p:nvPr>
        </p:nvSpPr>
        <p:spPr>
          <a:ln/>
        </p:spPr>
        <p:txBody>
          <a:bodyPr/>
          <a:lstStyle>
            <a:lvl1pPr>
              <a:defRPr/>
            </a:lvl1pPr>
          </a:lstStyle>
          <a:p>
            <a:pPr>
              <a:defRPr/>
            </a:pPr>
            <a:fld id="{3DB19D11-7288-7C42-9913-775AEDACB739}"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968001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5372836"/>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27"/>
          <p:cNvSpPr>
            <a:spLocks noGrp="1" noChangeArrowheads="1"/>
          </p:cNvSpPr>
          <p:nvPr>
            <p:ph type="sldNum" sz="quarter" idx="12"/>
          </p:nvPr>
        </p:nvSpPr>
        <p:spPr>
          <a:ln/>
        </p:spPr>
        <p:txBody>
          <a:bodyPr/>
          <a:lstStyle>
            <a:lvl1pPr>
              <a:defRPr/>
            </a:lvl1pPr>
          </a:lstStyle>
          <a:p>
            <a:pPr>
              <a:defRPr/>
            </a:pPr>
            <a:fld id="{551483EE-6340-2C4B-A940-1BEFD45BF2D1}"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340093543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D4640DA7-9C9B-A349-9B46-BD8B997C0B7F}"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4379779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7B180FD8-0099-3F4D-9136-B25F32BDC142}"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155323777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C9B4504C-B4D3-D341-AA22-110439EBBDA0}"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65204420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295D590A-32E5-0D44-A960-58EDB7A61EED}"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122714778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454D6C58-4FE8-CC42-831C-892DDF6E6D1D}"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252904442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7866893"/>
      </p:ext>
    </p:extLst>
  </p:cSld>
  <p:clrMapOvr>
    <a:masterClrMapping/>
  </p:clrMapOvr>
  <p:transition xmlns:p14="http://schemas.microsoft.com/office/powerpoint/2010/main">
    <p:wheel spokes="0"/>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379478"/>
      </p:ext>
    </p:extLst>
  </p:cSld>
  <p:clrMapOvr>
    <a:masterClrMapping/>
  </p:clrMapOvr>
  <p:transition xmlns:p14="http://schemas.microsoft.com/office/powerpoint/2010/main">
    <p:wheel spokes="0"/>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68469615"/>
      </p:ext>
    </p:extLst>
  </p:cSld>
  <p:clrMapOvr>
    <a:masterClrMapping/>
  </p:clrMapOvr>
  <p:transition xmlns:p14="http://schemas.microsoft.com/office/powerpoint/2010/main">
    <p:wheel spokes="0"/>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8316249"/>
      </p:ext>
    </p:extLst>
  </p:cSld>
  <p:clrMapOvr>
    <a:masterClrMapping/>
  </p:clrMapOvr>
  <p:transition xmlns:p14="http://schemas.microsoft.com/office/powerpoint/2010/main">
    <p:wheel spokes="0"/>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0420755"/>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5260840"/>
      </p:ext>
    </p:extLst>
  </p:cSld>
  <p:clrMapOvr>
    <a:masterClrMapping/>
  </p:clrMapOvr>
  <p:transition xmlns:p14="http://schemas.microsoft.com/office/powerpoint/2010/main">
    <p:wheel spokes="0"/>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822244398"/>
      </p:ext>
    </p:extLst>
  </p:cSld>
  <p:clrMapOvr>
    <a:masterClrMapping/>
  </p:clrMapOvr>
  <p:transition xmlns:p14="http://schemas.microsoft.com/office/powerpoint/2010/main">
    <p:wheel spokes="0"/>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049790"/>
      </p:ext>
    </p:extLst>
  </p:cSld>
  <p:clrMapOvr>
    <a:masterClrMapping/>
  </p:clrMapOvr>
  <p:transition xmlns:p14="http://schemas.microsoft.com/office/powerpoint/2010/main">
    <p:wheel spokes="0"/>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0999240"/>
      </p:ext>
    </p:extLst>
  </p:cSld>
  <p:clrMapOvr>
    <a:masterClrMapping/>
  </p:clrMapOvr>
  <p:transition xmlns:p14="http://schemas.microsoft.com/office/powerpoint/2010/main">
    <p:wheel spokes="0"/>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59600417"/>
      </p:ext>
    </p:extLst>
  </p:cSld>
  <p:clrMapOvr>
    <a:masterClrMapping/>
  </p:clrMapOvr>
  <p:transition xmlns:p14="http://schemas.microsoft.com/office/powerpoint/2010/main">
    <p:wheel spokes="0"/>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2296276"/>
      </p:ext>
    </p:extLst>
  </p:cSld>
  <p:clrMapOvr>
    <a:masterClrMapping/>
  </p:clrMapOvr>
  <p:transition xmlns:p14="http://schemas.microsoft.com/office/powerpoint/2010/main">
    <p:wheel spokes="0"/>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1024600"/>
      </p:ext>
    </p:extLst>
  </p:cSld>
  <p:clrMapOvr>
    <a:masterClrMapping/>
  </p:clrMapOvr>
  <p:transition xmlns:p14="http://schemas.microsoft.com/office/powerpoint/2010/main">
    <p:wheel spokes="0"/>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z="2400">
                  <a:solidFill>
                    <a:srgbClr val="FFFFFF"/>
                  </a:solidFill>
                  <a:latin typeface="Arial" pitchFamily="34" charset="0"/>
                  <a:ea typeface="ＭＳ Ｐゴシック" pitchFamily="34" charset="-128"/>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z="2400">
                <a:solidFill>
                  <a:srgbClr val="FFFFFF"/>
                </a:solidFill>
                <a:latin typeface="Arial" pitchFamily="34" charset="0"/>
                <a:ea typeface="ＭＳ Ｐゴシック" pitchFamily="34" charset="-128"/>
              </a:endParaRPr>
            </a:p>
          </p:txBody>
        </p:sp>
      </p:grpSp>
      <p:sp>
        <p:nvSpPr>
          <p:cNvPr id="410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1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lt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lt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3C560C58-3232-45F1-A586-64A9483FE9E4}"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119502434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E8F2A776-3370-41D2-9195-F2AF7AC90BD4}" type="slidenum">
              <a:rPr lang="en-US" altLang="en-US">
                <a:solidFill>
                  <a:srgbClr val="FFFFFF"/>
                </a:solidFill>
              </a:rPr>
              <a:pPr/>
              <a:t>‹#›</a:t>
            </a:fld>
            <a:endParaRPr lang="en-US" altLang="en-US" dirty="0">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89470403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EDD2B662-0B0F-448E-AF0B-908A53FA0003}" type="slidenum">
              <a:rPr lang="en-US" altLang="en-US">
                <a:solidFill>
                  <a:srgbClr val="FFFFFF"/>
                </a:solidFill>
              </a:rPr>
              <a:pPr/>
              <a:t>‹#›</a:t>
            </a:fld>
            <a:endParaRPr lang="en-US" altLang="en-US" dirty="0">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543871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457931613"/>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AB8CF34B-354E-4CE1-8A90-0A7F95B7B49F}" type="slidenum">
              <a:rPr lang="en-US" altLang="en-US">
                <a:solidFill>
                  <a:srgbClr val="FFFFFF"/>
                </a:solidFill>
              </a:rPr>
              <a:pPr/>
              <a:t>‹#›</a:t>
            </a:fld>
            <a:endParaRPr lang="en-US" alt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72192791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Rectangle 2"/>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E909AA01-749E-47C9-9058-33A51AC65725}" type="slidenum">
              <a:rPr lang="en-US" altLang="en-US">
                <a:solidFill>
                  <a:srgbClr val="FFFFFF"/>
                </a:solidFill>
              </a:rPr>
              <a:pPr/>
              <a:t>‹#›</a:t>
            </a:fld>
            <a:endParaRPr lang="en-US" altLang="en-US" dirty="0">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33278491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418AD2A8-DD37-44B6-8849-02BB8B2C68AB}" type="slidenum">
              <a:rPr lang="en-US" altLang="en-US">
                <a:solidFill>
                  <a:srgbClr val="FFFFFF"/>
                </a:solidFill>
              </a:rPr>
              <a:pPr/>
              <a:t>‹#›</a:t>
            </a:fld>
            <a:endParaRPr lang="en-US" altLang="en-US" dirty="0">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8940696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045B74FA-B5CE-4549-8350-756570E08CD6}" type="slidenum">
              <a:rPr lang="en-US" altLang="en-US">
                <a:solidFill>
                  <a:srgbClr val="FFFFFF"/>
                </a:solidFill>
              </a:rPr>
              <a:pPr/>
              <a:t>‹#›</a:t>
            </a:fld>
            <a:endParaRPr lang="en-US" altLang="en-US" dirty="0">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1977905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85E6A09C-EEBC-499C-AF7D-AF46DBFD7047}" type="slidenum">
              <a:rPr lang="en-US" altLang="en-US">
                <a:solidFill>
                  <a:srgbClr val="FFFFFF"/>
                </a:solidFill>
              </a:rPr>
              <a:pPr/>
              <a:t>‹#›</a:t>
            </a:fld>
            <a:endParaRPr lang="en-US" alt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84028120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EA762D63-D2D8-455E-94D0-DA5E5689FE2E}" type="slidenum">
              <a:rPr lang="en-US" altLang="en-US">
                <a:solidFill>
                  <a:srgbClr val="FFFFFF"/>
                </a:solidFill>
              </a:rPr>
              <a:pPr/>
              <a:t>‹#›</a:t>
            </a:fld>
            <a:endParaRPr lang="en-US" alt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72729933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4FC19A76-5D6A-4DFA-A1F1-1F2D225B2CD4}" type="slidenum">
              <a:rPr lang="en-US" altLang="en-US">
                <a:solidFill>
                  <a:srgbClr val="FFFFFF"/>
                </a:solidFill>
              </a:rPr>
              <a:pPr/>
              <a:t>‹#›</a:t>
            </a:fld>
            <a:endParaRPr lang="en-US" altLang="en-US" dirty="0">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414921622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9915B98-83C0-40EC-B9AE-2A4F62AF91E0}" type="slidenum">
              <a:rPr lang="en-US" altLang="en-US">
                <a:solidFill>
                  <a:srgbClr val="FFFFFF"/>
                </a:solidFill>
              </a:rPr>
              <a:pPr/>
              <a:t>‹#›</a:t>
            </a:fld>
            <a:endParaRPr lang="en-US" altLang="en-US" dirty="0">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410967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dirty="0"/>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73118"/>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908978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8224755"/>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5626118"/>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363733"/>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p:txBody>
          <a:bodyPr/>
          <a:lstStyle>
            <a:lvl1pPr>
              <a:defRPr/>
            </a:lvl1pPr>
          </a:lstStyle>
          <a:p>
            <a:pPr>
              <a:defRPr/>
            </a:pPr>
            <a:fld id="{124FC1F1-3D31-6644-A0B4-E45A62D4520A}" type="slidenum">
              <a:rPr lang="en-US">
                <a:solidFill>
                  <a:srgbClr val="003300"/>
                </a:solidFill>
              </a:rPr>
              <a:pPr>
                <a:defRPr/>
              </a:pPr>
              <a:t>‹#›</a:t>
            </a:fld>
            <a:endParaRPr lang="en-US" dirty="0">
              <a:solidFill>
                <a:srgbClr val="003300"/>
              </a:solidFill>
            </a:endParaRPr>
          </a:p>
        </p:txBody>
      </p:sp>
    </p:spTree>
    <p:extLst>
      <p:ext uri="{BB962C8B-B14F-4D97-AF65-F5344CB8AC3E}">
        <p14:creationId xmlns:p14="http://schemas.microsoft.com/office/powerpoint/2010/main" val="3935088145"/>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p:txBody>
          <a:bodyPr/>
          <a:lstStyle>
            <a:lvl1pPr>
              <a:defRPr/>
            </a:lvl1pPr>
          </a:lstStyle>
          <a:p>
            <a:pPr>
              <a:defRPr/>
            </a:pPr>
            <a:fld id="{6D6B5BBC-FDDB-5144-B895-DA21080BA5C8}" type="slidenum">
              <a:rPr lang="en-US">
                <a:solidFill>
                  <a:srgbClr val="003300"/>
                </a:solidFill>
              </a:rPr>
              <a:pPr>
                <a:defRPr/>
              </a:pPr>
              <a:t>‹#›</a:t>
            </a:fld>
            <a:endParaRPr lang="en-US" dirty="0">
              <a:solidFill>
                <a:srgbClr val="003300"/>
              </a:solidFill>
            </a:endParaRPr>
          </a:p>
        </p:txBody>
      </p:sp>
    </p:spTree>
    <p:extLst>
      <p:ext uri="{BB962C8B-B14F-4D97-AF65-F5344CB8AC3E}">
        <p14:creationId xmlns:p14="http://schemas.microsoft.com/office/powerpoint/2010/main" val="3964459169"/>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p:txBody>
          <a:bodyPr/>
          <a:lstStyle>
            <a:lvl1pPr>
              <a:defRPr/>
            </a:lvl1pPr>
          </a:lstStyle>
          <a:p>
            <a:pPr>
              <a:defRPr/>
            </a:pPr>
            <a:fld id="{E657ED60-4AB3-A043-B8C6-E9B7582A4571}" type="slidenum">
              <a:rPr lang="en-US">
                <a:solidFill>
                  <a:srgbClr val="003300"/>
                </a:solidFill>
              </a:rPr>
              <a:pPr>
                <a:defRPr/>
              </a:pPr>
              <a:t>‹#›</a:t>
            </a:fld>
            <a:endParaRPr lang="en-US" dirty="0">
              <a:solidFill>
                <a:srgbClr val="003300"/>
              </a:solidFill>
            </a:endParaRPr>
          </a:p>
        </p:txBody>
      </p:sp>
    </p:spTree>
    <p:extLst>
      <p:ext uri="{BB962C8B-B14F-4D97-AF65-F5344CB8AC3E}">
        <p14:creationId xmlns:p14="http://schemas.microsoft.com/office/powerpoint/2010/main" val="1332155718"/>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p:txBody>
          <a:bodyPr/>
          <a:lstStyle>
            <a:lvl1pPr>
              <a:defRPr/>
            </a:lvl1pPr>
          </a:lstStyle>
          <a:p>
            <a:pPr>
              <a:defRPr/>
            </a:pPr>
            <a:fld id="{6F1A5F44-ECF7-F94D-ABC2-D14FC30E0F68}" type="slidenum">
              <a:rPr lang="en-US">
                <a:solidFill>
                  <a:srgbClr val="003300"/>
                </a:solidFill>
              </a:rPr>
              <a:pPr>
                <a:defRPr/>
              </a:pPr>
              <a:t>‹#›</a:t>
            </a:fld>
            <a:endParaRPr lang="en-US" dirty="0">
              <a:solidFill>
                <a:srgbClr val="003300"/>
              </a:solidFill>
            </a:endParaRPr>
          </a:p>
        </p:txBody>
      </p:sp>
    </p:spTree>
    <p:extLst>
      <p:ext uri="{BB962C8B-B14F-4D97-AF65-F5344CB8AC3E}">
        <p14:creationId xmlns:p14="http://schemas.microsoft.com/office/powerpoint/2010/main" val="2171838715"/>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p:txBody>
          <a:bodyPr/>
          <a:lstStyle>
            <a:lvl1pPr>
              <a:defRPr/>
            </a:lvl1pPr>
          </a:lstStyle>
          <a:p>
            <a:pPr>
              <a:defRPr/>
            </a:pPr>
            <a:fld id="{B8AA0ABB-E4EB-D348-8402-A37AA0B43A87}" type="slidenum">
              <a:rPr lang="en-US">
                <a:solidFill>
                  <a:srgbClr val="003300"/>
                </a:solidFill>
              </a:rPr>
              <a:pPr>
                <a:defRPr/>
              </a:pPr>
              <a:t>‹#›</a:t>
            </a:fld>
            <a:endParaRPr lang="en-US" dirty="0">
              <a:solidFill>
                <a:srgbClr val="003300"/>
              </a:solidFill>
            </a:endParaRPr>
          </a:p>
        </p:txBody>
      </p:sp>
    </p:spTree>
    <p:extLst>
      <p:ext uri="{BB962C8B-B14F-4D97-AF65-F5344CB8AC3E}">
        <p14:creationId xmlns:p14="http://schemas.microsoft.com/office/powerpoint/2010/main" val="513509768"/>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dirty="0"/>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p:txBody>
          <a:bodyPr/>
          <a:lstStyle>
            <a:lvl1pPr>
              <a:defRPr/>
            </a:lvl1pPr>
          </a:lstStyle>
          <a:p>
            <a:pPr>
              <a:defRPr/>
            </a:pPr>
            <a:fld id="{BA92292A-351F-3A44-8DAB-BEF78A9B0884}" type="slidenum">
              <a:rPr lang="en-US">
                <a:solidFill>
                  <a:srgbClr val="003300"/>
                </a:solidFill>
              </a:rPr>
              <a:pPr>
                <a:defRPr/>
              </a:pPr>
              <a:t>‹#›</a:t>
            </a:fld>
            <a:endParaRPr lang="en-US" dirty="0">
              <a:solidFill>
                <a:srgbClr val="003300"/>
              </a:solidFill>
            </a:endParaRPr>
          </a:p>
        </p:txBody>
      </p:sp>
    </p:spTree>
    <p:extLst>
      <p:ext uri="{BB962C8B-B14F-4D97-AF65-F5344CB8AC3E}">
        <p14:creationId xmlns:p14="http://schemas.microsoft.com/office/powerpoint/2010/main" val="1445812292"/>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p:txBody>
          <a:bodyPr/>
          <a:lstStyle>
            <a:lvl1pPr>
              <a:defRPr/>
            </a:lvl1pPr>
          </a:lstStyle>
          <a:p>
            <a:pPr>
              <a:defRPr/>
            </a:pPr>
            <a:fld id="{148CA014-BA4C-CC47-A791-4C37BB4EB71D}" type="slidenum">
              <a:rPr lang="en-US">
                <a:solidFill>
                  <a:srgbClr val="003300"/>
                </a:solidFill>
              </a:rPr>
              <a:pPr>
                <a:defRPr/>
              </a:pPr>
              <a:t>‹#›</a:t>
            </a:fld>
            <a:endParaRPr lang="en-US" dirty="0">
              <a:solidFill>
                <a:srgbClr val="003300"/>
              </a:solidFill>
            </a:endParaRPr>
          </a:p>
        </p:txBody>
      </p:sp>
    </p:spTree>
    <p:extLst>
      <p:ext uri="{BB962C8B-B14F-4D97-AF65-F5344CB8AC3E}">
        <p14:creationId xmlns:p14="http://schemas.microsoft.com/office/powerpoint/2010/main" val="1610411747"/>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p:txBody>
          <a:bodyPr/>
          <a:lstStyle>
            <a:lvl1pPr>
              <a:defRPr/>
            </a:lvl1pPr>
          </a:lstStyle>
          <a:p>
            <a:pPr>
              <a:defRPr/>
            </a:pPr>
            <a:fld id="{7A25B49D-7D11-A049-A785-660D1667527C}" type="slidenum">
              <a:rPr lang="en-US">
                <a:solidFill>
                  <a:srgbClr val="003300"/>
                </a:solidFill>
              </a:rPr>
              <a:pPr>
                <a:defRPr/>
              </a:pPr>
              <a:t>‹#›</a:t>
            </a:fld>
            <a:endParaRPr lang="en-US" dirty="0">
              <a:solidFill>
                <a:srgbClr val="003300"/>
              </a:solidFill>
            </a:endParaRPr>
          </a:p>
        </p:txBody>
      </p:sp>
    </p:spTree>
    <p:extLst>
      <p:ext uri="{BB962C8B-B14F-4D97-AF65-F5344CB8AC3E}">
        <p14:creationId xmlns:p14="http://schemas.microsoft.com/office/powerpoint/2010/main" val="3526948698"/>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p:txBody>
          <a:bodyPr/>
          <a:lstStyle>
            <a:lvl1pPr>
              <a:defRPr/>
            </a:lvl1pPr>
          </a:lstStyle>
          <a:p>
            <a:pPr>
              <a:defRPr/>
            </a:pPr>
            <a:fld id="{B99FD0AA-99C3-A649-AA58-61CD77596072}" type="slidenum">
              <a:rPr lang="en-US">
                <a:solidFill>
                  <a:srgbClr val="003300"/>
                </a:solidFill>
              </a:rPr>
              <a:pPr>
                <a:defRPr/>
              </a:pPr>
              <a:t>‹#›</a:t>
            </a:fld>
            <a:endParaRPr lang="en-US" dirty="0">
              <a:solidFill>
                <a:srgbClr val="003300"/>
              </a:solidFill>
            </a:endParaRPr>
          </a:p>
        </p:txBody>
      </p:sp>
    </p:spTree>
    <p:extLst>
      <p:ext uri="{BB962C8B-B14F-4D97-AF65-F5344CB8AC3E}">
        <p14:creationId xmlns:p14="http://schemas.microsoft.com/office/powerpoint/2010/main" val="3282820258"/>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p:txBody>
          <a:bodyPr/>
          <a:lstStyle>
            <a:lvl1pPr>
              <a:defRPr/>
            </a:lvl1pPr>
          </a:lstStyle>
          <a:p>
            <a:pPr>
              <a:defRPr/>
            </a:pPr>
            <a:fld id="{BC7048A6-542C-814A-84C9-439B5BD8FA8D}" type="slidenum">
              <a:rPr lang="en-US">
                <a:solidFill>
                  <a:srgbClr val="003300"/>
                </a:solidFill>
              </a:rPr>
              <a:pPr>
                <a:defRPr/>
              </a:pPr>
              <a:t>‹#›</a:t>
            </a:fld>
            <a:endParaRPr lang="en-US" dirty="0">
              <a:solidFill>
                <a:srgbClr val="003300"/>
              </a:solidFill>
            </a:endParaRPr>
          </a:p>
        </p:txBody>
      </p:sp>
    </p:spTree>
    <p:extLst>
      <p:ext uri="{BB962C8B-B14F-4D97-AF65-F5344CB8AC3E}">
        <p14:creationId xmlns:p14="http://schemas.microsoft.com/office/powerpoint/2010/main" val="1280331668"/>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EAEAEA"/>
                </a:solidFill>
                <a:latin typeface="Times New Roman" pitchFamily="-112" charset="0"/>
                <a:ea typeface="ＭＳ Ｐゴシック" charset="0"/>
                <a:cs typeface="MS PGothic" charset="0"/>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pic>
          <p:nvPicPr>
            <p:cNvPr id="24" name="Picture 22" descr="Topbanx"/>
            <p:cNvPicPr>
              <a:picLocks noChangeAspect="1" noChangeArrowheads="1"/>
            </p:cNvPicPr>
            <p:nvPr/>
          </p:nvPicPr>
          <p:blipFill>
            <a:blip r:embed="rId2"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grpSp>
      <p:sp>
        <p:nvSpPr>
          <p:cNvPr id="86044"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86045"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108"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p>
        </p:txBody>
      </p:sp>
      <p:sp>
        <p:nvSpPr>
          <p:cNvPr id="32" name="Rectangle 32"/>
          <p:cNvSpPr>
            <a:spLocks noGrp="1" noChangeArrowheads="1"/>
          </p:cNvSpPr>
          <p:nvPr>
            <p:ph type="sldNum" sz="quarter" idx="12"/>
          </p:nvPr>
        </p:nvSpPr>
        <p:spPr>
          <a:xfrm>
            <a:off x="7086600" y="6342063"/>
            <a:ext cx="1905000" cy="457200"/>
          </a:xfrm>
        </p:spPr>
        <p:txBody>
          <a:bodyPr/>
          <a:lstStyle>
            <a:lvl1pPr>
              <a:defRPr>
                <a:latin typeface="Arial" charset="0"/>
                <a:cs typeface="ＭＳ Ｐゴシック" charset="0"/>
              </a:defRPr>
            </a:lvl1pPr>
          </a:lstStyle>
          <a:p>
            <a:pPr>
              <a:defRPr/>
            </a:pPr>
            <a:fld id="{8590F162-60F8-2C44-B177-D27D8F2100F7}" type="slidenum">
              <a:rPr lang="zh-CN" altLang="en-US"/>
              <a:pPr>
                <a:defRPr/>
              </a:pPr>
              <a:t>‹#›</a:t>
            </a:fld>
            <a:endParaRPr lang="en-US" altLang="zh-CN" dirty="0"/>
          </a:p>
        </p:txBody>
      </p:sp>
    </p:spTree>
    <p:extLst>
      <p:ext uri="{BB962C8B-B14F-4D97-AF65-F5344CB8AC3E}">
        <p14:creationId xmlns:p14="http://schemas.microsoft.com/office/powerpoint/2010/main" val="1377052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6DD5C5E8-CB2F-2F47-9FBF-DEFEE32C62D5}" type="slidenum">
              <a:rPr lang="zh-CN" altLang="en-US"/>
              <a:pPr>
                <a:defRPr/>
              </a:pPr>
              <a:t>‹#›</a:t>
            </a:fld>
            <a:endParaRPr lang="en-US" altLang="zh-CN" dirty="0"/>
          </a:p>
        </p:txBody>
      </p:sp>
    </p:spTree>
    <p:extLst>
      <p:ext uri="{BB962C8B-B14F-4D97-AF65-F5344CB8AC3E}">
        <p14:creationId xmlns:p14="http://schemas.microsoft.com/office/powerpoint/2010/main" val="1706430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C3569AA-6105-7A4E-BF41-157A2CCBB526}" type="slidenum">
              <a:rPr lang="zh-CN" altLang="en-US"/>
              <a:pPr>
                <a:defRPr/>
              </a:pPr>
              <a:t>‹#›</a:t>
            </a:fld>
            <a:endParaRPr lang="en-US" altLang="zh-CN" dirty="0"/>
          </a:p>
        </p:txBody>
      </p:sp>
    </p:spTree>
    <p:extLst>
      <p:ext uri="{BB962C8B-B14F-4D97-AF65-F5344CB8AC3E}">
        <p14:creationId xmlns:p14="http://schemas.microsoft.com/office/powerpoint/2010/main" val="4163027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E9E5AA4B-9D9F-3044-9979-A2DC7FD1005A}" type="slidenum">
              <a:rPr lang="zh-CN" altLang="en-US"/>
              <a:pPr>
                <a:defRPr/>
              </a:pPr>
              <a:t>‹#›</a:t>
            </a:fld>
            <a:endParaRPr lang="en-US" altLang="zh-CN" dirty="0"/>
          </a:p>
        </p:txBody>
      </p:sp>
    </p:spTree>
    <p:extLst>
      <p:ext uri="{BB962C8B-B14F-4D97-AF65-F5344CB8AC3E}">
        <p14:creationId xmlns:p14="http://schemas.microsoft.com/office/powerpoint/2010/main" val="37004388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Grp="1" noChangeArrowheads="1"/>
          </p:cNvSpPr>
          <p:nvPr>
            <p:ph type="dt" sz="half" idx="10"/>
          </p:nvPr>
        </p:nvSpPr>
        <p:spPr/>
        <p:txBody>
          <a:bodyPr/>
          <a:lstStyle>
            <a:lvl1pPr>
              <a:defRPr/>
            </a:lvl1pPr>
          </a:lstStyle>
          <a:p>
            <a:pPr>
              <a:defRPr/>
            </a:pPr>
            <a:endParaRPr lang="en-US"/>
          </a:p>
        </p:txBody>
      </p:sp>
      <p:sp>
        <p:nvSpPr>
          <p:cNvPr id="8" name="Rectangle 26"/>
          <p:cNvSpPr>
            <a:spLocks noGrp="1" noChangeArrowheads="1"/>
          </p:cNvSpPr>
          <p:nvPr>
            <p:ph type="ftr" sz="quarter" idx="11"/>
          </p:nvPr>
        </p:nvSpPr>
        <p:spPr/>
        <p:txBody>
          <a:bodyPr/>
          <a:lstStyle>
            <a:lvl1pPr>
              <a:defRPr/>
            </a:lvl1pPr>
          </a:lstStyle>
          <a:p>
            <a:pPr>
              <a:defRPr/>
            </a:pPr>
            <a:endParaRPr lang="en-US"/>
          </a:p>
        </p:txBody>
      </p:sp>
      <p:sp>
        <p:nvSpPr>
          <p:cNvPr id="9"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659E47C7-9481-5343-B908-A3771FBC279C}" type="slidenum">
              <a:rPr lang="zh-CN" altLang="en-US"/>
              <a:pPr>
                <a:defRPr/>
              </a:pPr>
              <a:t>‹#›</a:t>
            </a:fld>
            <a:endParaRPr lang="en-US" altLang="zh-CN" dirty="0"/>
          </a:p>
        </p:txBody>
      </p:sp>
    </p:spTree>
    <p:extLst>
      <p:ext uri="{BB962C8B-B14F-4D97-AF65-F5344CB8AC3E}">
        <p14:creationId xmlns:p14="http://schemas.microsoft.com/office/powerpoint/2010/main" val="334568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dirty="0"/>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
          <p:cNvSpPr>
            <a:spLocks noGrp="1" noChangeArrowheads="1"/>
          </p:cNvSpPr>
          <p:nvPr>
            <p:ph type="dt" sz="half" idx="10"/>
          </p:nvPr>
        </p:nvSpPr>
        <p:spPr/>
        <p:txBody>
          <a:bodyPr/>
          <a:lstStyle>
            <a:lvl1pPr>
              <a:defRPr/>
            </a:lvl1pPr>
          </a:lstStyle>
          <a:p>
            <a:pPr>
              <a:defRPr/>
            </a:pPr>
            <a:endParaRPr lang="en-US"/>
          </a:p>
        </p:txBody>
      </p:sp>
      <p:sp>
        <p:nvSpPr>
          <p:cNvPr id="4" name="Rectangle 26"/>
          <p:cNvSpPr>
            <a:spLocks noGrp="1" noChangeArrowheads="1"/>
          </p:cNvSpPr>
          <p:nvPr>
            <p:ph type="ftr" sz="quarter" idx="11"/>
          </p:nvPr>
        </p:nvSpPr>
        <p:spPr/>
        <p:txBody>
          <a:bodyPr/>
          <a:lstStyle>
            <a:lvl1pPr>
              <a:defRPr/>
            </a:lvl1pPr>
          </a:lstStyle>
          <a:p>
            <a:pPr>
              <a:defRPr/>
            </a:pPr>
            <a:endParaRPr lang="en-US"/>
          </a:p>
        </p:txBody>
      </p:sp>
      <p:sp>
        <p:nvSpPr>
          <p:cNvPr id="5"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B2795C9-3092-E544-8E05-E85AAE363932}" type="slidenum">
              <a:rPr lang="zh-CN" altLang="en-US"/>
              <a:pPr>
                <a:defRPr/>
              </a:pPr>
              <a:t>‹#›</a:t>
            </a:fld>
            <a:endParaRPr lang="en-US" altLang="zh-CN" dirty="0"/>
          </a:p>
        </p:txBody>
      </p:sp>
    </p:spTree>
    <p:extLst>
      <p:ext uri="{BB962C8B-B14F-4D97-AF65-F5344CB8AC3E}">
        <p14:creationId xmlns:p14="http://schemas.microsoft.com/office/powerpoint/2010/main" val="8999256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p:txBody>
          <a:bodyPr/>
          <a:lstStyle>
            <a:lvl1pPr>
              <a:defRPr/>
            </a:lvl1pPr>
          </a:lstStyle>
          <a:p>
            <a:pPr>
              <a:defRPr/>
            </a:pPr>
            <a:endParaRPr lang="en-US"/>
          </a:p>
        </p:txBody>
      </p:sp>
      <p:sp>
        <p:nvSpPr>
          <p:cNvPr id="3" name="Rectangle 26"/>
          <p:cNvSpPr>
            <a:spLocks noGrp="1" noChangeArrowheads="1"/>
          </p:cNvSpPr>
          <p:nvPr>
            <p:ph type="ftr" sz="quarter" idx="11"/>
          </p:nvPr>
        </p:nvSpPr>
        <p:spPr/>
        <p:txBody>
          <a:bodyPr/>
          <a:lstStyle>
            <a:lvl1pPr>
              <a:defRPr/>
            </a:lvl1pPr>
          </a:lstStyle>
          <a:p>
            <a:pPr>
              <a:defRPr/>
            </a:pPr>
            <a:endParaRPr lang="en-US"/>
          </a:p>
        </p:txBody>
      </p:sp>
      <p:sp>
        <p:nvSpPr>
          <p:cNvPr id="4"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7C4CB841-8546-174D-9332-5F8618B0BA0A}" type="slidenum">
              <a:rPr lang="zh-CN" altLang="en-US"/>
              <a:pPr>
                <a:defRPr/>
              </a:pPr>
              <a:t>‹#›</a:t>
            </a:fld>
            <a:endParaRPr lang="en-US" altLang="zh-CN" dirty="0"/>
          </a:p>
        </p:txBody>
      </p:sp>
    </p:spTree>
    <p:extLst>
      <p:ext uri="{BB962C8B-B14F-4D97-AF65-F5344CB8AC3E}">
        <p14:creationId xmlns:p14="http://schemas.microsoft.com/office/powerpoint/2010/main" val="32498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A05EE7C-92A3-B344-BCD8-7C55D3571D1D}" type="slidenum">
              <a:rPr lang="zh-CN" altLang="en-US"/>
              <a:pPr>
                <a:defRPr/>
              </a:pPr>
              <a:t>‹#›</a:t>
            </a:fld>
            <a:endParaRPr lang="en-US" altLang="zh-CN" dirty="0"/>
          </a:p>
        </p:txBody>
      </p:sp>
    </p:spTree>
    <p:extLst>
      <p:ext uri="{BB962C8B-B14F-4D97-AF65-F5344CB8AC3E}">
        <p14:creationId xmlns:p14="http://schemas.microsoft.com/office/powerpoint/2010/main" val="1999229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7E4B8975-80F8-7543-BE57-9C7B008D0803}" type="slidenum">
              <a:rPr lang="zh-CN" altLang="en-US"/>
              <a:pPr>
                <a:defRPr/>
              </a:pPr>
              <a:t>‹#›</a:t>
            </a:fld>
            <a:endParaRPr lang="en-US" altLang="zh-CN" dirty="0"/>
          </a:p>
        </p:txBody>
      </p:sp>
    </p:spTree>
    <p:extLst>
      <p:ext uri="{BB962C8B-B14F-4D97-AF65-F5344CB8AC3E}">
        <p14:creationId xmlns:p14="http://schemas.microsoft.com/office/powerpoint/2010/main" val="22799456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F9A118E3-3242-EA43-8CDB-FF10AA1E1B7E}" type="slidenum">
              <a:rPr lang="zh-CN" altLang="en-US"/>
              <a:pPr>
                <a:defRPr/>
              </a:pPr>
              <a:t>‹#›</a:t>
            </a:fld>
            <a:endParaRPr lang="en-US" altLang="zh-CN" dirty="0"/>
          </a:p>
        </p:txBody>
      </p:sp>
    </p:spTree>
    <p:extLst>
      <p:ext uri="{BB962C8B-B14F-4D97-AF65-F5344CB8AC3E}">
        <p14:creationId xmlns:p14="http://schemas.microsoft.com/office/powerpoint/2010/main" val="2338638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F9DF401-7863-974F-9FF2-9CCD87735D5E}" type="slidenum">
              <a:rPr lang="zh-CN" altLang="en-US"/>
              <a:pPr>
                <a:defRPr/>
              </a:pPr>
              <a:t>‹#›</a:t>
            </a:fld>
            <a:endParaRPr lang="en-US" altLang="zh-CN" dirty="0"/>
          </a:p>
        </p:txBody>
      </p:sp>
    </p:spTree>
    <p:extLst>
      <p:ext uri="{BB962C8B-B14F-4D97-AF65-F5344CB8AC3E}">
        <p14:creationId xmlns:p14="http://schemas.microsoft.com/office/powerpoint/2010/main" val="35270696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ECB7B6B4-FD9F-2A44-9303-B5EE1854D19E}" type="slidenum">
              <a:rPr lang="zh-CN" altLang="en-US"/>
              <a:pPr>
                <a:defRPr/>
              </a:pPr>
              <a:t>‹#›</a:t>
            </a:fld>
            <a:endParaRPr lang="en-US" altLang="zh-CN" dirty="0"/>
          </a:p>
        </p:txBody>
      </p:sp>
    </p:spTree>
    <p:extLst>
      <p:ext uri="{BB962C8B-B14F-4D97-AF65-F5344CB8AC3E}">
        <p14:creationId xmlns:p14="http://schemas.microsoft.com/office/powerpoint/2010/main" val="260858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D3B207B9-B3A2-0A40-B723-ED6A11A55548}" type="slidenum">
              <a:rPr lang="zh-CN" altLang="en-US"/>
              <a:pPr>
                <a:defRPr/>
              </a:pPr>
              <a:t>‹#›</a:t>
            </a:fld>
            <a:endParaRPr lang="en-US" altLang="zh-CN" dirty="0"/>
          </a:p>
        </p:txBody>
      </p:sp>
    </p:spTree>
    <p:extLst>
      <p:ext uri="{BB962C8B-B14F-4D97-AF65-F5344CB8AC3E}">
        <p14:creationId xmlns:p14="http://schemas.microsoft.com/office/powerpoint/2010/main" val="2322210873"/>
      </p:ext>
    </p:extLst>
  </p:cSld>
  <p:clrMapOvr>
    <a:masterClrMapping/>
  </p:clrMapOvr>
  <p:transition xmlns:p14="http://schemas.microsoft.com/office/powerpoint/2010/main" spd="med">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DD28D8F4-39A3-8843-8973-54800E133AAE}" type="slidenum">
              <a:rPr lang="zh-CN" altLang="en-US"/>
              <a:pPr>
                <a:defRPr/>
              </a:pPr>
              <a:t>‹#›</a:t>
            </a:fld>
            <a:endParaRPr lang="en-US" altLang="zh-CN" dirty="0"/>
          </a:p>
        </p:txBody>
      </p:sp>
    </p:spTree>
    <p:extLst>
      <p:ext uri="{BB962C8B-B14F-4D97-AF65-F5344CB8AC3E}">
        <p14:creationId xmlns:p14="http://schemas.microsoft.com/office/powerpoint/2010/main" val="926152501"/>
      </p:ext>
    </p:extLst>
  </p:cSld>
  <p:clrMapOvr>
    <a:masterClrMapping/>
  </p:clrMapOvr>
  <p:transition xmlns:p14="http://schemas.microsoft.com/office/powerpoint/2010/main" spd="med">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442EA30C-0CFC-5347-B222-9E8E2736BE7D}" type="slidenum">
              <a:rPr lang="zh-CN" altLang="en-US"/>
              <a:pPr>
                <a:defRPr/>
              </a:pPr>
              <a:t>‹#›</a:t>
            </a:fld>
            <a:endParaRPr lang="en-US" altLang="zh-CN" dirty="0"/>
          </a:p>
        </p:txBody>
      </p:sp>
    </p:spTree>
    <p:extLst>
      <p:ext uri="{BB962C8B-B14F-4D97-AF65-F5344CB8AC3E}">
        <p14:creationId xmlns:p14="http://schemas.microsoft.com/office/powerpoint/2010/main" val="3745829844"/>
      </p:ext>
    </p:extLst>
  </p:cSld>
  <p:clrMapOvr>
    <a:masterClrMapping/>
  </p:clrMapOvr>
  <p:transition xmlns:p14="http://schemas.microsoft.com/office/powerpoint/2010/mai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dirty="0"/>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7F4462CC-9389-8C44-87FB-83D5789303C1}" type="slidenum">
              <a:rPr lang="zh-CN" altLang="en-US"/>
              <a:pPr>
                <a:defRPr/>
              </a:pPr>
              <a:t>‹#›</a:t>
            </a:fld>
            <a:endParaRPr lang="en-US" altLang="zh-CN" dirty="0"/>
          </a:p>
        </p:txBody>
      </p:sp>
    </p:spTree>
    <p:extLst>
      <p:ext uri="{BB962C8B-B14F-4D97-AF65-F5344CB8AC3E}">
        <p14:creationId xmlns:p14="http://schemas.microsoft.com/office/powerpoint/2010/main" val="2198374537"/>
      </p:ext>
    </p:extLst>
  </p:cSld>
  <p:clrMapOvr>
    <a:masterClrMapping/>
  </p:clrMapOvr>
  <p:transition xmlns:p14="http://schemas.microsoft.com/office/powerpoint/2010/main" spd="med">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B50915A3-AEA5-A74F-A03C-FEAA5760EFCB}" type="slidenum">
              <a:rPr lang="zh-CN" altLang="en-US"/>
              <a:pPr>
                <a:defRPr/>
              </a:pPr>
              <a:t>‹#›</a:t>
            </a:fld>
            <a:endParaRPr lang="en-US" altLang="zh-CN" dirty="0"/>
          </a:p>
        </p:txBody>
      </p:sp>
    </p:spTree>
    <p:extLst>
      <p:ext uri="{BB962C8B-B14F-4D97-AF65-F5344CB8AC3E}">
        <p14:creationId xmlns:p14="http://schemas.microsoft.com/office/powerpoint/2010/main" val="3369001491"/>
      </p:ext>
    </p:extLst>
  </p:cSld>
  <p:clrMapOvr>
    <a:masterClrMapping/>
  </p:clrMapOvr>
  <p:transition xmlns:p14="http://schemas.microsoft.com/office/powerpoint/2010/main" spd="med">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8607E244-3FAA-AF49-A160-886FD71F6B06}" type="slidenum">
              <a:rPr lang="zh-CN" altLang="en-US"/>
              <a:pPr>
                <a:defRPr/>
              </a:pPr>
              <a:t>‹#›</a:t>
            </a:fld>
            <a:endParaRPr lang="en-US" altLang="zh-CN" dirty="0"/>
          </a:p>
        </p:txBody>
      </p:sp>
    </p:spTree>
    <p:extLst>
      <p:ext uri="{BB962C8B-B14F-4D97-AF65-F5344CB8AC3E}">
        <p14:creationId xmlns:p14="http://schemas.microsoft.com/office/powerpoint/2010/main" val="2017251872"/>
      </p:ext>
    </p:extLst>
  </p:cSld>
  <p:clrMapOvr>
    <a:masterClrMapping/>
  </p:clrMapOvr>
  <p:transition xmlns:p14="http://schemas.microsoft.com/office/powerpoint/2010/main" spd="med">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B604C3FE-1107-1943-A9DE-DE1801E2CBEA}" type="slidenum">
              <a:rPr lang="zh-CN" altLang="en-US"/>
              <a:pPr>
                <a:defRPr/>
              </a:pPr>
              <a:t>‹#›</a:t>
            </a:fld>
            <a:endParaRPr lang="en-US" altLang="zh-CN" dirty="0"/>
          </a:p>
        </p:txBody>
      </p:sp>
    </p:spTree>
    <p:extLst>
      <p:ext uri="{BB962C8B-B14F-4D97-AF65-F5344CB8AC3E}">
        <p14:creationId xmlns:p14="http://schemas.microsoft.com/office/powerpoint/2010/main" val="4280094229"/>
      </p:ext>
    </p:extLst>
  </p:cSld>
  <p:clrMapOvr>
    <a:masterClrMapping/>
  </p:clrMapOvr>
  <p:transition xmlns:p14="http://schemas.microsoft.com/office/powerpoint/2010/main" spd="med">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E33C18AB-F2CA-474C-967E-5CCA8686E83D}" type="slidenum">
              <a:rPr lang="zh-CN" altLang="en-US"/>
              <a:pPr>
                <a:defRPr/>
              </a:pPr>
              <a:t>‹#›</a:t>
            </a:fld>
            <a:endParaRPr lang="en-US" altLang="zh-CN" dirty="0"/>
          </a:p>
        </p:txBody>
      </p:sp>
    </p:spTree>
    <p:extLst>
      <p:ext uri="{BB962C8B-B14F-4D97-AF65-F5344CB8AC3E}">
        <p14:creationId xmlns:p14="http://schemas.microsoft.com/office/powerpoint/2010/main" val="2015870923"/>
      </p:ext>
    </p:extLst>
  </p:cSld>
  <p:clrMapOvr>
    <a:masterClrMapping/>
  </p:clrMapOvr>
  <p:transition xmlns:p14="http://schemas.microsoft.com/office/powerpoint/2010/main" spd="med">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5CEBF84C-05F6-D045-99F8-BAE9755175EA}" type="slidenum">
              <a:rPr lang="zh-CN" altLang="en-US"/>
              <a:pPr>
                <a:defRPr/>
              </a:pPr>
              <a:t>‹#›</a:t>
            </a:fld>
            <a:endParaRPr lang="en-US" altLang="zh-CN" dirty="0"/>
          </a:p>
        </p:txBody>
      </p:sp>
    </p:spTree>
    <p:extLst>
      <p:ext uri="{BB962C8B-B14F-4D97-AF65-F5344CB8AC3E}">
        <p14:creationId xmlns:p14="http://schemas.microsoft.com/office/powerpoint/2010/main" val="2097665189"/>
      </p:ext>
    </p:extLst>
  </p:cSld>
  <p:clrMapOvr>
    <a:masterClrMapping/>
  </p:clrMapOvr>
  <p:transition xmlns:p14="http://schemas.microsoft.com/office/powerpoint/2010/main" spd="med">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DCF44292-E501-A043-9532-98EBA7C96CB5}" type="slidenum">
              <a:rPr lang="zh-CN" altLang="en-US"/>
              <a:pPr>
                <a:defRPr/>
              </a:pPr>
              <a:t>‹#›</a:t>
            </a:fld>
            <a:endParaRPr lang="en-US" altLang="zh-CN" dirty="0"/>
          </a:p>
        </p:txBody>
      </p:sp>
    </p:spTree>
    <p:extLst>
      <p:ext uri="{BB962C8B-B14F-4D97-AF65-F5344CB8AC3E}">
        <p14:creationId xmlns:p14="http://schemas.microsoft.com/office/powerpoint/2010/main" val="3217240719"/>
      </p:ext>
    </p:extLst>
  </p:cSld>
  <p:clrMapOvr>
    <a:masterClrMapping/>
  </p:clrMapOvr>
  <p:transition xmlns:p14="http://schemas.microsoft.com/office/powerpoint/2010/main" spd="med">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9945D6E3-286B-BE49-92F7-F8F352045582}" type="slidenum">
              <a:rPr lang="zh-CN" altLang="en-US"/>
              <a:pPr>
                <a:defRPr/>
              </a:pPr>
              <a:t>‹#›</a:t>
            </a:fld>
            <a:endParaRPr lang="en-US" altLang="zh-CN" dirty="0"/>
          </a:p>
        </p:txBody>
      </p:sp>
    </p:spTree>
    <p:extLst>
      <p:ext uri="{BB962C8B-B14F-4D97-AF65-F5344CB8AC3E}">
        <p14:creationId xmlns:p14="http://schemas.microsoft.com/office/powerpoint/2010/main" val="500023368"/>
      </p:ext>
    </p:extLst>
  </p:cSld>
  <p:clrMapOvr>
    <a:masterClrMapping/>
  </p:clrMapOvr>
  <p:transition xmlns:p14="http://schemas.microsoft.com/office/powerpoint/2010/main" spd="med">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F59D652C-B084-034E-8047-79444F608A5C}" type="slidenum">
              <a:rPr lang="zh-CN" altLang="en-US"/>
              <a:pPr>
                <a:defRPr/>
              </a:pPr>
              <a:t>‹#›</a:t>
            </a:fld>
            <a:endParaRPr lang="en-US" altLang="zh-CN" dirty="0"/>
          </a:p>
        </p:txBody>
      </p:sp>
    </p:spTree>
    <p:extLst>
      <p:ext uri="{BB962C8B-B14F-4D97-AF65-F5344CB8AC3E}">
        <p14:creationId xmlns:p14="http://schemas.microsoft.com/office/powerpoint/2010/main" val="2713713313"/>
      </p:ext>
    </p:extLst>
  </p:cSld>
  <p:clrMapOvr>
    <a:masterClrMapping/>
  </p:clrMapOvr>
  <p:transition xmlns:p14="http://schemas.microsoft.com/office/powerpoint/2010/main" spd="med">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grpSp>
      <p:sp>
        <p:nvSpPr>
          <p:cNvPr id="820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18A73D4C-C658-734D-A126-48BC284B8ADA}" type="slidenum">
              <a:rPr lang="zh-CN" altLang="en-US"/>
              <a:pPr>
                <a:defRPr/>
              </a:pPr>
              <a:t>‹#›</a:t>
            </a:fld>
            <a:endParaRPr lang="en-US" altLang="zh-CN" dirty="0"/>
          </a:p>
        </p:txBody>
      </p:sp>
    </p:spTree>
    <p:extLst>
      <p:ext uri="{BB962C8B-B14F-4D97-AF65-F5344CB8AC3E}">
        <p14:creationId xmlns:p14="http://schemas.microsoft.com/office/powerpoint/2010/main" val="398261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dirty="0"/>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9227E8E-1EFC-EA40-99A6-B2C843B3CFDD}" type="slidenum">
              <a:rPr lang="zh-CN" altLang="en-US">
                <a:solidFill>
                  <a:srgbClr val="003300"/>
                </a:solidFill>
              </a:rPr>
              <a:pPr>
                <a:defRPr/>
              </a:pPr>
              <a:t>‹#›</a:t>
            </a:fld>
            <a:endParaRPr lang="en-US" altLang="zh-CN" dirty="0">
              <a:solidFill>
                <a:srgbClr val="003300"/>
              </a:solidFill>
            </a:endParaRPr>
          </a:p>
        </p:txBody>
      </p:sp>
    </p:spTree>
    <p:extLst>
      <p:ext uri="{BB962C8B-B14F-4D97-AF65-F5344CB8AC3E}">
        <p14:creationId xmlns:p14="http://schemas.microsoft.com/office/powerpoint/2010/main" val="28513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156D418-9F10-4546-B28D-C94C5E274FDC}" type="slidenum">
              <a:rPr lang="zh-CN" altLang="en-US">
                <a:solidFill>
                  <a:srgbClr val="003300"/>
                </a:solidFill>
              </a:rPr>
              <a:pPr>
                <a:defRPr/>
              </a:pPr>
              <a:t>‹#›</a:t>
            </a:fld>
            <a:endParaRPr lang="en-US" altLang="zh-CN" dirty="0">
              <a:solidFill>
                <a:srgbClr val="003300"/>
              </a:solidFill>
            </a:endParaRPr>
          </a:p>
        </p:txBody>
      </p:sp>
    </p:spTree>
    <p:extLst>
      <p:ext uri="{BB962C8B-B14F-4D97-AF65-F5344CB8AC3E}">
        <p14:creationId xmlns:p14="http://schemas.microsoft.com/office/powerpoint/2010/main" val="25309893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327AA9B-DF07-5548-93EC-7A1451F9C871}" type="slidenum">
              <a:rPr lang="zh-CN" altLang="en-US">
                <a:solidFill>
                  <a:srgbClr val="003300"/>
                </a:solidFill>
              </a:rPr>
              <a:pPr>
                <a:defRPr/>
              </a:pPr>
              <a:t>‹#›</a:t>
            </a:fld>
            <a:endParaRPr lang="en-US" altLang="zh-CN" dirty="0">
              <a:solidFill>
                <a:srgbClr val="003300"/>
              </a:solidFill>
            </a:endParaRPr>
          </a:p>
        </p:txBody>
      </p:sp>
    </p:spTree>
    <p:extLst>
      <p:ext uri="{BB962C8B-B14F-4D97-AF65-F5344CB8AC3E}">
        <p14:creationId xmlns:p14="http://schemas.microsoft.com/office/powerpoint/2010/main" val="933692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B281399-CDFD-B44A-A72C-25D0EB0B7630}" type="slidenum">
              <a:rPr lang="zh-CN" altLang="en-US">
                <a:solidFill>
                  <a:srgbClr val="003300"/>
                </a:solidFill>
              </a:rPr>
              <a:pPr>
                <a:defRPr/>
              </a:pPr>
              <a:t>‹#›</a:t>
            </a:fld>
            <a:endParaRPr lang="en-US" altLang="zh-CN" dirty="0">
              <a:solidFill>
                <a:srgbClr val="003300"/>
              </a:solidFill>
            </a:endParaRPr>
          </a:p>
        </p:txBody>
      </p:sp>
    </p:spTree>
    <p:extLst>
      <p:ext uri="{BB962C8B-B14F-4D97-AF65-F5344CB8AC3E}">
        <p14:creationId xmlns:p14="http://schemas.microsoft.com/office/powerpoint/2010/main" val="26997096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9B56DBAC-B937-A149-91B4-3B639E538EC3}" type="slidenum">
              <a:rPr lang="zh-CN" altLang="en-US">
                <a:solidFill>
                  <a:srgbClr val="003300"/>
                </a:solidFill>
              </a:rPr>
              <a:pPr>
                <a:defRPr/>
              </a:pPr>
              <a:t>‹#›</a:t>
            </a:fld>
            <a:endParaRPr lang="en-US" altLang="zh-CN" dirty="0">
              <a:solidFill>
                <a:srgbClr val="003300"/>
              </a:solidFill>
            </a:endParaRPr>
          </a:p>
        </p:txBody>
      </p:sp>
    </p:spTree>
    <p:extLst>
      <p:ext uri="{BB962C8B-B14F-4D97-AF65-F5344CB8AC3E}">
        <p14:creationId xmlns:p14="http://schemas.microsoft.com/office/powerpoint/2010/main" val="12367604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07EA2FFE-AC00-1D43-8311-189C4A427875}" type="slidenum">
              <a:rPr lang="zh-CN" altLang="en-US">
                <a:solidFill>
                  <a:srgbClr val="003300"/>
                </a:solidFill>
              </a:rPr>
              <a:pPr>
                <a:defRPr/>
              </a:pPr>
              <a:t>‹#›</a:t>
            </a:fld>
            <a:endParaRPr lang="en-US" altLang="zh-CN" dirty="0">
              <a:solidFill>
                <a:srgbClr val="003300"/>
              </a:solidFill>
            </a:endParaRPr>
          </a:p>
        </p:txBody>
      </p:sp>
    </p:spTree>
    <p:extLst>
      <p:ext uri="{BB962C8B-B14F-4D97-AF65-F5344CB8AC3E}">
        <p14:creationId xmlns:p14="http://schemas.microsoft.com/office/powerpoint/2010/main" val="9466685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088119B-B87E-244E-84BD-04E9E6784CC2}" type="slidenum">
              <a:rPr lang="zh-CN" altLang="en-US">
                <a:solidFill>
                  <a:srgbClr val="003300"/>
                </a:solidFill>
              </a:rPr>
              <a:pPr>
                <a:defRPr/>
              </a:pPr>
              <a:t>‹#›</a:t>
            </a:fld>
            <a:endParaRPr lang="en-US" altLang="zh-CN" dirty="0">
              <a:solidFill>
                <a:srgbClr val="003300"/>
              </a:solidFill>
            </a:endParaRPr>
          </a:p>
        </p:txBody>
      </p:sp>
    </p:spTree>
    <p:extLst>
      <p:ext uri="{BB962C8B-B14F-4D97-AF65-F5344CB8AC3E}">
        <p14:creationId xmlns:p14="http://schemas.microsoft.com/office/powerpoint/2010/main" val="20389150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B39901E-F07F-6248-B934-A34DC804D501}" type="slidenum">
              <a:rPr lang="zh-CN" altLang="en-US">
                <a:solidFill>
                  <a:srgbClr val="003300"/>
                </a:solidFill>
              </a:rPr>
              <a:pPr>
                <a:defRPr/>
              </a:pPr>
              <a:t>‹#›</a:t>
            </a:fld>
            <a:endParaRPr lang="en-US" altLang="zh-CN" dirty="0">
              <a:solidFill>
                <a:srgbClr val="003300"/>
              </a:solidFill>
            </a:endParaRPr>
          </a:p>
        </p:txBody>
      </p:sp>
    </p:spTree>
    <p:extLst>
      <p:ext uri="{BB962C8B-B14F-4D97-AF65-F5344CB8AC3E}">
        <p14:creationId xmlns:p14="http://schemas.microsoft.com/office/powerpoint/2010/main" val="40263656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1E18E5F-4194-4D42-BED0-8D5E618D19A0}" type="slidenum">
              <a:rPr lang="zh-CN" altLang="en-US">
                <a:solidFill>
                  <a:srgbClr val="003300"/>
                </a:solidFill>
              </a:rPr>
              <a:pPr>
                <a:defRPr/>
              </a:pPr>
              <a:t>‹#›</a:t>
            </a:fld>
            <a:endParaRPr lang="en-US" altLang="zh-CN" dirty="0">
              <a:solidFill>
                <a:srgbClr val="003300"/>
              </a:solidFill>
            </a:endParaRPr>
          </a:p>
        </p:txBody>
      </p:sp>
    </p:spTree>
    <p:extLst>
      <p:ext uri="{BB962C8B-B14F-4D97-AF65-F5344CB8AC3E}">
        <p14:creationId xmlns:p14="http://schemas.microsoft.com/office/powerpoint/2010/main" val="5979440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3B793F8-AB32-EC45-9DD0-6E97A0E1F681}" type="slidenum">
              <a:rPr lang="zh-CN" altLang="en-US">
                <a:solidFill>
                  <a:srgbClr val="003300"/>
                </a:solidFill>
              </a:rPr>
              <a:pPr>
                <a:defRPr/>
              </a:pPr>
              <a:t>‹#›</a:t>
            </a:fld>
            <a:endParaRPr lang="en-US" altLang="zh-CN" dirty="0">
              <a:solidFill>
                <a:srgbClr val="003300"/>
              </a:solidFill>
            </a:endParaRPr>
          </a:p>
        </p:txBody>
      </p:sp>
    </p:spTree>
    <p:extLst>
      <p:ext uri="{BB962C8B-B14F-4D97-AF65-F5344CB8AC3E}">
        <p14:creationId xmlns:p14="http://schemas.microsoft.com/office/powerpoint/2010/main" val="327486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dirty="0"/>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72411837"/>
      </p:ext>
    </p:extLst>
  </p:cSld>
  <p:clrMapOvr>
    <a:masterClrMapping/>
  </p:clrMapOvr>
  <p:transition xmlns:p14="http://schemas.microsoft.com/office/powerpoint/2010/mai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473005"/>
      </p:ext>
    </p:extLst>
  </p:cSld>
  <p:clrMapOvr>
    <a:masterClrMapping/>
  </p:clrMapOvr>
  <p:transition xmlns:p14="http://schemas.microsoft.com/office/powerpoint/2010/mai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97516205"/>
      </p:ext>
    </p:extLst>
  </p:cSld>
  <p:clrMapOvr>
    <a:masterClrMapping/>
  </p:clrMapOvr>
  <p:transition xmlns:p14="http://schemas.microsoft.com/office/powerpoint/2010/mai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3659430"/>
      </p:ext>
    </p:extLst>
  </p:cSld>
  <p:clrMapOvr>
    <a:masterClrMapping/>
  </p:clrMapOvr>
  <p:transition xmlns:p14="http://schemas.microsoft.com/office/powerpoint/2010/mai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9654385"/>
      </p:ext>
    </p:extLst>
  </p:cSld>
  <p:clrMapOvr>
    <a:masterClrMapping/>
  </p:clrMapOvr>
  <p:transition xmlns:p14="http://schemas.microsoft.com/office/powerpoint/2010/mai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919987689"/>
      </p:ext>
    </p:extLst>
  </p:cSld>
  <p:clrMapOvr>
    <a:masterClrMapping/>
  </p:clrMapOvr>
  <p:transition xmlns:p14="http://schemas.microsoft.com/office/powerpoint/2010/mai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807311"/>
      </p:ext>
    </p:extLst>
  </p:cSld>
  <p:clrMapOvr>
    <a:masterClrMapping/>
  </p:clrMapOvr>
  <p:transition xmlns:p14="http://schemas.microsoft.com/office/powerpoint/2010/mai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67747373"/>
      </p:ext>
    </p:extLst>
  </p:cSld>
  <p:clrMapOvr>
    <a:masterClrMapping/>
  </p:clrMapOvr>
  <p:transition xmlns:p14="http://schemas.microsoft.com/office/powerpoint/2010/mai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4537115"/>
      </p:ext>
    </p:extLst>
  </p:cSld>
  <p:clrMapOvr>
    <a:masterClrMapping/>
  </p:clrMapOvr>
  <p:transition xmlns:p14="http://schemas.microsoft.com/office/powerpoint/2010/mai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9675681"/>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dirty="0"/>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5918681"/>
      </p:ext>
    </p:extLst>
  </p:cSld>
  <p:clrMapOvr>
    <a:masterClrMapping/>
  </p:clrMapOvr>
  <p:transition xmlns:p14="http://schemas.microsoft.com/office/powerpoint/2010/mai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defTabSz="914400" fontAlgn="base">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0"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1"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2"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3"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4"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5"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6"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7"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8"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9"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0"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1"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2"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3"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4"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5"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6"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7"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8"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9"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34"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fontAlgn="base">
              <a:spcBef>
                <a:spcPct val="0"/>
              </a:spcBef>
              <a:spcAft>
                <a:spcPct val="0"/>
              </a:spcAft>
              <a:defRPr/>
            </a:pPr>
            <a:r>
              <a:rPr lang="en-US" sz="2000" b="1" dirty="0">
                <a:solidFill>
                  <a:srgbClr val="FFD34A"/>
                </a:solidFill>
                <a:latin typeface="Times" pitchFamily="-112" charset="0"/>
                <a:ea typeface="ＭＳ Ｐゴシック" pitchFamily="-112" charset="-128"/>
                <a:cs typeface="ＭＳ Ｐゴシック" pitchFamily="-112" charset="-128"/>
              </a:rPr>
              <a:t> DRESSING</a:t>
            </a:r>
          </a:p>
          <a:p>
            <a:pPr defTabSz="914400" fontAlgn="base">
              <a:spcBef>
                <a:spcPct val="0"/>
              </a:spcBef>
              <a:spcAft>
                <a:spcPct val="0"/>
              </a:spcAft>
              <a:defRPr/>
            </a:pPr>
            <a:r>
              <a:rPr lang="en-US" sz="2000" b="1" dirty="0">
                <a:solidFill>
                  <a:srgbClr val="FFD34A"/>
                </a:solidFill>
                <a:latin typeface="Times" pitchFamily="-112" charset="0"/>
                <a:ea typeface="ＭＳ Ｐゴシック" pitchFamily="-112" charset="-128"/>
                <a:cs typeface="ＭＳ Ｐゴシック" pitchFamily="-112" charset="-128"/>
              </a:rPr>
              <a:t>        THE                                    </a:t>
            </a:r>
          </a:p>
          <a:p>
            <a:pPr defTabSz="914400" fontAlgn="base">
              <a:spcBef>
                <a:spcPct val="0"/>
              </a:spcBef>
              <a:spcAft>
                <a:spcPct val="0"/>
              </a:spcAft>
              <a:defRPr/>
            </a:pPr>
            <a:r>
              <a:rPr lang="en-US" sz="2000" b="1" dirty="0">
                <a:solidFill>
                  <a:srgbClr val="FFD34A"/>
                </a:solidFill>
                <a:latin typeface="Times" pitchFamily="-112" charset="0"/>
                <a:ea typeface="ＭＳ Ｐゴシック" pitchFamily="-112" charset="-128"/>
                <a:cs typeface="ＭＳ Ｐゴシック" pitchFamily="-112" charset="-128"/>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501087110"/>
      </p:ext>
    </p:extLst>
  </p:cSld>
  <p:clrMapOvr>
    <a:masterClrMapping/>
  </p:clrMapOvr>
  <p:transition xmlns:p14="http://schemas.microsoft.com/office/powerpoint/2010/main" spd="med">
    <p:cu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7" name="Rectangle 10"/>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8" name="Rectangle 11"/>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9" name="Rectangle 12"/>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0" name="Rectangle 13"/>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1" name="Rectangle 14"/>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2" name="Rectangle 15"/>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3" name="Rectangle 16"/>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4" name="Rectangle 17"/>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5" name="Rectangle 18"/>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6" name="Rectangle 19"/>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7" name="Rectangle 20"/>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8" name="Rectangle 21"/>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546818" name="Rectangle 2"/>
          <p:cNvSpPr>
            <a:spLocks noGrp="1" noChangeArrowheads="1"/>
          </p:cNvSpPr>
          <p:nvPr>
            <p:ph type="ctrTitle"/>
          </p:nvPr>
        </p:nvSpPr>
        <p:spPr>
          <a:xfrm>
            <a:off x="2895600" y="1371600"/>
            <a:ext cx="5867400" cy="2286000"/>
          </a:xfrm>
        </p:spPr>
        <p:txBody>
          <a:bodyPr/>
          <a:lstStyle>
            <a:lvl1pPr>
              <a:defRPr sz="4500"/>
            </a:lvl1pPr>
          </a:lstStyle>
          <a:p>
            <a:r>
              <a:rPr lang="en-US"/>
              <a:t>Click to edit Master title style</a:t>
            </a:r>
          </a:p>
        </p:txBody>
      </p:sp>
      <p:sp>
        <p:nvSpPr>
          <p:cNvPr id="546819" name="Rectangle 3"/>
          <p:cNvSpPr>
            <a:spLocks noGrp="1" noChangeArrowheads="1"/>
          </p:cNvSpPr>
          <p:nvPr>
            <p:ph type="subTitle" idx="1"/>
          </p:nvPr>
        </p:nvSpPr>
        <p:spPr>
          <a:xfrm>
            <a:off x="2971800" y="4267200"/>
            <a:ext cx="5791200" cy="1447800"/>
          </a:xfrm>
        </p:spPr>
        <p:txBody>
          <a:bodyPr/>
          <a:lstStyle>
            <a:lvl1pPr marL="0" indent="0">
              <a:buFont typeface="Wingdings" pitchFamily="-108" charset="2"/>
              <a:buNone/>
              <a:defRPr sz="2600" b="1"/>
            </a:lvl1pPr>
          </a:lstStyle>
          <a:p>
            <a:r>
              <a:rPr lang="en-US"/>
              <a:t>Click to edit Master subtitle style</a:t>
            </a:r>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FFFFF"/>
              </a:solidFill>
            </a:endParaRPr>
          </a:p>
        </p:txBody>
      </p:sp>
      <p:sp>
        <p:nvSpPr>
          <p:cNvPr id="21"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2" name="Rectangle 6"/>
          <p:cNvSpPr>
            <a:spLocks noGrp="1" noChangeArrowheads="1"/>
          </p:cNvSpPr>
          <p:nvPr>
            <p:ph type="sldNum" sz="quarter" idx="12"/>
          </p:nvPr>
        </p:nvSpPr>
        <p:spPr/>
        <p:txBody>
          <a:bodyPr/>
          <a:lstStyle>
            <a:lvl1pPr>
              <a:defRPr/>
            </a:lvl1pPr>
          </a:lstStyle>
          <a:p>
            <a:pPr>
              <a:defRPr/>
            </a:pPr>
            <a:fld id="{1206FDC4-FC74-0243-B5ED-C81808B78394}" type="slidenum">
              <a:rPr lang="zh-CN" altLang="en-US">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2538396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A6EAB1A1-A096-A44D-8494-F98AA43219EF}" type="slidenum">
              <a:rPr lang="zh-CN" altLang="en-US">
                <a:solidFill>
                  <a:srgbClr val="FFFFFF"/>
                </a:solidFill>
              </a:rPr>
              <a:pPr>
                <a:defRPr/>
              </a:pPr>
              <a:t>‹#›</a:t>
            </a:fld>
            <a:endParaRPr lang="en-US" altLang="zh-CN" dirty="0">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895662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B97D2974-6F4B-CE44-9E13-241DFC6F1DEB}" type="slidenum">
              <a:rPr lang="zh-CN" altLang="en-US">
                <a:solidFill>
                  <a:srgbClr val="FFFFFF"/>
                </a:solidFill>
              </a:rPr>
              <a:pPr>
                <a:defRPr/>
              </a:pPr>
              <a:t>‹#›</a:t>
            </a:fld>
            <a:endParaRPr lang="en-US" altLang="zh-CN" dirty="0">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04139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094BD49C-56E4-6941-99B0-CEF71E5E85C1}" type="slidenum">
              <a:rPr lang="zh-CN" altLang="en-US">
                <a:solidFill>
                  <a:srgbClr val="FFFFFF"/>
                </a:solidFill>
              </a:rPr>
              <a:pPr>
                <a:defRPr/>
              </a:pPr>
              <a:t>‹#›</a:t>
            </a:fld>
            <a:endParaRPr lang="en-US" altLang="zh-CN" dirty="0">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115052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BCEA983B-0F93-AA4F-9B37-AEBB855A64B1}" type="slidenum">
              <a:rPr lang="zh-CN" altLang="en-US">
                <a:solidFill>
                  <a:srgbClr val="FFFFFF"/>
                </a:solidFill>
              </a:rPr>
              <a:pPr>
                <a:defRPr/>
              </a:pPr>
              <a:t>‹#›</a:t>
            </a:fld>
            <a:endParaRPr lang="en-US" altLang="zh-CN" dirty="0">
              <a:solidFill>
                <a:srgbClr val="FFFFFF"/>
              </a:solidFill>
            </a:endParaRPr>
          </a:p>
        </p:txBody>
      </p:sp>
      <p:sp>
        <p:nvSpPr>
          <p:cNvPr id="9"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384640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14A10FEB-7063-8D4A-BD4F-546D8FA287BA}" type="slidenum">
              <a:rPr lang="zh-CN" altLang="en-US">
                <a:solidFill>
                  <a:srgbClr val="FFFFFF"/>
                </a:solidFill>
              </a:rPr>
              <a:pPr>
                <a:defRPr/>
              </a:pPr>
              <a:t>‹#›</a:t>
            </a:fld>
            <a:endParaRPr lang="en-US" altLang="zh-CN" dirty="0">
              <a:solidFill>
                <a:srgbClr val="FFFFFF"/>
              </a:solidFill>
            </a:endParaRPr>
          </a:p>
        </p:txBody>
      </p:sp>
      <p:sp>
        <p:nvSpPr>
          <p:cNvPr id="5"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935985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15EFE118-CBBF-F443-B864-51E3EA8D1E07}" type="slidenum">
              <a:rPr lang="zh-CN" altLang="en-US">
                <a:solidFill>
                  <a:srgbClr val="FFFFFF"/>
                </a:solidFill>
              </a:rPr>
              <a:pPr>
                <a:defRPr/>
              </a:pPr>
              <a:t>‹#›</a:t>
            </a:fld>
            <a:endParaRPr lang="en-US" altLang="zh-CN" dirty="0">
              <a:solidFill>
                <a:srgbClr val="FFFFFF"/>
              </a:solidFill>
            </a:endParaRPr>
          </a:p>
        </p:txBody>
      </p:sp>
      <p:sp>
        <p:nvSpPr>
          <p:cNvPr id="4"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024192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5AA77EE8-D970-D34D-9648-01B3C22D7753}" type="slidenum">
              <a:rPr lang="zh-CN" altLang="en-US">
                <a:solidFill>
                  <a:srgbClr val="FFFFFF"/>
                </a:solidFill>
              </a:rPr>
              <a:pPr>
                <a:defRPr/>
              </a:pPr>
              <a:t>‹#›</a:t>
            </a:fld>
            <a:endParaRPr lang="en-US" altLang="zh-CN" dirty="0">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2987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dirty="0"/>
          </a:p>
        </p:txBody>
      </p:sp>
    </p:spTree>
    <p:extLst>
      <p:ext uri="{BB962C8B-B14F-4D97-AF65-F5344CB8AC3E}">
        <p14:creationId xmlns:p14="http://schemas.microsoft.com/office/powerpoint/2010/main" val="3916065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917DA995-9602-9747-999B-6870CFCF3D7A}" type="slidenum">
              <a:rPr lang="zh-CN" altLang="en-US">
                <a:solidFill>
                  <a:srgbClr val="FFFFFF"/>
                </a:solidFill>
              </a:rPr>
              <a:pPr>
                <a:defRPr/>
              </a:pPr>
              <a:t>‹#›</a:t>
            </a:fld>
            <a:endParaRPr lang="en-US" altLang="zh-CN" dirty="0">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464803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0D859D2D-9F9F-284D-96B1-F95E8C07FB78}" type="slidenum">
              <a:rPr lang="zh-CN" altLang="en-US">
                <a:solidFill>
                  <a:srgbClr val="FFFFFF"/>
                </a:solidFill>
              </a:rPr>
              <a:pPr>
                <a:defRPr/>
              </a:pPr>
              <a:t>‹#›</a:t>
            </a:fld>
            <a:endParaRPr lang="en-US" altLang="zh-CN" dirty="0">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016951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39D5093F-7689-E647-B8B6-440DE4EF9682}" type="slidenum">
              <a:rPr lang="zh-CN" altLang="en-US">
                <a:solidFill>
                  <a:srgbClr val="FFFFFF"/>
                </a:solidFill>
              </a:rPr>
              <a:pPr>
                <a:defRPr/>
              </a:pPr>
              <a:t>‹#›</a:t>
            </a:fld>
            <a:endParaRPr lang="en-US" altLang="zh-CN" dirty="0">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418441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A57CF1-F170-3E4A-BD81-8677A42009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79859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455411-ED0E-9348-8AD4-03082398EDC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56947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A751C7-9EF2-E54F-BF5B-687F4AA7B9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0131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A302E3-6DEE-4A4A-8E45-FB171DB675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5503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0BF830-A05A-044D-9533-1D6CCEB74D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25288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6273D1-FEEE-1444-8313-70F809931A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20771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1A5F25-FE39-8E4E-B712-8AB353A17A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692475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4.xml"/><Relationship Id="rId12" Type="http://schemas.openxmlformats.org/officeDocument/2006/relationships/theme" Target="../theme/theme10.xml"/><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5.xml"/><Relationship Id="rId12" Type="http://schemas.openxmlformats.org/officeDocument/2006/relationships/theme" Target="../theme/theme11.xml"/><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9" Type="http://schemas.openxmlformats.org/officeDocument/2006/relationships/slideLayout" Target="../slideLayouts/slideLayout123.xml"/><Relationship Id="rId10"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28.xml"/><Relationship Id="rId4" Type="http://schemas.openxmlformats.org/officeDocument/2006/relationships/slideLayout" Target="../slideLayouts/slideLayout129.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9" Type="http://schemas.openxmlformats.org/officeDocument/2006/relationships/slideLayout" Target="../slideLayouts/slideLayout134.xml"/><Relationship Id="rId10" Type="http://schemas.openxmlformats.org/officeDocument/2006/relationships/slideLayout" Target="../slideLayouts/slideLayout135.xml"/><Relationship Id="rId11" Type="http://schemas.openxmlformats.org/officeDocument/2006/relationships/theme" Target="../theme/theme12.xml"/><Relationship Id="rId1" Type="http://schemas.openxmlformats.org/officeDocument/2006/relationships/slideLayout" Target="../slideLayouts/slideLayout126.xml"/><Relationship Id="rId2" Type="http://schemas.openxmlformats.org/officeDocument/2006/relationships/slideLayout" Target="../slideLayouts/slideLayout127.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136.xml"/><Relationship Id="rId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theme" Target="../theme/theme14.xml"/><Relationship Id="rId3" Type="http://schemas.openxmlformats.org/officeDocument/2006/relationships/image" Target="../media/image5.jpeg"/></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48.xml"/><Relationship Id="rId12" Type="http://schemas.openxmlformats.org/officeDocument/2006/relationships/slideLayout" Target="../slideLayouts/slideLayout149.xml"/><Relationship Id="rId13" Type="http://schemas.openxmlformats.org/officeDocument/2006/relationships/slideLayout" Target="../slideLayouts/slideLayout150.xml"/><Relationship Id="rId14" Type="http://schemas.openxmlformats.org/officeDocument/2006/relationships/slideLayout" Target="../slideLayouts/slideLayout151.xml"/><Relationship Id="rId15" Type="http://schemas.openxmlformats.org/officeDocument/2006/relationships/slideLayout" Target="../slideLayouts/slideLayout152.xml"/><Relationship Id="rId16" Type="http://schemas.openxmlformats.org/officeDocument/2006/relationships/theme" Target="../theme/theme15.xml"/><Relationship Id="rId1" Type="http://schemas.openxmlformats.org/officeDocument/2006/relationships/slideLayout" Target="../slideLayouts/slideLayout138.xml"/><Relationship Id="rId2" Type="http://schemas.openxmlformats.org/officeDocument/2006/relationships/slideLayout" Target="../slideLayouts/slideLayout139.xml"/><Relationship Id="rId3" Type="http://schemas.openxmlformats.org/officeDocument/2006/relationships/slideLayout" Target="../slideLayouts/slideLayout140.xml"/><Relationship Id="rId4" Type="http://schemas.openxmlformats.org/officeDocument/2006/relationships/slideLayout" Target="../slideLayouts/slideLayout141.xml"/><Relationship Id="rId5" Type="http://schemas.openxmlformats.org/officeDocument/2006/relationships/slideLayout" Target="../slideLayouts/slideLayout142.xml"/><Relationship Id="rId6" Type="http://schemas.openxmlformats.org/officeDocument/2006/relationships/slideLayout" Target="../slideLayouts/slideLayout143.xml"/><Relationship Id="rId7" Type="http://schemas.openxmlformats.org/officeDocument/2006/relationships/slideLayout" Target="../slideLayouts/slideLayout144.xml"/><Relationship Id="rId8" Type="http://schemas.openxmlformats.org/officeDocument/2006/relationships/slideLayout" Target="../slideLayouts/slideLayout145.xml"/><Relationship Id="rId9" Type="http://schemas.openxmlformats.org/officeDocument/2006/relationships/slideLayout" Target="../slideLayouts/slideLayout146.xml"/><Relationship Id="rId10" Type="http://schemas.openxmlformats.org/officeDocument/2006/relationships/slideLayout" Target="../slideLayouts/slideLayout147.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1" Type="http://schemas.openxmlformats.org/officeDocument/2006/relationships/slideLayout" Target="../slideLayouts/slideLayout153.xml"/><Relationship Id="rId2"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56.xml"/><Relationship Id="rId4" Type="http://schemas.openxmlformats.org/officeDocument/2006/relationships/slideLayout" Target="../slideLayouts/slideLayout157.xml"/><Relationship Id="rId5" Type="http://schemas.openxmlformats.org/officeDocument/2006/relationships/slideLayout" Target="../slideLayouts/slideLayout158.xml"/><Relationship Id="rId6" Type="http://schemas.openxmlformats.org/officeDocument/2006/relationships/slideLayout" Target="../slideLayouts/slideLayout159.xml"/><Relationship Id="rId7" Type="http://schemas.openxmlformats.org/officeDocument/2006/relationships/slideLayout" Target="../slideLayouts/slideLayout160.xml"/><Relationship Id="rId8" Type="http://schemas.openxmlformats.org/officeDocument/2006/relationships/slideLayout" Target="../slideLayouts/slideLayout161.xml"/><Relationship Id="rId9" Type="http://schemas.openxmlformats.org/officeDocument/2006/relationships/slideLayout" Target="../slideLayouts/slideLayout162.xml"/><Relationship Id="rId10" Type="http://schemas.openxmlformats.org/officeDocument/2006/relationships/slideLayout" Target="../slideLayouts/slideLayout163.xml"/><Relationship Id="rId11" Type="http://schemas.openxmlformats.org/officeDocument/2006/relationships/theme" Target="../theme/theme17.xml"/><Relationship Id="rId1" Type="http://schemas.openxmlformats.org/officeDocument/2006/relationships/slideLayout" Target="../slideLayouts/slideLayout154.xml"/><Relationship Id="rId2" Type="http://schemas.openxmlformats.org/officeDocument/2006/relationships/slideLayout" Target="../slideLayouts/slideLayout155.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74.xml"/><Relationship Id="rId12" Type="http://schemas.openxmlformats.org/officeDocument/2006/relationships/slideLayout" Target="../slideLayouts/slideLayout175.xml"/><Relationship Id="rId13" Type="http://schemas.openxmlformats.org/officeDocument/2006/relationships/theme" Target="../theme/theme18.xml"/><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64.xml"/><Relationship Id="rId2" Type="http://schemas.openxmlformats.org/officeDocument/2006/relationships/slideLayout" Target="../slideLayouts/slideLayout165.xml"/><Relationship Id="rId3" Type="http://schemas.openxmlformats.org/officeDocument/2006/relationships/slideLayout" Target="../slideLayouts/slideLayout166.xml"/><Relationship Id="rId4" Type="http://schemas.openxmlformats.org/officeDocument/2006/relationships/slideLayout" Target="../slideLayouts/slideLayout167.xml"/><Relationship Id="rId5" Type="http://schemas.openxmlformats.org/officeDocument/2006/relationships/slideLayout" Target="../slideLayouts/slideLayout168.xml"/><Relationship Id="rId6" Type="http://schemas.openxmlformats.org/officeDocument/2006/relationships/slideLayout" Target="../slideLayouts/slideLayout169.xml"/><Relationship Id="rId7" Type="http://schemas.openxmlformats.org/officeDocument/2006/relationships/slideLayout" Target="../slideLayouts/slideLayout170.xml"/><Relationship Id="rId8" Type="http://schemas.openxmlformats.org/officeDocument/2006/relationships/slideLayout" Target="../slideLayouts/slideLayout171.xml"/><Relationship Id="rId9" Type="http://schemas.openxmlformats.org/officeDocument/2006/relationships/slideLayout" Target="../slideLayouts/slideLayout172.xml"/><Relationship Id="rId10" Type="http://schemas.openxmlformats.org/officeDocument/2006/relationships/slideLayout" Target="../slideLayouts/slideLayout173.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186.xml"/><Relationship Id="rId12" Type="http://schemas.openxmlformats.org/officeDocument/2006/relationships/theme" Target="../theme/theme19.xml"/><Relationship Id="rId1" Type="http://schemas.openxmlformats.org/officeDocument/2006/relationships/slideLayout" Target="../slideLayouts/slideLayout176.xml"/><Relationship Id="rId2" Type="http://schemas.openxmlformats.org/officeDocument/2006/relationships/slideLayout" Target="../slideLayouts/slideLayout177.xml"/><Relationship Id="rId3" Type="http://schemas.openxmlformats.org/officeDocument/2006/relationships/slideLayout" Target="../slideLayouts/slideLayout178.xml"/><Relationship Id="rId4" Type="http://schemas.openxmlformats.org/officeDocument/2006/relationships/slideLayout" Target="../slideLayouts/slideLayout179.xml"/><Relationship Id="rId5" Type="http://schemas.openxmlformats.org/officeDocument/2006/relationships/slideLayout" Target="../slideLayouts/slideLayout180.xml"/><Relationship Id="rId6" Type="http://schemas.openxmlformats.org/officeDocument/2006/relationships/slideLayout" Target="../slideLayouts/slideLayout181.xml"/><Relationship Id="rId7" Type="http://schemas.openxmlformats.org/officeDocument/2006/relationships/slideLayout" Target="../slideLayouts/slideLayout182.xml"/><Relationship Id="rId8" Type="http://schemas.openxmlformats.org/officeDocument/2006/relationships/slideLayout" Target="../slideLayouts/slideLayout183.xml"/><Relationship Id="rId9" Type="http://schemas.openxmlformats.org/officeDocument/2006/relationships/slideLayout" Target="../slideLayouts/slideLayout184.xml"/><Relationship Id="rId10"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197.xml"/><Relationship Id="rId12" Type="http://schemas.openxmlformats.org/officeDocument/2006/relationships/theme" Target="../theme/theme20.xml"/><Relationship Id="rId1" Type="http://schemas.openxmlformats.org/officeDocument/2006/relationships/slideLayout" Target="../slideLayouts/slideLayout187.xml"/><Relationship Id="rId2" Type="http://schemas.openxmlformats.org/officeDocument/2006/relationships/slideLayout" Target="../slideLayouts/slideLayout188.xml"/><Relationship Id="rId3" Type="http://schemas.openxmlformats.org/officeDocument/2006/relationships/slideLayout" Target="../slideLayouts/slideLayout189.xml"/><Relationship Id="rId4" Type="http://schemas.openxmlformats.org/officeDocument/2006/relationships/slideLayout" Target="../slideLayouts/slideLayout190.xml"/><Relationship Id="rId5" Type="http://schemas.openxmlformats.org/officeDocument/2006/relationships/slideLayout" Target="../slideLayouts/slideLayout191.xml"/><Relationship Id="rId6" Type="http://schemas.openxmlformats.org/officeDocument/2006/relationships/slideLayout" Target="../slideLayouts/slideLayout192.xml"/><Relationship Id="rId7" Type="http://schemas.openxmlformats.org/officeDocument/2006/relationships/slideLayout" Target="../slideLayouts/slideLayout193.xml"/><Relationship Id="rId8" Type="http://schemas.openxmlformats.org/officeDocument/2006/relationships/slideLayout" Target="../slideLayouts/slideLayout194.xml"/><Relationship Id="rId9" Type="http://schemas.openxmlformats.org/officeDocument/2006/relationships/slideLayout" Target="../slideLayouts/slideLayout195.xml"/><Relationship Id="rId10" Type="http://schemas.openxmlformats.org/officeDocument/2006/relationships/slideLayout" Target="../slideLayouts/slideLayout196.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1.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theme" Target="../theme/theme4.xml"/><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theme" Target="../theme/theme5.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theme" Target="../theme/theme7.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theme" Target="../theme/theme8.xml"/><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3.xml"/><Relationship Id="rId12" Type="http://schemas.openxmlformats.org/officeDocument/2006/relationships/theme" Target="../theme/theme9.xml"/><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dirty="0">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95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2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pitchFamily="-112" charset="0"/>
                <a:ea typeface="+mn-ea"/>
                <a:cs typeface="+mn-cs"/>
              </a:defRPr>
            </a:lvl1pPr>
          </a:lstStyle>
          <a:p>
            <a:pPr defTabSz="914400" fontAlgn="base">
              <a:spcBef>
                <a:spcPct val="0"/>
              </a:spcBef>
              <a:spcAft>
                <a:spcPct val="0"/>
              </a:spcAft>
              <a:defRPr/>
            </a:pPr>
            <a:endParaRPr lang="en-US">
              <a:solidFill>
                <a:srgbClr val="000000"/>
              </a:solidFill>
              <a:ea typeface="Osaka"/>
              <a:cs typeface="Osaka"/>
            </a:endParaRPr>
          </a:p>
        </p:txBody>
      </p:sp>
      <p:sp>
        <p:nvSpPr>
          <p:cNvPr id="132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pitchFamily="-112" charset="0"/>
                <a:ea typeface="+mn-ea"/>
                <a:cs typeface="+mn-cs"/>
              </a:defRPr>
            </a:lvl1pPr>
          </a:lstStyle>
          <a:p>
            <a:pPr defTabSz="914400" fontAlgn="base">
              <a:spcBef>
                <a:spcPct val="0"/>
              </a:spcBef>
              <a:spcAft>
                <a:spcPct val="0"/>
              </a:spcAft>
              <a:defRPr/>
            </a:pPr>
            <a:endParaRPr lang="en-US">
              <a:solidFill>
                <a:srgbClr val="000000"/>
              </a:solidFill>
              <a:ea typeface="Osaka"/>
              <a:cs typeface="Osaka"/>
            </a:endParaRPr>
          </a:p>
        </p:txBody>
      </p:sp>
      <p:sp>
        <p:nvSpPr>
          <p:cNvPr id="132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Osaka" charset="-128"/>
                <a:cs typeface="Osaka" charset="-128"/>
              </a:defRPr>
            </a:lvl1pPr>
          </a:lstStyle>
          <a:p>
            <a:pPr defTabSz="914400" fontAlgn="base">
              <a:spcBef>
                <a:spcPct val="0"/>
              </a:spcBef>
              <a:spcAft>
                <a:spcPct val="0"/>
              </a:spcAft>
              <a:defRPr/>
            </a:pPr>
            <a:fld id="{97F85D4B-202C-EE4D-B659-415DC71EC101}" type="slidenum">
              <a:rPr lang="en-US">
                <a:solidFill>
                  <a:srgbClr val="000000"/>
                </a:solidFill>
              </a:rPr>
              <a:pPr defTabSz="9144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368229818"/>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xmlns:p14="http://schemas.microsoft.com/office/powerpoint/2010/mai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07874" name="Group 2"/>
          <p:cNvGrpSpPr>
            <a:grpSpLocks/>
          </p:cNvGrpSpPr>
          <p:nvPr/>
        </p:nvGrpSpPr>
        <p:grpSpPr bwMode="auto">
          <a:xfrm>
            <a:off x="0" y="0"/>
            <a:ext cx="7242175" cy="1981200"/>
            <a:chOff x="0" y="0"/>
            <a:chExt cx="4562" cy="1248"/>
          </a:xfrm>
        </p:grpSpPr>
        <p:sp>
          <p:nvSpPr>
            <p:cNvPr id="235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defTabSz="914400" fontAlgn="base">
                <a:spcBef>
                  <a:spcPct val="0"/>
                </a:spcBef>
                <a:spcAft>
                  <a:spcPct val="0"/>
                </a:spcAft>
                <a:defRPr/>
              </a:pPr>
              <a:endParaRPr lang="zh-CN" altLang="en-US" sz="2400">
                <a:solidFill>
                  <a:srgbClr val="FFFFFF"/>
                </a:solidFill>
                <a:latin typeface="Times New Roman" pitchFamily="18" charset="0"/>
                <a:ea typeface="ＭＳ Ｐゴシック" pitchFamily="34" charset="-128"/>
              </a:endParaRPr>
            </a:p>
          </p:txBody>
        </p:sp>
        <p:sp>
          <p:nvSpPr>
            <p:cNvPr id="207881"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3600">
                <a:solidFill>
                  <a:srgbClr val="720000"/>
                </a:solidFill>
                <a:latin typeface="Times New Roman" charset="0"/>
                <a:ea typeface="SimSun" charset="0"/>
              </a:endParaRPr>
            </a:p>
          </p:txBody>
        </p:sp>
      </p:grpSp>
      <p:sp>
        <p:nvSpPr>
          <p:cNvPr id="235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outerShdw blurRad="38100" dist="38100" dir="2700000" algn="tl">
                    <a:srgbClr val="8C0000"/>
                  </a:outerShdw>
                </a:effectLst>
                <a:latin typeface="Tahoma" charset="0"/>
                <a:ea typeface="ＭＳ Ｐゴシック" charset="-128"/>
                <a:cs typeface="ＭＳ Ｐゴシック" charset="-128"/>
              </a:defRPr>
            </a:lvl1pPr>
          </a:lstStyle>
          <a:p>
            <a:pPr defTabSz="914400" fontAlgn="base">
              <a:spcBef>
                <a:spcPct val="0"/>
              </a:spcBef>
              <a:spcAft>
                <a:spcPct val="0"/>
              </a:spcAft>
              <a:defRPr/>
            </a:pPr>
            <a:endParaRPr lang="zh-CN" altLang="en-US">
              <a:solidFill>
                <a:srgbClr val="FFFFFF"/>
              </a:solidFill>
            </a:endParaRPr>
          </a:p>
        </p:txBody>
      </p:sp>
      <p:sp>
        <p:nvSpPr>
          <p:cNvPr id="235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effectLst>
                  <a:outerShdw blurRad="38100" dist="38100" dir="2700000" algn="tl">
                    <a:srgbClr val="8C0000"/>
                  </a:outerShdw>
                </a:effectLst>
                <a:latin typeface="Tahoma" charset="0"/>
                <a:ea typeface="ＭＳ Ｐゴシック" charset="-128"/>
                <a:cs typeface="ＭＳ Ｐゴシック" charset="-128"/>
              </a:defRPr>
            </a:lvl1pPr>
          </a:lstStyle>
          <a:p>
            <a:pPr defTabSz="914400" fontAlgn="base">
              <a:spcBef>
                <a:spcPct val="0"/>
              </a:spcBef>
              <a:spcAft>
                <a:spcPct val="0"/>
              </a:spcAft>
              <a:defRPr/>
            </a:pPr>
            <a:endParaRPr lang="zh-CN" altLang="en-US">
              <a:solidFill>
                <a:srgbClr val="FFFFFF"/>
              </a:solidFill>
            </a:endParaRPr>
          </a:p>
        </p:txBody>
      </p:sp>
      <p:sp>
        <p:nvSpPr>
          <p:cNvPr id="235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ffectLst>
                  <a:outerShdw blurRad="38100" dist="38100" dir="2700000" algn="tl">
                    <a:srgbClr val="8C0000"/>
                  </a:outerShdw>
                </a:effectLst>
                <a:latin typeface="Tahoma" charset="0"/>
                <a:ea typeface="ＭＳ Ｐゴシック" charset="0"/>
                <a:cs typeface="ＭＳ Ｐゴシック" charset="0"/>
              </a:defRPr>
            </a:lvl1pPr>
          </a:lstStyle>
          <a:p>
            <a:pPr defTabSz="914400" fontAlgn="base">
              <a:spcBef>
                <a:spcPct val="0"/>
              </a:spcBef>
              <a:spcAft>
                <a:spcPct val="0"/>
              </a:spcAft>
              <a:defRPr/>
            </a:pPr>
            <a:fld id="{F90E691A-1B90-1F4F-A0E7-B68E9F151C30}" type="slidenum">
              <a:rPr lang="zh-CN" altLang="en-US">
                <a:solidFill>
                  <a:srgbClr val="FFFFFF"/>
                </a:solidFill>
              </a:rPr>
              <a:pPr defTabSz="914400" fontAlgn="base">
                <a:spcBef>
                  <a:spcPct val="0"/>
                </a:spcBef>
                <a:spcAft>
                  <a:spcPct val="0"/>
                </a:spcAft>
                <a:defRPr/>
              </a:pPr>
              <a:t>‹#›</a:t>
            </a:fld>
            <a:endParaRPr lang="en-US" altLang="zh-CN" dirty="0">
              <a:solidFill>
                <a:srgbClr val="FFFFFF"/>
              </a:solidFill>
            </a:endParaRPr>
          </a:p>
        </p:txBody>
      </p:sp>
    </p:spTree>
    <p:extLst>
      <p:ext uri="{BB962C8B-B14F-4D97-AF65-F5344CB8AC3E}">
        <p14:creationId xmlns:p14="http://schemas.microsoft.com/office/powerpoint/2010/main" val="2169793101"/>
      </p:ext>
    </p:extLst>
  </p:cSld>
  <p:clrMap bg1="dk2" tx1="lt1" bg2="dk1" tx2="lt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pitchFamily="34" charset="-128"/>
          <a:cs typeface="Geneva"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0"/>
          <a:cs typeface="Geneva" charset="0"/>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Geneva" charset="0"/>
          <a:cs typeface="Geneva" charset="0"/>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11161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zh-CN" altLang="en-US" sz="2400">
                <a:solidFill>
                  <a:srgbClr val="FFFFFF"/>
                </a:solidFill>
                <a:latin typeface="Times New Roman" pitchFamily="18" charset="0"/>
                <a:ea typeface="ＭＳ Ｐゴシック" pitchFamily="34"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zh-CN" altLang="en-US" sz="2400">
                <a:solidFill>
                  <a:srgbClr val="FFFFFF"/>
                </a:solidFill>
                <a:latin typeface="Times New Roman" pitchFamily="18" charset="0"/>
                <a:ea typeface="ＭＳ Ｐゴシック" pitchFamily="34"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zh-CN" altLang="en-US" sz="2400">
                <a:solidFill>
                  <a:srgbClr val="FFFFFF"/>
                </a:solidFill>
                <a:latin typeface="Times New Roman" pitchFamily="18" charset="0"/>
                <a:ea typeface="ＭＳ Ｐゴシック" pitchFamily="34"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zh-CN" altLang="en-US" sz="2400">
                <a:solidFill>
                  <a:srgbClr val="FFFFFF"/>
                </a:solidFill>
                <a:latin typeface="Times New Roman" pitchFamily="18" charset="0"/>
                <a:ea typeface="ＭＳ Ｐゴシック" pitchFamily="34" charset="-128"/>
              </a:endParaRPr>
            </a:p>
          </p:txBody>
        </p:sp>
        <p:sp>
          <p:nvSpPr>
            <p:cNvPr id="11162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1162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1163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endParaRPr lang="zh-CN" altLang="en-US">
              <a:solidFill>
                <a:srgbClr val="FFFFFF"/>
              </a:solidFill>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endParaRPr lang="zh-CN" altLang="en-US">
              <a:solidFill>
                <a:srgbClr val="FFFFFF"/>
              </a:solidFill>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effectLst>
                  <a:outerShdw blurRad="38100" dist="38100" dir="2700000" algn="tl">
                    <a:srgbClr val="000000"/>
                  </a:outerShdw>
                </a:effectLst>
                <a:latin typeface="Arial" charset="0"/>
                <a:ea typeface="ＭＳ Ｐゴシック" charset="0"/>
                <a:cs typeface="ＭＳ Ｐゴシック" charset="0"/>
              </a:defRPr>
            </a:lvl1pPr>
          </a:lstStyle>
          <a:p>
            <a:pPr defTabSz="914400" fontAlgn="base">
              <a:spcBef>
                <a:spcPct val="0"/>
              </a:spcBef>
              <a:spcAft>
                <a:spcPct val="0"/>
              </a:spcAft>
              <a:defRPr/>
            </a:pPr>
            <a:fld id="{14F528F3-39C8-C840-BEAD-6876666F556B}" type="slidenum">
              <a:rPr lang="zh-CN" altLang="en-US">
                <a:solidFill>
                  <a:srgbClr val="FFFFFF"/>
                </a:solidFill>
              </a:rPr>
              <a:pPr defTabSz="914400" fontAlgn="base">
                <a:spcBef>
                  <a:spcPct val="0"/>
                </a:spcBef>
                <a:spcAft>
                  <a:spcPct val="0"/>
                </a:spcAft>
                <a:defRPr/>
              </a:pPr>
              <a:t>‹#›</a:t>
            </a:fld>
            <a:endParaRPr lang="en-US" altLang="zh-CN" dirty="0">
              <a:solidFill>
                <a:srgbClr val="FFFFFF"/>
              </a:solidFill>
            </a:endParaRPr>
          </a:p>
        </p:txBody>
      </p:sp>
    </p:spTree>
    <p:extLst>
      <p:ext uri="{BB962C8B-B14F-4D97-AF65-F5344CB8AC3E}">
        <p14:creationId xmlns:p14="http://schemas.microsoft.com/office/powerpoint/2010/main" val="2133737609"/>
      </p:ext>
    </p:extLst>
  </p:cSld>
  <p:clrMap bg1="dk2" tx1="lt1" bg2="dk1" tx2="lt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Lst>
  <p:transition xmlns:p14="http://schemas.microsoft.com/office/powerpoint/2010/main" advClick="0" advTm="500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pitchFamily="34" charset="-128"/>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0"/>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0"/>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08898" name="Group 2"/>
          <p:cNvGrpSpPr>
            <a:grpSpLocks/>
          </p:cNvGrpSpPr>
          <p:nvPr/>
        </p:nvGrpSpPr>
        <p:grpSpPr bwMode="auto">
          <a:xfrm>
            <a:off x="0" y="0"/>
            <a:ext cx="9145588" cy="6845300"/>
            <a:chOff x="0" y="0"/>
            <a:chExt cx="5761" cy="4312"/>
          </a:xfrm>
        </p:grpSpPr>
        <p:sp>
          <p:nvSpPr>
            <p:cNvPr id="2089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ea typeface="SimSun" pitchFamily="2" charset="-122"/>
              </a:endParaRPr>
            </a:p>
          </p:txBody>
        </p:sp>
        <p:sp useBgFill="1">
          <p:nvSpPr>
            <p:cNvPr id="2089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grpSp>
      <p:sp>
        <p:nvSpPr>
          <p:cNvPr id="208899"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208900"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2924332"/>
      </p:ext>
    </p:extLst>
  </p:cSld>
  <p:clrMap bg1="dk2" tx1="lt1" bg2="dk1" tx2="lt2" accent1="accent1" accent2="accent2" accent3="accent3" accent4="accent4" accent5="accent5" accent6="accent6" hlink="hlink" folHlink="folHlink"/>
  <p:sldLayoutIdLst>
    <p:sldLayoutId id="2147484153"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ea typeface="+mn-ea"/>
                <a:cs typeface="+mn-cs"/>
              </a:defRPr>
            </a:lvl1pPr>
          </a:lstStyle>
          <a:p>
            <a:pPr defTabSz="914400" fontAlgn="base">
              <a:spcAft>
                <a:spcPct val="0"/>
              </a:spcAft>
              <a:defRPr/>
            </a:pPr>
            <a:endParaRPr lang="en-US">
              <a:latin typeface="Times New Roman" charset="0"/>
            </a:endParaRPr>
          </a:p>
        </p:txBody>
      </p:sp>
      <p:sp>
        <p:nvSpPr>
          <p:cNvPr id="81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ea typeface="+mn-ea"/>
                <a:cs typeface="+mn-cs"/>
              </a:defRPr>
            </a:lvl1pPr>
          </a:lstStyle>
          <a:p>
            <a:pPr defTabSz="914400" fontAlgn="base">
              <a:spcAft>
                <a:spcPct val="0"/>
              </a:spcAft>
              <a:defRPr/>
            </a:pPr>
            <a:endParaRPr lang="en-US">
              <a:latin typeface="Times New Roman" charset="0"/>
            </a:endParaRPr>
          </a:p>
        </p:txBody>
      </p:sp>
      <p:sp>
        <p:nvSpPr>
          <p:cNvPr id="81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ea typeface="ＭＳ Ｐゴシック" charset="0"/>
                <a:cs typeface="ＭＳ Ｐゴシック" charset="0"/>
              </a:defRPr>
            </a:lvl1pPr>
          </a:lstStyle>
          <a:p>
            <a:pPr defTabSz="914400" fontAlgn="base">
              <a:spcAft>
                <a:spcPct val="0"/>
              </a:spcAft>
              <a:defRPr/>
            </a:pPr>
            <a:fld id="{E6246DC6-D1A6-B143-B726-B721405BFFE2}" type="slidenum">
              <a:rPr lang="en-US">
                <a:latin typeface="Times New Roman" charset="0"/>
              </a:rPr>
              <a:pPr defTabSz="914400" fontAlgn="base">
                <a:spcAft>
                  <a:spcPct val="0"/>
                </a:spcAft>
                <a:defRPr/>
              </a:pPr>
              <a:t>‹#›</a:t>
            </a:fld>
            <a:endParaRPr lang="en-US" dirty="0">
              <a:latin typeface="Times New Roman" charset="0"/>
            </a:endParaRPr>
          </a:p>
        </p:txBody>
      </p:sp>
      <p:sp>
        <p:nvSpPr>
          <p:cNvPr id="354311" name="Rectangle 7"/>
          <p:cNvSpPr>
            <a:spLocks noChangeArrowheads="1"/>
          </p:cNvSpPr>
          <p:nvPr/>
        </p:nvSpPr>
        <p:spPr bwMode="gray">
          <a:xfrm>
            <a:off x="0" y="1638300"/>
            <a:ext cx="3343275" cy="122238"/>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kumimoji="1" lang="en-GB" sz="2400">
              <a:solidFill>
                <a:srgbClr val="FFFFFF"/>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093201497"/>
      </p:ext>
    </p:extLst>
  </p:cSld>
  <p:clrMap bg1="dk2" tx1="lt1" bg2="dk1" tx2="lt2" accent1="accent1" accent2="accent2" accent3="accent3" accent4="accent4" accent5="accent5" accent6="accent6" hlink="hlink" folHlink="folHlink"/>
  <p:sldLayoutIdLst>
    <p:sldLayoutId id="2147484155" r:id="rId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2"/>
        </a:buClr>
        <a:buSzPct val="55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tx2"/>
        </a:buClr>
        <a:buSzPct val="5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tx2"/>
        </a:buClr>
        <a:buSzPct val="5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tx2"/>
        </a:buClr>
        <a:buSzPct val="5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tx2"/>
        </a:buClr>
        <a:buSzPct val="5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userDrawn="1"/>
        </p:nvSpPr>
        <p:spPr bwMode="auto">
          <a:xfrm>
            <a:off x="0" y="0"/>
            <a:ext cx="9144000" cy="6858000"/>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fontAlgn="base">
              <a:spcBef>
                <a:spcPct val="0"/>
              </a:spcBef>
              <a:spcAft>
                <a:spcPct val="0"/>
              </a:spcAft>
              <a:defRPr/>
            </a:pPr>
            <a:endParaRPr lang="en-US" sz="2400" kern="0">
              <a:solidFill>
                <a:srgbClr val="EAEAEA"/>
              </a:solidFill>
              <a:latin typeface="Times New Roman" pitchFamily="-111" charset="0"/>
              <a:ea typeface="SimSun" charset="0"/>
            </a:endParaRPr>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defTabSz="914400" fontAlgn="base">
              <a:spcBef>
                <a:spcPct val="0"/>
              </a:spcBef>
              <a:spcAft>
                <a:spcPct val="0"/>
              </a:spcAft>
              <a:defRPr/>
            </a:pPr>
            <a:endParaRPr lang="zh-CN" altLang="en-US">
              <a:solidFill>
                <a:srgbClr val="FEFAC9"/>
              </a:solidFill>
              <a:latin typeface="Times New Roman" charset="0"/>
              <a:ea typeface="SimSun" charset="0"/>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defTabSz="914400" fontAlgn="base">
              <a:spcBef>
                <a:spcPct val="0"/>
              </a:spcBef>
              <a:spcAft>
                <a:spcPct val="0"/>
              </a:spcAft>
              <a:defRPr/>
            </a:pPr>
            <a:endParaRPr lang="zh-CN" altLang="en-US">
              <a:solidFill>
                <a:srgbClr val="FEFAC9"/>
              </a:solidFill>
              <a:latin typeface="Times New Roman" charset="0"/>
              <a:ea typeface="SimSun" charset="0"/>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defTabSz="914400" fontAlgn="base">
              <a:spcBef>
                <a:spcPct val="0"/>
              </a:spcBef>
              <a:spcAft>
                <a:spcPct val="0"/>
              </a:spcAft>
              <a:defRPr/>
            </a:pPr>
            <a:fld id="{A703D3F8-6D3D-2047-A10B-A9A00163AD6B}" type="slidenum">
              <a:rPr lang="zh-CN" altLang="en-US" smtClean="0">
                <a:solidFill>
                  <a:srgbClr val="FEFAC9"/>
                </a:solidFill>
                <a:latin typeface="Times New Roman" charset="0"/>
                <a:ea typeface="SimSun" charset="0"/>
              </a:rPr>
              <a:pPr defTabSz="914400" fontAlgn="base">
                <a:spcBef>
                  <a:spcPct val="0"/>
                </a:spcBef>
                <a:spcAft>
                  <a:spcPct val="0"/>
                </a:spcAft>
                <a:defRPr/>
              </a:pPr>
              <a:t>‹#›</a:t>
            </a:fld>
            <a:endParaRPr lang="en-US" altLang="zh-CN" dirty="0">
              <a:solidFill>
                <a:srgbClr val="FEFAC9"/>
              </a:solidFill>
              <a:latin typeface="Times New Roman" charset="0"/>
              <a:ea typeface="SimSun" charset="0"/>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extLst>
      <p:ext uri="{BB962C8B-B14F-4D97-AF65-F5344CB8AC3E}">
        <p14:creationId xmlns:p14="http://schemas.microsoft.com/office/powerpoint/2010/main" val="3964796878"/>
      </p:ext>
    </p:extLst>
  </p:cSld>
  <p:clrMap bg1="dk1" tx1="lt1" bg2="dk2" tx2="lt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6" name="Rectangle 3"/>
          <p:cNvSpPr>
            <a:spLocks noGrp="1" noChangeArrowheads="1"/>
          </p:cNvSpPr>
          <p:nvPr>
            <p:ph type="title"/>
          </p:nvPr>
        </p:nvSpPr>
        <p:spPr bwMode="auto">
          <a:xfrm>
            <a:off x="11430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8467" name="Rectangle 4"/>
          <p:cNvSpPr>
            <a:spLocks noGrp="1" noChangeArrowheads="1"/>
          </p:cNvSpPr>
          <p:nvPr>
            <p:ph type="body" idx="1"/>
          </p:nvPr>
        </p:nvSpPr>
        <p:spPr bwMode="auto">
          <a:xfrm>
            <a:off x="1143000" y="16764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5"/>
          <p:cNvSpPr>
            <a:spLocks noGrp="1" noChangeArrowheads="1"/>
          </p:cNvSpPr>
          <p:nvPr>
            <p:ph type="dt" sz="half" idx="2"/>
          </p:nvPr>
        </p:nvSpPr>
        <p:spPr bwMode="auto">
          <a:xfrm>
            <a:off x="19050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Helvetica" pitchFamily="-112" charset="0"/>
                <a:ea typeface="ＭＳ Ｐゴシック" pitchFamily="-112" charset="-128"/>
                <a:cs typeface="ＭＳ Ｐゴシック" pitchFamily="-112" charset="-128"/>
              </a:defRPr>
            </a:lvl1pPr>
          </a:lstStyle>
          <a:p>
            <a:pPr defTabSz="914400" fontAlgn="base">
              <a:spcBef>
                <a:spcPct val="0"/>
              </a:spcBef>
              <a:spcAft>
                <a:spcPct val="0"/>
              </a:spcAft>
              <a:defRPr/>
            </a:pPr>
            <a:endParaRPr lang="en-US">
              <a:solidFill>
                <a:srgbClr val="000000"/>
              </a:solidFill>
            </a:endParaRPr>
          </a:p>
        </p:txBody>
      </p:sp>
      <p:sp>
        <p:nvSpPr>
          <p:cNvPr id="10" name="Rectangle 6"/>
          <p:cNvSpPr>
            <a:spLocks noGrp="1" noChangeArrowheads="1"/>
          </p:cNvSpPr>
          <p:nvPr>
            <p:ph type="ftr" sz="quarter" idx="3"/>
          </p:nvPr>
        </p:nvSpPr>
        <p:spPr bwMode="auto">
          <a:xfrm>
            <a:off x="3886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Helvetica" pitchFamily="-112" charset="0"/>
                <a:ea typeface="ＭＳ Ｐゴシック" pitchFamily="-112" charset="-128"/>
                <a:cs typeface="ＭＳ Ｐゴシック" pitchFamily="-112" charset="-128"/>
              </a:defRPr>
            </a:lvl1pPr>
          </a:lstStyle>
          <a:p>
            <a:pPr defTabSz="914400" fontAlgn="base">
              <a:spcBef>
                <a:spcPct val="0"/>
              </a:spcBef>
              <a:spcAft>
                <a:spcPct val="0"/>
              </a:spcAft>
              <a:defRPr/>
            </a:pPr>
            <a:endParaRPr lang="en-US">
              <a:solidFill>
                <a:srgbClr val="000000"/>
              </a:solidFill>
            </a:endParaRPr>
          </a:p>
        </p:txBody>
      </p:sp>
      <p:sp>
        <p:nvSpPr>
          <p:cNvPr id="11" name="Rectangle 7"/>
          <p:cNvSpPr>
            <a:spLocks noGrp="1" noChangeArrowheads="1"/>
          </p:cNvSpPr>
          <p:nvPr>
            <p:ph type="sldNum" sz="quarter" idx="4"/>
          </p:nvPr>
        </p:nvSpPr>
        <p:spPr bwMode="auto">
          <a:xfrm>
            <a:off x="68580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Helvetica" charset="0"/>
              </a:defRPr>
            </a:lvl1pPr>
          </a:lstStyle>
          <a:p>
            <a:pPr defTabSz="914400" fontAlgn="base">
              <a:spcBef>
                <a:spcPct val="0"/>
              </a:spcBef>
              <a:spcAft>
                <a:spcPct val="0"/>
              </a:spcAft>
              <a:defRPr/>
            </a:pPr>
            <a:fld id="{2264F42F-B5C7-DE43-9CFB-E6F541F42EAD}" type="slidenum">
              <a:rPr lang="en-US">
                <a:solidFill>
                  <a:srgbClr val="000000"/>
                </a:solidFill>
                <a:ea typeface="ＭＳ Ｐゴシック" charset="-128"/>
              </a:rPr>
              <a:pPr defTabSz="914400" fontAlgn="base">
                <a:spcBef>
                  <a:spcPct val="0"/>
                </a:spcBef>
                <a:spcAft>
                  <a:spcPct val="0"/>
                </a:spcAft>
                <a:defRPr/>
              </a:pPr>
              <a:t>‹#›</a:t>
            </a:fld>
            <a:endParaRPr lang="en-US" dirty="0">
              <a:solidFill>
                <a:srgbClr val="000000"/>
              </a:solidFill>
              <a:ea typeface="ＭＳ Ｐゴシック" charset="-128"/>
            </a:endParaRPr>
          </a:p>
        </p:txBody>
      </p:sp>
    </p:spTree>
    <p:extLst>
      <p:ext uri="{BB962C8B-B14F-4D97-AF65-F5344CB8AC3E}">
        <p14:creationId xmlns:p14="http://schemas.microsoft.com/office/powerpoint/2010/main" val="64066554"/>
      </p:ext>
    </p:extLst>
  </p:cSld>
  <p:clrMap bg1="lt1" tx1="dk1" bg2="lt2" tx2="dk2" accent1="accent1" accent2="accent2" accent3="accent3" accent4="accent4" accent5="accent5" accent6="accent6" hlink="hlink" folHlink="folHlink"/>
  <p:sldLayoutIdLst>
    <p:sldLayoutId id="2147484173" r:id="rId1"/>
  </p:sldLayoutIdLst>
  <p:transition xmlns:p14="http://schemas.microsoft.com/office/powerpoint/2010/main"/>
  <p:txStyles>
    <p:titleStyle>
      <a:lvl1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1pPr>
      <a:lvl2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5pPr>
      <a:lvl6pPr marL="4572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6pPr>
      <a:lvl7pPr marL="9144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7pPr>
      <a:lvl8pPr marL="13716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8pPr>
      <a:lvl9pPr marL="18288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lr>
          <a:srgbClr val="126CBB"/>
        </a:buClr>
        <a:buFont typeface="Wingdings" charset="2"/>
        <a:buBlip>
          <a:blip r:embed="rId3"/>
        </a:buBlip>
        <a:defRPr kumimoji="1" sz="3200">
          <a:solidFill>
            <a:schemeClr val="tx1"/>
          </a:solidFill>
          <a:latin typeface="Arial" pitchFamily="-112"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003687"/>
        </a:buClr>
        <a:buSzPct val="95000"/>
        <a:buFont typeface="Wingdings" charset="2"/>
        <a:buBlip>
          <a:blip r:embed="rId4"/>
        </a:buBlip>
        <a:defRPr kumimoji="1" sz="2800">
          <a:solidFill>
            <a:schemeClr val="tx1"/>
          </a:solidFill>
          <a:latin typeface="Arial" pitchFamily="-112" charset="0"/>
          <a:ea typeface="ＭＳ Ｐゴシック" pitchFamily="-112" charset="-128"/>
        </a:defRPr>
      </a:lvl2pPr>
      <a:lvl3pPr marL="1143000" indent="-228600" algn="l" rtl="0" eaLnBrk="0" fontAlgn="base" hangingPunct="0">
        <a:spcBef>
          <a:spcPct val="20000"/>
        </a:spcBef>
        <a:spcAft>
          <a:spcPct val="0"/>
        </a:spcAft>
        <a:buBlip>
          <a:blip r:embed="rId5"/>
        </a:buBlip>
        <a:defRPr kumimoji="1" sz="2400">
          <a:solidFill>
            <a:schemeClr val="tx1"/>
          </a:solidFill>
          <a:latin typeface="Arial" pitchFamily="-112" charset="0"/>
          <a:ea typeface="ＭＳ Ｐゴシック" charset="0"/>
          <a:cs typeface="Geneva" charset="0"/>
        </a:defRPr>
      </a:lvl3pPr>
      <a:lvl4pPr marL="1600200" indent="-228600" algn="l" rtl="0" eaLnBrk="0" fontAlgn="base" hangingPunct="0">
        <a:spcBef>
          <a:spcPct val="20000"/>
        </a:spcBef>
        <a:spcAft>
          <a:spcPct val="0"/>
        </a:spcAft>
        <a:buBlip>
          <a:blip r:embed="rId6"/>
        </a:buBlip>
        <a:defRPr kumimoji="1" sz="2000">
          <a:solidFill>
            <a:schemeClr val="tx1"/>
          </a:solidFill>
          <a:latin typeface="Arial" pitchFamily="-112" charset="0"/>
          <a:ea typeface="Geneva" charset="-128"/>
          <a:cs typeface="Geneva" charset="0"/>
        </a:defRPr>
      </a:lvl4pPr>
      <a:lvl5pPr marL="2057400" indent="-228600" algn="l" rtl="0" eaLnBrk="0" fontAlgn="base" hangingPunct="0">
        <a:spcBef>
          <a:spcPct val="20000"/>
        </a:spcBef>
        <a:spcAft>
          <a:spcPct val="0"/>
        </a:spcAft>
        <a:buBlip>
          <a:blip r:embed="rId7"/>
        </a:buBlip>
        <a:defRPr kumimoji="1" sz="2000">
          <a:solidFill>
            <a:schemeClr val="tx1"/>
          </a:solidFill>
          <a:latin typeface="Arial" pitchFamily="-112" charset="0"/>
          <a:ea typeface="Geneva" charset="-128"/>
          <a:cs typeface="Geneva" charset="0"/>
        </a:defRPr>
      </a:lvl5pPr>
      <a:lvl6pPr marL="2514600" indent="-228600" algn="l" rtl="0" fontAlgn="base">
        <a:spcBef>
          <a:spcPct val="20000"/>
        </a:spcBef>
        <a:spcAft>
          <a:spcPct val="0"/>
        </a:spcAft>
        <a:buBlip>
          <a:blip r:embed="rId7"/>
        </a:buBlip>
        <a:defRPr kumimoji="1" sz="2000">
          <a:solidFill>
            <a:schemeClr val="tx1"/>
          </a:solidFill>
          <a:latin typeface="+mn-lt"/>
          <a:ea typeface="+mn-ea"/>
        </a:defRPr>
      </a:lvl6pPr>
      <a:lvl7pPr marL="2971800" indent="-228600" algn="l" rtl="0" fontAlgn="base">
        <a:spcBef>
          <a:spcPct val="20000"/>
        </a:spcBef>
        <a:spcAft>
          <a:spcPct val="0"/>
        </a:spcAft>
        <a:buBlip>
          <a:blip r:embed="rId7"/>
        </a:buBlip>
        <a:defRPr kumimoji="1" sz="2000">
          <a:solidFill>
            <a:schemeClr val="tx1"/>
          </a:solidFill>
          <a:latin typeface="+mn-lt"/>
          <a:ea typeface="+mn-ea"/>
        </a:defRPr>
      </a:lvl7pPr>
      <a:lvl8pPr marL="3429000" indent="-228600" algn="l" rtl="0" fontAlgn="base">
        <a:spcBef>
          <a:spcPct val="20000"/>
        </a:spcBef>
        <a:spcAft>
          <a:spcPct val="0"/>
        </a:spcAft>
        <a:buBlip>
          <a:blip r:embed="rId7"/>
        </a:buBlip>
        <a:defRPr kumimoji="1" sz="2000">
          <a:solidFill>
            <a:schemeClr val="tx1"/>
          </a:solidFill>
          <a:latin typeface="+mn-lt"/>
          <a:ea typeface="+mn-ea"/>
        </a:defRPr>
      </a:lvl8pPr>
      <a:lvl9pPr marL="3886200" indent="-228600" algn="l" rtl="0" fontAlgn="base">
        <a:spcBef>
          <a:spcPct val="20000"/>
        </a:spcBef>
        <a:spcAft>
          <a:spcPct val="0"/>
        </a:spcAft>
        <a:buBlip>
          <a:blip r:embed="rId7"/>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20162" name="Group 2"/>
          <p:cNvGrpSpPr>
            <a:grpSpLocks/>
          </p:cNvGrpSpPr>
          <p:nvPr/>
        </p:nvGrpSpPr>
        <p:grpSpPr bwMode="auto">
          <a:xfrm>
            <a:off x="-254000" y="-50800"/>
            <a:ext cx="9518650" cy="7229475"/>
            <a:chOff x="-160" y="-32"/>
            <a:chExt cx="5996" cy="4554"/>
          </a:xfrm>
        </p:grpSpPr>
        <p:grpSp>
          <p:nvGrpSpPr>
            <p:cNvPr id="220168" name="Group 3"/>
            <p:cNvGrpSpPr>
              <a:grpSpLocks/>
            </p:cNvGrpSpPr>
            <p:nvPr userDrawn="1"/>
          </p:nvGrpSpPr>
          <p:grpSpPr bwMode="auto">
            <a:xfrm>
              <a:off x="-160" y="-32"/>
              <a:ext cx="5996" cy="4554"/>
              <a:chOff x="-160" y="-32"/>
              <a:chExt cx="5996" cy="4554"/>
            </a:xfrm>
          </p:grpSpPr>
          <p:sp>
            <p:nvSpPr>
              <p:cNvPr id="220182" name="Freeform 4"/>
              <p:cNvSpPr>
                <a:spLocks/>
              </p:cNvSpPr>
              <p:nvPr userDrawn="1"/>
            </p:nvSpPr>
            <p:spPr bwMode="hidden">
              <a:xfrm>
                <a:off x="3316" y="297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183" name="Freeform 5"/>
              <p:cNvSpPr>
                <a:spLocks/>
              </p:cNvSpPr>
              <p:nvPr userDrawn="1"/>
            </p:nvSpPr>
            <p:spPr bwMode="hidden">
              <a:xfrm>
                <a:off x="2202" y="2569"/>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184" name="Freeform 6"/>
              <p:cNvSpPr>
                <a:spLocks/>
              </p:cNvSpPr>
              <p:nvPr userDrawn="1"/>
            </p:nvSpPr>
            <p:spPr bwMode="hidden">
              <a:xfrm>
                <a:off x="2290" y="3030"/>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185" name="Freeform 7"/>
              <p:cNvSpPr>
                <a:spLocks/>
              </p:cNvSpPr>
              <p:nvPr userDrawn="1"/>
            </p:nvSpPr>
            <p:spPr bwMode="hidden">
              <a:xfrm>
                <a:off x="2611" y="3541"/>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186" name="Freeform 8"/>
              <p:cNvSpPr>
                <a:spLocks/>
              </p:cNvSpPr>
              <p:nvPr userDrawn="1"/>
            </p:nvSpPr>
            <p:spPr bwMode="hidden">
              <a:xfrm>
                <a:off x="3982" y="1813"/>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187" name="Freeform 9"/>
              <p:cNvSpPr>
                <a:spLocks/>
              </p:cNvSpPr>
              <p:nvPr userDrawn="1"/>
            </p:nvSpPr>
            <p:spPr bwMode="hidden">
              <a:xfrm>
                <a:off x="3091" y="2046"/>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188" name="Freeform 10"/>
              <p:cNvSpPr>
                <a:spLocks/>
              </p:cNvSpPr>
              <p:nvPr userDrawn="1"/>
            </p:nvSpPr>
            <p:spPr bwMode="hidden">
              <a:xfrm rot="3318475">
                <a:off x="2256" y="187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189" name="Freeform 11"/>
              <p:cNvSpPr>
                <a:spLocks/>
              </p:cNvSpPr>
              <p:nvPr userDrawn="1"/>
            </p:nvSpPr>
            <p:spPr bwMode="hidden">
              <a:xfrm rot="20976686" flipH="1">
                <a:off x="2958" y="336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190" name="Freeform 12"/>
              <p:cNvSpPr>
                <a:spLocks/>
              </p:cNvSpPr>
              <p:nvPr userDrawn="1"/>
            </p:nvSpPr>
            <p:spPr bwMode="hidden">
              <a:xfrm>
                <a:off x="1823" y="2983"/>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191" name="Freeform 13"/>
              <p:cNvSpPr>
                <a:spLocks/>
              </p:cNvSpPr>
              <p:nvPr userDrawn="1"/>
            </p:nvSpPr>
            <p:spPr bwMode="hidden">
              <a:xfrm rot="16244410" flipH="1">
                <a:off x="3617" y="3734"/>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192" name="Freeform 14"/>
              <p:cNvSpPr>
                <a:spLocks/>
              </p:cNvSpPr>
              <p:nvPr userDrawn="1"/>
            </p:nvSpPr>
            <p:spPr bwMode="hidden">
              <a:xfrm rot="6018034">
                <a:off x="1968" y="3558"/>
                <a:ext cx="802" cy="706"/>
              </a:xfrm>
              <a:custGeom>
                <a:avLst/>
                <a:gdLst>
                  <a:gd name="T0" fmla="*/ 490 w 987"/>
                  <a:gd name="T1" fmla="*/ 100 h 743"/>
                  <a:gd name="T2" fmla="*/ 632 w 987"/>
                  <a:gd name="T3" fmla="*/ 517 h 743"/>
                  <a:gd name="T4" fmla="*/ 559 w 987"/>
                  <a:gd name="T5" fmla="*/ 576 h 743"/>
                  <a:gd name="T6" fmla="*/ 133 w 987"/>
                  <a:gd name="T7" fmla="*/ 243 h 743"/>
                  <a:gd name="T8" fmla="*/ 107 w 987"/>
                  <a:gd name="T9" fmla="*/ 156 h 743"/>
                  <a:gd name="T10" fmla="*/ 318 w 987"/>
                  <a:gd name="T11" fmla="*/ 31 h 743"/>
                  <a:gd name="T12" fmla="*/ 490 w 987"/>
                  <a:gd name="T13" fmla="*/ 10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193" name="Freeform 15"/>
              <p:cNvSpPr>
                <a:spLocks/>
              </p:cNvSpPr>
              <p:nvPr userDrawn="1"/>
            </p:nvSpPr>
            <p:spPr bwMode="hidden">
              <a:xfrm rot="6284068">
                <a:off x="3402" y="304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194" name="Freeform 16"/>
              <p:cNvSpPr>
                <a:spLocks/>
              </p:cNvSpPr>
              <p:nvPr userDrawn="1"/>
            </p:nvSpPr>
            <p:spPr bwMode="hidden">
              <a:xfrm rot="19272242" flipV="1">
                <a:off x="3190" y="224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195" name="Freeform 17"/>
              <p:cNvSpPr>
                <a:spLocks/>
              </p:cNvSpPr>
              <p:nvPr userDrawn="1"/>
            </p:nvSpPr>
            <p:spPr bwMode="hidden">
              <a:xfrm rot="563450" flipH="1">
                <a:off x="1798" y="234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196" name="Freeform 18"/>
              <p:cNvSpPr>
                <a:spLocks/>
              </p:cNvSpPr>
              <p:nvPr userDrawn="1"/>
            </p:nvSpPr>
            <p:spPr bwMode="hidden">
              <a:xfrm>
                <a:off x="1229" y="271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197" name="Freeform 19"/>
              <p:cNvSpPr>
                <a:spLocks/>
              </p:cNvSpPr>
              <p:nvPr userDrawn="1"/>
            </p:nvSpPr>
            <p:spPr bwMode="hidden">
              <a:xfrm>
                <a:off x="115" y="2561"/>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198" name="Freeform 20"/>
              <p:cNvSpPr>
                <a:spLocks/>
              </p:cNvSpPr>
              <p:nvPr userDrawn="1"/>
            </p:nvSpPr>
            <p:spPr bwMode="hidden">
              <a:xfrm>
                <a:off x="155" y="2986"/>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199" name="Freeform 21"/>
              <p:cNvSpPr>
                <a:spLocks/>
              </p:cNvSpPr>
              <p:nvPr userDrawn="1"/>
            </p:nvSpPr>
            <p:spPr bwMode="hidden">
              <a:xfrm rot="-2130091">
                <a:off x="740" y="3725"/>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00" name="Freeform 22"/>
              <p:cNvSpPr>
                <a:spLocks/>
              </p:cNvSpPr>
              <p:nvPr userDrawn="1"/>
            </p:nvSpPr>
            <p:spPr bwMode="hidden">
              <a:xfrm>
                <a:off x="1823" y="1937"/>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01" name="Freeform 23"/>
              <p:cNvSpPr>
                <a:spLocks/>
              </p:cNvSpPr>
              <p:nvPr userDrawn="1"/>
            </p:nvSpPr>
            <p:spPr bwMode="hidden">
              <a:xfrm>
                <a:off x="1004" y="2038"/>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02" name="Freeform 24"/>
              <p:cNvSpPr>
                <a:spLocks/>
              </p:cNvSpPr>
              <p:nvPr userDrawn="1"/>
            </p:nvSpPr>
            <p:spPr bwMode="hidden">
              <a:xfrm rot="3318475">
                <a:off x="-71" y="198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03" name="Freeform 25"/>
              <p:cNvSpPr>
                <a:spLocks/>
              </p:cNvSpPr>
              <p:nvPr userDrawn="1"/>
            </p:nvSpPr>
            <p:spPr bwMode="hidden">
              <a:xfrm rot="20976686" flipH="1">
                <a:off x="871" y="3357"/>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04" name="Freeform 26"/>
              <p:cNvSpPr>
                <a:spLocks/>
              </p:cNvSpPr>
              <p:nvPr userDrawn="1"/>
            </p:nvSpPr>
            <p:spPr bwMode="hidden">
              <a:xfrm>
                <a:off x="-12" y="2939"/>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05" name="Freeform 27"/>
              <p:cNvSpPr>
                <a:spLocks/>
              </p:cNvSpPr>
              <p:nvPr userDrawn="1"/>
            </p:nvSpPr>
            <p:spPr bwMode="hidden">
              <a:xfrm rot="16244410" flipH="1">
                <a:off x="1518" y="3710"/>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06" name="Freeform 28"/>
              <p:cNvSpPr>
                <a:spLocks/>
              </p:cNvSpPr>
              <p:nvPr userDrawn="1"/>
            </p:nvSpPr>
            <p:spPr bwMode="hidden">
              <a:xfrm rot="5508134">
                <a:off x="-23" y="3503"/>
                <a:ext cx="802" cy="706"/>
              </a:xfrm>
              <a:custGeom>
                <a:avLst/>
                <a:gdLst>
                  <a:gd name="T0" fmla="*/ 490 w 987"/>
                  <a:gd name="T1" fmla="*/ 100 h 743"/>
                  <a:gd name="T2" fmla="*/ 632 w 987"/>
                  <a:gd name="T3" fmla="*/ 517 h 743"/>
                  <a:gd name="T4" fmla="*/ 559 w 987"/>
                  <a:gd name="T5" fmla="*/ 576 h 743"/>
                  <a:gd name="T6" fmla="*/ 133 w 987"/>
                  <a:gd name="T7" fmla="*/ 243 h 743"/>
                  <a:gd name="T8" fmla="*/ 107 w 987"/>
                  <a:gd name="T9" fmla="*/ 156 h 743"/>
                  <a:gd name="T10" fmla="*/ 318 w 987"/>
                  <a:gd name="T11" fmla="*/ 31 h 743"/>
                  <a:gd name="T12" fmla="*/ 490 w 987"/>
                  <a:gd name="T13" fmla="*/ 10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07" name="Freeform 29"/>
              <p:cNvSpPr>
                <a:spLocks/>
              </p:cNvSpPr>
              <p:nvPr userDrawn="1"/>
            </p:nvSpPr>
            <p:spPr bwMode="hidden">
              <a:xfrm rot="6284068">
                <a:off x="1171" y="2885"/>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08" name="Freeform 30"/>
              <p:cNvSpPr>
                <a:spLocks/>
              </p:cNvSpPr>
              <p:nvPr userDrawn="1"/>
            </p:nvSpPr>
            <p:spPr bwMode="hidden">
              <a:xfrm rot="19272242" flipV="1">
                <a:off x="947" y="202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09" name="Freeform 31"/>
              <p:cNvSpPr>
                <a:spLocks/>
              </p:cNvSpPr>
              <p:nvPr userDrawn="1"/>
            </p:nvSpPr>
            <p:spPr bwMode="hidden">
              <a:xfrm rot="563450" flipH="1">
                <a:off x="503" y="220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10" name="Freeform 32"/>
              <p:cNvSpPr>
                <a:spLocks/>
              </p:cNvSpPr>
              <p:nvPr userDrawn="1"/>
            </p:nvSpPr>
            <p:spPr bwMode="hidden">
              <a:xfrm>
                <a:off x="1212" y="85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11" name="Freeform 33"/>
              <p:cNvSpPr>
                <a:spLocks/>
              </p:cNvSpPr>
              <p:nvPr userDrawn="1"/>
            </p:nvSpPr>
            <p:spPr bwMode="hidden">
              <a:xfrm>
                <a:off x="98" y="449"/>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12" name="Freeform 34"/>
              <p:cNvSpPr>
                <a:spLocks/>
              </p:cNvSpPr>
              <p:nvPr userDrawn="1"/>
            </p:nvSpPr>
            <p:spPr bwMode="hidden">
              <a:xfrm>
                <a:off x="-18" y="1102"/>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13" name="Freeform 35"/>
              <p:cNvSpPr>
                <a:spLocks/>
              </p:cNvSpPr>
              <p:nvPr userDrawn="1"/>
            </p:nvSpPr>
            <p:spPr bwMode="hidden">
              <a:xfrm>
                <a:off x="723" y="161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14" name="Freeform 36"/>
              <p:cNvSpPr>
                <a:spLocks/>
              </p:cNvSpPr>
              <p:nvPr userDrawn="1"/>
            </p:nvSpPr>
            <p:spPr bwMode="hidden">
              <a:xfrm>
                <a:off x="1806" y="-19"/>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15" name="Freeform 37"/>
              <p:cNvSpPr>
                <a:spLocks/>
              </p:cNvSpPr>
              <p:nvPr userDrawn="1"/>
            </p:nvSpPr>
            <p:spPr bwMode="hidden">
              <a:xfrm>
                <a:off x="987" y="82"/>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16" name="Freeform 38"/>
              <p:cNvSpPr>
                <a:spLocks/>
              </p:cNvSpPr>
              <p:nvPr userDrawn="1"/>
            </p:nvSpPr>
            <p:spPr bwMode="hidden">
              <a:xfrm rot="3318475">
                <a:off x="188" y="-111"/>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17" name="Freeform 39"/>
              <p:cNvSpPr>
                <a:spLocks/>
              </p:cNvSpPr>
              <p:nvPr userDrawn="1"/>
            </p:nvSpPr>
            <p:spPr bwMode="hidden">
              <a:xfrm rot="20976686" flipH="1">
                <a:off x="854" y="124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18" name="Freeform 40"/>
              <p:cNvSpPr>
                <a:spLocks/>
              </p:cNvSpPr>
              <p:nvPr userDrawn="1"/>
            </p:nvSpPr>
            <p:spPr bwMode="hidden">
              <a:xfrm>
                <a:off x="187" y="935"/>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19" name="Freeform 41"/>
              <p:cNvSpPr>
                <a:spLocks/>
              </p:cNvSpPr>
              <p:nvPr userDrawn="1"/>
            </p:nvSpPr>
            <p:spPr bwMode="hidden">
              <a:xfrm rot="16244410" flipH="1">
                <a:off x="1489" y="1446"/>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20" name="Freeform 42"/>
              <p:cNvSpPr>
                <a:spLocks/>
              </p:cNvSpPr>
              <p:nvPr userDrawn="1"/>
            </p:nvSpPr>
            <p:spPr bwMode="hidden">
              <a:xfrm rot="2428453">
                <a:off x="-160" y="1667"/>
                <a:ext cx="802" cy="706"/>
              </a:xfrm>
              <a:custGeom>
                <a:avLst/>
                <a:gdLst>
                  <a:gd name="T0" fmla="*/ 490 w 987"/>
                  <a:gd name="T1" fmla="*/ 100 h 743"/>
                  <a:gd name="T2" fmla="*/ 632 w 987"/>
                  <a:gd name="T3" fmla="*/ 517 h 743"/>
                  <a:gd name="T4" fmla="*/ 559 w 987"/>
                  <a:gd name="T5" fmla="*/ 576 h 743"/>
                  <a:gd name="T6" fmla="*/ 133 w 987"/>
                  <a:gd name="T7" fmla="*/ 243 h 743"/>
                  <a:gd name="T8" fmla="*/ 107 w 987"/>
                  <a:gd name="T9" fmla="*/ 156 h 743"/>
                  <a:gd name="T10" fmla="*/ 318 w 987"/>
                  <a:gd name="T11" fmla="*/ 31 h 743"/>
                  <a:gd name="T12" fmla="*/ 490 w 987"/>
                  <a:gd name="T13" fmla="*/ 10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21" name="Freeform 43"/>
              <p:cNvSpPr>
                <a:spLocks/>
              </p:cNvSpPr>
              <p:nvPr userDrawn="1"/>
            </p:nvSpPr>
            <p:spPr bwMode="hidden">
              <a:xfrm rot="6284068">
                <a:off x="1298" y="92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22" name="Freeform 44"/>
              <p:cNvSpPr>
                <a:spLocks/>
              </p:cNvSpPr>
              <p:nvPr userDrawn="1"/>
            </p:nvSpPr>
            <p:spPr bwMode="hidden">
              <a:xfrm rot="19272242" flipV="1">
                <a:off x="930" y="6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23" name="Freeform 45"/>
              <p:cNvSpPr>
                <a:spLocks/>
              </p:cNvSpPr>
              <p:nvPr userDrawn="1"/>
            </p:nvSpPr>
            <p:spPr bwMode="hidden">
              <a:xfrm rot="563450" flipH="1">
                <a:off x="-18" y="22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24" name="Freeform 46"/>
              <p:cNvSpPr>
                <a:spLocks/>
              </p:cNvSpPr>
              <p:nvPr userDrawn="1"/>
            </p:nvSpPr>
            <p:spPr bwMode="hidden">
              <a:xfrm>
                <a:off x="3307" y="85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25" name="Freeform 47"/>
              <p:cNvSpPr>
                <a:spLocks/>
              </p:cNvSpPr>
              <p:nvPr userDrawn="1"/>
            </p:nvSpPr>
            <p:spPr bwMode="hidden">
              <a:xfrm>
                <a:off x="2193" y="449"/>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26" name="Freeform 48"/>
              <p:cNvSpPr>
                <a:spLocks/>
              </p:cNvSpPr>
              <p:nvPr userDrawn="1"/>
            </p:nvSpPr>
            <p:spPr bwMode="hidden">
              <a:xfrm>
                <a:off x="2077" y="1102"/>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27" name="Freeform 49"/>
              <p:cNvSpPr>
                <a:spLocks/>
              </p:cNvSpPr>
              <p:nvPr userDrawn="1"/>
            </p:nvSpPr>
            <p:spPr bwMode="hidden">
              <a:xfrm>
                <a:off x="2818" y="161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28" name="Freeform 50"/>
              <p:cNvSpPr>
                <a:spLocks/>
              </p:cNvSpPr>
              <p:nvPr userDrawn="1"/>
            </p:nvSpPr>
            <p:spPr bwMode="hidden">
              <a:xfrm>
                <a:off x="3901" y="-19"/>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29" name="Freeform 51"/>
              <p:cNvSpPr>
                <a:spLocks/>
              </p:cNvSpPr>
              <p:nvPr userDrawn="1"/>
            </p:nvSpPr>
            <p:spPr bwMode="hidden">
              <a:xfrm>
                <a:off x="3082" y="82"/>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30" name="Freeform 52"/>
              <p:cNvSpPr>
                <a:spLocks/>
              </p:cNvSpPr>
              <p:nvPr userDrawn="1"/>
            </p:nvSpPr>
            <p:spPr bwMode="hidden">
              <a:xfrm rot="3318475">
                <a:off x="2007" y="3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31" name="Freeform 53"/>
              <p:cNvSpPr>
                <a:spLocks/>
              </p:cNvSpPr>
              <p:nvPr userDrawn="1"/>
            </p:nvSpPr>
            <p:spPr bwMode="hidden">
              <a:xfrm rot="20976686" flipH="1">
                <a:off x="2949" y="124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32" name="Freeform 54"/>
              <p:cNvSpPr>
                <a:spLocks/>
              </p:cNvSpPr>
              <p:nvPr userDrawn="1"/>
            </p:nvSpPr>
            <p:spPr bwMode="hidden">
              <a:xfrm>
                <a:off x="1910" y="1055"/>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33" name="Freeform 55"/>
              <p:cNvSpPr>
                <a:spLocks/>
              </p:cNvSpPr>
              <p:nvPr userDrawn="1"/>
            </p:nvSpPr>
            <p:spPr bwMode="hidden">
              <a:xfrm rot="16244410" flipH="1">
                <a:off x="3584" y="1446"/>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34" name="Freeform 56"/>
              <p:cNvSpPr>
                <a:spLocks/>
              </p:cNvSpPr>
              <p:nvPr userDrawn="1"/>
            </p:nvSpPr>
            <p:spPr bwMode="hidden">
              <a:xfrm rot="2428453">
                <a:off x="1935" y="1667"/>
                <a:ext cx="802" cy="706"/>
              </a:xfrm>
              <a:custGeom>
                <a:avLst/>
                <a:gdLst>
                  <a:gd name="T0" fmla="*/ 490 w 987"/>
                  <a:gd name="T1" fmla="*/ 100 h 743"/>
                  <a:gd name="T2" fmla="*/ 632 w 987"/>
                  <a:gd name="T3" fmla="*/ 517 h 743"/>
                  <a:gd name="T4" fmla="*/ 559 w 987"/>
                  <a:gd name="T5" fmla="*/ 576 h 743"/>
                  <a:gd name="T6" fmla="*/ 133 w 987"/>
                  <a:gd name="T7" fmla="*/ 243 h 743"/>
                  <a:gd name="T8" fmla="*/ 107 w 987"/>
                  <a:gd name="T9" fmla="*/ 156 h 743"/>
                  <a:gd name="T10" fmla="*/ 318 w 987"/>
                  <a:gd name="T11" fmla="*/ 31 h 743"/>
                  <a:gd name="T12" fmla="*/ 490 w 987"/>
                  <a:gd name="T13" fmla="*/ 10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35" name="Freeform 57"/>
              <p:cNvSpPr>
                <a:spLocks/>
              </p:cNvSpPr>
              <p:nvPr userDrawn="1"/>
            </p:nvSpPr>
            <p:spPr bwMode="hidden">
              <a:xfrm rot="6284068">
                <a:off x="3393" y="92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36" name="Freeform 58"/>
              <p:cNvSpPr>
                <a:spLocks/>
              </p:cNvSpPr>
              <p:nvPr userDrawn="1"/>
            </p:nvSpPr>
            <p:spPr bwMode="hidden">
              <a:xfrm rot="19272242" flipV="1">
                <a:off x="3025" y="6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37" name="Freeform 59"/>
              <p:cNvSpPr>
                <a:spLocks/>
              </p:cNvSpPr>
              <p:nvPr userDrawn="1"/>
            </p:nvSpPr>
            <p:spPr bwMode="hidden">
              <a:xfrm rot="563450" flipH="1">
                <a:off x="1849" y="22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38" name="Freeform 60"/>
              <p:cNvSpPr>
                <a:spLocks/>
              </p:cNvSpPr>
              <p:nvPr userDrawn="1"/>
            </p:nvSpPr>
            <p:spPr bwMode="hidden">
              <a:xfrm flipH="1">
                <a:off x="5077" y="850"/>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39" name="Freeform 61"/>
              <p:cNvSpPr>
                <a:spLocks/>
              </p:cNvSpPr>
              <p:nvPr userDrawn="1"/>
            </p:nvSpPr>
            <p:spPr bwMode="hidden">
              <a:xfrm>
                <a:off x="4289" y="458"/>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40" name="Freeform 62"/>
              <p:cNvSpPr>
                <a:spLocks/>
              </p:cNvSpPr>
              <p:nvPr userDrawn="1"/>
            </p:nvSpPr>
            <p:spPr bwMode="hidden">
              <a:xfrm>
                <a:off x="4173" y="1111"/>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41" name="Freeform 63"/>
              <p:cNvSpPr>
                <a:spLocks/>
              </p:cNvSpPr>
              <p:nvPr userDrawn="1"/>
            </p:nvSpPr>
            <p:spPr bwMode="hidden">
              <a:xfrm>
                <a:off x="5094" y="1562"/>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42" name="Freeform 64"/>
              <p:cNvSpPr>
                <a:spLocks/>
              </p:cNvSpPr>
              <p:nvPr userDrawn="1"/>
            </p:nvSpPr>
            <p:spPr bwMode="hidden">
              <a:xfrm>
                <a:off x="4830" y="7"/>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43" name="Freeform 65"/>
              <p:cNvSpPr>
                <a:spLocks/>
              </p:cNvSpPr>
              <p:nvPr userDrawn="1"/>
            </p:nvSpPr>
            <p:spPr bwMode="hidden">
              <a:xfrm rot="3318475">
                <a:off x="4139" y="-65"/>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44" name="Freeform 66"/>
              <p:cNvSpPr>
                <a:spLocks/>
              </p:cNvSpPr>
              <p:nvPr userDrawn="1"/>
            </p:nvSpPr>
            <p:spPr bwMode="hidden">
              <a:xfrm rot="20976686" flipH="1">
                <a:off x="5045" y="1254"/>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45" name="Freeform 67"/>
              <p:cNvSpPr>
                <a:spLocks/>
              </p:cNvSpPr>
              <p:nvPr userDrawn="1"/>
            </p:nvSpPr>
            <p:spPr bwMode="hidden">
              <a:xfrm>
                <a:off x="4330" y="932"/>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46" name="Freeform 68"/>
              <p:cNvSpPr>
                <a:spLocks/>
              </p:cNvSpPr>
              <p:nvPr userDrawn="1"/>
            </p:nvSpPr>
            <p:spPr bwMode="hidden">
              <a:xfrm rot="16244410" flipH="1">
                <a:off x="5174" y="319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47" name="Freeform 69"/>
              <p:cNvSpPr>
                <a:spLocks/>
              </p:cNvSpPr>
              <p:nvPr userDrawn="1"/>
            </p:nvSpPr>
            <p:spPr bwMode="hidden">
              <a:xfrm rot="2428453">
                <a:off x="4163" y="1592"/>
                <a:ext cx="802" cy="706"/>
              </a:xfrm>
              <a:custGeom>
                <a:avLst/>
                <a:gdLst>
                  <a:gd name="T0" fmla="*/ 490 w 987"/>
                  <a:gd name="T1" fmla="*/ 100 h 743"/>
                  <a:gd name="T2" fmla="*/ 632 w 987"/>
                  <a:gd name="T3" fmla="*/ 517 h 743"/>
                  <a:gd name="T4" fmla="*/ 559 w 987"/>
                  <a:gd name="T5" fmla="*/ 576 h 743"/>
                  <a:gd name="T6" fmla="*/ 133 w 987"/>
                  <a:gd name="T7" fmla="*/ 243 h 743"/>
                  <a:gd name="T8" fmla="*/ 107 w 987"/>
                  <a:gd name="T9" fmla="*/ 156 h 743"/>
                  <a:gd name="T10" fmla="*/ 318 w 987"/>
                  <a:gd name="T11" fmla="*/ 31 h 743"/>
                  <a:gd name="T12" fmla="*/ 490 w 987"/>
                  <a:gd name="T13" fmla="*/ 10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48" name="Freeform 70"/>
              <p:cNvSpPr>
                <a:spLocks/>
              </p:cNvSpPr>
              <p:nvPr userDrawn="1"/>
            </p:nvSpPr>
            <p:spPr bwMode="hidden">
              <a:xfrm rot="6284068">
                <a:off x="4901" y="75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49" name="Freeform 71"/>
              <p:cNvSpPr>
                <a:spLocks/>
              </p:cNvSpPr>
              <p:nvPr userDrawn="1"/>
            </p:nvSpPr>
            <p:spPr bwMode="hidden">
              <a:xfrm rot="21011466" flipV="1">
                <a:off x="5124" y="-8"/>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50" name="Freeform 72"/>
              <p:cNvSpPr>
                <a:spLocks/>
              </p:cNvSpPr>
              <p:nvPr userDrawn="1"/>
            </p:nvSpPr>
            <p:spPr bwMode="hidden">
              <a:xfrm rot="563450" flipH="1">
                <a:off x="3825" y="446"/>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51" name="Freeform 73"/>
              <p:cNvSpPr>
                <a:spLocks/>
              </p:cNvSpPr>
              <p:nvPr userDrawn="1"/>
            </p:nvSpPr>
            <p:spPr bwMode="hidden">
              <a:xfrm rot="6521641">
                <a:off x="5099" y="2938"/>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52" name="Freeform 74"/>
              <p:cNvSpPr>
                <a:spLocks/>
              </p:cNvSpPr>
              <p:nvPr userDrawn="1"/>
            </p:nvSpPr>
            <p:spPr bwMode="hidden">
              <a:xfrm>
                <a:off x="4289" y="2570"/>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53" name="Freeform 75"/>
              <p:cNvSpPr>
                <a:spLocks/>
              </p:cNvSpPr>
              <p:nvPr userDrawn="1"/>
            </p:nvSpPr>
            <p:spPr bwMode="hidden">
              <a:xfrm>
                <a:off x="4173" y="3223"/>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54" name="Freeform 76"/>
              <p:cNvSpPr>
                <a:spLocks/>
              </p:cNvSpPr>
              <p:nvPr userDrawn="1"/>
            </p:nvSpPr>
            <p:spPr bwMode="hidden">
              <a:xfrm rot="5844778">
                <a:off x="5046" y="359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55" name="Freeform 77"/>
              <p:cNvSpPr>
                <a:spLocks/>
              </p:cNvSpPr>
              <p:nvPr userDrawn="1"/>
            </p:nvSpPr>
            <p:spPr bwMode="hidden">
              <a:xfrm>
                <a:off x="4854" y="202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56" name="Freeform 78"/>
              <p:cNvSpPr>
                <a:spLocks/>
              </p:cNvSpPr>
              <p:nvPr userDrawn="1"/>
            </p:nvSpPr>
            <p:spPr bwMode="hidden">
              <a:xfrm rot="3318475">
                <a:off x="4103" y="199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57" name="Freeform 79"/>
              <p:cNvSpPr>
                <a:spLocks/>
              </p:cNvSpPr>
              <p:nvPr userDrawn="1"/>
            </p:nvSpPr>
            <p:spPr bwMode="hidden">
              <a:xfrm rot="20976686" flipH="1">
                <a:off x="4925" y="3667"/>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58" name="Freeform 80"/>
              <p:cNvSpPr>
                <a:spLocks/>
              </p:cNvSpPr>
              <p:nvPr userDrawn="1"/>
            </p:nvSpPr>
            <p:spPr bwMode="hidden">
              <a:xfrm>
                <a:off x="4006" y="3176"/>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59" name="Freeform 81"/>
              <p:cNvSpPr>
                <a:spLocks/>
              </p:cNvSpPr>
              <p:nvPr userDrawn="1"/>
            </p:nvSpPr>
            <p:spPr bwMode="hidden">
              <a:xfrm rot="6820033">
                <a:off x="4163" y="3620"/>
                <a:ext cx="802" cy="706"/>
              </a:xfrm>
              <a:custGeom>
                <a:avLst/>
                <a:gdLst>
                  <a:gd name="T0" fmla="*/ 490 w 987"/>
                  <a:gd name="T1" fmla="*/ 100 h 743"/>
                  <a:gd name="T2" fmla="*/ 632 w 987"/>
                  <a:gd name="T3" fmla="*/ 517 h 743"/>
                  <a:gd name="T4" fmla="*/ 559 w 987"/>
                  <a:gd name="T5" fmla="*/ 576 h 743"/>
                  <a:gd name="T6" fmla="*/ 133 w 987"/>
                  <a:gd name="T7" fmla="*/ 243 h 743"/>
                  <a:gd name="T8" fmla="*/ 107 w 987"/>
                  <a:gd name="T9" fmla="*/ 156 h 743"/>
                  <a:gd name="T10" fmla="*/ 318 w 987"/>
                  <a:gd name="T11" fmla="*/ 31 h 743"/>
                  <a:gd name="T12" fmla="*/ 490 w 987"/>
                  <a:gd name="T13" fmla="*/ 10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60" name="Freeform 82"/>
              <p:cNvSpPr>
                <a:spLocks/>
              </p:cNvSpPr>
              <p:nvPr userDrawn="1"/>
            </p:nvSpPr>
            <p:spPr bwMode="hidden">
              <a:xfrm rot="6284068">
                <a:off x="4589" y="255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61" name="Freeform 83"/>
              <p:cNvSpPr>
                <a:spLocks/>
              </p:cNvSpPr>
              <p:nvPr userDrawn="1"/>
            </p:nvSpPr>
            <p:spPr bwMode="hidden">
              <a:xfrm rot="15949041" flipV="1">
                <a:off x="5118" y="209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220262" name="Freeform 84"/>
              <p:cNvSpPr>
                <a:spLocks/>
              </p:cNvSpPr>
              <p:nvPr userDrawn="1"/>
            </p:nvSpPr>
            <p:spPr bwMode="hidden">
              <a:xfrm rot="563450" flipH="1">
                <a:off x="3981" y="2402"/>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grpSp>
        <p:grpSp>
          <p:nvGrpSpPr>
            <p:cNvPr id="220169" name="Group 85"/>
            <p:cNvGrpSpPr>
              <a:grpSpLocks/>
            </p:cNvGrpSpPr>
            <p:nvPr userDrawn="1"/>
          </p:nvGrpSpPr>
          <p:grpSpPr bwMode="auto">
            <a:xfrm>
              <a:off x="120" y="298"/>
              <a:ext cx="5509" cy="141"/>
              <a:chOff x="150" y="543"/>
              <a:chExt cx="5309" cy="200"/>
            </a:xfrm>
          </p:grpSpPr>
          <p:sp>
            <p:nvSpPr>
              <p:cNvPr id="220180" name="AutoShape 86"/>
              <p:cNvSpPr>
                <a:spLocks noChangeArrowheads="1"/>
              </p:cNvSpPr>
              <p:nvPr/>
            </p:nvSpPr>
            <p:spPr bwMode="ltGray">
              <a:xfrm>
                <a:off x="150" y="543"/>
                <a:ext cx="5309" cy="200"/>
              </a:xfrm>
              <a:prstGeom prst="roundRect">
                <a:avLst>
                  <a:gd name="adj" fmla="val 50000"/>
                </a:avLst>
              </a:prstGeom>
              <a:solidFill>
                <a:srgbClr val="808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zh-CN" altLang="en-US" sz="2400">
                  <a:solidFill>
                    <a:srgbClr val="333333"/>
                  </a:solidFill>
                  <a:latin typeface="Times New Roman" charset="0"/>
                  <a:ea typeface="ＭＳ Ｐゴシック" charset="0"/>
                  <a:cs typeface="ＭＳ Ｐゴシック" charset="0"/>
                </a:endParaRPr>
              </a:p>
            </p:txBody>
          </p:sp>
          <p:sp>
            <p:nvSpPr>
              <p:cNvPr id="220181" name="Rectangle 87"/>
              <p:cNvSpPr>
                <a:spLocks noChangeArrowheads="1"/>
              </p:cNvSpPr>
              <p:nvPr/>
            </p:nvSpPr>
            <p:spPr bwMode="ltGray">
              <a:xfrm>
                <a:off x="175" y="600"/>
                <a:ext cx="5251" cy="50"/>
              </a:xfrm>
              <a:prstGeom prst="rect">
                <a:avLst/>
              </a:prstGeom>
              <a:solidFill>
                <a:srgbClr val="80808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sz="2400">
                  <a:solidFill>
                    <a:srgbClr val="333333"/>
                  </a:solidFill>
                  <a:latin typeface="Times New Roman" charset="0"/>
                  <a:ea typeface="ＭＳ Ｐゴシック" charset="0"/>
                  <a:cs typeface="ＭＳ Ｐゴシック" charset="0"/>
                </a:endParaRPr>
              </a:p>
            </p:txBody>
          </p:sp>
        </p:grpSp>
        <p:grpSp>
          <p:nvGrpSpPr>
            <p:cNvPr id="220170" name="Group 88"/>
            <p:cNvGrpSpPr>
              <a:grpSpLocks/>
            </p:cNvGrpSpPr>
            <p:nvPr userDrawn="1"/>
          </p:nvGrpSpPr>
          <p:grpSpPr bwMode="auto">
            <a:xfrm>
              <a:off x="52" y="241"/>
              <a:ext cx="5509" cy="141"/>
              <a:chOff x="150" y="543"/>
              <a:chExt cx="5309" cy="200"/>
            </a:xfrm>
          </p:grpSpPr>
          <p:sp>
            <p:nvSpPr>
              <p:cNvPr id="220178" name="AutoShape 89"/>
              <p:cNvSpPr>
                <a:spLocks noChangeArrowheads="1"/>
              </p:cNvSpPr>
              <p:nvPr/>
            </p:nvSpPr>
            <p:spPr bwMode="auto">
              <a:xfrm>
                <a:off x="150" y="543"/>
                <a:ext cx="5309" cy="200"/>
              </a:xfrm>
              <a:prstGeom prst="roundRect">
                <a:avLst>
                  <a:gd name="adj" fmla="val 50000"/>
                </a:avLst>
              </a:prstGeom>
              <a:gradFill rotWithShape="0">
                <a:gsLst>
                  <a:gs pos="0">
                    <a:srgbClr val="525252"/>
                  </a:gs>
                  <a:gs pos="50000">
                    <a:srgbClr val="B2B2B2"/>
                  </a:gs>
                  <a:gs pos="100000">
                    <a:srgbClr val="52525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zh-CN" altLang="en-US" sz="2400">
                  <a:solidFill>
                    <a:srgbClr val="333333"/>
                  </a:solidFill>
                  <a:latin typeface="Times New Roman" charset="0"/>
                  <a:ea typeface="ＭＳ Ｐゴシック" charset="0"/>
                  <a:cs typeface="ＭＳ Ｐゴシック" charset="0"/>
                </a:endParaRPr>
              </a:p>
            </p:txBody>
          </p:sp>
          <p:sp>
            <p:nvSpPr>
              <p:cNvPr id="220179" name="Rectangle 90"/>
              <p:cNvSpPr>
                <a:spLocks noChangeArrowheads="1"/>
              </p:cNvSpPr>
              <p:nvPr/>
            </p:nvSpPr>
            <p:spPr bwMode="auto">
              <a:xfrm>
                <a:off x="175" y="600"/>
                <a:ext cx="5251" cy="50"/>
              </a:xfrm>
              <a:prstGeom prst="rect">
                <a:avLst/>
              </a:prstGeom>
              <a:gradFill rotWithShape="0">
                <a:gsLst>
                  <a:gs pos="0">
                    <a:srgbClr val="B2B2B2"/>
                  </a:gs>
                  <a:gs pos="50000">
                    <a:srgbClr val="EAEAEA"/>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sz="2400">
                  <a:solidFill>
                    <a:srgbClr val="333333"/>
                  </a:solidFill>
                  <a:latin typeface="Times New Roman" charset="0"/>
                  <a:ea typeface="ＭＳ Ｐゴシック" charset="0"/>
                  <a:cs typeface="ＭＳ Ｐゴシック" charset="0"/>
                </a:endParaRPr>
              </a:p>
            </p:txBody>
          </p:sp>
        </p:grpSp>
        <p:sp>
          <p:nvSpPr>
            <p:cNvPr id="220171" name="Freeform 91"/>
            <p:cNvSpPr>
              <a:spLocks/>
            </p:cNvSpPr>
            <p:nvPr userDrawn="1"/>
          </p:nvSpPr>
          <p:spPr bwMode="ltGray">
            <a:xfrm>
              <a:off x="97" y="300"/>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rgbClr val="808080">
                <a:alpha val="50195"/>
              </a:srgb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grpSp>
          <p:nvGrpSpPr>
            <p:cNvPr id="220172" name="Group 92"/>
            <p:cNvGrpSpPr>
              <a:grpSpLocks/>
            </p:cNvGrpSpPr>
            <p:nvPr userDrawn="1"/>
          </p:nvGrpSpPr>
          <p:grpSpPr bwMode="auto">
            <a:xfrm>
              <a:off x="136" y="94"/>
              <a:ext cx="790" cy="737"/>
              <a:chOff x="138" y="104"/>
              <a:chExt cx="790" cy="737"/>
            </a:xfrm>
          </p:grpSpPr>
          <p:sp>
            <p:nvSpPr>
              <p:cNvPr id="220173" name="Freeform 93"/>
              <p:cNvSpPr>
                <a:spLocks/>
              </p:cNvSpPr>
              <p:nvPr/>
            </p:nvSpPr>
            <p:spPr bwMode="auto">
              <a:xfrm>
                <a:off x="138" y="115"/>
                <a:ext cx="790" cy="726"/>
              </a:xfrm>
              <a:custGeom>
                <a:avLst/>
                <a:gdLst>
                  <a:gd name="T0" fmla="*/ 15 w 866"/>
                  <a:gd name="T1" fmla="*/ 150 h 795"/>
                  <a:gd name="T2" fmla="*/ 236 w 866"/>
                  <a:gd name="T3" fmla="*/ 601 h 795"/>
                  <a:gd name="T4" fmla="*/ 317 w 866"/>
                  <a:gd name="T5" fmla="*/ 573 h 795"/>
                  <a:gd name="T6" fmla="*/ 538 w 866"/>
                  <a:gd name="T7" fmla="*/ 207 h 795"/>
                  <a:gd name="T8" fmla="*/ 596 w 866"/>
                  <a:gd name="T9" fmla="*/ 115 h 795"/>
                  <a:gd name="T10" fmla="*/ 151 w 866"/>
                  <a:gd name="T11" fmla="*/ 0 h 795"/>
                  <a:gd name="T12" fmla="*/ 15 w 866"/>
                  <a:gd name="T13" fmla="*/ 15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chemeClr val="accent1"/>
              </a:solidFill>
              <a:ln>
                <a:noFill/>
              </a:ln>
              <a:extLst>
                <a:ext uri="{91240B29-F687-4f45-9708-019B960494DF}">
                  <a14:hiddenLine xmlns:a14="http://schemas.microsoft.com/office/drawing/2010/main" w="12700" cmpd="sng">
                    <a:solidFill>
                      <a:srgbClr val="000000"/>
                    </a:solidFill>
                    <a:round/>
                    <a:headEnd/>
                    <a:tailEnd/>
                  </a14:hiddenLine>
                </a:ext>
              </a:extLst>
            </p:spPr>
            <p:txBody>
              <a:bodyPr wrap="none" anchor="ctr"/>
              <a:lstStyle/>
              <a:p>
                <a:pPr defTabSz="914400" fontAlgn="base">
                  <a:spcBef>
                    <a:spcPct val="0"/>
                  </a:spcBef>
                  <a:spcAft>
                    <a:spcPct val="0"/>
                  </a:spcAft>
                </a:pPr>
                <a:endParaRPr lang="en-US" sz="3600">
                  <a:solidFill>
                    <a:srgbClr val="9CDCDA"/>
                  </a:solidFill>
                  <a:latin typeface="Times New Roman" charset="0"/>
                  <a:ea typeface="SimSun" charset="0"/>
                </a:endParaRPr>
              </a:p>
            </p:txBody>
          </p:sp>
          <p:sp>
            <p:nvSpPr>
              <p:cNvPr id="41054" name="Freeform 94"/>
              <p:cNvSpPr>
                <a:spLocks/>
              </p:cNvSpPr>
              <p:nvPr/>
            </p:nvSpPr>
            <p:spPr bwMode="auto">
              <a:xfrm>
                <a:off x="150" y="119"/>
                <a:ext cx="181" cy="533"/>
              </a:xfrm>
              <a:custGeom>
                <a:avLst/>
                <a:gdLst/>
                <a:ahLst/>
                <a:cxnLst>
                  <a:cxn ang="0">
                    <a:pos x="60" y="12"/>
                  </a:cxn>
                  <a:cxn ang="0">
                    <a:pos x="2" y="153"/>
                  </a:cxn>
                  <a:cxn ang="0">
                    <a:pos x="63" y="366"/>
                  </a:cxn>
                  <a:cxn ang="0">
                    <a:pos x="146" y="512"/>
                  </a:cxn>
                  <a:cxn ang="0">
                    <a:pos x="156" y="489"/>
                  </a:cxn>
                  <a:cxn ang="0">
                    <a:pos x="74" y="294"/>
                  </a:cxn>
                  <a:cxn ang="0">
                    <a:pos x="63" y="155"/>
                  </a:cxn>
                  <a:cxn ang="0">
                    <a:pos x="98" y="53"/>
                  </a:cxn>
                  <a:cxn ang="0">
                    <a:pos x="135" y="32"/>
                  </a:cxn>
                  <a:cxn ang="0">
                    <a:pos x="179" y="16"/>
                  </a:cxn>
                  <a:cxn ang="0">
                    <a:pos x="146" y="2"/>
                  </a:cxn>
                  <a:cxn ang="0">
                    <a:pos x="93" y="2"/>
                  </a:cxn>
                  <a:cxn ang="0">
                    <a:pos x="60" y="12"/>
                  </a:cxn>
                </a:cxnLst>
                <a:rect l="0" t="0" r="r" b="b"/>
                <a:pathLst>
                  <a:path w="181" h="533">
                    <a:moveTo>
                      <a:pt x="60" y="12"/>
                    </a:moveTo>
                    <a:cubicBezTo>
                      <a:pt x="18" y="35"/>
                      <a:pt x="0" y="83"/>
                      <a:pt x="2" y="153"/>
                    </a:cubicBezTo>
                    <a:cubicBezTo>
                      <a:pt x="3" y="212"/>
                      <a:pt x="39" y="306"/>
                      <a:pt x="63" y="366"/>
                    </a:cubicBezTo>
                    <a:cubicBezTo>
                      <a:pt x="87" y="426"/>
                      <a:pt x="131" y="492"/>
                      <a:pt x="146" y="512"/>
                    </a:cubicBezTo>
                    <a:cubicBezTo>
                      <a:pt x="162" y="533"/>
                      <a:pt x="168" y="526"/>
                      <a:pt x="156" y="489"/>
                    </a:cubicBezTo>
                    <a:cubicBezTo>
                      <a:pt x="144" y="453"/>
                      <a:pt x="90" y="350"/>
                      <a:pt x="74" y="294"/>
                    </a:cubicBezTo>
                    <a:cubicBezTo>
                      <a:pt x="59" y="239"/>
                      <a:pt x="59" y="196"/>
                      <a:pt x="63" y="155"/>
                    </a:cubicBezTo>
                    <a:cubicBezTo>
                      <a:pt x="67" y="115"/>
                      <a:pt x="86" y="74"/>
                      <a:pt x="98" y="53"/>
                    </a:cubicBezTo>
                    <a:cubicBezTo>
                      <a:pt x="110" y="33"/>
                      <a:pt x="121" y="39"/>
                      <a:pt x="135" y="32"/>
                    </a:cubicBezTo>
                    <a:cubicBezTo>
                      <a:pt x="148" y="26"/>
                      <a:pt x="177" y="21"/>
                      <a:pt x="179" y="16"/>
                    </a:cubicBezTo>
                    <a:cubicBezTo>
                      <a:pt x="181" y="11"/>
                      <a:pt x="161" y="4"/>
                      <a:pt x="146" y="2"/>
                    </a:cubicBezTo>
                    <a:cubicBezTo>
                      <a:pt x="132" y="0"/>
                      <a:pt x="107" y="1"/>
                      <a:pt x="93" y="2"/>
                    </a:cubicBezTo>
                    <a:cubicBezTo>
                      <a:pt x="78" y="4"/>
                      <a:pt x="74" y="0"/>
                      <a:pt x="60" y="12"/>
                    </a:cubicBezTo>
                    <a:close/>
                  </a:path>
                </a:pathLst>
              </a:custGeom>
              <a:gradFill rotWithShape="0">
                <a:gsLst>
                  <a:gs pos="0">
                    <a:schemeClr val="accent1">
                      <a:gamma/>
                      <a:shade val="75686"/>
                      <a:invGamma/>
                    </a:schemeClr>
                  </a:gs>
                  <a:gs pos="100000">
                    <a:schemeClr val="accent1"/>
                  </a:gs>
                </a:gsLst>
                <a:lin ang="0" scaled="1"/>
              </a:gradFill>
              <a:ln w="9525" cap="flat" cmpd="sng">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zh-CN" altLang="en-US" sz="2400">
                  <a:solidFill>
                    <a:srgbClr val="333333"/>
                  </a:solidFill>
                  <a:latin typeface="Times New Roman" pitchFamily="18" charset="0"/>
                  <a:ea typeface="ＭＳ Ｐゴシック" pitchFamily="34" charset="-128"/>
                </a:endParaRPr>
              </a:p>
            </p:txBody>
          </p:sp>
          <p:sp>
            <p:nvSpPr>
              <p:cNvPr id="41055" name="Freeform 95"/>
              <p:cNvSpPr>
                <a:spLocks/>
              </p:cNvSpPr>
              <p:nvPr/>
            </p:nvSpPr>
            <p:spPr bwMode="auto">
              <a:xfrm>
                <a:off x="190" y="104"/>
                <a:ext cx="666" cy="195"/>
              </a:xfrm>
              <a:custGeom>
                <a:avLst/>
                <a:gdLst/>
                <a:ahLst/>
                <a:cxnLst>
                  <a:cxn ang="0">
                    <a:pos x="10" y="32"/>
                  </a:cxn>
                  <a:cxn ang="0">
                    <a:pos x="72" y="3"/>
                  </a:cxn>
                  <a:cxn ang="0">
                    <a:pos x="214" y="16"/>
                  </a:cxn>
                  <a:cxn ang="0">
                    <a:pos x="440" y="74"/>
                  </a:cxn>
                  <a:cxn ang="0">
                    <a:pos x="604" y="140"/>
                  </a:cxn>
                  <a:cxn ang="0">
                    <a:pos x="653" y="182"/>
                  </a:cxn>
                  <a:cxn ang="0">
                    <a:pos x="638" y="186"/>
                  </a:cxn>
                  <a:cxn ang="0">
                    <a:pos x="483" y="129"/>
                  </a:cxn>
                  <a:cxn ang="0">
                    <a:pos x="244" y="64"/>
                  </a:cxn>
                  <a:cxn ang="0">
                    <a:pos x="107" y="51"/>
                  </a:cxn>
                  <a:cxn ang="0">
                    <a:pos x="55" y="74"/>
                  </a:cxn>
                  <a:cxn ang="0">
                    <a:pos x="10" y="50"/>
                  </a:cxn>
                  <a:cxn ang="0">
                    <a:pos x="10" y="32"/>
                  </a:cxn>
                </a:cxnLst>
                <a:rect l="0" t="0" r="r" b="b"/>
                <a:pathLst>
                  <a:path w="666" h="195">
                    <a:moveTo>
                      <a:pt x="10" y="32"/>
                    </a:moveTo>
                    <a:cubicBezTo>
                      <a:pt x="20" y="24"/>
                      <a:pt x="38" y="6"/>
                      <a:pt x="72" y="3"/>
                    </a:cubicBezTo>
                    <a:cubicBezTo>
                      <a:pt x="106" y="0"/>
                      <a:pt x="153" y="4"/>
                      <a:pt x="214" y="16"/>
                    </a:cubicBezTo>
                    <a:cubicBezTo>
                      <a:pt x="275" y="28"/>
                      <a:pt x="375" y="53"/>
                      <a:pt x="440" y="74"/>
                    </a:cubicBezTo>
                    <a:cubicBezTo>
                      <a:pt x="505" y="95"/>
                      <a:pt x="568" y="122"/>
                      <a:pt x="604" y="140"/>
                    </a:cubicBezTo>
                    <a:cubicBezTo>
                      <a:pt x="640" y="158"/>
                      <a:pt x="647" y="174"/>
                      <a:pt x="653" y="182"/>
                    </a:cubicBezTo>
                    <a:cubicBezTo>
                      <a:pt x="659" y="190"/>
                      <a:pt x="666" y="195"/>
                      <a:pt x="638" y="186"/>
                    </a:cubicBezTo>
                    <a:cubicBezTo>
                      <a:pt x="609" y="177"/>
                      <a:pt x="548" y="150"/>
                      <a:pt x="483" y="129"/>
                    </a:cubicBezTo>
                    <a:cubicBezTo>
                      <a:pt x="416" y="109"/>
                      <a:pt x="306" y="78"/>
                      <a:pt x="244" y="64"/>
                    </a:cubicBezTo>
                    <a:cubicBezTo>
                      <a:pt x="181" y="51"/>
                      <a:pt x="139" y="49"/>
                      <a:pt x="107" y="51"/>
                    </a:cubicBezTo>
                    <a:cubicBezTo>
                      <a:pt x="76" y="53"/>
                      <a:pt x="71" y="75"/>
                      <a:pt x="55" y="74"/>
                    </a:cubicBezTo>
                    <a:cubicBezTo>
                      <a:pt x="39" y="74"/>
                      <a:pt x="18" y="57"/>
                      <a:pt x="10" y="50"/>
                    </a:cubicBezTo>
                    <a:cubicBezTo>
                      <a:pt x="2" y="43"/>
                      <a:pt x="0" y="40"/>
                      <a:pt x="10" y="32"/>
                    </a:cubicBezTo>
                    <a:close/>
                  </a:path>
                </a:pathLst>
              </a:custGeom>
              <a:gradFill rotWithShape="0">
                <a:gsLst>
                  <a:gs pos="0">
                    <a:schemeClr val="accent1">
                      <a:gamma/>
                      <a:shade val="75686"/>
                      <a:invGamma/>
                    </a:schemeClr>
                  </a:gs>
                  <a:gs pos="100000">
                    <a:schemeClr val="accent1"/>
                  </a:gs>
                </a:gsLst>
                <a:lin ang="5400000" scaled="1"/>
              </a:gradFill>
              <a:ln w="9525">
                <a:noFill/>
                <a:round/>
                <a:headEnd/>
                <a:tailEnd/>
              </a:ln>
              <a:effectLst/>
            </p:spPr>
            <p:txBody>
              <a:bodyPr wrap="none" anchor="ctr"/>
              <a:lstStyle/>
              <a:p>
                <a:pPr defTabSz="914400" fontAlgn="base">
                  <a:spcBef>
                    <a:spcPct val="0"/>
                  </a:spcBef>
                  <a:spcAft>
                    <a:spcPct val="0"/>
                  </a:spcAft>
                  <a:defRPr/>
                </a:pPr>
                <a:endParaRPr lang="zh-CN" altLang="en-US" sz="2400">
                  <a:solidFill>
                    <a:srgbClr val="333333"/>
                  </a:solidFill>
                  <a:latin typeface="Times New Roman" pitchFamily="18" charset="0"/>
                  <a:ea typeface="ＭＳ Ｐゴシック" pitchFamily="34" charset="-128"/>
                </a:endParaRPr>
              </a:p>
            </p:txBody>
          </p:sp>
          <p:sp>
            <p:nvSpPr>
              <p:cNvPr id="41056" name="Freeform 96"/>
              <p:cNvSpPr>
                <a:spLocks/>
              </p:cNvSpPr>
              <p:nvPr/>
            </p:nvSpPr>
            <p:spPr bwMode="auto">
              <a:xfrm>
                <a:off x="369" y="300"/>
                <a:ext cx="430" cy="417"/>
              </a:xfrm>
              <a:custGeom>
                <a:avLst/>
                <a:gdLst/>
                <a:ahLst/>
                <a:cxnLst>
                  <a:cxn ang="0">
                    <a:pos x="54" y="275"/>
                  </a:cxn>
                  <a:cxn ang="0">
                    <a:pos x="388" y="33"/>
                  </a:cxn>
                  <a:cxn ang="0">
                    <a:pos x="1323" y="74"/>
                  </a:cxn>
                  <a:cxn ang="0">
                    <a:pos x="1448" y="149"/>
                  </a:cxn>
                  <a:cxn ang="0">
                    <a:pos x="730" y="108"/>
                  </a:cxn>
                  <a:cxn ang="0">
                    <a:pos x="305" y="216"/>
                  </a:cxn>
                  <a:cxn ang="0">
                    <a:pos x="146" y="525"/>
                  </a:cxn>
                  <a:cxn ang="0">
                    <a:pos x="246" y="1126"/>
                  </a:cxn>
                  <a:cxn ang="0">
                    <a:pos x="338" y="1435"/>
                  </a:cxn>
                  <a:cxn ang="0">
                    <a:pos x="280" y="1435"/>
                  </a:cxn>
                  <a:cxn ang="0">
                    <a:pos x="121" y="1034"/>
                  </a:cxn>
                  <a:cxn ang="0">
                    <a:pos x="38" y="617"/>
                  </a:cxn>
                  <a:cxn ang="0">
                    <a:pos x="54" y="275"/>
                  </a:cxn>
                </a:cxnLst>
                <a:rect l="0" t="0" r="r" b="b"/>
                <a:pathLst>
                  <a:path w="1547" h="1502">
                    <a:moveTo>
                      <a:pt x="54" y="275"/>
                    </a:moveTo>
                    <a:cubicBezTo>
                      <a:pt x="112" y="178"/>
                      <a:pt x="177" y="66"/>
                      <a:pt x="388" y="33"/>
                    </a:cubicBezTo>
                    <a:cubicBezTo>
                      <a:pt x="599" y="0"/>
                      <a:pt x="1146" y="55"/>
                      <a:pt x="1323" y="74"/>
                    </a:cubicBezTo>
                    <a:cubicBezTo>
                      <a:pt x="1500" y="93"/>
                      <a:pt x="1547" y="143"/>
                      <a:pt x="1448" y="149"/>
                    </a:cubicBezTo>
                    <a:cubicBezTo>
                      <a:pt x="1349" y="155"/>
                      <a:pt x="920" y="97"/>
                      <a:pt x="730" y="108"/>
                    </a:cubicBezTo>
                    <a:cubicBezTo>
                      <a:pt x="540" y="119"/>
                      <a:pt x="402" y="147"/>
                      <a:pt x="305" y="216"/>
                    </a:cubicBezTo>
                    <a:cubicBezTo>
                      <a:pt x="208" y="285"/>
                      <a:pt x="156" y="373"/>
                      <a:pt x="146" y="525"/>
                    </a:cubicBezTo>
                    <a:cubicBezTo>
                      <a:pt x="136" y="677"/>
                      <a:pt x="214" y="974"/>
                      <a:pt x="246" y="1126"/>
                    </a:cubicBezTo>
                    <a:cubicBezTo>
                      <a:pt x="278" y="1278"/>
                      <a:pt x="332" y="1383"/>
                      <a:pt x="338" y="1435"/>
                    </a:cubicBezTo>
                    <a:cubicBezTo>
                      <a:pt x="344" y="1487"/>
                      <a:pt x="316" y="1502"/>
                      <a:pt x="280" y="1435"/>
                    </a:cubicBezTo>
                    <a:cubicBezTo>
                      <a:pt x="244" y="1368"/>
                      <a:pt x="161" y="1170"/>
                      <a:pt x="121" y="1034"/>
                    </a:cubicBezTo>
                    <a:cubicBezTo>
                      <a:pt x="81" y="898"/>
                      <a:pt x="49" y="743"/>
                      <a:pt x="38" y="617"/>
                    </a:cubicBezTo>
                    <a:cubicBezTo>
                      <a:pt x="27" y="491"/>
                      <a:pt x="0" y="375"/>
                      <a:pt x="54" y="275"/>
                    </a:cubicBezTo>
                    <a:close/>
                  </a:path>
                </a:pathLst>
              </a:custGeom>
              <a:gradFill rotWithShape="0">
                <a:gsLst>
                  <a:gs pos="0">
                    <a:schemeClr val="accent1"/>
                  </a:gs>
                  <a:gs pos="50000">
                    <a:schemeClr val="accent1">
                      <a:gamma/>
                      <a:tint val="15294"/>
                      <a:invGamma/>
                    </a:schemeClr>
                  </a:gs>
                  <a:gs pos="100000">
                    <a:schemeClr val="accent1"/>
                  </a:gs>
                </a:gsLst>
                <a:lin ang="18900000" scaled="1"/>
              </a:gradFill>
              <a:ln w="9525">
                <a:noFill/>
                <a:round/>
                <a:headEnd/>
                <a:tailEnd/>
              </a:ln>
              <a:effectLst/>
            </p:spPr>
            <p:txBody>
              <a:bodyPr wrap="none" anchor="ctr"/>
              <a:lstStyle/>
              <a:p>
                <a:pPr defTabSz="914400" fontAlgn="base">
                  <a:spcBef>
                    <a:spcPct val="0"/>
                  </a:spcBef>
                  <a:spcAft>
                    <a:spcPct val="0"/>
                  </a:spcAft>
                  <a:defRPr/>
                </a:pPr>
                <a:endParaRPr lang="zh-CN" altLang="en-US" sz="2400">
                  <a:solidFill>
                    <a:srgbClr val="333333"/>
                  </a:solidFill>
                  <a:latin typeface="Times New Roman" pitchFamily="18" charset="0"/>
                  <a:ea typeface="ＭＳ Ｐゴシック" pitchFamily="34" charset="-128"/>
                </a:endParaRPr>
              </a:p>
            </p:txBody>
          </p:sp>
          <p:sp>
            <p:nvSpPr>
              <p:cNvPr id="41057" name="Freeform 97"/>
              <p:cNvSpPr>
                <a:spLocks/>
              </p:cNvSpPr>
              <p:nvPr/>
            </p:nvSpPr>
            <p:spPr bwMode="auto">
              <a:xfrm>
                <a:off x="309" y="249"/>
                <a:ext cx="256" cy="254"/>
              </a:xfrm>
              <a:custGeom>
                <a:avLst/>
                <a:gdLst/>
                <a:ahLst/>
                <a:cxnLst>
                  <a:cxn ang="0">
                    <a:pos x="14" y="164"/>
                  </a:cxn>
                  <a:cxn ang="0">
                    <a:pos x="216" y="33"/>
                  </a:cxn>
                  <a:cxn ang="0">
                    <a:pos x="871" y="217"/>
                  </a:cxn>
                  <a:cxn ang="0">
                    <a:pos x="613" y="258"/>
                  </a:cxn>
                  <a:cxn ang="0">
                    <a:pos x="396" y="400"/>
                  </a:cxn>
                  <a:cxn ang="0">
                    <a:pos x="287" y="576"/>
                  </a:cxn>
                  <a:cxn ang="0">
                    <a:pos x="262" y="843"/>
                  </a:cxn>
                  <a:cxn ang="0">
                    <a:pos x="14" y="164"/>
                  </a:cxn>
                </a:cxnLst>
                <a:rect l="0" t="0" r="r" b="b"/>
                <a:pathLst>
                  <a:path w="921" h="912">
                    <a:moveTo>
                      <a:pt x="14" y="164"/>
                    </a:moveTo>
                    <a:cubicBezTo>
                      <a:pt x="0" y="66"/>
                      <a:pt x="67" y="0"/>
                      <a:pt x="216" y="33"/>
                    </a:cubicBezTo>
                    <a:cubicBezTo>
                      <a:pt x="419" y="54"/>
                      <a:pt x="487" y="8"/>
                      <a:pt x="871" y="217"/>
                    </a:cubicBezTo>
                    <a:cubicBezTo>
                      <a:pt x="921" y="234"/>
                      <a:pt x="692" y="228"/>
                      <a:pt x="613" y="258"/>
                    </a:cubicBezTo>
                    <a:cubicBezTo>
                      <a:pt x="534" y="288"/>
                      <a:pt x="450" y="347"/>
                      <a:pt x="396" y="400"/>
                    </a:cubicBezTo>
                    <a:cubicBezTo>
                      <a:pt x="342" y="453"/>
                      <a:pt x="309" y="502"/>
                      <a:pt x="287" y="576"/>
                    </a:cubicBezTo>
                    <a:cubicBezTo>
                      <a:pt x="265" y="650"/>
                      <a:pt x="308" y="912"/>
                      <a:pt x="262" y="843"/>
                    </a:cubicBezTo>
                    <a:cubicBezTo>
                      <a:pt x="45" y="626"/>
                      <a:pt x="59" y="295"/>
                      <a:pt x="14" y="164"/>
                    </a:cubicBezTo>
                    <a:close/>
                  </a:path>
                </a:pathLst>
              </a:custGeom>
              <a:gradFill rotWithShape="0">
                <a:gsLst>
                  <a:gs pos="0">
                    <a:schemeClr val="accent1"/>
                  </a:gs>
                  <a:gs pos="100000">
                    <a:schemeClr val="accent1">
                      <a:gamma/>
                      <a:tint val="12157"/>
                      <a:invGamma/>
                    </a:schemeClr>
                  </a:gs>
                </a:gsLst>
                <a:lin ang="2700000" scaled="1"/>
              </a:gradFill>
              <a:ln w="9525">
                <a:noFill/>
                <a:round/>
                <a:headEnd/>
                <a:tailEnd/>
              </a:ln>
              <a:effectLst/>
            </p:spPr>
            <p:txBody>
              <a:bodyPr wrap="none" anchor="ctr"/>
              <a:lstStyle/>
              <a:p>
                <a:pPr defTabSz="914400" fontAlgn="base">
                  <a:spcBef>
                    <a:spcPct val="0"/>
                  </a:spcBef>
                  <a:spcAft>
                    <a:spcPct val="0"/>
                  </a:spcAft>
                  <a:defRPr/>
                </a:pPr>
                <a:endParaRPr lang="zh-CN" altLang="en-US" sz="2400">
                  <a:solidFill>
                    <a:srgbClr val="333333"/>
                  </a:solidFill>
                  <a:latin typeface="Times New Roman" pitchFamily="18" charset="0"/>
                  <a:ea typeface="ＭＳ Ｐゴシック" pitchFamily="34" charset="-128"/>
                </a:endParaRPr>
              </a:p>
            </p:txBody>
          </p:sp>
        </p:grpSp>
      </p:grpSp>
      <p:sp>
        <p:nvSpPr>
          <p:cNvPr id="220163" name="Rectangle 98"/>
          <p:cNvSpPr>
            <a:spLocks noGrp="1" noChangeArrowheads="1"/>
          </p:cNvSpPr>
          <p:nvPr>
            <p:ph type="title"/>
          </p:nvPr>
        </p:nvSpPr>
        <p:spPr bwMode="auto">
          <a:xfrm>
            <a:off x="838200" y="6096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220164" name="Rectangle 9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1060" name="Rectangle 100"/>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ea typeface="ＭＳ Ｐゴシック" charset="-128"/>
                <a:cs typeface="ＭＳ Ｐゴシック" charset="-128"/>
              </a:defRPr>
            </a:lvl1pPr>
          </a:lstStyle>
          <a:p>
            <a:pPr defTabSz="914400" fontAlgn="base">
              <a:spcBef>
                <a:spcPct val="0"/>
              </a:spcBef>
              <a:spcAft>
                <a:spcPct val="0"/>
              </a:spcAft>
              <a:defRPr/>
            </a:pPr>
            <a:endParaRPr lang="zh-CN" altLang="en-US">
              <a:solidFill>
                <a:srgbClr val="333333"/>
              </a:solidFill>
              <a:latin typeface="Times New Roman" charset="0"/>
            </a:endParaRPr>
          </a:p>
        </p:txBody>
      </p:sp>
      <p:sp>
        <p:nvSpPr>
          <p:cNvPr id="41061" name="Rectangle 10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ea typeface="ＭＳ Ｐゴシック" charset="-128"/>
                <a:cs typeface="ＭＳ Ｐゴシック" charset="-128"/>
              </a:defRPr>
            </a:lvl1pPr>
          </a:lstStyle>
          <a:p>
            <a:pPr defTabSz="914400" fontAlgn="base">
              <a:spcBef>
                <a:spcPct val="0"/>
              </a:spcBef>
              <a:spcAft>
                <a:spcPct val="0"/>
              </a:spcAft>
              <a:defRPr/>
            </a:pPr>
            <a:endParaRPr lang="zh-CN" altLang="en-US">
              <a:solidFill>
                <a:srgbClr val="333333"/>
              </a:solidFill>
              <a:latin typeface="Times New Roman" charset="0"/>
            </a:endParaRPr>
          </a:p>
        </p:txBody>
      </p:sp>
      <p:sp>
        <p:nvSpPr>
          <p:cNvPr id="41062" name="Rectangle 102"/>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ea typeface="ＭＳ Ｐゴシック" charset="0"/>
                <a:cs typeface="ＭＳ Ｐゴシック" charset="0"/>
              </a:defRPr>
            </a:lvl1pPr>
          </a:lstStyle>
          <a:p>
            <a:pPr defTabSz="914400" fontAlgn="base">
              <a:spcBef>
                <a:spcPct val="0"/>
              </a:spcBef>
              <a:spcAft>
                <a:spcPct val="0"/>
              </a:spcAft>
              <a:defRPr/>
            </a:pPr>
            <a:fld id="{3D5D177F-BA0A-004B-AC00-B096032E5C32}" type="slidenum">
              <a:rPr lang="zh-CN" altLang="en-US">
                <a:solidFill>
                  <a:srgbClr val="333333"/>
                </a:solidFill>
                <a:latin typeface="Times New Roman" charset="0"/>
              </a:rPr>
              <a:pPr defTabSz="914400" fontAlgn="base">
                <a:spcBef>
                  <a:spcPct val="0"/>
                </a:spcBef>
                <a:spcAft>
                  <a:spcPct val="0"/>
                </a:spcAft>
                <a:defRPr/>
              </a:pPr>
              <a:t>‹#›</a:t>
            </a:fld>
            <a:endParaRPr lang="en-US" altLang="zh-CN" dirty="0">
              <a:solidFill>
                <a:srgbClr val="333333"/>
              </a:solidFill>
              <a:latin typeface="Times New Roman" charset="0"/>
            </a:endParaRPr>
          </a:p>
        </p:txBody>
      </p:sp>
    </p:spTree>
    <p:extLst>
      <p:ext uri="{BB962C8B-B14F-4D97-AF65-F5344CB8AC3E}">
        <p14:creationId xmlns:p14="http://schemas.microsoft.com/office/powerpoint/2010/main" val="2531749170"/>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Lst>
  <p:txStyles>
    <p:titleStyle>
      <a:lvl1pPr algn="l" rtl="0" eaLnBrk="0" fontAlgn="base" hangingPunct="0">
        <a:spcBef>
          <a:spcPct val="0"/>
        </a:spcBef>
        <a:spcAft>
          <a:spcPct val="0"/>
        </a:spcAft>
        <a:defRPr sz="4400">
          <a:solidFill>
            <a:schemeClr val="folHlink"/>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folHlink"/>
          </a:solidFill>
          <a:latin typeface="Arial Narrow" pitchFamily="-111" charset="0"/>
        </a:defRPr>
      </a:lvl6pPr>
      <a:lvl7pPr marL="914400" algn="l" rtl="0" fontAlgn="base">
        <a:spcBef>
          <a:spcPct val="0"/>
        </a:spcBef>
        <a:spcAft>
          <a:spcPct val="0"/>
        </a:spcAft>
        <a:defRPr sz="4400">
          <a:solidFill>
            <a:schemeClr val="folHlink"/>
          </a:solidFill>
          <a:latin typeface="Arial Narrow" pitchFamily="-111" charset="0"/>
        </a:defRPr>
      </a:lvl7pPr>
      <a:lvl8pPr marL="1371600" algn="l" rtl="0" fontAlgn="base">
        <a:spcBef>
          <a:spcPct val="0"/>
        </a:spcBef>
        <a:spcAft>
          <a:spcPct val="0"/>
        </a:spcAft>
        <a:defRPr sz="4400">
          <a:solidFill>
            <a:schemeClr val="folHlink"/>
          </a:solidFill>
          <a:latin typeface="Arial Narrow" pitchFamily="-111" charset="0"/>
        </a:defRPr>
      </a:lvl8pPr>
      <a:lvl9pPr marL="1828800" algn="l" rtl="0" fontAlgn="base">
        <a:spcBef>
          <a:spcPct val="0"/>
        </a:spcBef>
        <a:spcAft>
          <a:spcPct val="0"/>
        </a:spcAft>
        <a:defRPr sz="4400">
          <a:solidFill>
            <a:schemeClr val="folHlink"/>
          </a:solidFill>
          <a:latin typeface="Arial Narrow"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0"/>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12700"/>
            <a:ext cx="9156700" cy="6870700"/>
            <a:chOff x="0" y="-8"/>
            <a:chExt cx="5768" cy="4328"/>
          </a:xfrm>
        </p:grpSpPr>
        <p:sp>
          <p:nvSpPr>
            <p:cNvPr id="50184" name="Rectangle 3"/>
            <p:cNvSpPr>
              <a:spLocks noChangeArrowheads="1"/>
            </p:cNvSpPr>
            <p:nvPr/>
          </p:nvSpPr>
          <p:spPr bwMode="auto">
            <a:xfrm>
              <a:off x="0" y="624"/>
              <a:ext cx="5760" cy="36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endParaRPr>
            </a:p>
          </p:txBody>
        </p:sp>
        <p:sp>
          <p:nvSpPr>
            <p:cNvPr id="50185"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endParaRPr>
            </a:p>
          </p:txBody>
        </p:sp>
        <p:sp>
          <p:nvSpPr>
            <p:cNvPr id="50186"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50187"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50188"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50189"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50190"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50191"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50192"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50193"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50194"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50195"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50196"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50197"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50198"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50199"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50200"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50201"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sp>
          <p:nvSpPr>
            <p:cNvPr id="50202"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endParaRPr>
            </a:p>
          </p:txBody>
        </p:sp>
        <p:pic>
          <p:nvPicPr>
            <p:cNvPr id="50203" name="Picture 22" descr="Topbanx"/>
            <p:cNvPicPr>
              <a:picLocks noChangeAspect="1" noChangeArrowheads="1"/>
            </p:cNvPicPr>
            <p:nvPr/>
          </p:nvPicPr>
          <p:blipFill>
            <a:blip r:embed="rId14"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79" name="Rectangle 2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50180" name="Rectangle 2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5017"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EAEAEA"/>
              </a:solidFill>
            </a:endParaRPr>
          </a:p>
        </p:txBody>
      </p:sp>
      <p:sp>
        <p:nvSpPr>
          <p:cNvPr id="85018"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EAEAEA"/>
              </a:solidFill>
            </a:endParaRPr>
          </a:p>
        </p:txBody>
      </p:sp>
      <p:sp>
        <p:nvSpPr>
          <p:cNvPr id="85019"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a typeface="MS PGothic" charset="0"/>
                <a:cs typeface="MS PGothic" charset="0"/>
              </a:defRPr>
            </a:lvl1pPr>
          </a:lstStyle>
          <a:p>
            <a:pPr defTabSz="914400" fontAlgn="base">
              <a:spcBef>
                <a:spcPct val="0"/>
              </a:spcBef>
              <a:spcAft>
                <a:spcPct val="0"/>
              </a:spcAft>
              <a:defRPr/>
            </a:pPr>
            <a:fld id="{18E9B4FB-FDDD-E54F-B829-2DD078660423}" type="slidenum">
              <a:rPr lang="zh-CN" altLang="en-US">
                <a:solidFill>
                  <a:srgbClr val="EAEAEA"/>
                </a:solidFill>
                <a:latin typeface="Times New Roman" charset="0"/>
              </a:rPr>
              <a:pPr defTabSz="914400" fontAlgn="base">
                <a:spcBef>
                  <a:spcPct val="0"/>
                </a:spcBef>
                <a:spcAft>
                  <a:spcPct val="0"/>
                </a:spcAft>
                <a:defRPr/>
              </a:pPr>
              <a:t>‹#›</a:t>
            </a:fld>
            <a:endParaRPr lang="en-US" altLang="zh-CN" dirty="0">
              <a:solidFill>
                <a:srgbClr val="EAEAEA"/>
              </a:solidFill>
              <a:latin typeface="Times New Roman" charset="0"/>
            </a:endParaRPr>
          </a:p>
        </p:txBody>
      </p:sp>
    </p:spTree>
    <p:extLst>
      <p:ext uri="{BB962C8B-B14F-4D97-AF65-F5344CB8AC3E}">
        <p14:creationId xmlns:p14="http://schemas.microsoft.com/office/powerpoint/2010/main" val="434222087"/>
      </p:ext>
    </p:extLst>
  </p:cSld>
  <p:clrMap bg1="dk2" tx1="lt1" bg2="dk1" tx2="lt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Blip>
          <a:blip r:embed="rId15"/>
        </a:buBlip>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SzPct val="75000"/>
        <a:buFont typeface="Wingdings" charset="0"/>
        <a:buBlip>
          <a:blip r:embed="rId16"/>
        </a:buBlip>
        <a:defRPr sz="2800">
          <a:solidFill>
            <a:schemeClr val="tx1"/>
          </a:solidFill>
          <a:latin typeface="+mn-lt"/>
          <a:ea typeface="MS PGothic" charset="0"/>
        </a:defRPr>
      </a:lvl2pPr>
      <a:lvl3pPr marL="1143000" indent="-228600" algn="l" rtl="0" eaLnBrk="0" fontAlgn="base" hangingPunct="0">
        <a:spcBef>
          <a:spcPct val="20000"/>
        </a:spcBef>
        <a:spcAft>
          <a:spcPct val="0"/>
        </a:spcAft>
        <a:buClr>
          <a:schemeClr val="hlink"/>
        </a:buClr>
        <a:buSzPct val="60000"/>
        <a:buFont typeface="Wingdings" charset="0"/>
        <a:buChar char="l"/>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4690" name="Group 2"/>
          <p:cNvGrpSpPr>
            <a:grpSpLocks/>
          </p:cNvGrpSpPr>
          <p:nvPr/>
        </p:nvGrpSpPr>
        <p:grpSpPr bwMode="auto">
          <a:xfrm>
            <a:off x="0" y="0"/>
            <a:ext cx="9132888" cy="6845300"/>
            <a:chOff x="0" y="0"/>
            <a:chExt cx="5753" cy="4312"/>
          </a:xfrm>
        </p:grpSpPr>
        <p:sp>
          <p:nvSpPr>
            <p:cNvPr id="754691"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1600" b="1">
                <a:solidFill>
                  <a:srgbClr val="00DFCA"/>
                </a:solidFill>
                <a:latin typeface="Comic Sans MS" charset="0"/>
              </a:endParaRPr>
            </a:p>
          </p:txBody>
        </p:sp>
        <p:grpSp>
          <p:nvGrpSpPr>
            <p:cNvPr id="754692" name="Group 4"/>
            <p:cNvGrpSpPr>
              <a:grpSpLocks/>
            </p:cNvGrpSpPr>
            <p:nvPr/>
          </p:nvGrpSpPr>
          <p:grpSpPr bwMode="auto">
            <a:xfrm>
              <a:off x="246" y="204"/>
              <a:ext cx="5271" cy="3889"/>
              <a:chOff x="246" y="204"/>
              <a:chExt cx="5271" cy="3889"/>
            </a:xfrm>
          </p:grpSpPr>
          <p:sp>
            <p:nvSpPr>
              <p:cNvPr id="754693" name="Rectangle 5"/>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694"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695"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696"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697"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698"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699"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700"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701"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702"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703"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704"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Lst>
                <a:ahLst/>
                <a:cxnLst>
                  <a:cxn ang="0">
                    <a:pos x="T0" y="T1"/>
                  </a:cxn>
                  <a:cxn ang="0">
                    <a:pos x="T2" y="T3"/>
                  </a:cxn>
                  <a:cxn ang="0">
                    <a:pos x="T4" y="T5"/>
                  </a:cxn>
                  <a:cxn ang="0">
                    <a:pos x="T6" y="T7"/>
                  </a:cxn>
                  <a:cxn ang="0">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705"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Lst>
                <a:ahLst/>
                <a:cxnLst>
                  <a:cxn ang="0">
                    <a:pos x="T0" y="T1"/>
                  </a:cxn>
                  <a:cxn ang="0">
                    <a:pos x="T2" y="T3"/>
                  </a:cxn>
                  <a:cxn ang="0">
                    <a:pos x="T4" y="T5"/>
                  </a:cxn>
                  <a:cxn ang="0">
                    <a:pos x="T6" y="T7"/>
                  </a:cxn>
                  <a:cxn ang="0">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706"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Lst>
                <a:ahLst/>
                <a:cxnLst>
                  <a:cxn ang="0">
                    <a:pos x="T0" y="T1"/>
                  </a:cxn>
                  <a:cxn ang="0">
                    <a:pos x="T2" y="T3"/>
                  </a:cxn>
                  <a:cxn ang="0">
                    <a:pos x="T4" y="T5"/>
                  </a:cxn>
                  <a:cxn ang="0">
                    <a:pos x="T6" y="T7"/>
                  </a:cxn>
                  <a:cxn ang="0">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707"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Lst>
                <a:ahLst/>
                <a:cxnLst>
                  <a:cxn ang="0">
                    <a:pos x="T0" y="T1"/>
                  </a:cxn>
                  <a:cxn ang="0">
                    <a:pos x="T2" y="T3"/>
                  </a:cxn>
                  <a:cxn ang="0">
                    <a:pos x="T4" y="T5"/>
                  </a:cxn>
                  <a:cxn ang="0">
                    <a:pos x="T6" y="T7"/>
                  </a:cxn>
                  <a:cxn ang="0">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708"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709"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710"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711"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712"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713"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714"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715"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1600" b="1">
                  <a:solidFill>
                    <a:srgbClr val="00DFCA"/>
                  </a:solidFill>
                  <a:latin typeface="Comic Sans MS" charset="0"/>
                </a:endParaRPr>
              </a:p>
            </p:txBody>
          </p:sp>
        </p:grpSp>
        <p:grpSp>
          <p:nvGrpSpPr>
            <p:cNvPr id="754716" name="Group 28"/>
            <p:cNvGrpSpPr>
              <a:grpSpLocks/>
            </p:cNvGrpSpPr>
            <p:nvPr/>
          </p:nvGrpSpPr>
          <p:grpSpPr bwMode="auto">
            <a:xfrm>
              <a:off x="0" y="0"/>
              <a:ext cx="1246" cy="1232"/>
              <a:chOff x="0" y="0"/>
              <a:chExt cx="1246" cy="1232"/>
            </a:xfrm>
          </p:grpSpPr>
          <p:sp>
            <p:nvSpPr>
              <p:cNvPr id="754717" name="Rectangle 29"/>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718" name="Rectangle 30"/>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754719"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1600" b="1">
                  <a:solidFill>
                    <a:srgbClr val="00DFCA"/>
                  </a:solidFill>
                  <a:latin typeface="Comic Sans MS" charset="0"/>
                </a:endParaRPr>
              </a:p>
            </p:txBody>
          </p:sp>
        </p:grpSp>
      </p:grpSp>
      <p:sp>
        <p:nvSpPr>
          <p:cNvPr id="754720" name="Text Box 32"/>
          <p:cNvSpPr txBox="1">
            <a:spLocks noChangeArrowheads="1"/>
          </p:cNvSpPr>
          <p:nvPr/>
        </p:nvSpPr>
        <p:spPr bwMode="auto">
          <a:xfrm>
            <a:off x="450850" y="6537325"/>
            <a:ext cx="9731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fontAlgn="base" hangingPunct="0">
              <a:spcBef>
                <a:spcPct val="50000"/>
              </a:spcBef>
              <a:spcAft>
                <a:spcPct val="0"/>
              </a:spcAft>
            </a:pPr>
            <a:r>
              <a:rPr lang="en-US" altLang="zh-CN" sz="900" b="1" dirty="0">
                <a:solidFill>
                  <a:srgbClr val="FFFFFF"/>
                </a:solidFill>
                <a:latin typeface="Arial" charset="0"/>
                <a:ea typeface="宋体" charset="0"/>
                <a:cs typeface="宋体" charset="0"/>
              </a:rPr>
              <a:t>© </a:t>
            </a:r>
            <a:r>
              <a:rPr lang="en-US" altLang="zh-CN" sz="1000" b="1" dirty="0">
                <a:solidFill>
                  <a:srgbClr val="FFFFFF"/>
                </a:solidFill>
                <a:latin typeface="Arial" charset="0"/>
                <a:ea typeface="宋体" charset="0"/>
                <a:cs typeface="宋体" charset="0"/>
              </a:rPr>
              <a:t>2006</a:t>
            </a:r>
            <a:r>
              <a:rPr lang="en-US" altLang="zh-CN" sz="900" b="1" dirty="0">
                <a:solidFill>
                  <a:srgbClr val="FFFFFF"/>
                </a:solidFill>
                <a:latin typeface="Arial" charset="0"/>
                <a:ea typeface="宋体" charset="0"/>
                <a:cs typeface="宋体" charset="0"/>
              </a:rPr>
              <a:t> TBBMI</a:t>
            </a:r>
          </a:p>
        </p:txBody>
      </p:sp>
      <p:sp>
        <p:nvSpPr>
          <p:cNvPr id="754721" name="Rectangle 33"/>
          <p:cNvSpPr>
            <a:spLocks noChangeArrowheads="1"/>
          </p:cNvSpPr>
          <p:nvPr/>
        </p:nvSpPr>
        <p:spPr bwMode="auto">
          <a:xfrm>
            <a:off x="7561263" y="6515100"/>
            <a:ext cx="7270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fontAlgn="base" hangingPunct="0">
              <a:spcBef>
                <a:spcPct val="0"/>
              </a:spcBef>
              <a:spcAft>
                <a:spcPct val="0"/>
              </a:spcAft>
            </a:pPr>
            <a:r>
              <a:rPr lang="en-US" altLang="zh-CN" sz="1000" b="1" dirty="0">
                <a:solidFill>
                  <a:srgbClr val="FFFFFF"/>
                </a:solidFill>
                <a:effectLst>
                  <a:outerShdw blurRad="38100" dist="38100" dir="2700000" algn="tl">
                    <a:srgbClr val="000000"/>
                  </a:outerShdw>
                </a:effectLst>
                <a:latin typeface="Comic Sans MS" charset="0"/>
                <a:ea typeface="宋体" charset="0"/>
                <a:cs typeface="宋体" charset="0"/>
              </a:rPr>
              <a:t>8.0.03c.</a:t>
            </a:r>
          </a:p>
        </p:txBody>
      </p:sp>
    </p:spTree>
    <p:extLst>
      <p:ext uri="{BB962C8B-B14F-4D97-AF65-F5344CB8AC3E}">
        <p14:creationId xmlns:p14="http://schemas.microsoft.com/office/powerpoint/2010/main" val="600895742"/>
      </p:ext>
    </p:extLst>
  </p:cSld>
  <p:clrMap bg1="dk2" tx1="lt1" bg2="dk1" tx2="lt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ransition xmlns:p14="http://schemas.microsoft.com/office/powerpoint/2010/main">
    <p:wheel spokes="0"/>
  </p:transition>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Arial"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Arial"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Arial"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Arial" charset="0"/>
        </a:defRPr>
      </a:lvl9pPr>
    </p:titleStyle>
    <p:bodyStyle>
      <a:lvl1pPr marL="342900" indent="-342900" algn="l" rtl="0" fontAlgn="base">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fontAlgn="base">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Arial" charset="0"/>
          <a:cs typeface="+mn-cs"/>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Arial" charset="0"/>
          <a:cs typeface="+mn-cs"/>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Arial" charset="0"/>
          <a:cs typeface="+mn-cs"/>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32888" cy="6845300"/>
            <a:chOff x="0" y="0"/>
            <a:chExt cx="5753" cy="4312"/>
          </a:xfrm>
        </p:grpSpPr>
        <p:sp>
          <p:nvSpPr>
            <p:cNvPr id="25605"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w="12700">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nvGrpSpPr>
            <p:cNvPr id="25606" name="Group 4"/>
            <p:cNvGrpSpPr>
              <a:grpSpLocks/>
            </p:cNvGrpSpPr>
            <p:nvPr/>
          </p:nvGrpSpPr>
          <p:grpSpPr bwMode="auto">
            <a:xfrm>
              <a:off x="246" y="204"/>
              <a:ext cx="5271" cy="3889"/>
              <a:chOff x="246" y="204"/>
              <a:chExt cx="5271" cy="3889"/>
            </a:xfrm>
          </p:grpSpPr>
          <p:sp>
            <p:nvSpPr>
              <p:cNvPr id="107725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5612"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3"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4"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5"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6"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7"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8"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9"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0"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1"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2"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3"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4"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5"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6"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7"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8"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9"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30"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31"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32"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33"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grpSp>
          <p:nvGrpSpPr>
            <p:cNvPr id="25607" name="Group 28"/>
            <p:cNvGrpSpPr>
              <a:grpSpLocks/>
            </p:cNvGrpSpPr>
            <p:nvPr/>
          </p:nvGrpSpPr>
          <p:grpSpPr bwMode="auto">
            <a:xfrm>
              <a:off x="0" y="0"/>
              <a:ext cx="1246" cy="1232"/>
              <a:chOff x="0" y="0"/>
              <a:chExt cx="1246" cy="1232"/>
            </a:xfrm>
          </p:grpSpPr>
          <p:sp>
            <p:nvSpPr>
              <p:cNvPr id="25608" name="Rectangle 29"/>
              <p:cNvSpPr>
                <a:spLocks noChangeArrowheads="1"/>
              </p:cNvSpPr>
              <p:nvPr/>
            </p:nvSpPr>
            <p:spPr bwMode="auto">
              <a:xfrm>
                <a:off x="0" y="0"/>
                <a:ext cx="1246" cy="1232"/>
              </a:xfrm>
              <a:prstGeom prst="rect">
                <a:avLst/>
              </a:prstGeom>
              <a:solidFill>
                <a:schemeClr val="bg2"/>
              </a:solidFill>
              <a:ln w="12700">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09" name="Rectangle 30"/>
              <p:cNvSpPr>
                <a:spLocks noChangeArrowheads="1"/>
              </p:cNvSpPr>
              <p:nvPr/>
            </p:nvSpPr>
            <p:spPr bwMode="auto">
              <a:xfrm>
                <a:off x="246" y="202"/>
                <a:ext cx="1000" cy="1030"/>
              </a:xfrm>
              <a:prstGeom prst="rect">
                <a:avLst/>
              </a:prstGeom>
              <a:solidFill>
                <a:srgbClr val="474747"/>
              </a:solidFill>
              <a:ln w="12700">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0"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w="12700">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grpSp>
      <p:sp>
        <p:nvSpPr>
          <p:cNvPr id="25603" name="Text Box 32"/>
          <p:cNvSpPr txBox="1">
            <a:spLocks noChangeArrowheads="1"/>
          </p:cNvSpPr>
          <p:nvPr/>
        </p:nvSpPr>
        <p:spPr bwMode="auto">
          <a:xfrm>
            <a:off x="479425" y="6545263"/>
            <a:ext cx="915988" cy="228600"/>
          </a:xfrm>
          <a:prstGeom prst="rect">
            <a:avLst/>
          </a:prstGeom>
          <a:noFill/>
          <a:ln>
            <a:noFill/>
          </a:ln>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50000"/>
              </a:spcBef>
              <a:spcAft>
                <a:spcPct val="0"/>
              </a:spcAft>
              <a:defRPr/>
            </a:pPr>
            <a:r>
              <a:rPr lang="en-US" sz="900" b="1" dirty="0">
                <a:solidFill>
                  <a:srgbClr val="FFFFFF"/>
                </a:solidFill>
                <a:latin typeface="Arial" charset="0"/>
              </a:rPr>
              <a:t>©2003 TBBMI</a:t>
            </a:r>
          </a:p>
        </p:txBody>
      </p:sp>
      <p:sp>
        <p:nvSpPr>
          <p:cNvPr id="1077281"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prstTxWarp prst="textNoShape">
              <a:avLst/>
            </a:prstTxWarp>
            <a:spAutoFit/>
          </a:bodyPr>
          <a:lstStyle/>
          <a:p>
            <a:pPr algn="ctr" defTabSz="914400" eaLnBrk="0" fontAlgn="base" hangingPunct="0">
              <a:spcBef>
                <a:spcPct val="0"/>
              </a:spcBef>
              <a:spcAft>
                <a:spcPct val="0"/>
              </a:spcAft>
              <a:defRPr/>
            </a:pPr>
            <a:r>
              <a:rPr lang="en-US" sz="1000" b="1" dirty="0">
                <a:solidFill>
                  <a:srgbClr val="FFFFFF"/>
                </a:solidFill>
                <a:effectLst>
                  <a:outerShdw blurRad="38100" dist="38100" dir="2700000" algn="tl">
                    <a:srgbClr val="000000"/>
                  </a:outerShdw>
                </a:effectLst>
                <a:latin typeface="Comic Sans MS" charset="0"/>
                <a:ea typeface="ＭＳ Ｐゴシック" charset="-128"/>
                <a:cs typeface="ＭＳ Ｐゴシック" charset="-128"/>
              </a:rPr>
              <a:t>7.5.03c.</a:t>
            </a:r>
          </a:p>
        </p:txBody>
      </p:sp>
    </p:spTree>
    <p:extLst>
      <p:ext uri="{BB962C8B-B14F-4D97-AF65-F5344CB8AC3E}">
        <p14:creationId xmlns:p14="http://schemas.microsoft.com/office/powerpoint/2010/main" val="3883691927"/>
      </p:ext>
    </p:extLst>
  </p:cSld>
  <p:clrMap bg1="dk2" tx1="lt1" bg2="dk1"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xmlns:p14="http://schemas.microsoft.com/office/powerpoint/2010/mai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2"/>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defTabSz="914400" fontAlgn="base">
              <a:spcBef>
                <a:spcPct val="0"/>
              </a:spcBef>
              <a:spcAft>
                <a:spcPct val="0"/>
              </a:spcAft>
            </a:pPr>
            <a:endParaRPr lang="en-US" altLang="en-US">
              <a:solidFill>
                <a:srgbClr val="FFFFFF"/>
              </a:solidFill>
              <a:latin typeface="Arial" pitchFamily="34" charset="0"/>
              <a:ea typeface="ＭＳ Ｐゴシック" pitchFamily="34" charset="-128"/>
            </a:endParaRPr>
          </a:p>
        </p:txBody>
      </p:sp>
      <p:sp>
        <p:nvSpPr>
          <p:cNvPr id="30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defTabSz="914400" fontAlgn="base">
              <a:spcBef>
                <a:spcPct val="0"/>
              </a:spcBef>
              <a:spcAft>
                <a:spcPct val="0"/>
              </a:spcAft>
            </a:pPr>
            <a:fld id="{40534586-5791-4C64-9D6C-80C170B10A4A}" type="slidenum">
              <a:rPr lang="en-US" altLang="en-US" smtClean="0">
                <a:solidFill>
                  <a:srgbClr val="FFFFFF"/>
                </a:solidFill>
                <a:latin typeface="Arial" pitchFamily="34" charset="0"/>
                <a:ea typeface="ＭＳ Ｐゴシック" pitchFamily="34" charset="-128"/>
              </a:rPr>
              <a:pPr defTabSz="914400" fontAlgn="base">
                <a:spcBef>
                  <a:spcPct val="0"/>
                </a:spcBef>
                <a:spcAft>
                  <a:spcPct val="0"/>
                </a:spcAft>
              </a:pPr>
              <a:t>‹#›</a:t>
            </a:fld>
            <a:endParaRPr lang="en-US" altLang="en-US" dirty="0">
              <a:solidFill>
                <a:srgbClr val="FFFFFF"/>
              </a:solidFill>
              <a:latin typeface="Arial" pitchFamily="34" charset="0"/>
              <a:ea typeface="ＭＳ Ｐゴシック" pitchFamily="34" charset="-128"/>
            </a:endParaRPr>
          </a:p>
        </p:txBody>
      </p:sp>
      <p:grpSp>
        <p:nvGrpSpPr>
          <p:cNvPr id="142340" name="Group 4"/>
          <p:cNvGrpSpPr>
            <a:grpSpLocks/>
          </p:cNvGrpSpPr>
          <p:nvPr/>
        </p:nvGrpSpPr>
        <p:grpSpPr bwMode="auto">
          <a:xfrm>
            <a:off x="0" y="0"/>
            <a:ext cx="9140825" cy="6850063"/>
            <a:chOff x="0" y="0"/>
            <a:chExt cx="5758" cy="4315"/>
          </a:xfrm>
        </p:grpSpPr>
        <p:grpSp>
          <p:nvGrpSpPr>
            <p:cNvPr id="142344" name="Group 5"/>
            <p:cNvGrpSpPr>
              <a:grpSpLocks/>
            </p:cNvGrpSpPr>
            <p:nvPr userDrawn="1"/>
          </p:nvGrpSpPr>
          <p:grpSpPr bwMode="auto">
            <a:xfrm>
              <a:off x="1728" y="2230"/>
              <a:ext cx="4027" cy="2085"/>
              <a:chOff x="1728" y="2230"/>
              <a:chExt cx="4027" cy="2085"/>
            </a:xfrm>
          </p:grpSpPr>
          <p:sp>
            <p:nvSpPr>
              <p:cNvPr id="30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4235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z="2400">
                  <a:solidFill>
                    <a:srgbClr val="FFFFFF"/>
                  </a:solidFill>
                  <a:latin typeface="Arial" pitchFamily="34" charset="0"/>
                  <a:ea typeface="ＭＳ Ｐゴシック" pitchFamily="34" charset="-128"/>
                </a:endParaRPr>
              </a:p>
            </p:txBody>
          </p:sp>
          <p:sp>
            <p:nvSpPr>
              <p:cNvPr id="30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30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42346"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z="2400">
                <a:solidFill>
                  <a:srgbClr val="FFFFFF"/>
                </a:solidFill>
                <a:latin typeface="Arial" pitchFamily="34" charset="0"/>
                <a:ea typeface="ＭＳ Ｐゴシック" pitchFamily="34" charset="-128"/>
              </a:endParaRPr>
            </a:p>
          </p:txBody>
        </p:sp>
      </p:grpSp>
      <p:sp>
        <p:nvSpPr>
          <p:cNvPr id="30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defTabSz="914400" fontAlgn="base">
              <a:spcBef>
                <a:spcPct val="0"/>
              </a:spcBef>
              <a:spcAft>
                <a:spcPct val="0"/>
              </a:spcAft>
            </a:pPr>
            <a:endParaRPr lang="en-US" altLang="en-US">
              <a:solidFill>
                <a:srgbClr val="FFFFFF"/>
              </a:solidFill>
              <a:latin typeface="Arial" pitchFamily="34" charset="0"/>
              <a:ea typeface="ＭＳ Ｐゴシック" pitchFamily="34" charset="-128"/>
            </a:endParaRPr>
          </a:p>
        </p:txBody>
      </p:sp>
      <p:sp>
        <p:nvSpPr>
          <p:cNvPr id="30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7498216"/>
      </p:ext>
    </p:extLst>
  </p:cSld>
  <p:clrMap bg1="dk2" tx1="lt1" bg2="dk1" tx2="lt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4338" name="Line 2"/>
          <p:cNvSpPr>
            <a:spLocks noChangeShapeType="1"/>
          </p:cNvSpPr>
          <p:nvPr/>
        </p:nvSpPr>
        <p:spPr bwMode="auto">
          <a:xfrm>
            <a:off x="0" y="1524000"/>
            <a:ext cx="9144000" cy="1588"/>
          </a:xfrm>
          <a:prstGeom prst="line">
            <a:avLst/>
          </a:prstGeom>
          <a:noFill/>
          <a:ln w="19050">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003300"/>
              </a:solidFill>
              <a:latin typeface="Times New Roman" charset="0"/>
              <a:ea typeface="ＭＳ Ｐゴシック" charset="-128"/>
              <a:cs typeface="ＭＳ Ｐゴシック" charset="-128"/>
            </a:endParaRPr>
          </a:p>
        </p:txBody>
      </p:sp>
      <p:sp>
        <p:nvSpPr>
          <p:cNvPr id="14339"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003300"/>
              </a:solidFill>
              <a:latin typeface="Times New Roman" charset="0"/>
              <a:ea typeface="ＭＳ Ｐゴシック" charset="-128"/>
              <a:cs typeface="ＭＳ Ｐゴシック" charset="-128"/>
            </a:endParaRPr>
          </a:p>
        </p:txBody>
      </p:sp>
      <p:sp>
        <p:nvSpPr>
          <p:cNvPr id="14340" name="Rectangle 4" descr="mutegras"/>
          <p:cNvSpPr>
            <a:spLocks noChangeArrowheads="1"/>
          </p:cNvSpPr>
          <p:nvPr/>
        </p:nvSpPr>
        <p:spPr bwMode="ltGray">
          <a:xfrm>
            <a:off x="0" y="0"/>
            <a:ext cx="9144000" cy="1524000"/>
          </a:xfrm>
          <a:prstGeom prst="rect">
            <a:avLst/>
          </a:prstGeom>
          <a:blipFill dpi="0" rotWithShape="0">
            <a:blip r:embed="rId12">
              <a:extLst>
                <a:ext uri="{28A0092B-C50C-407E-A947-70E740481C1C}">
                  <a14:useLocalDpi xmlns:a14="http://schemas.microsoft.com/office/drawing/2010/main"/>
                </a:ext>
              </a:extLst>
            </a:blip>
            <a:srcRect/>
            <a:tile tx="0" ty="0" sx="100000" sy="100000" flip="none" algn="tl"/>
          </a:blip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003300"/>
              </a:solidFill>
              <a:latin typeface="Times New Roman" charset="0"/>
              <a:ea typeface="ＭＳ Ｐゴシック" charset="-128"/>
              <a:cs typeface="ＭＳ Ｐゴシック" charset="-128"/>
            </a:endParaRPr>
          </a:p>
        </p:txBody>
      </p:sp>
      <p:sp>
        <p:nvSpPr>
          <p:cNvPr id="14341" name="Rectangle 5" descr="mutegras"/>
          <p:cNvSpPr>
            <a:spLocks noChangeArrowheads="1"/>
          </p:cNvSpPr>
          <p:nvPr/>
        </p:nvSpPr>
        <p:spPr bwMode="ltGray">
          <a:xfrm>
            <a:off x="0" y="6553200"/>
            <a:ext cx="9144000" cy="304800"/>
          </a:xfrm>
          <a:prstGeom prst="rect">
            <a:avLst/>
          </a:prstGeom>
          <a:blipFill dpi="0" rotWithShape="0">
            <a:blip r:embed="rId12">
              <a:extLst>
                <a:ext uri="{28A0092B-C50C-407E-A947-70E740481C1C}">
                  <a14:useLocalDpi xmlns:a14="http://schemas.microsoft.com/office/drawing/2010/main"/>
                </a:ext>
              </a:extLst>
            </a:blip>
            <a:srcRect/>
            <a:tile tx="0" ty="0" sx="100000" sy="100000" flip="none" algn="tl"/>
          </a:blip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003300"/>
              </a:solidFill>
              <a:latin typeface="Times New Roman" charset="0"/>
              <a:ea typeface="ＭＳ Ｐゴシック" charset="-128"/>
              <a:cs typeface="ＭＳ Ｐゴシック" charset="-128"/>
            </a:endParaRPr>
          </a:p>
        </p:txBody>
      </p:sp>
      <p:sp>
        <p:nvSpPr>
          <p:cNvPr id="14342" name="Line 6"/>
          <p:cNvSpPr>
            <a:spLocks noChangeShapeType="1"/>
          </p:cNvSpPr>
          <p:nvPr/>
        </p:nvSpPr>
        <p:spPr bwMode="auto">
          <a:xfrm>
            <a:off x="0" y="6553200"/>
            <a:ext cx="9144000" cy="1588"/>
          </a:xfrm>
          <a:prstGeom prst="line">
            <a:avLst/>
          </a:prstGeom>
          <a:noFill/>
          <a:ln w="19050">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003300"/>
              </a:solidFill>
              <a:latin typeface="Times New Roman" charset="0"/>
              <a:ea typeface="ＭＳ Ｐゴシック" charset="-128"/>
              <a:cs typeface="ＭＳ Ｐゴシック" charset="-128"/>
            </a:endParaRPr>
          </a:p>
        </p:txBody>
      </p:sp>
      <p:sp>
        <p:nvSpPr>
          <p:cNvPr id="14343" name="Rectangle 7"/>
          <p:cNvSpPr>
            <a:spLocks noChangeArrowheads="1"/>
          </p:cNvSpPr>
          <p:nvPr/>
        </p:nvSpPr>
        <p:spPr bwMode="auto">
          <a:xfrm>
            <a:off x="609600" y="533400"/>
            <a:ext cx="8534400" cy="685800"/>
          </a:xfrm>
          <a:prstGeom prst="rect">
            <a:avLst/>
          </a:prstGeom>
          <a:solidFill>
            <a:schemeClr val="hlink">
              <a:alpha val="50195"/>
            </a:schemeClr>
          </a:soli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003300"/>
              </a:solidFill>
              <a:latin typeface="Times New Roman" charset="0"/>
              <a:ea typeface="ＭＳ Ｐゴシック" charset="-128"/>
              <a:cs typeface="ＭＳ Ｐゴシック" charset="-128"/>
            </a:endParaRPr>
          </a:p>
        </p:txBody>
      </p:sp>
      <p:sp>
        <p:nvSpPr>
          <p:cNvPr id="108032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345" name="Rectangle 9"/>
          <p:cNvSpPr>
            <a:spLocks noGrp="1" noChangeArrowheads="1"/>
          </p:cNvSpPr>
          <p:nvPr>
            <p:ph type="body" idx="1"/>
          </p:nvPr>
        </p:nvSpPr>
        <p:spPr bwMode="auto">
          <a:xfrm>
            <a:off x="685800" y="184943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033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Times New Roman" pitchFamily="-112" charset="0"/>
                <a:ea typeface="+mn-ea"/>
                <a:cs typeface="+mn-cs"/>
              </a:defRPr>
            </a:lvl1pPr>
          </a:lstStyle>
          <a:p>
            <a:pPr defTabSz="914400" fontAlgn="base">
              <a:spcAft>
                <a:spcPct val="0"/>
              </a:spcAft>
              <a:defRPr/>
            </a:pPr>
            <a:endParaRPr lang="en-US">
              <a:solidFill>
                <a:srgbClr val="003300"/>
              </a:solidFill>
            </a:endParaRPr>
          </a:p>
        </p:txBody>
      </p:sp>
      <p:sp>
        <p:nvSpPr>
          <p:cNvPr id="108033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Times New Roman" pitchFamily="-112" charset="0"/>
                <a:ea typeface="+mn-ea"/>
                <a:cs typeface="+mn-cs"/>
              </a:defRPr>
            </a:lvl1pPr>
          </a:lstStyle>
          <a:p>
            <a:pPr defTabSz="914400" fontAlgn="base">
              <a:spcAft>
                <a:spcPct val="0"/>
              </a:spcAft>
              <a:defRPr/>
            </a:pPr>
            <a:endParaRPr lang="en-US">
              <a:solidFill>
                <a:srgbClr val="003300"/>
              </a:solidFill>
            </a:endParaRPr>
          </a:p>
        </p:txBody>
      </p:sp>
      <p:sp>
        <p:nvSpPr>
          <p:cNvPr id="108033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lvl1pPr>
          </a:lstStyle>
          <a:p>
            <a:pPr defTabSz="914400" fontAlgn="base">
              <a:spcAft>
                <a:spcPct val="0"/>
              </a:spcAft>
              <a:defRPr/>
            </a:pPr>
            <a:fld id="{DE9D99BF-A3C3-B34F-A30A-87F3B4B1EF22}" type="slidenum">
              <a:rPr lang="en-US">
                <a:solidFill>
                  <a:srgbClr val="003300"/>
                </a:solidFill>
                <a:latin typeface="Times New Roman" charset="0"/>
                <a:ea typeface="ＭＳ Ｐゴシック" charset="-128"/>
                <a:cs typeface="ＭＳ Ｐゴシック" charset="-128"/>
              </a:rPr>
              <a:pPr defTabSz="914400" fontAlgn="base">
                <a:spcAft>
                  <a:spcPct val="0"/>
                </a:spcAft>
                <a:defRPr/>
              </a:pPr>
              <a:t>‹#›</a:t>
            </a:fld>
            <a:endParaRPr lang="en-US" dirty="0">
              <a:solidFill>
                <a:srgbClr val="003300"/>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63999239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Lst>
  <p:transition xmlns:p14="http://schemas.microsoft.com/office/powerpoint/2010/main"/>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a:ea typeface="ＭＳ Ｐゴシック" pitchFamily="-111" charset="-128"/>
          <a:cs typeface="Arial"/>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kumimoji="1" sz="2800">
          <a:solidFill>
            <a:schemeClr val="tx1"/>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kumimoji="1" sz="24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Char char="–"/>
        <a:defRPr kumimoji="1"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kumimoji="1" sz="2000">
          <a:solidFill>
            <a:schemeClr val="tx1"/>
          </a:solidFill>
          <a:latin typeface="Arial"/>
          <a:ea typeface="Geneva" charset="-128"/>
          <a:cs typeface="Arial"/>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302082" name="Group 2"/>
          <p:cNvGrpSpPr>
            <a:grpSpLocks/>
          </p:cNvGrpSpPr>
          <p:nvPr/>
        </p:nvGrpSpPr>
        <p:grpSpPr bwMode="auto">
          <a:xfrm>
            <a:off x="0" y="-12700"/>
            <a:ext cx="9156700" cy="6870700"/>
            <a:chOff x="0" y="-8"/>
            <a:chExt cx="5768" cy="4328"/>
          </a:xfrm>
        </p:grpSpPr>
        <p:sp>
          <p:nvSpPr>
            <p:cNvPr id="302088" name="Rectangle 3"/>
            <p:cNvSpPr>
              <a:spLocks noChangeArrowheads="1"/>
            </p:cNvSpPr>
            <p:nvPr/>
          </p:nvSpPr>
          <p:spPr bwMode="auto">
            <a:xfrm>
              <a:off x="0" y="624"/>
              <a:ext cx="5760" cy="36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302089"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302090"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1"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2"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3"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4"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5"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6"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7"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8"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9"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0"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1"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2"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3"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4"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5"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6"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pic>
          <p:nvPicPr>
            <p:cNvPr id="302107" name="Picture 22" descr="Topbanx"/>
            <p:cNvPicPr>
              <a:picLocks noChangeAspect="1" noChangeArrowheads="1"/>
            </p:cNvPicPr>
            <p:nvPr/>
          </p:nvPicPr>
          <p:blipFill>
            <a:blip r:embed="rId14"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2083" name="Rectangle 2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302084" name="Rectangle 2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5017"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85018"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85019"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EAEAEA"/>
                </a:solidFill>
                <a:latin typeface="Times New Roman" charset="0"/>
                <a:cs typeface="MS PGothic" charset="0"/>
              </a:defRPr>
            </a:lvl1pPr>
          </a:lstStyle>
          <a:p>
            <a:pPr defTabSz="914400" fontAlgn="base">
              <a:spcBef>
                <a:spcPct val="0"/>
              </a:spcBef>
              <a:spcAft>
                <a:spcPct val="0"/>
              </a:spcAft>
              <a:defRPr/>
            </a:pPr>
            <a:fld id="{BBA604B7-DFBE-314D-B42C-2B8D25207369}" type="slidenum">
              <a:rPr lang="zh-CN" altLang="en-US">
                <a:ea typeface="ＭＳ Ｐゴシック" charset="0"/>
              </a:rPr>
              <a:pPr defTabSz="914400" fontAlgn="base">
                <a:spcBef>
                  <a:spcPct val="0"/>
                </a:spcBef>
                <a:spcAft>
                  <a:spcPct val="0"/>
                </a:spcAft>
                <a:defRPr/>
              </a:pPr>
              <a:t>‹#›</a:t>
            </a:fld>
            <a:endParaRPr lang="en-US" altLang="zh-CN" dirty="0">
              <a:ea typeface="ＭＳ Ｐゴシック" charset="0"/>
            </a:endParaRPr>
          </a:p>
        </p:txBody>
      </p:sp>
    </p:spTree>
    <p:extLst>
      <p:ext uri="{BB962C8B-B14F-4D97-AF65-F5344CB8AC3E}">
        <p14:creationId xmlns:p14="http://schemas.microsoft.com/office/powerpoint/2010/main" val="1634600667"/>
      </p:ext>
    </p:extLst>
  </p:cSld>
  <p:clrMap bg1="dk2" tx1="lt1" bg2="dk1" tx2="lt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Blip>
          <a:blip r:embed="rId15"/>
        </a:buBlip>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SzPct val="75000"/>
        <a:buFont typeface="Wingdings" charset="0"/>
        <a:buBlip>
          <a:blip r:embed="rId16"/>
        </a:buBlip>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lr>
          <a:schemeClr val="hlink"/>
        </a:buClr>
        <a:buSzPct val="60000"/>
        <a:buFont typeface="Wingdings" charset="0"/>
        <a:buChar char="l"/>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307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S PGothic" charset="0"/>
              </a:defRPr>
            </a:lvl1pPr>
          </a:lstStyle>
          <a:p>
            <a:pPr defTabSz="914400" fontAlgn="base">
              <a:spcBef>
                <a:spcPct val="0"/>
              </a:spcBef>
              <a:spcAft>
                <a:spcPct val="0"/>
              </a:spcAft>
              <a:defRPr/>
            </a:pPr>
            <a:fld id="{4DD2FC20-CF91-5E40-8705-48BB45F11C6E}" type="slidenum">
              <a:rPr lang="zh-CN" altLang="en-US">
                <a:ea typeface="ＭＳ Ｐゴシック" charset="0"/>
              </a:rPr>
              <a:pPr defTabSz="914400" fontAlgn="base">
                <a:spcBef>
                  <a:spcPct val="0"/>
                </a:spcBef>
                <a:spcAft>
                  <a:spcPct val="0"/>
                </a:spcAft>
                <a:defRPr/>
              </a:pPr>
              <a:t>‹#›</a:t>
            </a:fld>
            <a:endParaRPr lang="en-US" altLang="zh-CN" dirty="0">
              <a:ea typeface="ＭＳ Ｐゴシック" charset="0"/>
            </a:endParaRPr>
          </a:p>
        </p:txBody>
      </p:sp>
    </p:spTree>
    <p:extLst>
      <p:ext uri="{BB962C8B-B14F-4D97-AF65-F5344CB8AC3E}">
        <p14:creationId xmlns:p14="http://schemas.microsoft.com/office/powerpoint/2010/main" val="2874922332"/>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8"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9"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176" name="Rectangle 8"/>
          <p:cNvSpPr>
            <a:spLocks noGrp="1" noChangeArrowheads="1"/>
          </p:cNvSpPr>
          <p:nvPr>
            <p:ph type="title"/>
          </p:nvPr>
        </p:nvSpPr>
        <p:spPr bwMode="auto">
          <a:xfrm>
            <a:off x="0" y="304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MS PGothic" charset="0"/>
                <a:cs typeface="MS PGothic" charset="0"/>
              </a:defRPr>
            </a:lvl1pPr>
          </a:lstStyle>
          <a:p>
            <a:pPr defTabSz="914400" eaLnBrk="0" fontAlgn="base" hangingPunct="0">
              <a:spcAft>
                <a:spcPct val="0"/>
              </a:spcAft>
              <a:defRPr/>
            </a:pPr>
            <a:fld id="{18F73E74-01D2-2143-9DAA-29855B9EFFBC}" type="slidenum">
              <a:rPr lang="zh-CN" altLang="en-US">
                <a:solidFill>
                  <a:srgbClr val="003300"/>
                </a:solidFill>
                <a:latin typeface="Times New Roman" charset="0"/>
              </a:rPr>
              <a:pPr defTabSz="914400" eaLnBrk="0" fontAlgn="base" hangingPunct="0">
                <a:spcAft>
                  <a:spcPct val="0"/>
                </a:spcAft>
                <a:defRPr/>
              </a:pPr>
              <a:t>‹#›</a:t>
            </a:fld>
            <a:endParaRPr lang="en-US" altLang="zh-CN" dirty="0">
              <a:solidFill>
                <a:srgbClr val="003300"/>
              </a:solidFill>
              <a:latin typeface="Times New Roman" charset="0"/>
            </a:endParaRPr>
          </a:p>
        </p:txBody>
      </p:sp>
    </p:spTree>
    <p:extLst>
      <p:ext uri="{BB962C8B-B14F-4D97-AF65-F5344CB8AC3E}">
        <p14:creationId xmlns:p14="http://schemas.microsoft.com/office/powerpoint/2010/main" val="1281747190"/>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charset="0"/>
          <a:cs typeface="MS PGothic" charset="0"/>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b="1">
          <a:solidFill>
            <a:srgbClr val="F1F7E9"/>
          </a:solidFill>
          <a:latin typeface="Arial"/>
          <a:ea typeface="ＭＳ Ｐゴシック" charset="0"/>
          <a:cs typeface="MS PGothic" charset="0"/>
        </a:defRPr>
      </a:lvl1pPr>
      <a:lvl2pPr marL="742950" indent="-285750" algn="l" rtl="0" eaLnBrk="0" fontAlgn="base" hangingPunct="0">
        <a:spcBef>
          <a:spcPct val="20000"/>
        </a:spcBef>
        <a:spcAft>
          <a:spcPct val="0"/>
        </a:spcAft>
        <a:buChar char="–"/>
        <a:defRPr kumimoji="1" sz="2800" b="1">
          <a:solidFill>
            <a:srgbClr val="F1F7E9"/>
          </a:solidFill>
          <a:latin typeface="Arial"/>
          <a:ea typeface="MS PGothic" charset="0"/>
          <a:cs typeface="MS PGothic" charset="0"/>
        </a:defRPr>
      </a:lvl2pPr>
      <a:lvl3pPr marL="1143000" indent="-228600" algn="l" rtl="0" eaLnBrk="0" fontAlgn="base" hangingPunct="0">
        <a:spcBef>
          <a:spcPct val="20000"/>
        </a:spcBef>
        <a:spcAft>
          <a:spcPct val="0"/>
        </a:spcAft>
        <a:buChar char="•"/>
        <a:defRPr kumimoji="1" sz="2400" b="1">
          <a:solidFill>
            <a:srgbClr val="F1F7E9"/>
          </a:solidFill>
          <a:latin typeface="Arial"/>
          <a:ea typeface="MS PGothic" charset="0"/>
          <a:cs typeface="MS PGothic" charset="0"/>
        </a:defRPr>
      </a:lvl3pPr>
      <a:lvl4pPr marL="16002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4pPr>
      <a:lvl5pPr marL="20574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0034" name="Group 31"/>
          <p:cNvGrpSpPr>
            <a:grpSpLocks/>
          </p:cNvGrpSpPr>
          <p:nvPr/>
        </p:nvGrpSpPr>
        <p:grpSpPr bwMode="auto">
          <a:xfrm>
            <a:off x="0" y="0"/>
            <a:ext cx="9132888" cy="6845300"/>
            <a:chOff x="0" y="0"/>
            <a:chExt cx="5753" cy="4312"/>
          </a:xfrm>
        </p:grpSpPr>
        <p:sp>
          <p:nvSpPr>
            <p:cNvPr id="300037"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grpSp>
          <p:nvGrpSpPr>
            <p:cNvPr id="300038"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defTabSz="914400" eaLnBrk="0" fontAlgn="base" hangingPunct="0">
                  <a:spcBef>
                    <a:spcPct val="0"/>
                  </a:spcBef>
                  <a:spcAft>
                    <a:spcPct val="0"/>
                  </a:spcAft>
                  <a:defRPr/>
                </a:pPr>
                <a:endParaRPr lang="en-US" sz="900">
                  <a:solidFill>
                    <a:srgbClr val="FFA27C"/>
                  </a:solidFill>
                  <a:latin typeface="Arial" pitchFamily="-107" charset="0"/>
                  <a:ea typeface="ＭＳ Ｐゴシック" charset="0"/>
                  <a:cs typeface="ＭＳ Ｐゴシック" charset="0"/>
                </a:endParaRPr>
              </a:p>
            </p:txBody>
          </p:sp>
          <p:sp>
            <p:nvSpPr>
              <p:cNvPr id="300044"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5"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6"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7"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8"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9"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0"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1"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2"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3"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4"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5"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6"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7"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8"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9"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0"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1"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2"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3"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4"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5"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nvGrpSpPr>
            <p:cNvPr id="300039" name="Group 30"/>
            <p:cNvGrpSpPr>
              <a:grpSpLocks/>
            </p:cNvGrpSpPr>
            <p:nvPr/>
          </p:nvGrpSpPr>
          <p:grpSpPr bwMode="auto">
            <a:xfrm>
              <a:off x="0" y="0"/>
              <a:ext cx="1246" cy="1232"/>
              <a:chOff x="0" y="0"/>
              <a:chExt cx="1246" cy="1232"/>
            </a:xfrm>
          </p:grpSpPr>
          <p:sp>
            <p:nvSpPr>
              <p:cNvPr id="300040"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300041"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300042"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defTabSz="914400" eaLnBrk="0" fontAlgn="base" hangingPunct="0">
              <a:spcBef>
                <a:spcPct val="50000"/>
              </a:spcBef>
              <a:spcAft>
                <a:spcPct val="0"/>
              </a:spcAft>
              <a:defRPr/>
            </a:pPr>
            <a:r>
              <a:rPr lang="en-US" sz="1000" b="1" dirty="0">
                <a:solidFill>
                  <a:srgbClr val="FFFFFF"/>
                </a:solidFill>
              </a:rPr>
              <a:t>©2006 TBBMI</a:t>
            </a:r>
          </a:p>
        </p:txBody>
      </p:sp>
      <p:sp>
        <p:nvSpPr>
          <p:cNvPr id="300036"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defTabSz="914400" eaLnBrk="0" fontAlgn="base" hangingPunct="0">
              <a:spcBef>
                <a:spcPct val="0"/>
              </a:spcBef>
              <a:spcAft>
                <a:spcPct val="0"/>
              </a:spcAft>
            </a:pPr>
            <a:r>
              <a:rPr lang="en-US" sz="1000" b="1" dirty="0">
                <a:solidFill>
                  <a:srgbClr val="FFFFFF"/>
                </a:solidFill>
                <a:latin typeface="Arial" charset="0"/>
                <a:ea typeface="ＭＳ Ｐゴシック" charset="0"/>
                <a:cs typeface="Arial" charset="0"/>
              </a:rPr>
              <a:t>9.65.01.</a:t>
            </a:r>
          </a:p>
        </p:txBody>
      </p:sp>
    </p:spTree>
    <p:extLst>
      <p:ext uri="{BB962C8B-B14F-4D97-AF65-F5344CB8AC3E}">
        <p14:creationId xmlns:p14="http://schemas.microsoft.com/office/powerpoint/2010/main" val="537543498"/>
      </p:ext>
    </p:extLst>
  </p:cSld>
  <p:clrMap bg1="dk2" tx1="lt1" bg2="dk1"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Lst>
  <p:transition xmlns:p14="http://schemas.microsoft.com/office/powerpoint/2010/mai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676400" y="457200"/>
            <a:ext cx="701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7891" name="Rectangle 3"/>
          <p:cNvSpPr>
            <a:spLocks noGrp="1" noChangeArrowheads="1"/>
          </p:cNvSpPr>
          <p:nvPr>
            <p:ph type="body" idx="1"/>
          </p:nvPr>
        </p:nvSpPr>
        <p:spPr bwMode="auto">
          <a:xfrm>
            <a:off x="1676400" y="1981200"/>
            <a:ext cx="701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45796"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Arial" pitchFamily="-112"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545797"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latin typeface="Arial" charset="0"/>
                <a:ea typeface="MS PGothic" charset="0"/>
                <a:cs typeface="MS PGothic" charset="0"/>
              </a:defRPr>
            </a:lvl1pPr>
          </a:lstStyle>
          <a:p>
            <a:pPr defTabSz="914400" fontAlgn="base">
              <a:spcBef>
                <a:spcPct val="0"/>
              </a:spcBef>
              <a:spcAft>
                <a:spcPct val="0"/>
              </a:spcAft>
              <a:defRPr/>
            </a:pPr>
            <a:fld id="{1D271FF5-29CA-1343-B7FF-F531B366B3F5}" type="slidenum">
              <a:rPr lang="zh-CN" altLang="en-US">
                <a:solidFill>
                  <a:srgbClr val="FFFFFF"/>
                </a:solidFill>
              </a:rPr>
              <a:pPr defTabSz="914400" fontAlgn="base">
                <a:spcBef>
                  <a:spcPct val="0"/>
                </a:spcBef>
                <a:spcAft>
                  <a:spcPct val="0"/>
                </a:spcAft>
                <a:defRPr/>
              </a:pPr>
              <a:t>‹#›</a:t>
            </a:fld>
            <a:endParaRPr lang="en-US" altLang="zh-CN" dirty="0">
              <a:solidFill>
                <a:srgbClr val="FFFFFF"/>
              </a:solidFill>
            </a:endParaRPr>
          </a:p>
        </p:txBody>
      </p:sp>
      <p:sp>
        <p:nvSpPr>
          <p:cNvPr id="37894" name="Line 6"/>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37895" name="Line 7"/>
          <p:cNvSpPr>
            <a:spLocks noChangeShapeType="1"/>
          </p:cNvSpPr>
          <p:nvPr/>
        </p:nvSpPr>
        <p:spPr bwMode="auto">
          <a:xfrm>
            <a:off x="228600" y="304800"/>
            <a:ext cx="86106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nvGrpSpPr>
          <p:cNvPr id="37896" name="Group 8"/>
          <p:cNvGrpSpPr>
            <a:grpSpLocks/>
          </p:cNvGrpSpPr>
          <p:nvPr/>
        </p:nvGrpSpPr>
        <p:grpSpPr bwMode="auto">
          <a:xfrm>
            <a:off x="228600" y="457200"/>
            <a:ext cx="1246188" cy="1371600"/>
            <a:chOff x="144" y="288"/>
            <a:chExt cx="785" cy="864"/>
          </a:xfrm>
        </p:grpSpPr>
        <p:sp>
          <p:nvSpPr>
            <p:cNvPr id="37898" name="Rectangle 9"/>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899" name="Rectangle 10"/>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0" name="Rectangle 11"/>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1" name="Rectangle 12"/>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2" name="Rectangle 13"/>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3" name="Rectangle 14"/>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4" name="Rectangle 15"/>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5" name="Rectangle 16"/>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6" name="Rectangle 17"/>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7" name="Rectangle 18"/>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8" name="Rectangle 19"/>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9" name="Rectangle 20"/>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10" name="Rectangle 21"/>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grpSp>
      <p:sp>
        <p:nvSpPr>
          <p:cNvPr id="545814"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Arial" pitchFamily="-112" charset="0"/>
                <a:ea typeface="+mn-ea"/>
                <a:cs typeface="+mn-cs"/>
              </a:defRPr>
            </a:lvl1pPr>
          </a:lstStyle>
          <a:p>
            <a:pPr defTabSz="914400"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622825498"/>
      </p:ext>
    </p:extLst>
  </p:cSld>
  <p:clrMap bg1="dk2" tx1="lt1" bg2="dk1" tx2="lt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rtl="0" eaLnBrk="0" fontAlgn="base" hangingPunct="0">
        <a:spcBef>
          <a:spcPct val="0"/>
        </a:spcBef>
        <a:spcAft>
          <a:spcPct val="0"/>
        </a:spcAft>
        <a:defRPr sz="39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2pPr>
      <a:lvl3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3pPr>
      <a:lvl4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4pPr>
      <a:lvl5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5pPr>
      <a:lvl6pPr marL="457200" algn="l" rtl="0" fontAlgn="base">
        <a:spcBef>
          <a:spcPct val="0"/>
        </a:spcBef>
        <a:spcAft>
          <a:spcPct val="0"/>
        </a:spcAft>
        <a:defRPr sz="3900">
          <a:solidFill>
            <a:schemeClr val="tx2"/>
          </a:solidFill>
          <a:latin typeface="Arial" pitchFamily="-108" charset="0"/>
        </a:defRPr>
      </a:lvl6pPr>
      <a:lvl7pPr marL="914400" algn="l" rtl="0" fontAlgn="base">
        <a:spcBef>
          <a:spcPct val="0"/>
        </a:spcBef>
        <a:spcAft>
          <a:spcPct val="0"/>
        </a:spcAft>
        <a:defRPr sz="3900">
          <a:solidFill>
            <a:schemeClr val="tx2"/>
          </a:solidFill>
          <a:latin typeface="Arial" pitchFamily="-108" charset="0"/>
        </a:defRPr>
      </a:lvl7pPr>
      <a:lvl8pPr marL="1371600" algn="l" rtl="0" fontAlgn="base">
        <a:spcBef>
          <a:spcPct val="0"/>
        </a:spcBef>
        <a:spcAft>
          <a:spcPct val="0"/>
        </a:spcAft>
        <a:defRPr sz="3900">
          <a:solidFill>
            <a:schemeClr val="tx2"/>
          </a:solidFill>
          <a:latin typeface="Arial" pitchFamily="-108" charset="0"/>
        </a:defRPr>
      </a:lvl8pPr>
      <a:lvl9pPr marL="1828800" algn="l" rtl="0" fontAlgn="base">
        <a:spcBef>
          <a:spcPct val="0"/>
        </a:spcBef>
        <a:spcAft>
          <a:spcPct val="0"/>
        </a:spcAft>
        <a:defRPr sz="3900">
          <a:solidFill>
            <a:schemeClr val="tx2"/>
          </a:solidFill>
          <a:latin typeface="Arial" pitchFamily="-108" charset="0"/>
        </a:defRPr>
      </a:lvl9pPr>
    </p:titleStyle>
    <p:bodyStyle>
      <a:lvl1pPr marL="342900" indent="-342900" algn="l" rtl="0" eaLnBrk="0" fontAlgn="base" hangingPunct="0">
        <a:spcBef>
          <a:spcPct val="20000"/>
        </a:spcBef>
        <a:spcAft>
          <a:spcPct val="0"/>
        </a:spcAft>
        <a:buClr>
          <a:schemeClr val="accent1"/>
        </a:buClr>
        <a:buSzPct val="85000"/>
        <a:buFont typeface="Wingdings" charset="0"/>
        <a:buChar char="o"/>
        <a:defRPr sz="2800">
          <a:solidFill>
            <a:schemeClr val="tx2"/>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SzPct val="70000"/>
        <a:buFont typeface="Wingdings" charset="0"/>
        <a:buChar char="n"/>
        <a:defRPr sz="2500">
          <a:solidFill>
            <a:schemeClr val="tx2"/>
          </a:solidFill>
          <a:latin typeface="+mn-lt"/>
          <a:ea typeface="MS PGothic" charset="0"/>
        </a:defRPr>
      </a:lvl2pPr>
      <a:lvl3pPr marL="1143000" indent="-228600" algn="l" rtl="0" eaLnBrk="0" fontAlgn="base" hangingPunct="0">
        <a:spcBef>
          <a:spcPct val="20000"/>
        </a:spcBef>
        <a:spcAft>
          <a:spcPct val="0"/>
        </a:spcAft>
        <a:buClr>
          <a:schemeClr val="accent1"/>
        </a:buClr>
        <a:buSzPct val="70000"/>
        <a:buFont typeface="Wingdings" charset="0"/>
        <a:buChar char="p"/>
        <a:defRPr sz="2200">
          <a:solidFill>
            <a:schemeClr val="tx2"/>
          </a:solidFill>
          <a:latin typeface="+mn-lt"/>
          <a:ea typeface="ＭＳ Ｐゴシック" charset="0"/>
          <a:cs typeface="Geneva" charset="-128"/>
        </a:defRPr>
      </a:lvl3pPr>
      <a:lvl4pPr marL="1600200" indent="-228600" algn="l" rtl="0" eaLnBrk="0" fontAlgn="base" hangingPunct="0">
        <a:spcBef>
          <a:spcPct val="20000"/>
        </a:spcBef>
        <a:spcAft>
          <a:spcPct val="0"/>
        </a:spcAft>
        <a:buClr>
          <a:schemeClr val="accent1"/>
        </a:buClr>
        <a:buSzPct val="70000"/>
        <a:buFont typeface="Wingdings" charset="0"/>
        <a:buChar char="n"/>
        <a:defRPr sz="2000">
          <a:solidFill>
            <a:schemeClr val="tx2"/>
          </a:solidFill>
          <a:latin typeface="+mn-lt"/>
          <a:ea typeface="Geneva" charset="-128"/>
          <a:cs typeface="Geneva" charset="0"/>
        </a:defRPr>
      </a:lvl4pPr>
      <a:lvl5pPr marL="2057400" indent="-228600" algn="l" rtl="0" eaLnBrk="0" fontAlgn="base" hangingPunct="0">
        <a:spcBef>
          <a:spcPct val="20000"/>
        </a:spcBef>
        <a:spcAft>
          <a:spcPct val="0"/>
        </a:spcAft>
        <a:buClr>
          <a:schemeClr val="accent1"/>
        </a:buClr>
        <a:buSzPct val="70000"/>
        <a:buFont typeface="Wingdings" charset="0"/>
        <a:buChar char="o"/>
        <a:defRPr sz="2000">
          <a:solidFill>
            <a:schemeClr val="tx2"/>
          </a:solidFill>
          <a:latin typeface="+mn-lt"/>
          <a:ea typeface="MS PGothic" charset="0"/>
          <a:cs typeface="MS PGothic" charset="0"/>
        </a:defRPr>
      </a:lvl5pPr>
      <a:lvl6pPr marL="25146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6pPr>
      <a:lvl7pPr marL="29718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7pPr>
      <a:lvl8pPr marL="34290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8pPr>
      <a:lvl9pPr marL="38862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9831B53B-935E-9C45-A96B-08D4DC461F30}"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9938174"/>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12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10.xml"/><Relationship Id="rId3"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 Id="rId1" Type="http://schemas.openxmlformats.org/officeDocument/2006/relationships/slideLayout" Target="../slideLayouts/slideLayout115.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12.xml"/><Relationship Id="rId3"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13.xml"/><Relationship Id="rId3"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3.xml"/><Relationship Id="rId2" Type="http://schemas.openxmlformats.org/officeDocument/2006/relationships/notesSlide" Target="../notesSlides/notesSlide14.xml"/><Relationship Id="rId3" Type="http://schemas.openxmlformats.org/officeDocument/2006/relationships/image" Target="../media/image32.e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6.xml"/><Relationship Id="rId4" Type="http://schemas.openxmlformats.org/officeDocument/2006/relationships/notesSlide" Target="../notesSlides/notesSlide15.xml"/><Relationship Id="rId5" Type="http://schemas.openxmlformats.org/officeDocument/2006/relationships/oleObject" Target="../embeddings/oleObject1.bin"/><Relationship Id="rId6" Type="http://schemas.openxmlformats.org/officeDocument/2006/relationships/image" Target="../media/image33.emf"/><Relationship Id="rId1" Type="http://schemas.openxmlformats.org/officeDocument/2006/relationships/themeOverride" Target="../theme/themeOverride1.xml"/><Relationship Id="rId2"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4" Type="http://schemas.openxmlformats.org/officeDocument/2006/relationships/image" Target="../media/image15.jpeg"/><Relationship Id="rId1" Type="http://schemas.openxmlformats.org/officeDocument/2006/relationships/slideLayout" Target="../slideLayouts/slideLayout3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5.xml"/><Relationship Id="rId2" Type="http://schemas.openxmlformats.org/officeDocument/2006/relationships/notesSlide" Target="../notesSlides/notesSlide17.xml"/><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xml"/><Relationship Id="rId3" Type="http://schemas.openxmlformats.org/officeDocument/2006/relationships/image" Target="../media/image1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8.xml"/><Relationship Id="rId2" Type="http://schemas.openxmlformats.org/officeDocument/2006/relationships/image" Target="../media/image3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8.xml"/><Relationship Id="rId2" Type="http://schemas.openxmlformats.org/officeDocument/2006/relationships/notesSlide" Target="../notesSlides/notesSlide27.xml"/><Relationship Id="rId3" Type="http://schemas.openxmlformats.org/officeDocument/2006/relationships/image" Target="../media/image3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8.xml"/><Relationship Id="rId3"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59.xml"/><Relationship Id="rId4" Type="http://schemas.openxmlformats.org/officeDocument/2006/relationships/audio" Target="../media/audio1.bin"/><Relationship Id="rId5" Type="http://schemas.openxmlformats.org/officeDocument/2006/relationships/image" Target="../media/image41.jpeg"/><Relationship Id="rId6" Type="http://schemas.openxmlformats.org/officeDocument/2006/relationships/image" Target="../media/image42.gif"/><Relationship Id="rId7" Type="http://schemas.openxmlformats.org/officeDocument/2006/relationships/image" Target="../media/image43.png"/><Relationship Id="rId1" Type="http://schemas.microsoft.com/office/2007/relationships/media" Target="file:///C:\Program%20Files\Microsoft%20Office\Clipart\corpmm\themesnd\j0074312.mid" TargetMode="External"/><Relationship Id="rId2" Type="http://schemas.openxmlformats.org/officeDocument/2006/relationships/audio" Target="file:///C:\Program%20Files\Microsoft%20Office\Clipart\corpmm\themesnd\j0074312.mid"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28.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28.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8.xml"/><Relationship Id="rId3"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813" y="0"/>
            <a:ext cx="9144000" cy="5486400"/>
          </a:xfrm>
          <a:prstGeom prst="rect">
            <a:avLst/>
          </a:prstGeom>
        </p:spPr>
      </p:pic>
      <p:sp>
        <p:nvSpPr>
          <p:cNvPr id="900098" name="Rectangle 2"/>
          <p:cNvSpPr>
            <a:spLocks noGrp="1" noChangeArrowheads="1"/>
          </p:cNvSpPr>
          <p:nvPr>
            <p:ph type="ctrTitle"/>
          </p:nvPr>
        </p:nvSpPr>
        <p:spPr>
          <a:xfrm>
            <a:off x="-23813" y="-1"/>
            <a:ext cx="4477280" cy="5249333"/>
          </a:xfrm>
          <a:effectLst>
            <a:outerShdw blurRad="63500" dist="35921" dir="2700000" algn="ctr" rotWithShape="0">
              <a:schemeClr val="tx2">
                <a:alpha val="74998"/>
              </a:schemeClr>
            </a:outerShdw>
          </a:effectLst>
          <a:extLst/>
        </p:spPr>
        <p:txBody>
          <a:bodyPr anchor="t"/>
          <a:lstStyle/>
          <a:p>
            <a:pPr>
              <a:defRPr/>
            </a:pPr>
            <a:r>
              <a:rPr lang="zh-TW" altLang="en-US" sz="6600" b="1" dirty="0">
                <a:effectLst>
                  <a:glow rad="127000">
                    <a:schemeClr val="tx1"/>
                  </a:glow>
                </a:effectLst>
                <a:latin typeface="Arial" charset="0"/>
                <a:ea typeface="ＭＳ Ｐゴシック" charset="0"/>
                <a:cs typeface="ＭＳ Ｐゴシック" charset="0"/>
              </a:rPr>
              <a:t>基督徒与</a:t>
            </a:r>
            <a:r>
              <a:rPr lang="en-US" altLang="zh-TW" sz="6600" b="1" dirty="0">
                <a:effectLst>
                  <a:glow rad="127000">
                    <a:schemeClr val="tx1"/>
                  </a:glow>
                </a:effectLst>
                <a:latin typeface="Arial" charset="0"/>
                <a:ea typeface="ＭＳ Ｐゴシック" charset="0"/>
                <a:cs typeface="ＭＳ Ｐゴシック" charset="0"/>
              </a:rPr>
              <a:t/>
            </a:r>
            <a:br>
              <a:rPr lang="en-US" altLang="zh-TW" sz="6600" b="1" dirty="0">
                <a:effectLst>
                  <a:glow rad="127000">
                    <a:schemeClr val="tx1"/>
                  </a:glow>
                </a:effectLst>
                <a:latin typeface="Arial" charset="0"/>
                <a:ea typeface="ＭＳ Ｐゴシック" charset="0"/>
                <a:cs typeface="ＭＳ Ｐゴシック" charset="0"/>
              </a:rPr>
            </a:br>
            <a:r>
              <a:rPr lang="zh-CN" altLang="en-US" sz="6600" b="1" dirty="0">
                <a:effectLst>
                  <a:glow rad="127000">
                    <a:schemeClr val="tx1"/>
                  </a:glow>
                </a:effectLst>
                <a:latin typeface="Arial" charset="0"/>
                <a:ea typeface="ＭＳ Ｐゴシック" charset="0"/>
                <a:cs typeface="ＭＳ Ｐゴシック" charset="0"/>
              </a:rPr>
              <a:t>摩西</a:t>
            </a:r>
            <a:r>
              <a:rPr lang="zh-TW" altLang="en-US" sz="6600" b="1" dirty="0">
                <a:effectLst>
                  <a:glow rad="127000">
                    <a:schemeClr val="tx1"/>
                  </a:glow>
                </a:effectLst>
                <a:latin typeface="Arial" charset="0"/>
                <a:ea typeface="ＭＳ Ｐゴシック" charset="0"/>
                <a:cs typeface="ＭＳ Ｐゴシック" charset="0"/>
              </a:rPr>
              <a:t>法律</a:t>
            </a:r>
            <a:endParaRPr lang="en-US" sz="6600" b="1" dirty="0">
              <a:effectLst>
                <a:glow rad="127000">
                  <a:schemeClr val="tx1"/>
                </a:glow>
              </a:effectLst>
              <a:latin typeface="Arial" charset="0"/>
              <a:ea typeface="ＭＳ Ｐゴシック" charset="0"/>
              <a:cs typeface="ＭＳ Ｐゴシック" charset="0"/>
            </a:endParaRPr>
          </a:p>
        </p:txBody>
      </p:sp>
      <p:sp>
        <p:nvSpPr>
          <p:cNvPr id="5"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Dr. Rick Griffith • </a:t>
            </a:r>
            <a:r>
              <a:rPr lang="zh-CN" altLang="en-US" sz="2000" b="1" kern="0" dirty="0">
                <a:solidFill>
                  <a:srgbClr val="FFFFFF"/>
                </a:solidFill>
                <a:effectLst>
                  <a:outerShdw blurRad="38100" dist="38100" dir="2700000" algn="tl">
                    <a:srgbClr val="000000"/>
                  </a:outerShdw>
                </a:effectLst>
                <a:latin typeface="Arial"/>
                <a:cs typeface="Arial"/>
              </a:rPr>
              <a:t>新加坡神学院</a:t>
            </a:r>
            <a:r>
              <a:rPr lang="en-US" altLang="zh-CN" sz="2000" b="1" kern="0" dirty="0">
                <a:solidFill>
                  <a:srgbClr val="FFFFFF"/>
                </a:solidFill>
                <a:effectLst>
                  <a:outerShdw blurRad="38100" dist="38100" dir="2700000" algn="tl">
                    <a:srgbClr val="000000"/>
                  </a:outerShdw>
                </a:effectLst>
                <a:latin typeface="Arial"/>
                <a:cs typeface="Arial"/>
              </a:rPr>
              <a:t> • </a:t>
            </a:r>
            <a:r>
              <a:rPr lang="en-US" sz="2000" b="1" kern="0" dirty="0">
                <a:solidFill>
                  <a:srgbClr val="FFFFFF"/>
                </a:solidFill>
                <a:effectLst>
                  <a:outerShdw blurRad="38100" dist="38100" dir="2700000" algn="tl">
                    <a:srgbClr val="000000"/>
                  </a:outerShdw>
                </a:effectLst>
                <a:latin typeface="Arial"/>
                <a:cs typeface="Arial"/>
              </a:rPr>
              <a:t>BibleStudyDownloads.org</a:t>
            </a:r>
          </a:p>
        </p:txBody>
      </p:sp>
      <p:sp>
        <p:nvSpPr>
          <p:cNvPr id="6" name="Rectangle 2"/>
          <p:cNvSpPr txBox="1">
            <a:spLocks noChangeArrowheads="1"/>
          </p:cNvSpPr>
          <p:nvPr/>
        </p:nvSpPr>
        <p:spPr bwMode="auto">
          <a:xfrm>
            <a:off x="0" y="5537213"/>
            <a:ext cx="9144000" cy="72494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6600" b="1">
                <a:solidFill>
                  <a:schemeClr val="bg1"/>
                </a:solidFill>
                <a:effectLst>
                  <a:glow rad="127000">
                    <a:schemeClr val="tx1"/>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zh-CN" altLang="en-US" sz="4400" i="1" dirty="0"/>
              <a:t>救恩论：上帝的救赎计划</a:t>
            </a:r>
            <a:endParaRPr lang="en-US" sz="4400" i="1" dirty="0"/>
          </a:p>
        </p:txBody>
      </p:sp>
    </p:spTree>
    <p:extLst>
      <p:ext uri="{BB962C8B-B14F-4D97-AF65-F5344CB8AC3E}">
        <p14:creationId xmlns:p14="http://schemas.microsoft.com/office/powerpoint/2010/main" val="1808405898"/>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4343400" y="76200"/>
            <a:ext cx="4800600" cy="865188"/>
          </a:xfrm>
        </p:spPr>
        <p:txBody>
          <a:bodyPr/>
          <a:lstStyle/>
          <a:p>
            <a:pPr eaLnBrk="1" hangingPunct="1">
              <a:defRPr/>
            </a:pPr>
            <a:r>
              <a:rPr lang="zh-CN" altLang="en-US" i="1" dirty="0">
                <a:latin typeface="Arial" charset="0"/>
                <a:ea typeface="ＭＳ Ｐゴシック" charset="0"/>
                <a:cs typeface="ＭＳ Ｐゴシック" charset="0"/>
              </a:rPr>
              <a:t>苏珊和我</a:t>
            </a:r>
            <a:r>
              <a:rPr lang="en-US" altLang="zh-CN" i="1" dirty="0">
                <a:latin typeface="Arial" charset="0"/>
                <a:ea typeface="ＭＳ Ｐゴシック" charset="0"/>
                <a:cs typeface="ＭＳ Ｐゴシック" charset="0"/>
              </a:rPr>
              <a:t>, 1982</a:t>
            </a:r>
            <a:endParaRPr lang="en-US" altLang="zh-CN" sz="4800" b="1" i="1" dirty="0">
              <a:latin typeface="Arial" charset="0"/>
              <a:ea typeface="ＭＳ Ｐゴシック" charset="0"/>
              <a:cs typeface="ＭＳ Ｐゴシック" charset="0"/>
            </a:endParaRPr>
          </a:p>
        </p:txBody>
      </p:sp>
      <p:pic>
        <p:nvPicPr>
          <p:cNvPr id="598018" name="Picture 3" descr="Chin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3400" y="990600"/>
            <a:ext cx="4800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356" name="Picture 4" descr="Engagemen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36575"/>
            <a:ext cx="4343400"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357" name="Picture 5" descr="Engagemen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850441">
            <a:off x="4122738" y="3403600"/>
            <a:ext cx="2667000" cy="3124200"/>
          </a:xfrm>
          <a:prstGeom prst="rect">
            <a:avLst/>
          </a:prstGeom>
          <a:noFill/>
          <a:effectLst>
            <a:outerShdw blurRad="63500" dist="107763" dir="13500000" algn="ctr" rotWithShape="0">
              <a:schemeClr val="folHlink">
                <a:alpha val="50000"/>
              </a:schemeClr>
            </a:outerShdw>
          </a:effectLst>
        </p:spPr>
      </p:pic>
    </p:spTree>
    <p:extLst>
      <p:ext uri="{BB962C8B-B14F-4D97-AF65-F5344CB8AC3E}">
        <p14:creationId xmlns:p14="http://schemas.microsoft.com/office/powerpoint/2010/main" val="3301912687"/>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56357"/>
                                        </p:tgtEl>
                                        <p:attrNameLst>
                                          <p:attrName>style.visibility</p:attrName>
                                        </p:attrNameLst>
                                      </p:cBhvr>
                                      <p:to>
                                        <p:strVal val="visible"/>
                                      </p:to>
                                    </p:set>
                                    <p:animEffect transition="in" filter="blinds(horizontal)">
                                      <p:cBhvr>
                                        <p:cTn id="7" dur="2000"/>
                                        <p:tgtEl>
                                          <p:spTgt spid="356357"/>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356356"/>
                                        </p:tgtEl>
                                        <p:attrNameLst>
                                          <p:attrName>style.visibility</p:attrName>
                                        </p:attrNameLst>
                                      </p:cBhvr>
                                      <p:to>
                                        <p:strVal val="visible"/>
                                      </p:to>
                                    </p:set>
                                    <p:animEffect transition="in" filter="blinds(horizontal)">
                                      <p:cBhvr>
                                        <p:cTn id="11" dur="2000"/>
                                        <p:tgtEl>
                                          <p:spTgt spid="356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065" name="Picture 2" descr="D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0066" name="Rectangle 3"/>
          <p:cNvSpPr>
            <a:spLocks noGrp="1" noChangeArrowheads="1"/>
          </p:cNvSpPr>
          <p:nvPr>
            <p:ph type="title"/>
          </p:nvPr>
        </p:nvSpPr>
        <p:spPr>
          <a:xfrm>
            <a:off x="0" y="3505200"/>
            <a:ext cx="4038600" cy="2819400"/>
          </a:xfrm>
          <a:gradFill rotWithShape="0">
            <a:gsLst>
              <a:gs pos="0">
                <a:srgbClr val="007A01"/>
              </a:gs>
              <a:gs pos="100000">
                <a:srgbClr val="003800"/>
              </a:gs>
            </a:gsLst>
            <a:path path="shape">
              <a:fillToRect l="50000" t="50000" r="50000" b="50000"/>
            </a:path>
          </a:gradFill>
        </p:spPr>
        <p:txBody>
          <a:bodyPr/>
          <a:lstStyle/>
          <a:p>
            <a:r>
              <a:rPr lang="zh-CN" altLang="en-US" dirty="0">
                <a:effectLst/>
                <a:latin typeface="Arial" charset="0"/>
                <a:ea typeface="SimSun" charset="0"/>
                <a:cs typeface="SimSun" charset="0"/>
              </a:rPr>
              <a:t>婚礼</a:t>
            </a:r>
            <a:r>
              <a:rPr lang="en-US" altLang="zh-CN" dirty="0">
                <a:effectLst/>
                <a:latin typeface="Arial" charset="0"/>
                <a:ea typeface="SimSun" charset="0"/>
                <a:cs typeface="SimSun" charset="0"/>
              </a:rPr>
              <a:t>:  </a:t>
            </a:r>
            <a:br>
              <a:rPr lang="en-US" altLang="zh-CN" dirty="0">
                <a:effectLst/>
                <a:latin typeface="Arial" charset="0"/>
                <a:ea typeface="SimSun" charset="0"/>
                <a:cs typeface="SimSun" charset="0"/>
              </a:rPr>
            </a:br>
            <a:r>
              <a:rPr lang="zh-CN" altLang="en-US" dirty="0">
                <a:effectLst/>
                <a:latin typeface="Arial" charset="0"/>
                <a:ea typeface="SimSun" charset="0"/>
                <a:cs typeface="SimSun" charset="0"/>
              </a:rPr>
              <a:t>一九八三年 </a:t>
            </a:r>
            <a:br>
              <a:rPr lang="zh-CN" altLang="en-US" dirty="0">
                <a:effectLst/>
                <a:latin typeface="Arial" charset="0"/>
                <a:ea typeface="SimSun" charset="0"/>
                <a:cs typeface="SimSun" charset="0"/>
              </a:rPr>
            </a:br>
            <a:r>
              <a:rPr lang="zh-CN" altLang="en-US" dirty="0">
                <a:effectLst/>
                <a:latin typeface="Arial" charset="0"/>
                <a:ea typeface="SimSun" charset="0"/>
                <a:cs typeface="SimSun" charset="0"/>
              </a:rPr>
              <a:t>十二月三十日</a:t>
            </a:r>
          </a:p>
        </p:txBody>
      </p:sp>
    </p:spTree>
    <p:extLst>
      <p:ext uri="{BB962C8B-B14F-4D97-AF65-F5344CB8AC3E}">
        <p14:creationId xmlns:p14="http://schemas.microsoft.com/office/powerpoint/2010/main" val="1052539463"/>
      </p:ext>
    </p:extLst>
  </p:cSld>
  <p:clrMapOvr>
    <a:masterClrMapping/>
  </p:clrMapOvr>
  <p:transition xmlns:p14="http://schemas.microsoft.com/office/powerpoint/2010/mai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2114" name="Rectangle 3"/>
          <p:cNvSpPr>
            <a:spLocks noGrp="1" noChangeArrowheads="1"/>
          </p:cNvSpPr>
          <p:nvPr>
            <p:ph type="title"/>
          </p:nvPr>
        </p:nvSpPr>
        <p:spPr>
          <a:xfrm>
            <a:off x="2057400" y="381000"/>
            <a:ext cx="6115000" cy="1020763"/>
          </a:xfrm>
          <a:solidFill>
            <a:srgbClr val="000000"/>
          </a:solidFill>
        </p:spPr>
        <p:txBody>
          <a:bodyPr/>
          <a:lstStyle/>
          <a:p>
            <a:pPr algn="l" eaLnBrk="1" hangingPunct="1"/>
            <a:r>
              <a:rPr lang="zh-CN" altLang="en-US" sz="3600" dirty="0">
                <a:effectLst/>
                <a:latin typeface="Tahoma" charset="0"/>
                <a:ea typeface="ＭＳ Ｐゴシック" charset="0"/>
                <a:cs typeface="ＭＳ Ｐゴシック" charset="0"/>
              </a:rPr>
              <a:t>什么样的“婚姻关系” </a:t>
            </a:r>
            <a:r>
              <a:rPr lang="en-US" altLang="zh-CN" sz="3600" dirty="0">
                <a:effectLst/>
                <a:latin typeface="Tahoma" charset="0"/>
                <a:ea typeface="ＭＳ Ｐゴシック" charset="0"/>
                <a:cs typeface="ＭＳ Ｐゴシック" charset="0"/>
              </a:rPr>
              <a:t>(7:1-6)?</a:t>
            </a:r>
            <a:endParaRPr lang="en-US" altLang="zh-CN" sz="4000" dirty="0">
              <a:effectLst/>
              <a:latin typeface="Tahoma" charset="0"/>
              <a:ea typeface="ＭＳ Ｐゴシック" charset="0"/>
              <a:cs typeface="ＭＳ Ｐゴシック" charset="0"/>
            </a:endParaRPr>
          </a:p>
        </p:txBody>
      </p:sp>
      <p:sp>
        <p:nvSpPr>
          <p:cNvPr id="602115" name="Text Box 5"/>
          <p:cNvSpPr txBox="1">
            <a:spLocks noChangeArrowheads="1"/>
          </p:cNvSpPr>
          <p:nvPr/>
        </p:nvSpPr>
        <p:spPr bwMode="auto">
          <a:xfrm>
            <a:off x="8197850" y="0"/>
            <a:ext cx="869950" cy="461963"/>
          </a:xfrm>
          <a:prstGeom prst="rect">
            <a:avLst/>
          </a:prstGeom>
          <a:solidFill>
            <a:srgbClr val="000000"/>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fontAlgn="base">
              <a:spcBef>
                <a:spcPct val="0"/>
              </a:spcBef>
              <a:spcAft>
                <a:spcPct val="0"/>
              </a:spcAft>
            </a:pPr>
            <a:r>
              <a:rPr lang="en-US" altLang="zh-CN" sz="2400" b="1" dirty="0">
                <a:solidFill>
                  <a:srgbClr val="FFFFFF"/>
                </a:solidFill>
                <a:latin typeface="Arial" charset="0"/>
                <a:cs typeface="Arial" charset="0"/>
              </a:rPr>
              <a:t>154a</a:t>
            </a:r>
            <a:endParaRPr lang="en-US" altLang="zh-CN" sz="2400" b="1" dirty="0">
              <a:solidFill>
                <a:srgbClr val="FFFFFF"/>
              </a:solidFill>
              <a:cs typeface="Arial" charset="0"/>
            </a:endParaRPr>
          </a:p>
        </p:txBody>
      </p:sp>
      <p:pic>
        <p:nvPicPr>
          <p:cNvPr id="602116" name="Picture 6" descr="Confused Ma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0"/>
            <a:ext cx="21336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0" y="5654675"/>
            <a:ext cx="4419600" cy="1020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eaLnBrk="1" fontAlgn="base" hangingPunct="1">
              <a:spcBef>
                <a:spcPct val="0"/>
              </a:spcBef>
              <a:spcAft>
                <a:spcPct val="0"/>
              </a:spcAft>
            </a:pPr>
            <a:r>
              <a:rPr lang="zh-CN" altLang="en-US" sz="3200" dirty="0">
                <a:solidFill>
                  <a:srgbClr val="FFFFCC"/>
                </a:solidFill>
                <a:latin typeface="Tahoma" charset="0"/>
                <a:ea typeface="ＭＳ Ｐゴシック" charset="0"/>
                <a:cs typeface="ＭＳ Ｐゴシック" charset="0"/>
              </a:rPr>
              <a:t>基督前的婚姻关系</a:t>
            </a:r>
            <a:r>
              <a:rPr lang="en-US" altLang="zh-CN" sz="3200" dirty="0">
                <a:solidFill>
                  <a:srgbClr val="FFFFCC"/>
                </a:solidFill>
                <a:latin typeface="Tahoma" charset="0"/>
                <a:ea typeface="ＭＳ Ｐゴシック" charset="0"/>
                <a:cs typeface="ＭＳ Ｐゴシック" charset="0"/>
              </a:rPr>
              <a:t> </a:t>
            </a:r>
          </a:p>
          <a:p>
            <a:pPr algn="ctr" defTabSz="914400" eaLnBrk="1" fontAlgn="base" hangingPunct="1">
              <a:spcBef>
                <a:spcPct val="0"/>
              </a:spcBef>
              <a:spcAft>
                <a:spcPct val="0"/>
              </a:spcAft>
            </a:pPr>
            <a:r>
              <a:rPr lang="en-US" altLang="zh-CN" sz="3200" dirty="0">
                <a:solidFill>
                  <a:srgbClr val="FFFFCC"/>
                </a:solidFill>
                <a:latin typeface="Tahoma" charset="0"/>
                <a:ea typeface="ＭＳ Ｐゴシック" charset="0"/>
                <a:cs typeface="ＭＳ Ｐゴシック" charset="0"/>
              </a:rPr>
              <a:t>(</a:t>
            </a:r>
            <a:r>
              <a:rPr lang="zh-CN" altLang="en-US" sz="3200" dirty="0">
                <a:solidFill>
                  <a:srgbClr val="FFFFCC"/>
                </a:solidFill>
                <a:latin typeface="Tahoma" charset="0"/>
                <a:ea typeface="ＭＳ Ｐゴシック" charset="0"/>
                <a:cs typeface="ＭＳ Ｐゴシック" charset="0"/>
              </a:rPr>
              <a:t>罗</a:t>
            </a:r>
            <a:r>
              <a:rPr lang="en-US" altLang="zh-CN" sz="3200" dirty="0">
                <a:solidFill>
                  <a:srgbClr val="FFFFCC"/>
                </a:solidFill>
                <a:latin typeface="Tahoma" charset="0"/>
                <a:ea typeface="ＭＳ Ｐゴシック" charset="0"/>
                <a:cs typeface="ＭＳ Ｐゴシック" charset="0"/>
              </a:rPr>
              <a:t> 7:1-4a)</a:t>
            </a:r>
            <a:endParaRPr lang="en-US" altLang="zh-CN" dirty="0">
              <a:solidFill>
                <a:srgbClr val="FFFFCC"/>
              </a:solidFill>
              <a:latin typeface="Tahoma" charset="0"/>
              <a:ea typeface="ＭＳ Ｐゴシック" charset="0"/>
              <a:cs typeface="ＭＳ Ｐゴシック" charset="0"/>
            </a:endParaRPr>
          </a:p>
        </p:txBody>
      </p:sp>
      <p:pic>
        <p:nvPicPr>
          <p:cNvPr id="11" name="Picture 10" descr="bride_smal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19200" y="3597275"/>
            <a:ext cx="3124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p:cNvGrpSpPr>
            <a:grpSpLocks/>
          </p:cNvGrpSpPr>
          <p:nvPr/>
        </p:nvGrpSpPr>
        <p:grpSpPr bwMode="auto">
          <a:xfrm>
            <a:off x="4572000" y="2057400"/>
            <a:ext cx="4495800" cy="4632325"/>
            <a:chOff x="4648200" y="2225748"/>
            <a:chExt cx="4495800" cy="4632252"/>
          </a:xfrm>
        </p:grpSpPr>
        <p:sp>
          <p:nvSpPr>
            <p:cNvPr id="602124" name="Rectangle 3"/>
            <p:cNvSpPr txBox="1">
              <a:spLocks noChangeArrowheads="1"/>
            </p:cNvSpPr>
            <p:nvPr/>
          </p:nvSpPr>
          <p:spPr bwMode="auto">
            <a:xfrm>
              <a:off x="4648200" y="5837254"/>
              <a:ext cx="4495800" cy="10207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eaLnBrk="1" fontAlgn="base" hangingPunct="1">
                <a:spcBef>
                  <a:spcPct val="0"/>
                </a:spcBef>
                <a:spcAft>
                  <a:spcPct val="0"/>
                </a:spcAft>
              </a:pPr>
              <a:r>
                <a:rPr lang="zh-CN" altLang="en-US" sz="3200" dirty="0">
                  <a:solidFill>
                    <a:srgbClr val="FFFFCC"/>
                  </a:solidFill>
                  <a:latin typeface="Tahoma" charset="0"/>
                  <a:ea typeface="ＭＳ Ｐゴシック" charset="0"/>
                  <a:cs typeface="ＭＳ Ｐゴシック" charset="0"/>
                </a:rPr>
                <a:t>基督后的婚姻关系</a:t>
              </a:r>
              <a:r>
                <a:rPr lang="en-US" altLang="zh-CN" sz="3200" dirty="0">
                  <a:solidFill>
                    <a:srgbClr val="FFFFCC"/>
                  </a:solidFill>
                  <a:latin typeface="Tahoma" charset="0"/>
                  <a:ea typeface="ＭＳ Ｐゴシック" charset="0"/>
                  <a:cs typeface="ＭＳ Ｐゴシック" charset="0"/>
                </a:rPr>
                <a:t> </a:t>
              </a:r>
              <a:br>
                <a:rPr lang="en-US" altLang="zh-CN" sz="3200" dirty="0">
                  <a:solidFill>
                    <a:srgbClr val="FFFFCC"/>
                  </a:solidFill>
                  <a:latin typeface="Tahoma" charset="0"/>
                  <a:ea typeface="ＭＳ Ｐゴシック" charset="0"/>
                  <a:cs typeface="ＭＳ Ｐゴシック" charset="0"/>
                </a:rPr>
              </a:br>
              <a:r>
                <a:rPr lang="en-US" altLang="zh-CN" sz="3200" dirty="0">
                  <a:solidFill>
                    <a:srgbClr val="FFFFCC"/>
                  </a:solidFill>
                  <a:latin typeface="Tahoma" charset="0"/>
                  <a:ea typeface="ＭＳ Ｐゴシック" charset="0"/>
                  <a:cs typeface="ＭＳ Ｐゴシック" charset="0"/>
                </a:rPr>
                <a:t>(</a:t>
              </a:r>
              <a:r>
                <a:rPr lang="zh-CN" altLang="en-US" sz="3200" dirty="0">
                  <a:solidFill>
                    <a:srgbClr val="FFFFCC"/>
                  </a:solidFill>
                  <a:latin typeface="Tahoma" charset="0"/>
                  <a:ea typeface="ＭＳ Ｐゴシック" charset="0"/>
                  <a:cs typeface="ＭＳ Ｐゴシック" charset="0"/>
                </a:rPr>
                <a:t>罗</a:t>
              </a:r>
              <a:r>
                <a:rPr lang="en-US" altLang="zh-CN" sz="3200" dirty="0">
                  <a:solidFill>
                    <a:srgbClr val="FFFFCC"/>
                  </a:solidFill>
                  <a:latin typeface="Tahoma" charset="0"/>
                  <a:ea typeface="ＭＳ Ｐゴシック" charset="0"/>
                  <a:cs typeface="ＭＳ Ｐゴシック" charset="0"/>
                </a:rPr>
                <a:t> 7:4b-6)</a:t>
              </a:r>
              <a:endParaRPr lang="en-US" altLang="zh-CN" dirty="0">
                <a:solidFill>
                  <a:srgbClr val="FFFFCC"/>
                </a:solidFill>
                <a:latin typeface="Tahoma" charset="0"/>
                <a:ea typeface="ＭＳ Ｐゴシック" charset="0"/>
                <a:cs typeface="ＭＳ Ｐゴシック" charset="0"/>
              </a:endParaRPr>
            </a:p>
          </p:txBody>
        </p:sp>
        <p:pic>
          <p:nvPicPr>
            <p:cNvPr id="602125" name="Picture 13" descr="christ0107.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58000" y="2225748"/>
              <a:ext cx="1752600" cy="326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2126" name="Picture 14" descr="bride_small.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05400" y="2226365"/>
              <a:ext cx="1828800" cy="326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descr="bride_small.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81200" y="2209800"/>
            <a:ext cx="1752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8"/>
          <p:cNvGrpSpPr>
            <a:grpSpLocks/>
          </p:cNvGrpSpPr>
          <p:nvPr/>
        </p:nvGrpSpPr>
        <p:grpSpPr bwMode="auto">
          <a:xfrm>
            <a:off x="-76200" y="3657600"/>
            <a:ext cx="2362200" cy="1447800"/>
            <a:chOff x="0" y="3048000"/>
            <a:chExt cx="2362200" cy="1447800"/>
          </a:xfrm>
        </p:grpSpPr>
        <p:pic>
          <p:nvPicPr>
            <p:cNvPr id="602122" name="Picture 1026" descr="torah-001_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52400" y="3048000"/>
              <a:ext cx="1930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2123" name="Rectangle 3"/>
            <p:cNvSpPr txBox="1">
              <a:spLocks noChangeArrowheads="1"/>
            </p:cNvSpPr>
            <p:nvPr/>
          </p:nvSpPr>
          <p:spPr bwMode="auto">
            <a:xfrm>
              <a:off x="0" y="3886200"/>
              <a:ext cx="2362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eaLnBrk="1" fontAlgn="base" hangingPunct="1">
                <a:spcBef>
                  <a:spcPct val="0"/>
                </a:spcBef>
                <a:spcAft>
                  <a:spcPct val="0"/>
                </a:spcAft>
              </a:pPr>
              <a:r>
                <a:rPr lang="zh-CN" altLang="en-US" b="1" dirty="0">
                  <a:solidFill>
                    <a:srgbClr val="000000"/>
                  </a:solidFill>
                  <a:latin typeface="Tahoma" charset="0"/>
                  <a:ea typeface="ＭＳ Ｐゴシック" charset="0"/>
                  <a:cs typeface="ＭＳ Ｐゴシック" charset="0"/>
                </a:rPr>
                <a:t>律法</a:t>
              </a:r>
              <a:endParaRPr lang="zh-CN" altLang="en-US" sz="4000" b="1" dirty="0">
                <a:solidFill>
                  <a:srgbClr val="000000"/>
                </a:solidFill>
                <a:latin typeface="Tahoma" charset="0"/>
                <a:ea typeface="ＭＳ Ｐゴシック" charset="0"/>
                <a:cs typeface="ＭＳ Ｐゴシック" charset="0"/>
              </a:endParaRPr>
            </a:p>
          </p:txBody>
        </p:sp>
      </p:grpSp>
    </p:spTree>
    <p:extLst>
      <p:ext uri="{BB962C8B-B14F-4D97-AF65-F5344CB8AC3E}">
        <p14:creationId xmlns:p14="http://schemas.microsoft.com/office/powerpoint/2010/main" val="2022239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4162" name="Picture 2" descr="jesuscrucifi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02075" y="0"/>
            <a:ext cx="5241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63" name="Rectangle 3"/>
          <p:cNvSpPr>
            <a:spLocks noGrp="1" noChangeArrowheads="1"/>
          </p:cNvSpPr>
          <p:nvPr>
            <p:ph type="title"/>
          </p:nvPr>
        </p:nvSpPr>
        <p:spPr>
          <a:xfrm>
            <a:off x="0" y="0"/>
            <a:ext cx="6781800" cy="2849563"/>
          </a:xfrm>
          <a:solidFill>
            <a:srgbClr val="000000"/>
          </a:solidFill>
        </p:spPr>
        <p:txBody>
          <a:bodyPr/>
          <a:lstStyle/>
          <a:p>
            <a:pPr eaLnBrk="1" hangingPunct="1"/>
            <a:r>
              <a:rPr lang="zh-CN" altLang="en-US" sz="4000" b="1" dirty="0">
                <a:effectLst/>
                <a:latin typeface="Tahoma" charset="0"/>
                <a:ea typeface="SimSun" charset="0"/>
                <a:cs typeface="SimSun" charset="0"/>
              </a:rPr>
              <a:t>既然我们已与基督“联合”，基督的死使我们脱离了律法的“约束” </a:t>
            </a:r>
            <a:r>
              <a:rPr lang="en-US" altLang="zh-CN" sz="4000" b="1" dirty="0">
                <a:effectLst/>
                <a:latin typeface="Tahoma" charset="0"/>
                <a:ea typeface="SimSun" charset="0"/>
                <a:cs typeface="SimSun" charset="0"/>
              </a:rPr>
              <a:t>(</a:t>
            </a:r>
            <a:r>
              <a:rPr lang="zh-CN" altLang="en-US" sz="4000" b="1" dirty="0">
                <a:effectLst/>
                <a:latin typeface="Tahoma" charset="0"/>
                <a:ea typeface="SimSun" charset="0"/>
                <a:cs typeface="SimSun" charset="0"/>
              </a:rPr>
              <a:t>罗 </a:t>
            </a:r>
            <a:r>
              <a:rPr lang="en-US" altLang="zh-CN" sz="4000" b="1" dirty="0">
                <a:effectLst/>
                <a:latin typeface="Tahoma" charset="0"/>
                <a:ea typeface="SimSun" charset="0"/>
                <a:cs typeface="SimSun" charset="0"/>
              </a:rPr>
              <a:t>7:4, 6)</a:t>
            </a:r>
          </a:p>
        </p:txBody>
      </p:sp>
      <p:sp>
        <p:nvSpPr>
          <p:cNvPr id="604164" name="Text Box 5"/>
          <p:cNvSpPr txBox="1">
            <a:spLocks noChangeArrowheads="1"/>
          </p:cNvSpPr>
          <p:nvPr/>
        </p:nvSpPr>
        <p:spPr bwMode="auto">
          <a:xfrm>
            <a:off x="8305800" y="0"/>
            <a:ext cx="869950" cy="461963"/>
          </a:xfrm>
          <a:prstGeom prst="rect">
            <a:avLst/>
          </a:prstGeom>
          <a:solidFill>
            <a:srgbClr val="000000"/>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fontAlgn="base">
              <a:spcBef>
                <a:spcPct val="0"/>
              </a:spcBef>
              <a:spcAft>
                <a:spcPct val="0"/>
              </a:spcAft>
            </a:pPr>
            <a:r>
              <a:rPr lang="en-US" altLang="zh-CN" sz="2400" b="1" dirty="0">
                <a:solidFill>
                  <a:srgbClr val="FFFFFF"/>
                </a:solidFill>
                <a:latin typeface="Arial" charset="0"/>
                <a:cs typeface="Arial" charset="0"/>
              </a:rPr>
              <a:t>154a</a:t>
            </a:r>
          </a:p>
        </p:txBody>
      </p:sp>
    </p:spTree>
    <p:extLst>
      <p:ext uri="{BB962C8B-B14F-4D97-AF65-F5344CB8AC3E}">
        <p14:creationId xmlns:p14="http://schemas.microsoft.com/office/powerpoint/2010/main" val="1476001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3106" name="Picture 1" descr="Paul.prison.writin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0" name="Rectangle 2"/>
          <p:cNvSpPr>
            <a:spLocks noGrp="1" noChangeArrowheads="1"/>
          </p:cNvSpPr>
          <p:nvPr>
            <p:ph type="ctrTitle"/>
          </p:nvPr>
        </p:nvSpPr>
        <p:spPr>
          <a:xfrm>
            <a:off x="5665788" y="0"/>
            <a:ext cx="3456384" cy="1152128"/>
          </a:xfrm>
          <a:extLst/>
        </p:spPr>
        <p:txBody>
          <a:bodyPr/>
          <a:lstStyle/>
          <a:p>
            <a:pPr eaLnBrk="1" hangingPunct="1">
              <a:defRPr/>
            </a:pPr>
            <a:r>
              <a:rPr lang="zh-CN" altLang="en-US" sz="2800" b="1" dirty="0">
                <a:solidFill>
                  <a:schemeClr val="bg1"/>
                </a:solidFill>
                <a:effectLst>
                  <a:glow rad="266700">
                    <a:schemeClr val="tx1">
                      <a:alpha val="75000"/>
                    </a:schemeClr>
                  </a:glow>
                </a:effectLst>
              </a:rPr>
              <a:t>保罗不在律法之下</a:t>
            </a:r>
            <a:endParaRPr lang="en-US" sz="2800" b="1" dirty="0">
              <a:solidFill>
                <a:schemeClr val="bg1"/>
              </a:solidFill>
              <a:effectLst>
                <a:glow rad="266700">
                  <a:schemeClr val="tx1">
                    <a:alpha val="75000"/>
                  </a:schemeClr>
                </a:glow>
              </a:effectLst>
            </a:endParaRPr>
          </a:p>
        </p:txBody>
      </p:sp>
      <p:sp>
        <p:nvSpPr>
          <p:cNvPr id="4" name="Rectangle 2"/>
          <p:cNvSpPr txBox="1">
            <a:spLocks noChangeArrowheads="1"/>
          </p:cNvSpPr>
          <p:nvPr/>
        </p:nvSpPr>
        <p:spPr bwMode="auto">
          <a:xfrm>
            <a:off x="4211960" y="4581128"/>
            <a:ext cx="4932040"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r" defTabSz="914400" eaLnBrk="1" hangingPunct="1">
              <a:defRPr/>
            </a:pPr>
            <a:r>
              <a:rPr lang="zh-CN" altLang="en-US" sz="3600" b="1" dirty="0">
                <a:solidFill>
                  <a:srgbClr val="FFFFFF"/>
                </a:solidFill>
                <a:effectLst>
                  <a:glow rad="266700">
                    <a:srgbClr val="000000">
                      <a:alpha val="75000"/>
                    </a:srgbClr>
                  </a:glow>
                </a:effectLst>
              </a:rPr>
              <a:t>哥林多前 </a:t>
            </a:r>
            <a:r>
              <a:rPr lang="en-US" sz="3600" b="1" dirty="0">
                <a:solidFill>
                  <a:srgbClr val="FFFFFF"/>
                </a:solidFill>
                <a:effectLst>
                  <a:glow rad="266700">
                    <a:srgbClr val="000000">
                      <a:alpha val="75000"/>
                    </a:srgbClr>
                  </a:glow>
                </a:effectLst>
              </a:rPr>
              <a:t>9:20 </a:t>
            </a:r>
            <a:r>
              <a:rPr lang="en-US" altLang="zh-CN" sz="3600" b="1" dirty="0">
                <a:solidFill>
                  <a:srgbClr val="FFFFFF"/>
                </a:solidFill>
                <a:effectLst>
                  <a:glow rad="266700">
                    <a:srgbClr val="000000">
                      <a:alpha val="75000"/>
                    </a:srgbClr>
                  </a:glow>
                </a:effectLst>
              </a:rPr>
              <a:t>CNV</a:t>
            </a:r>
            <a:endParaRPr lang="en-US" sz="3600" b="1" dirty="0">
              <a:solidFill>
                <a:srgbClr val="FFFFFF"/>
              </a:solidFill>
              <a:effectLst>
                <a:glow rad="266700">
                  <a:srgbClr val="000000">
                    <a:alpha val="75000"/>
                  </a:srgbClr>
                </a:glow>
              </a:effectLst>
            </a:endParaRPr>
          </a:p>
        </p:txBody>
      </p:sp>
      <p:sp>
        <p:nvSpPr>
          <p:cNvPr id="5" name="Rectangle 2"/>
          <p:cNvSpPr txBox="1">
            <a:spLocks noChangeArrowheads="1"/>
          </p:cNvSpPr>
          <p:nvPr/>
        </p:nvSpPr>
        <p:spPr bwMode="auto">
          <a:xfrm>
            <a:off x="43316" y="0"/>
            <a:ext cx="3456384" cy="650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defTabSz="914400" eaLnBrk="1" hangingPunct="1">
              <a:defRPr/>
            </a:pPr>
            <a:r>
              <a:rPr lang="en-US" sz="3200" dirty="0">
                <a:solidFill>
                  <a:srgbClr val="FFFFFF"/>
                </a:solidFill>
                <a:effectLst>
                  <a:glow rad="266700">
                    <a:srgbClr val="000000">
                      <a:alpha val="75000"/>
                    </a:srgbClr>
                  </a:glow>
                </a:effectLst>
              </a:rPr>
              <a:t>“</a:t>
            </a:r>
            <a:r>
              <a:rPr lang="zh-CN" altLang="en-US" sz="3200" b="1" dirty="0">
                <a:solidFill>
                  <a:srgbClr val="FFFFFF"/>
                </a:solidFill>
                <a:effectLst>
                  <a:glow rad="266700">
                    <a:srgbClr val="000000">
                      <a:alpha val="75000"/>
                    </a:srgbClr>
                  </a:glow>
                </a:effectLst>
              </a:rPr>
              <a:t>对犹太人，我就作犹太人，为了要得着犹太人；对律法以下的人，虽然</a:t>
            </a:r>
            <a:r>
              <a:rPr lang="zh-CN" altLang="en-US" sz="3200" b="1" dirty="0">
                <a:solidFill>
                  <a:srgbClr val="FFFF00"/>
                </a:solidFill>
                <a:effectLst>
                  <a:glow rad="266700">
                    <a:srgbClr val="000000">
                      <a:alpha val="75000"/>
                    </a:srgbClr>
                  </a:glow>
                </a:effectLst>
              </a:rPr>
              <a:t>我自己不在律法之下</a:t>
            </a:r>
            <a:r>
              <a:rPr lang="zh-CN" altLang="en-US" sz="3200" b="1" dirty="0">
                <a:solidFill>
                  <a:srgbClr val="FFFFFF"/>
                </a:solidFill>
                <a:effectLst>
                  <a:glow rad="266700">
                    <a:srgbClr val="000000">
                      <a:alpha val="75000"/>
                    </a:srgbClr>
                  </a:glow>
                </a:effectLst>
              </a:rPr>
              <a:t>，还是作了律法以下的人，为了要得着律法以下的人。</a:t>
            </a:r>
            <a:r>
              <a:rPr lang="en-SG" sz="3200" b="1" dirty="0">
                <a:solidFill>
                  <a:srgbClr val="FFFFFF"/>
                </a:solidFill>
                <a:effectLst>
                  <a:glow rad="266700">
                    <a:srgbClr val="000000">
                      <a:alpha val="75000"/>
                    </a:srgbClr>
                  </a:glow>
                </a:effectLst>
              </a:rPr>
              <a:t>”</a:t>
            </a:r>
            <a:endParaRPr lang="en-US" sz="3200" b="1" dirty="0">
              <a:solidFill>
                <a:srgbClr val="FFFFFF"/>
              </a:solidFill>
              <a:effectLst>
                <a:glow rad="266700">
                  <a:srgbClr val="000000">
                    <a:alpha val="75000"/>
                  </a:srgbClr>
                </a:glow>
              </a:effectLst>
            </a:endParaRPr>
          </a:p>
        </p:txBody>
      </p:sp>
    </p:spTree>
    <p:extLst>
      <p:ext uri="{BB962C8B-B14F-4D97-AF65-F5344CB8AC3E}">
        <p14:creationId xmlns:p14="http://schemas.microsoft.com/office/powerpoint/2010/main" val="3013954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1" name="Picture 2" descr="JEWOT007"/>
          <p:cNvPicPr>
            <a:picLocks noChangeAspect="1" noChangeArrowheads="1"/>
          </p:cNvPicPr>
          <p:nvPr/>
        </p:nvPicPr>
        <p:blipFill>
          <a:blip r:embed="rId3">
            <a:lum bright="-38000"/>
            <a:extLst>
              <a:ext uri="{28A0092B-C50C-407E-A947-70E740481C1C}">
                <a14:useLocalDpi xmlns:a14="http://schemas.microsoft.com/office/drawing/2010/main"/>
              </a:ext>
            </a:extLst>
          </a:blip>
          <a:srcRect/>
          <a:stretch>
            <a:fillRect/>
          </a:stretch>
        </p:blipFill>
        <p:spPr bwMode="auto">
          <a:xfrm>
            <a:off x="-457200" y="-152400"/>
            <a:ext cx="102108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p:cNvSpPr>
            <a:spLocks noRot="1" noChangeArrowheads="1"/>
          </p:cNvSpPr>
          <p:nvPr/>
        </p:nvSpPr>
        <p:spPr bwMode="auto">
          <a:xfrm>
            <a:off x="1447800" y="1600200"/>
            <a:ext cx="6705600" cy="3352800"/>
          </a:xfrm>
          <a:prstGeom prst="rect">
            <a:avLst/>
          </a:prstGeom>
          <a:noFill/>
          <a:ln w="9525">
            <a:noFill/>
            <a:miter lim="800000"/>
            <a:headEnd/>
            <a:tailEnd/>
          </a:ln>
          <a:effec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lnSpc>
                <a:spcPct val="130000"/>
              </a:lnSpc>
              <a:spcBef>
                <a:spcPct val="0"/>
              </a:spcBef>
              <a:spcAft>
                <a:spcPct val="0"/>
              </a:spcAft>
            </a:pPr>
            <a:r>
              <a:rPr lang="en-US" altLang="zh-CN" sz="3600" b="1" i="1" baseline="30000" dirty="0">
                <a:solidFill>
                  <a:srgbClr val="FFFFFF"/>
                </a:solidFill>
                <a:effectLst>
                  <a:outerShdw blurRad="38100" dist="38100" dir="2700000" algn="tl">
                    <a:srgbClr val="000000"/>
                  </a:outerShdw>
                </a:effectLst>
                <a:latin typeface="SimSun" pitchFamily="2" charset="-122"/>
                <a:ea typeface="SimSun" pitchFamily="2" charset="-122"/>
              </a:rPr>
              <a:t>13 </a:t>
            </a:r>
            <a:r>
              <a:rPr lang="ja-JP" altLang="en-US" sz="3600" b="1" dirty="0">
                <a:solidFill>
                  <a:srgbClr val="DDDDDD"/>
                </a:solidFill>
                <a:effectLst>
                  <a:outerShdw blurRad="38100" dist="38100" dir="2700000" algn="tl">
                    <a:srgbClr val="000000"/>
                  </a:outerShdw>
                </a:effectLst>
                <a:latin typeface="SimSun" pitchFamily="2" charset="-122"/>
                <a:ea typeface="SimSun" pitchFamily="2" charset="-122"/>
              </a:rPr>
              <a:t>神既然说到</a:t>
            </a:r>
            <a:r>
              <a:rPr lang="en-US" altLang="ja-JP" sz="3600" b="1" dirty="0">
                <a:solidFill>
                  <a:srgbClr val="DDDDDD"/>
                </a:solidFill>
                <a:effectLst>
                  <a:outerShdw blurRad="38100" dist="38100" dir="2700000" algn="tl">
                    <a:srgbClr val="000000"/>
                  </a:outerShdw>
                </a:effectLst>
                <a:latin typeface="SimSun" pitchFamily="2" charset="-122"/>
                <a:ea typeface="SimSun" pitchFamily="2" charset="-122"/>
              </a:rPr>
              <a:t>“</a:t>
            </a:r>
            <a:r>
              <a:rPr lang="ja-JP" altLang="en-US" sz="3600" b="1" dirty="0">
                <a:solidFill>
                  <a:srgbClr val="DDDDDD"/>
                </a:solidFill>
                <a:effectLst>
                  <a:outerShdw blurRad="38100" dist="38100" dir="2700000" algn="tl">
                    <a:srgbClr val="000000"/>
                  </a:outerShdw>
                </a:effectLst>
                <a:latin typeface="SimSun" pitchFamily="2" charset="-122"/>
                <a:ea typeface="SimSun" pitchFamily="2" charset="-122"/>
              </a:rPr>
              <a:t>新</a:t>
            </a:r>
            <a:r>
              <a:rPr lang="en-US" altLang="ja-JP" sz="3600" b="1" dirty="0">
                <a:solidFill>
                  <a:srgbClr val="DDDDDD"/>
                </a:solidFill>
                <a:effectLst>
                  <a:outerShdw blurRad="38100" dist="38100" dir="2700000" algn="tl">
                    <a:srgbClr val="000000"/>
                  </a:outerShdw>
                </a:effectLst>
                <a:latin typeface="SimSun" pitchFamily="2" charset="-122"/>
                <a:ea typeface="SimSun" pitchFamily="2" charset="-122"/>
              </a:rPr>
              <a:t>”</a:t>
            </a:r>
            <a:r>
              <a:rPr lang="ja-JP" altLang="en-US" sz="3600" b="1" dirty="0">
                <a:solidFill>
                  <a:srgbClr val="DDDDDD"/>
                </a:solidFill>
                <a:effectLst>
                  <a:outerShdw blurRad="38100" dist="38100" dir="2700000" algn="tl">
                    <a:srgbClr val="000000"/>
                  </a:outerShdw>
                </a:effectLst>
                <a:latin typeface="SimSun" pitchFamily="2" charset="-122"/>
                <a:ea typeface="SimSun" pitchFamily="2" charset="-122"/>
              </a:rPr>
              <a:t>的约，</a:t>
            </a:r>
            <a:r>
              <a:rPr lang="en-US" altLang="ja-JP" sz="3600" b="1" dirty="0">
                <a:solidFill>
                  <a:srgbClr val="DDDDDD"/>
                </a:solidFill>
                <a:effectLst>
                  <a:outerShdw blurRad="38100" dist="38100" dir="2700000" algn="tl">
                    <a:srgbClr val="000000"/>
                  </a:outerShdw>
                </a:effectLst>
                <a:latin typeface="SimSun" pitchFamily="2" charset="-122"/>
                <a:ea typeface="SimSun" pitchFamily="2" charset="-122"/>
              </a:rPr>
              <a:t/>
            </a:r>
            <a:br>
              <a:rPr lang="en-US" altLang="ja-JP" sz="3600" b="1" dirty="0">
                <a:solidFill>
                  <a:srgbClr val="DDDDDD"/>
                </a:solidFill>
                <a:effectLst>
                  <a:outerShdw blurRad="38100" dist="38100" dir="2700000" algn="tl">
                    <a:srgbClr val="000000"/>
                  </a:outerShdw>
                </a:effectLst>
                <a:latin typeface="SimSun" pitchFamily="2" charset="-122"/>
                <a:ea typeface="SimSun" pitchFamily="2" charset="-122"/>
              </a:rPr>
            </a:br>
            <a:r>
              <a:rPr lang="ja-JP" altLang="en-US" sz="3600" b="1" dirty="0">
                <a:solidFill>
                  <a:srgbClr val="DDDDDD"/>
                </a:solidFill>
                <a:effectLst>
                  <a:outerShdw blurRad="38100" dist="38100" dir="2700000" algn="tl">
                    <a:srgbClr val="000000"/>
                  </a:outerShdw>
                </a:effectLst>
                <a:latin typeface="SimSun" pitchFamily="2" charset="-122"/>
                <a:ea typeface="SimSun" pitchFamily="2" charset="-122"/>
              </a:rPr>
              <a:t>就是把前约当作旧的了；</a:t>
            </a:r>
            <a:r>
              <a:rPr lang="en-US" altLang="ja-JP" sz="3600" b="1" dirty="0">
                <a:solidFill>
                  <a:srgbClr val="DDDDDD"/>
                </a:solidFill>
                <a:effectLst>
                  <a:outerShdw blurRad="38100" dist="38100" dir="2700000" algn="tl">
                    <a:srgbClr val="000000"/>
                  </a:outerShdw>
                </a:effectLst>
                <a:latin typeface="SimSun" pitchFamily="2" charset="-122"/>
                <a:ea typeface="SimSun" pitchFamily="2" charset="-122"/>
              </a:rPr>
              <a:t/>
            </a:r>
            <a:br>
              <a:rPr lang="en-US" altLang="ja-JP" sz="3600" b="1" dirty="0">
                <a:solidFill>
                  <a:srgbClr val="DDDDDD"/>
                </a:solidFill>
                <a:effectLst>
                  <a:outerShdw blurRad="38100" dist="38100" dir="2700000" algn="tl">
                    <a:srgbClr val="000000"/>
                  </a:outerShdw>
                </a:effectLst>
                <a:latin typeface="SimSun" pitchFamily="2" charset="-122"/>
                <a:ea typeface="SimSun" pitchFamily="2" charset="-122"/>
              </a:rPr>
            </a:br>
            <a:r>
              <a:rPr lang="ja-JP" altLang="en-US" sz="3600" b="1" dirty="0">
                <a:solidFill>
                  <a:srgbClr val="DDDDDD"/>
                </a:solidFill>
                <a:effectLst>
                  <a:outerShdw blurRad="38100" dist="38100" dir="2700000" algn="tl">
                    <a:srgbClr val="000000"/>
                  </a:outerShdw>
                </a:effectLst>
                <a:latin typeface="SimSun" pitchFamily="2" charset="-122"/>
                <a:ea typeface="SimSun" pitchFamily="2" charset="-122"/>
              </a:rPr>
              <a:t>那变成陈旧衰老的，</a:t>
            </a:r>
            <a:r>
              <a:rPr lang="en-US" altLang="ja-JP" sz="3600" b="1" dirty="0">
                <a:solidFill>
                  <a:srgbClr val="DDDDDD"/>
                </a:solidFill>
                <a:effectLst>
                  <a:outerShdw blurRad="38100" dist="38100" dir="2700000" algn="tl">
                    <a:srgbClr val="000000"/>
                  </a:outerShdw>
                </a:effectLst>
                <a:latin typeface="SimSun" pitchFamily="2" charset="-122"/>
                <a:ea typeface="SimSun" pitchFamily="2" charset="-122"/>
              </a:rPr>
              <a:t/>
            </a:r>
            <a:br>
              <a:rPr lang="en-US" altLang="ja-JP" sz="3600" b="1" dirty="0">
                <a:solidFill>
                  <a:srgbClr val="DDDDDD"/>
                </a:solidFill>
                <a:effectLst>
                  <a:outerShdw blurRad="38100" dist="38100" dir="2700000" algn="tl">
                    <a:srgbClr val="000000"/>
                  </a:outerShdw>
                </a:effectLst>
                <a:latin typeface="SimSun" pitchFamily="2" charset="-122"/>
                <a:ea typeface="SimSun" pitchFamily="2" charset="-122"/>
              </a:rPr>
            </a:br>
            <a:r>
              <a:rPr lang="ja-JP" altLang="en-US" sz="3600" b="1" dirty="0">
                <a:solidFill>
                  <a:srgbClr val="DDDDDD"/>
                </a:solidFill>
                <a:effectLst>
                  <a:outerShdw blurRad="38100" dist="38100" dir="2700000" algn="tl">
                    <a:srgbClr val="000000"/>
                  </a:outerShdw>
                </a:effectLst>
                <a:latin typeface="SimSun" pitchFamily="2" charset="-122"/>
                <a:ea typeface="SimSun" pitchFamily="2" charset="-122"/>
              </a:rPr>
              <a:t>就快要消逝了。</a:t>
            </a:r>
            <a:r>
              <a:rPr lang="en-US" altLang="zh-CN" sz="3600" b="1" i="1" baseline="30000" dirty="0">
                <a:solidFill>
                  <a:srgbClr val="FFFFFF"/>
                </a:solidFill>
                <a:effectLst>
                  <a:outerShdw blurRad="38100" dist="38100" dir="2700000" algn="tl">
                    <a:srgbClr val="000000"/>
                  </a:outerShdw>
                </a:effectLst>
                <a:latin typeface="SimSun" pitchFamily="2" charset="-122"/>
                <a:ea typeface="SimSun" pitchFamily="2" charset="-122"/>
              </a:rPr>
              <a:t/>
            </a:r>
            <a:br>
              <a:rPr lang="en-US" altLang="zh-CN" sz="3600" b="1" i="1" baseline="30000" dirty="0">
                <a:solidFill>
                  <a:srgbClr val="FFFFFF"/>
                </a:solidFill>
                <a:effectLst>
                  <a:outerShdw blurRad="38100" dist="38100" dir="2700000" algn="tl">
                    <a:srgbClr val="000000"/>
                  </a:outerShdw>
                </a:effectLst>
                <a:latin typeface="SimSun" pitchFamily="2" charset="-122"/>
                <a:ea typeface="SimSun" pitchFamily="2" charset="-122"/>
              </a:rPr>
            </a:br>
            <a:endParaRPr lang="en-US" altLang="en-US" sz="3600" b="1" i="1" baseline="30000" dirty="0">
              <a:solidFill>
                <a:srgbClr val="FFFFFF"/>
              </a:solidFill>
              <a:effectLst>
                <a:outerShdw blurRad="38100" dist="38100" dir="2700000" algn="tl">
                  <a:srgbClr val="000000"/>
                </a:outerShdw>
              </a:effectLst>
              <a:latin typeface="SimSun" pitchFamily="2" charset="-122"/>
              <a:ea typeface="SimSun" pitchFamily="2" charset="-122"/>
            </a:endParaRPr>
          </a:p>
        </p:txBody>
      </p:sp>
      <p:sp>
        <p:nvSpPr>
          <p:cNvPr id="83972" name="Rectangle 4"/>
          <p:cNvSpPr>
            <a:spLocks noRot="1" noChangeArrowheads="1"/>
          </p:cNvSpPr>
          <p:nvPr/>
        </p:nvSpPr>
        <p:spPr bwMode="auto">
          <a:xfrm>
            <a:off x="381000" y="4724400"/>
            <a:ext cx="2286000" cy="1066800"/>
          </a:xfrm>
          <a:prstGeom prst="rect">
            <a:avLst/>
          </a:prstGeom>
          <a:noFill/>
          <a:ln w="9525">
            <a:noFill/>
            <a:miter lim="800000"/>
            <a:headEnd/>
            <a:tailEnd/>
          </a:ln>
          <a:effec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lnSpc>
                <a:spcPct val="130000"/>
              </a:lnSpc>
              <a:spcBef>
                <a:spcPct val="0"/>
              </a:spcBef>
              <a:spcAft>
                <a:spcPct val="0"/>
              </a:spcAft>
            </a:pPr>
            <a:r>
              <a:rPr lang="zh-CN" altLang="en-US" sz="2800" b="1" dirty="0">
                <a:solidFill>
                  <a:srgbClr val="D3CE00"/>
                </a:solidFill>
                <a:effectLst>
                  <a:outerShdw blurRad="38100" dist="38100" dir="2700000" algn="tl">
                    <a:srgbClr val="000000"/>
                  </a:outerShdw>
                </a:effectLst>
                <a:latin typeface="SimSun" pitchFamily="2" charset="-122"/>
                <a:ea typeface="SimSun" pitchFamily="2" charset="-122"/>
              </a:rPr>
              <a:t>陈旧</a:t>
            </a:r>
            <a:r>
              <a:rPr lang="ja-JP" altLang="en-US" sz="2800" b="1" dirty="0">
                <a:solidFill>
                  <a:srgbClr val="D3CE00"/>
                </a:solidFill>
                <a:effectLst>
                  <a:outerShdw blurRad="38100" dist="38100" dir="2700000" algn="tl">
                    <a:srgbClr val="000000"/>
                  </a:outerShdw>
                </a:effectLst>
                <a:latin typeface="SimSun" pitchFamily="2" charset="-122"/>
                <a:ea typeface="SimSun" pitchFamily="2" charset="-122"/>
              </a:rPr>
              <a:t>过时</a:t>
            </a:r>
            <a:r>
              <a:rPr lang="en-US" altLang="zh-CN" sz="2800" b="1" dirty="0">
                <a:solidFill>
                  <a:srgbClr val="FFFFFF"/>
                </a:solidFill>
                <a:effectLst>
                  <a:outerShdw blurRad="38100" dist="38100" dir="2700000" algn="tl">
                    <a:srgbClr val="000000"/>
                  </a:outerShdw>
                </a:effectLst>
                <a:latin typeface="SimSun" pitchFamily="2" charset="-122"/>
                <a:ea typeface="SimSun" pitchFamily="2" charset="-122"/>
              </a:rPr>
              <a:t/>
            </a:r>
            <a:br>
              <a:rPr lang="en-US" altLang="zh-CN" sz="2800" b="1" dirty="0">
                <a:solidFill>
                  <a:srgbClr val="FFFFFF"/>
                </a:solidFill>
                <a:effectLst>
                  <a:outerShdw blurRad="38100" dist="38100" dir="2700000" algn="tl">
                    <a:srgbClr val="000000"/>
                  </a:outerShdw>
                </a:effectLst>
                <a:latin typeface="SimSun" pitchFamily="2" charset="-122"/>
                <a:ea typeface="SimSun" pitchFamily="2" charset="-122"/>
              </a:rPr>
            </a:br>
            <a:r>
              <a:rPr lang="ja-JP" altLang="en-US" sz="2800" b="1" dirty="0">
                <a:solidFill>
                  <a:srgbClr val="DDDDDD"/>
                </a:solidFill>
                <a:effectLst>
                  <a:outerShdw blurRad="38100" dist="38100" dir="2700000" algn="tl">
                    <a:srgbClr val="000000"/>
                  </a:outerShdw>
                </a:effectLst>
                <a:latin typeface="SimSun" pitchFamily="2" charset="-122"/>
                <a:ea typeface="SimSun" pitchFamily="2" charset="-122"/>
              </a:rPr>
              <a:t>主后</a:t>
            </a:r>
            <a:r>
              <a:rPr lang="en-US" altLang="zh-CN" sz="2800" b="1" i="1" dirty="0">
                <a:solidFill>
                  <a:srgbClr val="FFFFFF"/>
                </a:solidFill>
                <a:effectLst>
                  <a:outerShdw blurRad="38100" dist="38100" dir="2700000" algn="tl">
                    <a:srgbClr val="000000"/>
                  </a:outerShdw>
                </a:effectLst>
                <a:ea typeface="SimSun" pitchFamily="2" charset="-122"/>
              </a:rPr>
              <a:t> 33</a:t>
            </a:r>
            <a:endParaRPr lang="en-US" altLang="en-US" sz="2800" b="1" i="1" dirty="0">
              <a:solidFill>
                <a:srgbClr val="FFFFFF"/>
              </a:solidFill>
              <a:effectLst>
                <a:outerShdw blurRad="38100" dist="38100" dir="2700000" algn="tl">
                  <a:srgbClr val="000000"/>
                </a:outerShdw>
              </a:effectLst>
              <a:ea typeface="SimSun" pitchFamily="2" charset="-122"/>
            </a:endParaRPr>
          </a:p>
        </p:txBody>
      </p:sp>
      <p:sp>
        <p:nvSpPr>
          <p:cNvPr id="83973" name="Rectangle 5"/>
          <p:cNvSpPr>
            <a:spLocks noRot="1" noChangeArrowheads="1"/>
          </p:cNvSpPr>
          <p:nvPr/>
        </p:nvSpPr>
        <p:spPr bwMode="auto">
          <a:xfrm>
            <a:off x="2667000" y="4724400"/>
            <a:ext cx="3962400" cy="1066800"/>
          </a:xfrm>
          <a:prstGeom prst="rect">
            <a:avLst/>
          </a:prstGeom>
          <a:noFill/>
          <a:ln w="9525">
            <a:noFill/>
            <a:miter lim="800000"/>
            <a:headEnd/>
            <a:tailEnd/>
          </a:ln>
          <a:effec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lnSpc>
                <a:spcPct val="130000"/>
              </a:lnSpc>
              <a:spcBef>
                <a:spcPct val="0"/>
              </a:spcBef>
              <a:spcAft>
                <a:spcPct val="0"/>
              </a:spcAft>
            </a:pPr>
            <a:r>
              <a:rPr lang="ja-JP" altLang="en-US" sz="2800" b="1" dirty="0">
                <a:solidFill>
                  <a:srgbClr val="D3CE00"/>
                </a:solidFill>
                <a:effectLst>
                  <a:outerShdw blurRad="38100" dist="38100" dir="2700000" algn="tl">
                    <a:srgbClr val="000000"/>
                  </a:outerShdw>
                </a:effectLst>
                <a:latin typeface="SimSun" pitchFamily="2" charset="-122"/>
                <a:ea typeface="SimSun" pitchFamily="2" charset="-122"/>
              </a:rPr>
              <a:t>希伯来书，其著作写于</a:t>
            </a:r>
            <a:r>
              <a:rPr lang="en-US" altLang="zh-CN" sz="2800" b="1" i="1" dirty="0">
                <a:solidFill>
                  <a:srgbClr val="FFFFFF"/>
                </a:solidFill>
                <a:effectLst>
                  <a:outerShdw blurRad="38100" dist="38100" dir="2700000" algn="tl">
                    <a:srgbClr val="000000"/>
                  </a:outerShdw>
                </a:effectLst>
                <a:ea typeface="SimSun" pitchFamily="2" charset="-122"/>
              </a:rPr>
              <a:t/>
            </a:r>
            <a:br>
              <a:rPr lang="en-US" altLang="zh-CN" sz="2800" b="1" i="1" dirty="0">
                <a:solidFill>
                  <a:srgbClr val="FFFFFF"/>
                </a:solidFill>
                <a:effectLst>
                  <a:outerShdw blurRad="38100" dist="38100" dir="2700000" algn="tl">
                    <a:srgbClr val="000000"/>
                  </a:outerShdw>
                </a:effectLst>
                <a:ea typeface="SimSun" pitchFamily="2" charset="-122"/>
              </a:rPr>
            </a:br>
            <a:r>
              <a:rPr lang="ja-JP" altLang="en-US" sz="2800" b="1" dirty="0">
                <a:solidFill>
                  <a:srgbClr val="FFFFFF"/>
                </a:solidFill>
                <a:effectLst>
                  <a:outerShdw blurRad="38100" dist="38100" dir="2700000" algn="tl">
                    <a:srgbClr val="000000"/>
                  </a:outerShdw>
                </a:effectLst>
                <a:latin typeface="SimSun" pitchFamily="2" charset="-122"/>
                <a:ea typeface="SimSun" pitchFamily="2" charset="-122"/>
              </a:rPr>
              <a:t>主后</a:t>
            </a:r>
            <a:r>
              <a:rPr lang="en-US" altLang="zh-CN" sz="2800" b="1" i="1" dirty="0">
                <a:solidFill>
                  <a:srgbClr val="FFFFFF"/>
                </a:solidFill>
                <a:effectLst>
                  <a:outerShdw blurRad="38100" dist="38100" dir="2700000" algn="tl">
                    <a:srgbClr val="000000"/>
                  </a:outerShdw>
                </a:effectLst>
                <a:ea typeface="SimSun" pitchFamily="2" charset="-122"/>
              </a:rPr>
              <a:t> 67-68</a:t>
            </a:r>
            <a:endParaRPr lang="en-US" altLang="en-US" sz="2800" b="1" i="1" dirty="0">
              <a:solidFill>
                <a:srgbClr val="FFFFFF"/>
              </a:solidFill>
              <a:effectLst>
                <a:outerShdw blurRad="38100" dist="38100" dir="2700000" algn="tl">
                  <a:srgbClr val="000000"/>
                </a:outerShdw>
              </a:effectLst>
              <a:ea typeface="SimSun" pitchFamily="2" charset="-122"/>
            </a:endParaRPr>
          </a:p>
        </p:txBody>
      </p:sp>
      <p:sp>
        <p:nvSpPr>
          <p:cNvPr id="83974" name="Rectangle 6"/>
          <p:cNvSpPr>
            <a:spLocks noRot="1" noChangeArrowheads="1"/>
          </p:cNvSpPr>
          <p:nvPr/>
        </p:nvSpPr>
        <p:spPr bwMode="auto">
          <a:xfrm>
            <a:off x="6629400" y="4724400"/>
            <a:ext cx="2743200" cy="1066800"/>
          </a:xfrm>
          <a:prstGeom prst="rect">
            <a:avLst/>
          </a:prstGeom>
          <a:noFill/>
          <a:ln w="9525">
            <a:noFill/>
            <a:miter lim="800000"/>
            <a:headEnd/>
            <a:tailEnd/>
          </a:ln>
          <a:effec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lnSpc>
                <a:spcPct val="130000"/>
              </a:lnSpc>
              <a:spcBef>
                <a:spcPct val="0"/>
              </a:spcBef>
              <a:spcAft>
                <a:spcPct val="0"/>
              </a:spcAft>
            </a:pPr>
            <a:r>
              <a:rPr lang="zh-CN" altLang="en-US" sz="2800" b="1" dirty="0">
                <a:solidFill>
                  <a:srgbClr val="D3CE00"/>
                </a:solidFill>
                <a:effectLst>
                  <a:outerShdw blurRad="38100" dist="38100" dir="2700000" algn="tl">
                    <a:srgbClr val="000000"/>
                  </a:outerShdw>
                </a:effectLst>
                <a:latin typeface="SimSun" pitchFamily="2" charset="-122"/>
                <a:ea typeface="SimSun" pitchFamily="2" charset="-122"/>
              </a:rPr>
              <a:t>消逝</a:t>
            </a:r>
            <a:r>
              <a:rPr lang="ja-JP" altLang="en-US" sz="2800" b="1" dirty="0">
                <a:solidFill>
                  <a:srgbClr val="D3CE00"/>
                </a:solidFill>
                <a:effectLst>
                  <a:outerShdw blurRad="38100" dist="38100" dir="2700000" algn="tl">
                    <a:srgbClr val="000000"/>
                  </a:outerShdw>
                </a:effectLst>
                <a:latin typeface="SimSun" pitchFamily="2" charset="-122"/>
                <a:ea typeface="SimSun" pitchFamily="2" charset="-122"/>
              </a:rPr>
              <a:t>于</a:t>
            </a:r>
            <a:r>
              <a:rPr lang="en-US" altLang="zh-CN" sz="2800" b="1" i="1" dirty="0">
                <a:solidFill>
                  <a:srgbClr val="D3CE00"/>
                </a:solidFill>
                <a:effectLst>
                  <a:outerShdw blurRad="38100" dist="38100" dir="2700000" algn="tl">
                    <a:srgbClr val="000000"/>
                  </a:outerShdw>
                </a:effectLst>
                <a:ea typeface="SimSun" pitchFamily="2" charset="-122"/>
              </a:rPr>
              <a:t/>
            </a:r>
            <a:br>
              <a:rPr lang="en-US" altLang="zh-CN" sz="2800" b="1" i="1" dirty="0">
                <a:solidFill>
                  <a:srgbClr val="D3CE00"/>
                </a:solidFill>
                <a:effectLst>
                  <a:outerShdw blurRad="38100" dist="38100" dir="2700000" algn="tl">
                    <a:srgbClr val="000000"/>
                  </a:outerShdw>
                </a:effectLst>
                <a:ea typeface="SimSun" pitchFamily="2" charset="-122"/>
              </a:rPr>
            </a:br>
            <a:r>
              <a:rPr lang="ja-JP" altLang="en-US" sz="2800" b="1" dirty="0">
                <a:solidFill>
                  <a:srgbClr val="FFFFFF"/>
                </a:solidFill>
                <a:effectLst>
                  <a:outerShdw blurRad="38100" dist="38100" dir="2700000" algn="tl">
                    <a:srgbClr val="000000"/>
                  </a:outerShdw>
                </a:effectLst>
                <a:latin typeface="SimSun" pitchFamily="2" charset="-122"/>
                <a:ea typeface="SimSun" pitchFamily="2" charset="-122"/>
              </a:rPr>
              <a:t>主后</a:t>
            </a:r>
            <a:r>
              <a:rPr lang="en-US" altLang="zh-CN" sz="2800" b="1" i="1" dirty="0">
                <a:solidFill>
                  <a:srgbClr val="FFFFFF"/>
                </a:solidFill>
                <a:effectLst>
                  <a:outerShdw blurRad="38100" dist="38100" dir="2700000" algn="tl">
                    <a:srgbClr val="000000"/>
                  </a:outerShdw>
                </a:effectLst>
                <a:ea typeface="SimSun" pitchFamily="2" charset="-122"/>
              </a:rPr>
              <a:t> 70</a:t>
            </a:r>
            <a:endParaRPr lang="en-US" altLang="en-US" sz="2800" b="1" i="1" dirty="0">
              <a:solidFill>
                <a:srgbClr val="FFFFFF"/>
              </a:solidFill>
              <a:effectLst>
                <a:outerShdw blurRad="38100" dist="38100" dir="2700000" algn="tl">
                  <a:srgbClr val="000000"/>
                </a:outerShdw>
              </a:effectLst>
              <a:ea typeface="SimSun" pitchFamily="2" charset="-122"/>
            </a:endParaRPr>
          </a:p>
        </p:txBody>
      </p:sp>
      <p:sp>
        <p:nvSpPr>
          <p:cNvPr id="83975" name="AutoShape 7"/>
          <p:cNvSpPr>
            <a:spLocks noChangeArrowheads="1"/>
          </p:cNvSpPr>
          <p:nvPr/>
        </p:nvSpPr>
        <p:spPr bwMode="auto">
          <a:xfrm>
            <a:off x="2438400" y="5257800"/>
            <a:ext cx="6858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solidFill>
          <a:ln w="9525">
            <a:solidFill>
              <a:srgbClr val="003300"/>
            </a:solidFill>
            <a:miter lim="800000"/>
            <a:headEnd/>
            <a:tailEnd/>
          </a:ln>
        </p:spPr>
        <p:txBody>
          <a:bodyPr wrap="none" anchor="ctr"/>
          <a:lstStyle/>
          <a:p>
            <a:pPr defTabSz="914400" eaLnBrk="0" fontAlgn="base" hangingPunct="0">
              <a:spcBef>
                <a:spcPct val="0"/>
              </a:spcBef>
              <a:spcAft>
                <a:spcPct val="0"/>
              </a:spcAft>
            </a:pPr>
            <a:endParaRPr lang="en-GB" sz="2400">
              <a:solidFill>
                <a:srgbClr val="FFFFFF"/>
              </a:solidFill>
              <a:latin typeface="Arial" pitchFamily="34" charset="0"/>
              <a:ea typeface="ＭＳ Ｐゴシック" pitchFamily="34" charset="-128"/>
            </a:endParaRPr>
          </a:p>
        </p:txBody>
      </p:sp>
      <p:sp>
        <p:nvSpPr>
          <p:cNvPr id="83976" name="AutoShape 8"/>
          <p:cNvSpPr>
            <a:spLocks noChangeArrowheads="1"/>
          </p:cNvSpPr>
          <p:nvPr/>
        </p:nvSpPr>
        <p:spPr bwMode="auto">
          <a:xfrm>
            <a:off x="6096000" y="5257800"/>
            <a:ext cx="6858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solidFill>
          <a:ln w="9525">
            <a:solidFill>
              <a:schemeClr val="bg2"/>
            </a:solidFill>
            <a:miter lim="800000"/>
            <a:headEnd/>
            <a:tailEnd/>
          </a:ln>
        </p:spPr>
        <p:txBody>
          <a:bodyPr wrap="none" anchor="ctr"/>
          <a:lstStyle/>
          <a:p>
            <a:pPr defTabSz="914400" eaLnBrk="0" fontAlgn="base" hangingPunct="0">
              <a:spcBef>
                <a:spcPct val="0"/>
              </a:spcBef>
              <a:spcAft>
                <a:spcPct val="0"/>
              </a:spcAft>
            </a:pPr>
            <a:endParaRPr lang="en-GB" sz="2400">
              <a:solidFill>
                <a:srgbClr val="FFFFFF"/>
              </a:solidFill>
              <a:latin typeface="Arial" pitchFamily="34" charset="0"/>
              <a:ea typeface="ＭＳ Ｐゴシック" pitchFamily="34" charset="-128"/>
            </a:endParaRPr>
          </a:p>
        </p:txBody>
      </p:sp>
      <p:sp>
        <p:nvSpPr>
          <p:cNvPr id="83977" name="Rectangle 9"/>
          <p:cNvSpPr>
            <a:spLocks noGrp="1" noRot="1" noChangeArrowheads="1"/>
          </p:cNvSpPr>
          <p:nvPr>
            <p:ph type="title" idx="4294967295"/>
          </p:nvPr>
        </p:nvSpPr>
        <p:spPr>
          <a:xfrm>
            <a:off x="685800" y="685800"/>
            <a:ext cx="8229600" cy="685800"/>
          </a:xfrm>
        </p:spPr>
        <p:txBody>
          <a:bodyPr anchor="t"/>
          <a:lstStyle/>
          <a:p>
            <a:pPr eaLnBrk="1" hangingPunct="1"/>
            <a:r>
              <a:rPr lang="ja-JP" altLang="en-US" sz="4800" u="sng" dirty="0">
                <a:solidFill>
                  <a:srgbClr val="D3CE00"/>
                </a:solidFill>
                <a:latin typeface="SimSun" pitchFamily="2" charset="-122"/>
                <a:ea typeface="SimSun" pitchFamily="2" charset="-122"/>
              </a:rPr>
              <a:t>希伯来书</a:t>
            </a:r>
            <a:r>
              <a:rPr lang="en-US" altLang="zh-CN" sz="4800" u="sng" dirty="0">
                <a:solidFill>
                  <a:srgbClr val="D3CE00"/>
                </a:solidFill>
                <a:latin typeface="SimSun" pitchFamily="2" charset="-122"/>
                <a:ea typeface="SimSun" pitchFamily="2" charset="-122"/>
              </a:rPr>
              <a:t> 8:13</a:t>
            </a:r>
            <a:endParaRPr lang="en-US" altLang="en-US" sz="4800" u="sng" dirty="0">
              <a:solidFill>
                <a:srgbClr val="D3CE00"/>
              </a:solidFill>
              <a:latin typeface="SimSun" pitchFamily="2" charset="-122"/>
              <a:ea typeface="SimSun" pitchFamily="2" charset="-122"/>
            </a:endParaRPr>
          </a:p>
        </p:txBody>
      </p:sp>
    </p:spTree>
    <p:extLst>
      <p:ext uri="{BB962C8B-B14F-4D97-AF65-F5344CB8AC3E}">
        <p14:creationId xmlns:p14="http://schemas.microsoft.com/office/powerpoint/2010/main" val="2674479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839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3975"/>
                                        </p:tgtEl>
                                        <p:attrNameLst>
                                          <p:attrName>style.visibility</p:attrName>
                                        </p:attrNameLst>
                                      </p:cBhvr>
                                      <p:to>
                                        <p:strVal val="visible"/>
                                      </p:to>
                                    </p:set>
                                    <p:animEffect transition="in" filter="wipe(down)">
                                      <p:cBhvr>
                                        <p:cTn id="11" dur="500"/>
                                        <p:tgtEl>
                                          <p:spTgt spid="83975"/>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iterate type="wd">
                                    <p:tmAbs val="300"/>
                                  </p:iterate>
                                  <p:childTnLst>
                                    <p:set>
                                      <p:cBhvr>
                                        <p:cTn id="14" dur="1" fill="hold">
                                          <p:stCondLst>
                                            <p:cond delay="299"/>
                                          </p:stCondLst>
                                        </p:cTn>
                                        <p:tgtEl>
                                          <p:spTgt spid="839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3976"/>
                                        </p:tgtEl>
                                        <p:attrNameLst>
                                          <p:attrName>style.visibility</p:attrName>
                                        </p:attrNameLst>
                                      </p:cBhvr>
                                      <p:to>
                                        <p:strVal val="visible"/>
                                      </p:to>
                                    </p:set>
                                    <p:animEffect transition="in" filter="wipe(down)">
                                      <p:cBhvr>
                                        <p:cTn id="19" dur="500"/>
                                        <p:tgtEl>
                                          <p:spTgt spid="83976"/>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iterate type="wd">
                                    <p:tmAbs val="300"/>
                                  </p:iterate>
                                  <p:childTnLst>
                                    <p:set>
                                      <p:cBhvr>
                                        <p:cTn id="22" dur="1" fill="hold">
                                          <p:stCondLst>
                                            <p:cond delay="299"/>
                                          </p:stCondLst>
                                        </p:cTn>
                                        <p:tgtEl>
                                          <p:spTgt spid="83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utoUpdateAnimBg="0"/>
      <p:bldP spid="83973" grpId="0" autoUpdateAnimBg="0"/>
      <p:bldP spid="83974" grpId="0" autoUpdateAnimBg="0"/>
      <p:bldP spid="83975" grpId="0" animBg="1"/>
      <p:bldP spid="839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26977" name="Line 2"/>
          <p:cNvSpPr>
            <a:spLocks noChangeShapeType="1"/>
          </p:cNvSpPr>
          <p:nvPr/>
        </p:nvSpPr>
        <p:spPr bwMode="auto">
          <a:xfrm flipH="1" flipV="1">
            <a:off x="-1828800" y="165100"/>
            <a:ext cx="25400" cy="25400"/>
          </a:xfrm>
          <a:prstGeom prst="line">
            <a:avLst/>
          </a:prstGeom>
          <a:noFill/>
          <a:ln w="12700">
            <a:pattFill prst="pct50">
              <a:fgClr>
                <a:srgbClr val="000000"/>
              </a:fgClr>
              <a:bgClr>
                <a:srgbClr val="FFFFFF"/>
              </a:bgClr>
            </a:pattFill>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sp>
        <p:nvSpPr>
          <p:cNvPr id="126978" name="Line 3"/>
          <p:cNvSpPr>
            <a:spLocks noChangeShapeType="1"/>
          </p:cNvSpPr>
          <p:nvPr/>
        </p:nvSpPr>
        <p:spPr bwMode="auto">
          <a:xfrm flipH="1" flipV="1">
            <a:off x="-1828800" y="165100"/>
            <a:ext cx="25400" cy="25400"/>
          </a:xfrm>
          <a:prstGeom prst="line">
            <a:avLst/>
          </a:prstGeom>
          <a:noFill/>
          <a:ln w="12700">
            <a:pattFill prst="pct50">
              <a:fgClr>
                <a:srgbClr val="000000"/>
              </a:fgClr>
              <a:bgClr>
                <a:srgbClr val="FFFFFF"/>
              </a:bgClr>
            </a:pattFill>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sp>
        <p:nvSpPr>
          <p:cNvPr id="126979" name="Rectangle 4"/>
          <p:cNvSpPr>
            <a:spLocks noChangeArrowheads="1"/>
          </p:cNvSpPr>
          <p:nvPr/>
        </p:nvSpPr>
        <p:spPr bwMode="auto">
          <a:xfrm>
            <a:off x="1460500" y="2108200"/>
            <a:ext cx="1574800" cy="3568700"/>
          </a:xfrm>
          <a:prstGeom prst="rect">
            <a:avLst/>
          </a:prstGeom>
          <a:gradFill rotWithShape="0">
            <a:gsLst>
              <a:gs pos="0">
                <a:srgbClr val="47002C"/>
              </a:gs>
              <a:gs pos="100000">
                <a:srgbClr val="7F004A"/>
              </a:gs>
            </a:gsLst>
            <a:lin ang="0" scaled="1"/>
          </a:gradFill>
          <a:ln w="25400">
            <a:solidFill>
              <a:srgbClr val="000000"/>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sp>
        <p:nvSpPr>
          <p:cNvPr id="126980" name="Rectangle 5"/>
          <p:cNvSpPr>
            <a:spLocks noChangeArrowheads="1"/>
          </p:cNvSpPr>
          <p:nvPr/>
        </p:nvSpPr>
        <p:spPr bwMode="auto">
          <a:xfrm>
            <a:off x="1073150" y="1682750"/>
            <a:ext cx="7988300" cy="406400"/>
          </a:xfrm>
          <a:prstGeom prst="rect">
            <a:avLst/>
          </a:prstGeom>
          <a:gradFill rotWithShape="0">
            <a:gsLst>
              <a:gs pos="0">
                <a:srgbClr val="003430"/>
              </a:gs>
              <a:gs pos="50000">
                <a:srgbClr val="007F74"/>
              </a:gs>
              <a:gs pos="100000">
                <a:srgbClr val="003430"/>
              </a:gs>
            </a:gsLst>
            <a:lin ang="5400000" scaled="1"/>
          </a:gradFill>
          <a:ln w="12700">
            <a:solidFill>
              <a:schemeClr val="bg2"/>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sp>
        <p:nvSpPr>
          <p:cNvPr id="1556486" name="Rectangle 6"/>
          <p:cNvSpPr>
            <a:spLocks noChangeArrowheads="1"/>
          </p:cNvSpPr>
          <p:nvPr/>
        </p:nvSpPr>
        <p:spPr bwMode="auto">
          <a:xfrm>
            <a:off x="1214438" y="1676400"/>
            <a:ext cx="1196975" cy="393700"/>
          </a:xfrm>
          <a:prstGeom prst="rect">
            <a:avLst/>
          </a:prstGeom>
          <a:noFill/>
          <a:ln w="12700">
            <a:noFill/>
            <a:miter lim="800000"/>
            <a:headEnd/>
            <a:tailEnd/>
          </a:ln>
          <a:effectLst/>
        </p:spPr>
        <p:txBody>
          <a:bodyPr wrap="none" lIns="90488" tIns="44450" rIns="90488" bIns="44450">
            <a:spAutoFit/>
          </a:bodyPr>
          <a:lstStyle/>
          <a:p>
            <a:pPr defTabSz="914400" eaLnBrk="0" fontAlgn="base" hangingPunct="0">
              <a:spcBef>
                <a:spcPct val="0"/>
              </a:spcBef>
              <a:spcAft>
                <a:spcPct val="0"/>
              </a:spcAft>
              <a:defRPr/>
            </a:pPr>
            <a:r>
              <a:rPr lang="zh-CN" altLang="en-US" sz="2000" dirty="0">
                <a:solidFill>
                  <a:srgbClr val="FFFFFF"/>
                </a:solidFill>
                <a:effectLst>
                  <a:outerShdw blurRad="38100" dist="38100" dir="2700000" algn="tl">
                    <a:srgbClr val="000000"/>
                  </a:outerShdw>
                </a:effectLst>
                <a:latin typeface="Kosher-Normal" charset="0"/>
                <a:ea typeface="MS PGothic" charset="0"/>
                <a:cs typeface="MS PGothic" charset="0"/>
              </a:rPr>
              <a:t>诺亚之约</a:t>
            </a:r>
          </a:p>
        </p:txBody>
      </p:sp>
      <p:sp>
        <p:nvSpPr>
          <p:cNvPr id="1556487" name="Rectangle 7"/>
          <p:cNvSpPr>
            <a:spLocks noChangeArrowheads="1"/>
          </p:cNvSpPr>
          <p:nvPr/>
        </p:nvSpPr>
        <p:spPr bwMode="auto">
          <a:xfrm>
            <a:off x="30163" y="987425"/>
            <a:ext cx="736600" cy="698500"/>
          </a:xfrm>
          <a:prstGeom prst="rect">
            <a:avLst/>
          </a:prstGeom>
          <a:noFill/>
          <a:ln w="12700">
            <a:noFill/>
            <a:miter lim="800000"/>
            <a:headEnd/>
            <a:tailEnd/>
          </a:ln>
          <a:effectLst/>
        </p:spPr>
        <p:txBody>
          <a:bodyPr lIns="90488" tIns="44450" rIns="90488" bIns="44450">
            <a:spAutoFit/>
          </a:bodyPr>
          <a:lstStyle/>
          <a:p>
            <a:pPr algn="ctr" defTabSz="914400" eaLnBrk="0" fontAlgn="base" hangingPunct="0">
              <a:spcBef>
                <a:spcPct val="0"/>
              </a:spcBef>
              <a:spcAft>
                <a:spcPct val="0"/>
              </a:spcAft>
            </a:pPr>
            <a:r>
              <a:rPr lang="zh-CN" altLang="en-US" sz="1000" dirty="0">
                <a:solidFill>
                  <a:srgbClr val="FFFFFF"/>
                </a:solidFill>
                <a:effectLst>
                  <a:outerShdw blurRad="38100" dist="38100" dir="2700000" algn="tl">
                    <a:srgbClr val="000000"/>
                  </a:outerShdw>
                </a:effectLst>
                <a:latin typeface="Times New Roman" pitchFamily="18" charset="0"/>
                <a:ea typeface="SimSun" pitchFamily="2" charset="-122"/>
              </a:rPr>
              <a:t>亚当与神同掌权（</a:t>
            </a:r>
            <a:r>
              <a:rPr lang="en-US" altLang="zh-CN" sz="1000" dirty="0">
                <a:solidFill>
                  <a:srgbClr val="FFFFFF"/>
                </a:solidFill>
                <a:effectLst>
                  <a:outerShdw blurRad="38100" dist="38100" dir="2700000" algn="tl">
                    <a:srgbClr val="000000"/>
                  </a:outerShdw>
                </a:effectLst>
                <a:latin typeface="Times New Roman" pitchFamily="18" charset="0"/>
                <a:ea typeface="SimSun" pitchFamily="2" charset="-122"/>
              </a:rPr>
              <a:t> </a:t>
            </a:r>
            <a:r>
              <a:rPr lang="zh-CN" altLang="en-US" sz="1000" dirty="0">
                <a:solidFill>
                  <a:srgbClr val="FFFFFF"/>
                </a:solidFill>
                <a:effectLst>
                  <a:outerShdw blurRad="38100" dist="38100" dir="2700000" algn="tl">
                    <a:srgbClr val="000000"/>
                  </a:outerShdw>
                </a:effectLst>
                <a:latin typeface="Times New Roman" pitchFamily="18" charset="0"/>
                <a:ea typeface="SimSun" pitchFamily="2" charset="-122"/>
              </a:rPr>
              <a:t>创</a:t>
            </a:r>
            <a:r>
              <a:rPr lang="en-US" altLang="zh-CN" sz="1000" dirty="0">
                <a:solidFill>
                  <a:srgbClr val="FFFFFF"/>
                </a:solidFill>
                <a:effectLst>
                  <a:outerShdw blurRad="38100" dist="38100" dir="2700000" algn="tl">
                    <a:srgbClr val="000000"/>
                  </a:outerShdw>
                </a:effectLst>
                <a:latin typeface="Times New Roman" pitchFamily="18" charset="0"/>
                <a:ea typeface="SimSun" pitchFamily="2" charset="-122"/>
              </a:rPr>
              <a:t>. 1:26, 28; 2:19) </a:t>
            </a:r>
          </a:p>
        </p:txBody>
      </p:sp>
      <p:sp>
        <p:nvSpPr>
          <p:cNvPr id="1556488" name="Rectangle 8"/>
          <p:cNvSpPr>
            <a:spLocks noChangeArrowheads="1"/>
          </p:cNvSpPr>
          <p:nvPr/>
        </p:nvSpPr>
        <p:spPr bwMode="auto">
          <a:xfrm>
            <a:off x="603250" y="987425"/>
            <a:ext cx="927100" cy="790575"/>
          </a:xfrm>
          <a:prstGeom prst="rect">
            <a:avLst/>
          </a:prstGeom>
          <a:noFill/>
          <a:ln w="12700">
            <a:noFill/>
            <a:miter lim="800000"/>
            <a:headEnd/>
            <a:tailEnd/>
          </a:ln>
          <a:effectLst/>
        </p:spPr>
        <p:txBody>
          <a:bodyPr lIns="90488" tIns="44450" rIns="90488" bIns="44450">
            <a:spAutoFit/>
          </a:bodyPr>
          <a:lstStyle/>
          <a:p>
            <a:pPr algn="ctr" defTabSz="914400" eaLnBrk="0" fontAlgn="base" hangingPunct="0">
              <a:spcBef>
                <a:spcPct val="0"/>
              </a:spcBef>
              <a:spcAft>
                <a:spcPct val="0"/>
              </a:spcAft>
            </a:pPr>
            <a:r>
              <a:rPr lang="zh-CN" altLang="en-US" sz="1000" dirty="0">
                <a:solidFill>
                  <a:srgbClr val="FFFFFF"/>
                </a:solidFill>
                <a:effectLst>
                  <a:outerShdw blurRad="38100" dist="38100" dir="2700000" algn="tl">
                    <a:srgbClr val="000000"/>
                  </a:outerShdw>
                </a:effectLst>
                <a:latin typeface="Times New Roman" pitchFamily="18" charset="0"/>
                <a:ea typeface="SimSun" pitchFamily="2" charset="-122"/>
              </a:rPr>
              <a:t>撒旦自以为神统治着这个世界</a:t>
            </a:r>
            <a:r>
              <a:rPr lang="en-US" altLang="zh-CN" sz="1000" dirty="0">
                <a:solidFill>
                  <a:srgbClr val="FFFFFF"/>
                </a:solidFill>
                <a:effectLst>
                  <a:outerShdw blurRad="38100" dist="38100" dir="2700000" algn="tl">
                    <a:srgbClr val="000000"/>
                  </a:outerShdw>
                </a:effectLst>
                <a:latin typeface="Times New Roman" pitchFamily="18" charset="0"/>
                <a:ea typeface="SimSun" pitchFamily="2" charset="-122"/>
              </a:rPr>
              <a:t> (</a:t>
            </a:r>
            <a:r>
              <a:rPr lang="zh-CN" altLang="en-US" sz="1000" dirty="0">
                <a:solidFill>
                  <a:srgbClr val="FFFFFF"/>
                </a:solidFill>
                <a:effectLst>
                  <a:outerShdw blurRad="38100" dist="38100" dir="2700000" algn="tl">
                    <a:srgbClr val="000000"/>
                  </a:outerShdw>
                </a:effectLst>
                <a:latin typeface="Times New Roman" pitchFamily="18" charset="0"/>
                <a:ea typeface="SimSun" pitchFamily="2" charset="-122"/>
              </a:rPr>
              <a:t>创</a:t>
            </a:r>
            <a:r>
              <a:rPr lang="en-US" altLang="zh-CN" sz="800" dirty="0">
                <a:solidFill>
                  <a:srgbClr val="FFFFFF"/>
                </a:solidFill>
                <a:effectLst>
                  <a:outerShdw blurRad="38100" dist="38100" dir="2700000" algn="tl">
                    <a:srgbClr val="000000"/>
                  </a:outerShdw>
                </a:effectLst>
                <a:latin typeface="Times New Roman" pitchFamily="18" charset="0"/>
                <a:ea typeface="SimSun" pitchFamily="2" charset="-122"/>
              </a:rPr>
              <a:t>. 3:15; </a:t>
            </a:r>
          </a:p>
          <a:p>
            <a:pPr algn="ctr" defTabSz="914400" eaLnBrk="0" fontAlgn="base" hangingPunct="0">
              <a:spcBef>
                <a:spcPct val="0"/>
              </a:spcBef>
              <a:spcAft>
                <a:spcPct val="0"/>
              </a:spcAft>
            </a:pPr>
            <a:r>
              <a:rPr lang="en-US" altLang="zh-CN" sz="800" dirty="0">
                <a:solidFill>
                  <a:srgbClr val="FFFFFF"/>
                </a:solidFill>
                <a:effectLst>
                  <a:outerShdw blurRad="38100" dist="38100" dir="2700000" algn="tl">
                    <a:srgbClr val="000000"/>
                  </a:outerShdw>
                </a:effectLst>
                <a:latin typeface="Times New Roman" pitchFamily="18" charset="0"/>
                <a:ea typeface="SimSun" pitchFamily="2" charset="-122"/>
              </a:rPr>
              <a:t>2 Cor. 4:4)</a:t>
            </a:r>
          </a:p>
        </p:txBody>
      </p:sp>
      <p:sp>
        <p:nvSpPr>
          <p:cNvPr id="1556489" name="Rectangle 9"/>
          <p:cNvSpPr>
            <a:spLocks noChangeArrowheads="1"/>
          </p:cNvSpPr>
          <p:nvPr/>
        </p:nvSpPr>
        <p:spPr bwMode="auto">
          <a:xfrm rot="16200000" flipH="1">
            <a:off x="215900" y="3702050"/>
            <a:ext cx="2009775" cy="454025"/>
          </a:xfrm>
          <a:prstGeom prst="rect">
            <a:avLst/>
          </a:prstGeom>
          <a:noFill/>
          <a:ln w="12700">
            <a:noFill/>
            <a:miter lim="800000"/>
            <a:headEnd/>
            <a:tailEnd/>
          </a:ln>
          <a:effectLst/>
        </p:spPr>
        <p:txBody>
          <a:bodyPr wrap="none" lIns="90488" tIns="44450" rIns="90488" bIns="44450">
            <a:spAutoFit/>
          </a:bodyPr>
          <a:lstStyle/>
          <a:p>
            <a:pPr defTabSz="914400" eaLnBrk="0" fontAlgn="base" hangingPunct="0">
              <a:spcBef>
                <a:spcPct val="0"/>
              </a:spcBef>
              <a:spcAft>
                <a:spcPct val="0"/>
              </a:spcAft>
              <a:defRPr/>
            </a:pPr>
            <a:r>
              <a:rPr lang="zh-CN" altLang="en-US" sz="2400" dirty="0">
                <a:solidFill>
                  <a:srgbClr val="FFFFFF"/>
                </a:solidFill>
                <a:effectLst>
                  <a:outerShdw blurRad="38100" dist="38100" dir="2700000" algn="tl">
                    <a:srgbClr val="000000"/>
                  </a:outerShdw>
                </a:effectLst>
                <a:latin typeface="Kosher-Normal" charset="0"/>
                <a:ea typeface="MS PGothic" charset="0"/>
                <a:cs typeface="MS PGothic" charset="0"/>
              </a:rPr>
              <a:t>亚伯拉罕之约</a:t>
            </a:r>
          </a:p>
        </p:txBody>
      </p:sp>
      <p:sp>
        <p:nvSpPr>
          <p:cNvPr id="126985" name="Rectangle 10"/>
          <p:cNvSpPr>
            <a:spLocks noChangeArrowheads="1"/>
          </p:cNvSpPr>
          <p:nvPr/>
        </p:nvSpPr>
        <p:spPr bwMode="auto">
          <a:xfrm>
            <a:off x="1987550" y="2101850"/>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sp>
        <p:nvSpPr>
          <p:cNvPr id="126986" name="Rectangle 11"/>
          <p:cNvSpPr>
            <a:spLocks noChangeArrowheads="1"/>
          </p:cNvSpPr>
          <p:nvPr/>
        </p:nvSpPr>
        <p:spPr bwMode="auto">
          <a:xfrm>
            <a:off x="3016250" y="4502150"/>
            <a:ext cx="2857500" cy="1181100"/>
          </a:xfrm>
          <a:prstGeom prst="rect">
            <a:avLst/>
          </a:prstGeom>
          <a:gradFill rotWithShape="0">
            <a:gsLst>
              <a:gs pos="0">
                <a:srgbClr val="438E00"/>
              </a:gs>
              <a:gs pos="100000">
                <a:srgbClr val="1B3900"/>
              </a:gs>
            </a:gsLst>
            <a:lin ang="0" scaled="1"/>
          </a:gradFill>
          <a:ln w="12700">
            <a:solidFill>
              <a:srgbClr val="000000"/>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sp>
        <p:nvSpPr>
          <p:cNvPr id="1556492" name="Rectangle 12"/>
          <p:cNvSpPr>
            <a:spLocks noChangeArrowheads="1"/>
          </p:cNvSpPr>
          <p:nvPr/>
        </p:nvSpPr>
        <p:spPr bwMode="auto">
          <a:xfrm>
            <a:off x="1847850" y="5695950"/>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126988" name="Rectangle 13"/>
          <p:cNvSpPr>
            <a:spLocks noChangeArrowheads="1"/>
          </p:cNvSpPr>
          <p:nvPr/>
        </p:nvSpPr>
        <p:spPr bwMode="auto">
          <a:xfrm>
            <a:off x="2003425" y="2060575"/>
            <a:ext cx="1203325" cy="393700"/>
          </a:xfrm>
          <a:prstGeom prst="rect">
            <a:avLst/>
          </a:prstGeom>
          <a:noFill/>
          <a:ln w="12700">
            <a:noFill/>
            <a:miter lim="800000"/>
            <a:headEnd/>
            <a:tailEnd/>
          </a:ln>
        </p:spPr>
        <p:txBody>
          <a:bodyPr wrap="none" lIns="90488" tIns="44450" rIns="90488" bIns="44450">
            <a:spAutoFit/>
          </a:bodyPr>
          <a:lstStyle/>
          <a:p>
            <a:pPr defTabSz="914400" eaLnBrk="0" fontAlgn="base" hangingPunct="0">
              <a:spcBef>
                <a:spcPct val="0"/>
              </a:spcBef>
              <a:spcAft>
                <a:spcPct val="0"/>
              </a:spcAft>
            </a:pPr>
            <a:r>
              <a:rPr lang="zh-CN" altLang="en-US" sz="2000" b="1" dirty="0">
                <a:solidFill>
                  <a:srgbClr val="FFFFFF"/>
                </a:solidFill>
                <a:latin typeface="Kosher-Normal" pitchFamily="80" charset="0"/>
                <a:ea typeface="SimSun" pitchFamily="2" charset="-122"/>
              </a:rPr>
              <a:t>土地之约</a:t>
            </a:r>
          </a:p>
        </p:txBody>
      </p:sp>
      <p:sp>
        <p:nvSpPr>
          <p:cNvPr id="126989" name="Rectangle 14"/>
          <p:cNvSpPr>
            <a:spLocks noChangeArrowheads="1"/>
          </p:cNvSpPr>
          <p:nvPr/>
        </p:nvSpPr>
        <p:spPr bwMode="auto">
          <a:xfrm>
            <a:off x="2368550" y="3308350"/>
            <a:ext cx="3505200" cy="1181100"/>
          </a:xfrm>
          <a:prstGeom prst="rect">
            <a:avLst/>
          </a:prstGeom>
          <a:gradFill rotWithShape="0">
            <a:gsLst>
              <a:gs pos="0">
                <a:srgbClr val="BA5D00"/>
              </a:gs>
              <a:gs pos="100000">
                <a:srgbClr val="371C00"/>
              </a:gs>
            </a:gsLst>
            <a:lin ang="0" scaled="1"/>
          </a:gradFill>
          <a:ln w="12700">
            <a:solidFill>
              <a:srgbClr val="000000"/>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sp>
        <p:nvSpPr>
          <p:cNvPr id="126990" name="Rectangle 15"/>
          <p:cNvSpPr>
            <a:spLocks noChangeArrowheads="1"/>
          </p:cNvSpPr>
          <p:nvPr/>
        </p:nvSpPr>
        <p:spPr bwMode="auto">
          <a:xfrm>
            <a:off x="2549525" y="3327400"/>
            <a:ext cx="1203325" cy="393700"/>
          </a:xfrm>
          <a:prstGeom prst="rect">
            <a:avLst/>
          </a:prstGeom>
          <a:noFill/>
          <a:ln w="12700">
            <a:noFill/>
            <a:miter lim="800000"/>
            <a:headEnd/>
            <a:tailEnd/>
          </a:ln>
        </p:spPr>
        <p:txBody>
          <a:bodyPr wrap="none" lIns="90488" tIns="44450" rIns="90488" bIns="44450">
            <a:spAutoFit/>
          </a:bodyPr>
          <a:lstStyle/>
          <a:p>
            <a:pPr defTabSz="914400" eaLnBrk="0" fontAlgn="base" hangingPunct="0">
              <a:spcBef>
                <a:spcPct val="0"/>
              </a:spcBef>
              <a:spcAft>
                <a:spcPct val="0"/>
              </a:spcAft>
            </a:pPr>
            <a:r>
              <a:rPr lang="zh-CN" altLang="en-US" sz="2000" b="1" dirty="0">
                <a:solidFill>
                  <a:srgbClr val="FFFFFF"/>
                </a:solidFill>
                <a:latin typeface="Kosher-Normal" pitchFamily="80" charset="0"/>
                <a:ea typeface="SimSun" pitchFamily="2" charset="-122"/>
              </a:rPr>
              <a:t>大卫之约</a:t>
            </a:r>
          </a:p>
        </p:txBody>
      </p:sp>
      <p:sp>
        <p:nvSpPr>
          <p:cNvPr id="1556496" name="Rectangle 16"/>
          <p:cNvSpPr>
            <a:spLocks noChangeArrowheads="1"/>
          </p:cNvSpPr>
          <p:nvPr/>
        </p:nvSpPr>
        <p:spPr bwMode="auto">
          <a:xfrm>
            <a:off x="3108325" y="4475163"/>
            <a:ext cx="692150" cy="393700"/>
          </a:xfrm>
          <a:prstGeom prst="rect">
            <a:avLst/>
          </a:prstGeom>
          <a:noFill/>
          <a:ln w="12700">
            <a:noFill/>
            <a:miter lim="800000"/>
            <a:headEnd/>
            <a:tailEnd/>
          </a:ln>
          <a:effectLst/>
        </p:spPr>
        <p:txBody>
          <a:bodyPr wrap="none" lIns="90488" tIns="44450" rIns="90488" bIns="44450">
            <a:spAutoFit/>
          </a:bodyPr>
          <a:lstStyle/>
          <a:p>
            <a:pPr defTabSz="914400" eaLnBrk="0" fontAlgn="base" hangingPunct="0">
              <a:spcBef>
                <a:spcPct val="0"/>
              </a:spcBef>
              <a:spcAft>
                <a:spcPct val="0"/>
              </a:spcAft>
              <a:defRPr/>
            </a:pPr>
            <a:r>
              <a:rPr lang="zh-CN" altLang="en-US" sz="2000" b="1" dirty="0">
                <a:solidFill>
                  <a:srgbClr val="FFFFFF"/>
                </a:solidFill>
                <a:effectLst>
                  <a:outerShdw blurRad="38100" dist="38100" dir="2700000" algn="tl">
                    <a:srgbClr val="000000"/>
                  </a:outerShdw>
                </a:effectLst>
                <a:latin typeface="Kosher-Normal" charset="0"/>
                <a:ea typeface="MS PGothic" charset="0"/>
                <a:cs typeface="MS PGothic" charset="0"/>
              </a:rPr>
              <a:t>新约</a:t>
            </a:r>
          </a:p>
        </p:txBody>
      </p:sp>
      <p:sp>
        <p:nvSpPr>
          <p:cNvPr id="126992" name="Rectangle 17"/>
          <p:cNvSpPr>
            <a:spLocks noChangeArrowheads="1"/>
          </p:cNvSpPr>
          <p:nvPr/>
        </p:nvSpPr>
        <p:spPr bwMode="auto">
          <a:xfrm>
            <a:off x="1927225" y="5654675"/>
            <a:ext cx="1203325" cy="393700"/>
          </a:xfrm>
          <a:prstGeom prst="rect">
            <a:avLst/>
          </a:prstGeom>
          <a:noFill/>
          <a:ln w="12700">
            <a:noFill/>
            <a:miter lim="800000"/>
            <a:headEnd/>
            <a:tailEnd/>
          </a:ln>
        </p:spPr>
        <p:txBody>
          <a:bodyPr wrap="none" lIns="90488" tIns="44450" rIns="90488" bIns="44450">
            <a:spAutoFit/>
          </a:bodyPr>
          <a:lstStyle/>
          <a:p>
            <a:pPr defTabSz="914400" eaLnBrk="0" fontAlgn="base" hangingPunct="0">
              <a:spcBef>
                <a:spcPct val="0"/>
              </a:spcBef>
              <a:spcAft>
                <a:spcPct val="0"/>
              </a:spcAft>
            </a:pPr>
            <a:r>
              <a:rPr lang="zh-CN" altLang="en-US" sz="2000" b="1" dirty="0">
                <a:solidFill>
                  <a:srgbClr val="FFFFFF"/>
                </a:solidFill>
                <a:latin typeface="Kosher-Normal" pitchFamily="80" charset="0"/>
                <a:ea typeface="SimSun" pitchFamily="2" charset="-122"/>
              </a:rPr>
              <a:t>摩西之约</a:t>
            </a:r>
          </a:p>
        </p:txBody>
      </p:sp>
      <p:grpSp>
        <p:nvGrpSpPr>
          <p:cNvPr id="126993" name="Group 18"/>
          <p:cNvGrpSpPr>
            <a:grpSpLocks/>
          </p:cNvGrpSpPr>
          <p:nvPr/>
        </p:nvGrpSpPr>
        <p:grpSpPr bwMode="auto">
          <a:xfrm>
            <a:off x="5689600" y="1376363"/>
            <a:ext cx="165100" cy="279400"/>
            <a:chOff x="3584" y="867"/>
            <a:chExt cx="104" cy="176"/>
          </a:xfrm>
        </p:grpSpPr>
        <p:sp>
          <p:nvSpPr>
            <p:cNvPr id="127079" name="Line 19"/>
            <p:cNvSpPr>
              <a:spLocks noChangeShapeType="1"/>
            </p:cNvSpPr>
            <p:nvPr/>
          </p:nvSpPr>
          <p:spPr bwMode="auto">
            <a:xfrm>
              <a:off x="3640" y="867"/>
              <a:ext cx="0" cy="176"/>
            </a:xfrm>
            <a:prstGeom prst="line">
              <a:avLst/>
            </a:prstGeom>
            <a:noFill/>
            <a:ln w="50800">
              <a:solidFill>
                <a:srgbClr val="CF0E30"/>
              </a:solidFill>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sp>
          <p:nvSpPr>
            <p:cNvPr id="127080" name="Line 20"/>
            <p:cNvSpPr>
              <a:spLocks noChangeShapeType="1"/>
            </p:cNvSpPr>
            <p:nvPr/>
          </p:nvSpPr>
          <p:spPr bwMode="auto">
            <a:xfrm>
              <a:off x="3584" y="923"/>
              <a:ext cx="104" cy="0"/>
            </a:xfrm>
            <a:prstGeom prst="line">
              <a:avLst/>
            </a:prstGeom>
            <a:noFill/>
            <a:ln w="50800">
              <a:solidFill>
                <a:srgbClr val="CF0E30"/>
              </a:solidFill>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grpSp>
      <p:sp>
        <p:nvSpPr>
          <p:cNvPr id="1556501" name="Rectangle 21"/>
          <p:cNvSpPr>
            <a:spLocks noChangeArrowheads="1"/>
          </p:cNvSpPr>
          <p:nvPr/>
        </p:nvSpPr>
        <p:spPr bwMode="auto">
          <a:xfrm>
            <a:off x="1519238" y="987425"/>
            <a:ext cx="1806575" cy="698500"/>
          </a:xfrm>
          <a:prstGeom prst="rect">
            <a:avLst/>
          </a:prstGeom>
          <a:noFill/>
          <a:ln w="12700">
            <a:noFill/>
            <a:miter lim="800000"/>
            <a:headEnd/>
            <a:tailEnd/>
          </a:ln>
          <a:effectLst/>
        </p:spPr>
        <p:txBody>
          <a:bodyPr lIns="90488" tIns="44450" rIns="90488" bIns="44450">
            <a:spAutoFit/>
          </a:bodyPr>
          <a:lstStyle/>
          <a:p>
            <a:pPr algn="ctr" defTabSz="914400" eaLnBrk="0" fontAlgn="base" hangingPunct="0">
              <a:spcBef>
                <a:spcPct val="0"/>
              </a:spcBef>
              <a:spcAft>
                <a:spcPct val="0"/>
              </a:spcAft>
            </a:pPr>
            <a:r>
              <a:rPr lang="zh-CN" altLang="en-US" sz="1000" dirty="0">
                <a:solidFill>
                  <a:srgbClr val="FFFFFF"/>
                </a:solidFill>
                <a:effectLst>
                  <a:outerShdw blurRad="38100" dist="38100" dir="2700000" algn="tl">
                    <a:srgbClr val="000000"/>
                  </a:outerShdw>
                </a:effectLst>
                <a:ea typeface="SimSun" pitchFamily="2" charset="-122"/>
              </a:rPr>
              <a:t>神与亚伯拉罕立约透过以色列成为“祭司的国度”重新建立人的统治权  </a:t>
            </a:r>
            <a:r>
              <a:rPr lang="en-US" altLang="zh-CN" sz="1000" dirty="0">
                <a:solidFill>
                  <a:srgbClr val="FFFFFF"/>
                </a:solidFill>
                <a:effectLst>
                  <a:outerShdw blurRad="38100" dist="38100" dir="2700000" algn="tl">
                    <a:srgbClr val="000000"/>
                  </a:outerShdw>
                </a:effectLst>
                <a:ea typeface="SimSun" pitchFamily="2" charset="-122"/>
              </a:rPr>
              <a:t>(</a:t>
            </a:r>
            <a:r>
              <a:rPr lang="zh-CN" altLang="en-US" sz="1000" dirty="0">
                <a:solidFill>
                  <a:srgbClr val="FFFFFF"/>
                </a:solidFill>
                <a:effectLst>
                  <a:outerShdw blurRad="38100" dist="38100" dir="2700000" algn="tl">
                    <a:srgbClr val="000000"/>
                  </a:outerShdw>
                </a:effectLst>
                <a:ea typeface="SimSun" pitchFamily="2" charset="-122"/>
              </a:rPr>
              <a:t>创</a:t>
            </a:r>
            <a:r>
              <a:rPr lang="en-US" altLang="zh-CN" sz="1000" dirty="0">
                <a:solidFill>
                  <a:srgbClr val="FFFFFF"/>
                </a:solidFill>
                <a:effectLst>
                  <a:outerShdw blurRad="38100" dist="38100" dir="2700000" algn="tl">
                    <a:srgbClr val="000000"/>
                  </a:outerShdw>
                </a:effectLst>
                <a:ea typeface="SimSun" pitchFamily="2" charset="-122"/>
              </a:rPr>
              <a:t>. 12:1-3; </a:t>
            </a:r>
            <a:r>
              <a:rPr lang="zh-CN" altLang="en-US" sz="1000" dirty="0">
                <a:solidFill>
                  <a:srgbClr val="FFFFFF"/>
                </a:solidFill>
                <a:effectLst>
                  <a:outerShdw blurRad="38100" dist="38100" dir="2700000" algn="tl">
                    <a:srgbClr val="000000"/>
                  </a:outerShdw>
                </a:effectLst>
                <a:ea typeface="SimSun" pitchFamily="2" charset="-122"/>
              </a:rPr>
              <a:t>出</a:t>
            </a:r>
            <a:r>
              <a:rPr lang="en-US" altLang="zh-CN" sz="1000" dirty="0">
                <a:solidFill>
                  <a:srgbClr val="FFFFFF"/>
                </a:solidFill>
                <a:effectLst>
                  <a:outerShdw blurRad="38100" dist="38100" dir="2700000" algn="tl">
                    <a:srgbClr val="000000"/>
                  </a:outerShdw>
                </a:effectLst>
                <a:ea typeface="SimSun" pitchFamily="2" charset="-122"/>
              </a:rPr>
              <a:t>. 19:6)</a:t>
            </a:r>
          </a:p>
        </p:txBody>
      </p:sp>
      <p:sp>
        <p:nvSpPr>
          <p:cNvPr id="1556502" name="Rectangle 22"/>
          <p:cNvSpPr>
            <a:spLocks noChangeArrowheads="1"/>
          </p:cNvSpPr>
          <p:nvPr/>
        </p:nvSpPr>
        <p:spPr bwMode="auto">
          <a:xfrm>
            <a:off x="47625" y="769938"/>
            <a:ext cx="1376363" cy="271462"/>
          </a:xfrm>
          <a:prstGeom prst="rect">
            <a:avLst/>
          </a:prstGeom>
          <a:noFill/>
          <a:ln w="12700">
            <a:noFill/>
            <a:miter lim="800000"/>
            <a:headEnd/>
            <a:tailEnd/>
          </a:ln>
          <a:effectLst/>
        </p:spPr>
        <p:txBody>
          <a:bodyPr wrap="none" lIns="90488" tIns="44450" rIns="90488" bIns="44450">
            <a:spAutoFit/>
          </a:bodyPr>
          <a:lstStyle/>
          <a:p>
            <a:pPr defTabSz="914400" eaLnBrk="0" fontAlgn="base" hangingPunct="0">
              <a:spcBef>
                <a:spcPct val="0"/>
              </a:spcBef>
              <a:spcAft>
                <a:spcPct val="0"/>
              </a:spcAft>
            </a:pPr>
            <a:r>
              <a:rPr lang="zh-CN" altLang="en-US" sz="1200" b="1" dirty="0">
                <a:solidFill>
                  <a:srgbClr val="FFA040"/>
                </a:solidFill>
                <a:effectLst>
                  <a:outerShdw blurRad="38100" dist="38100" dir="2700000" algn="tl">
                    <a:srgbClr val="000000"/>
                  </a:outerShdw>
                </a:effectLst>
                <a:latin typeface="Scholar" charset="0"/>
                <a:ea typeface="SimSun" pitchFamily="2" charset="-122"/>
              </a:rPr>
              <a:t>国度概念的教导</a:t>
            </a:r>
            <a:r>
              <a:rPr lang="en-US" altLang="zh-CN" sz="1200" b="1" dirty="0">
                <a:solidFill>
                  <a:srgbClr val="FFA040"/>
                </a:solidFill>
                <a:effectLst>
                  <a:outerShdw blurRad="38100" dist="38100" dir="2700000" algn="tl">
                    <a:srgbClr val="000000"/>
                  </a:outerShdw>
                </a:effectLst>
                <a:latin typeface="Scholar" charset="0"/>
                <a:ea typeface="SimSun" pitchFamily="2" charset="-122"/>
              </a:rPr>
              <a:t>...</a:t>
            </a:r>
          </a:p>
        </p:txBody>
      </p:sp>
      <p:sp>
        <p:nvSpPr>
          <p:cNvPr id="126996" name="Line 23"/>
          <p:cNvSpPr>
            <a:spLocks noChangeShapeType="1"/>
          </p:cNvSpPr>
          <p:nvPr/>
        </p:nvSpPr>
        <p:spPr bwMode="auto">
          <a:xfrm>
            <a:off x="663575" y="1149350"/>
            <a:ext cx="0" cy="406400"/>
          </a:xfrm>
          <a:prstGeom prst="line">
            <a:avLst/>
          </a:prstGeom>
          <a:noFill/>
          <a:ln w="12700">
            <a:solidFill>
              <a:schemeClr val="accent1"/>
            </a:solidFill>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sp>
        <p:nvSpPr>
          <p:cNvPr id="126997" name="Freeform 24"/>
          <p:cNvSpPr>
            <a:spLocks/>
          </p:cNvSpPr>
          <p:nvPr/>
        </p:nvSpPr>
        <p:spPr bwMode="auto">
          <a:xfrm>
            <a:off x="603250" y="1489075"/>
            <a:ext cx="122238" cy="179388"/>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sp>
        <p:nvSpPr>
          <p:cNvPr id="1556505" name="Rectangle 25"/>
          <p:cNvSpPr>
            <a:spLocks noChangeArrowheads="1"/>
          </p:cNvSpPr>
          <p:nvPr/>
        </p:nvSpPr>
        <p:spPr bwMode="auto">
          <a:xfrm>
            <a:off x="190500" y="1654175"/>
            <a:ext cx="881063" cy="393700"/>
          </a:xfrm>
          <a:prstGeom prst="rect">
            <a:avLst/>
          </a:prstGeom>
          <a:noFill/>
          <a:ln w="12700">
            <a:noFill/>
            <a:miter lim="800000"/>
            <a:headEnd/>
            <a:tailEnd/>
          </a:ln>
          <a:effectLst/>
        </p:spPr>
        <p:txBody>
          <a:bodyPr lIns="90488" tIns="44450" rIns="90488" bIns="44450">
            <a:spAutoFit/>
          </a:bodyPr>
          <a:lstStyle/>
          <a:p>
            <a:pPr algn="ctr" defTabSz="914400" eaLnBrk="0" fontAlgn="base" hangingPunct="0">
              <a:spcBef>
                <a:spcPct val="0"/>
              </a:spcBef>
              <a:spcAft>
                <a:spcPct val="0"/>
              </a:spcAft>
            </a:pPr>
            <a:r>
              <a:rPr lang="zh-CN" altLang="en-US" sz="1000" dirty="0">
                <a:solidFill>
                  <a:srgbClr val="FFFFFF"/>
                </a:solidFill>
                <a:effectLst>
                  <a:outerShdw blurRad="38100" dist="38100" dir="2700000" algn="tl">
                    <a:srgbClr val="000000"/>
                  </a:outerShdw>
                </a:effectLst>
                <a:latin typeface="Times New Roman" pitchFamily="18" charset="0"/>
                <a:ea typeface="SimSun" pitchFamily="2" charset="-122"/>
              </a:rPr>
              <a:t>人的堕落 </a:t>
            </a:r>
            <a:r>
              <a:rPr lang="en-US" altLang="zh-CN" sz="1000" dirty="0">
                <a:solidFill>
                  <a:srgbClr val="FFFFFF"/>
                </a:solidFill>
                <a:effectLst>
                  <a:outerShdw blurRad="38100" dist="38100" dir="2700000" algn="tl">
                    <a:srgbClr val="000000"/>
                  </a:outerShdw>
                </a:effectLst>
                <a:latin typeface="Times New Roman" pitchFamily="18" charset="0"/>
                <a:ea typeface="SimSun" pitchFamily="2" charset="-122"/>
              </a:rPr>
              <a:t>(</a:t>
            </a:r>
            <a:r>
              <a:rPr lang="zh-CN" altLang="en-US" sz="1000" dirty="0">
                <a:solidFill>
                  <a:srgbClr val="FFFFFF"/>
                </a:solidFill>
                <a:effectLst>
                  <a:outerShdw blurRad="38100" dist="38100" dir="2700000" algn="tl">
                    <a:srgbClr val="000000"/>
                  </a:outerShdw>
                </a:effectLst>
                <a:latin typeface="Times New Roman" pitchFamily="18" charset="0"/>
                <a:ea typeface="SimSun" pitchFamily="2" charset="-122"/>
              </a:rPr>
              <a:t>创</a:t>
            </a:r>
            <a:r>
              <a:rPr lang="en-US" altLang="zh-CN" sz="1000" dirty="0">
                <a:solidFill>
                  <a:srgbClr val="FFFFFF"/>
                </a:solidFill>
                <a:effectLst>
                  <a:outerShdw blurRad="38100" dist="38100" dir="2700000" algn="tl">
                    <a:srgbClr val="000000"/>
                  </a:outerShdw>
                </a:effectLst>
                <a:latin typeface="Times New Roman" pitchFamily="18" charset="0"/>
                <a:ea typeface="SimSun" pitchFamily="2" charset="-122"/>
              </a:rPr>
              <a:t> 3)</a:t>
            </a:r>
          </a:p>
        </p:txBody>
      </p:sp>
      <p:sp>
        <p:nvSpPr>
          <p:cNvPr id="1556506" name="Rectangle 26"/>
          <p:cNvSpPr>
            <a:spLocks noChangeArrowheads="1"/>
          </p:cNvSpPr>
          <p:nvPr/>
        </p:nvSpPr>
        <p:spPr bwMode="auto">
          <a:xfrm>
            <a:off x="3348038" y="987425"/>
            <a:ext cx="1304925" cy="546100"/>
          </a:xfrm>
          <a:prstGeom prst="rect">
            <a:avLst/>
          </a:prstGeom>
          <a:noFill/>
          <a:ln w="12700">
            <a:noFill/>
            <a:miter lim="800000"/>
            <a:headEnd/>
            <a:tailEnd/>
          </a:ln>
          <a:effectLst/>
        </p:spPr>
        <p:txBody>
          <a:bodyPr lIns="90488" tIns="44450" rIns="90488" bIns="44450">
            <a:spAutoFit/>
          </a:bodyPr>
          <a:lstStyle/>
          <a:p>
            <a:pPr algn="ctr" defTabSz="914400" eaLnBrk="0" fontAlgn="base" hangingPunct="0">
              <a:spcBef>
                <a:spcPct val="0"/>
              </a:spcBef>
              <a:spcAft>
                <a:spcPct val="0"/>
              </a:spcAft>
            </a:pPr>
            <a:r>
              <a:rPr lang="zh-CN" altLang="en-US" sz="1000" dirty="0">
                <a:solidFill>
                  <a:srgbClr val="FFFFFF"/>
                </a:solidFill>
                <a:effectLst>
                  <a:outerShdw blurRad="38100" dist="38100" dir="2700000" algn="tl">
                    <a:srgbClr val="000000"/>
                  </a:outerShdw>
                </a:effectLst>
                <a:ea typeface="SimSun" pitchFamily="2" charset="-122"/>
              </a:rPr>
              <a:t>以色列失去祭司国度的见证，于是被掳受外邦统治</a:t>
            </a:r>
            <a:r>
              <a:rPr lang="zh-CN" altLang="en-US" sz="1000" dirty="0">
                <a:solidFill>
                  <a:srgbClr val="FFFFFF"/>
                </a:solidFill>
                <a:ea typeface="MS PGothic" pitchFamily="34" charset="-128"/>
              </a:rPr>
              <a:t> </a:t>
            </a:r>
            <a:endParaRPr lang="en-US" altLang="zh-CN" sz="1000" dirty="0">
              <a:solidFill>
                <a:srgbClr val="FFFFFF"/>
              </a:solidFill>
              <a:ea typeface="MS PGothic" pitchFamily="34" charset="-128"/>
            </a:endParaRPr>
          </a:p>
        </p:txBody>
      </p:sp>
      <p:sp>
        <p:nvSpPr>
          <p:cNvPr id="127000" name="Rectangle 27"/>
          <p:cNvSpPr>
            <a:spLocks noChangeArrowheads="1"/>
          </p:cNvSpPr>
          <p:nvPr/>
        </p:nvSpPr>
        <p:spPr bwMode="auto">
          <a:xfrm>
            <a:off x="3184525" y="4826000"/>
            <a:ext cx="1510030" cy="920765"/>
          </a:xfrm>
          <a:prstGeom prst="rect">
            <a:avLst/>
          </a:prstGeom>
          <a:noFill/>
          <a:ln w="12700">
            <a:noFill/>
            <a:miter lim="800000"/>
            <a:headEnd/>
            <a:tailEnd/>
          </a:ln>
        </p:spPr>
        <p:txBody>
          <a:bodyPr wrap="none" lIns="90488" tIns="44450" rIns="90488" bIns="44450">
            <a:spAutoFit/>
          </a:bodyPr>
          <a:lstStyle/>
          <a:p>
            <a:pPr defTabSz="914400" eaLnBrk="0" fontAlgn="base" hangingPunct="0">
              <a:spcBef>
                <a:spcPct val="0"/>
              </a:spcBef>
              <a:spcAft>
                <a:spcPct val="0"/>
              </a:spcAft>
            </a:pPr>
            <a:r>
              <a:rPr lang="zh-CN" altLang="en-US" sz="900" dirty="0">
                <a:solidFill>
                  <a:srgbClr val="FFFFFF"/>
                </a:solidFill>
                <a:ea typeface="SimSun" pitchFamily="2" charset="-122"/>
              </a:rPr>
              <a:t>杰里迈亚书</a:t>
            </a:r>
            <a:r>
              <a:rPr lang="en-US" altLang="zh-CN" sz="900" dirty="0">
                <a:solidFill>
                  <a:srgbClr val="FFFFFF"/>
                </a:solidFill>
                <a:ea typeface="SimSun" pitchFamily="2" charset="-122"/>
              </a:rPr>
              <a:t>31:31-34 </a:t>
            </a:r>
            <a:r>
              <a:rPr lang="zh-CN" altLang="en-US" sz="900" dirty="0">
                <a:solidFill>
                  <a:srgbClr val="FFFFFF"/>
                </a:solidFill>
                <a:ea typeface="SimSun" pitchFamily="2" charset="-122"/>
              </a:rPr>
              <a:t>应许</a:t>
            </a:r>
            <a:r>
              <a:rPr lang="en-US" altLang="zh-CN" sz="900" dirty="0">
                <a:solidFill>
                  <a:srgbClr val="FFFFFF"/>
                </a:solidFill>
                <a:ea typeface="SimSun" pitchFamily="2" charset="-122"/>
              </a:rPr>
              <a:t>:</a:t>
            </a:r>
          </a:p>
          <a:p>
            <a:pPr defTabSz="914400" eaLnBrk="0" fontAlgn="base" hangingPunct="0">
              <a:spcBef>
                <a:spcPct val="0"/>
              </a:spcBef>
              <a:spcAft>
                <a:spcPct val="0"/>
              </a:spcAft>
              <a:buFontTx/>
              <a:buChar char="•"/>
            </a:pPr>
            <a:r>
              <a:rPr lang="zh-CN" altLang="en-US" sz="900" dirty="0">
                <a:solidFill>
                  <a:srgbClr val="FFFFFF"/>
                </a:solidFill>
                <a:ea typeface="SimSun" pitchFamily="2" charset="-122"/>
              </a:rPr>
              <a:t>赦免</a:t>
            </a:r>
          </a:p>
          <a:p>
            <a:pPr defTabSz="914400" eaLnBrk="0" fontAlgn="base" hangingPunct="0">
              <a:spcBef>
                <a:spcPct val="0"/>
              </a:spcBef>
              <a:spcAft>
                <a:spcPct val="0"/>
              </a:spcAft>
              <a:buFontTx/>
              <a:buChar char="•"/>
            </a:pPr>
            <a:r>
              <a:rPr lang="zh-CN" altLang="en-US" sz="900" dirty="0">
                <a:solidFill>
                  <a:srgbClr val="FFFFFF"/>
                </a:solidFill>
                <a:ea typeface="SimSun" pitchFamily="2" charset="-122"/>
              </a:rPr>
              <a:t>圣灵内住</a:t>
            </a:r>
          </a:p>
          <a:p>
            <a:pPr defTabSz="914400" eaLnBrk="0" fontAlgn="base" hangingPunct="0">
              <a:spcBef>
                <a:spcPct val="0"/>
              </a:spcBef>
              <a:spcAft>
                <a:spcPct val="0"/>
              </a:spcAft>
              <a:buFontTx/>
              <a:buChar char="•"/>
            </a:pPr>
            <a:r>
              <a:rPr lang="zh-CN" altLang="en-US" sz="900" dirty="0">
                <a:solidFill>
                  <a:srgbClr val="FFFFFF"/>
                </a:solidFill>
                <a:ea typeface="SimSun" pitchFamily="2" charset="-122"/>
              </a:rPr>
              <a:t>新心，新人，新思想 </a:t>
            </a:r>
          </a:p>
          <a:p>
            <a:pPr defTabSz="914400" eaLnBrk="0" fontAlgn="base" hangingPunct="0">
              <a:spcBef>
                <a:spcPct val="0"/>
              </a:spcBef>
              <a:spcAft>
                <a:spcPct val="0"/>
              </a:spcAft>
              <a:buFontTx/>
              <a:buChar char="•"/>
            </a:pPr>
            <a:r>
              <a:rPr lang="zh-CN" altLang="en-US" sz="900" dirty="0">
                <a:solidFill>
                  <a:srgbClr val="FFFFFF"/>
                </a:solidFill>
                <a:ea typeface="SimSun" pitchFamily="2" charset="-122"/>
              </a:rPr>
              <a:t>以色列与犹大重新统一</a:t>
            </a:r>
          </a:p>
          <a:p>
            <a:pPr defTabSz="914400" eaLnBrk="0" fontAlgn="base" hangingPunct="0">
              <a:spcBef>
                <a:spcPct val="0"/>
              </a:spcBef>
              <a:spcAft>
                <a:spcPct val="0"/>
              </a:spcAft>
              <a:buFontTx/>
              <a:buChar char="•"/>
            </a:pPr>
            <a:r>
              <a:rPr lang="zh-CN" altLang="en-US" sz="900" dirty="0">
                <a:solidFill>
                  <a:srgbClr val="FFFFFF"/>
                </a:solidFill>
                <a:ea typeface="SimSun" pitchFamily="2" charset="-122"/>
              </a:rPr>
              <a:t>不需要传福音</a:t>
            </a:r>
            <a:r>
              <a:rPr lang="zh-CN" altLang="en-US" sz="900" dirty="0">
                <a:solidFill>
                  <a:srgbClr val="FFFFFF"/>
                </a:solidFill>
                <a:ea typeface="MS PGothic" pitchFamily="34" charset="-128"/>
              </a:rPr>
              <a:t> </a:t>
            </a:r>
            <a:endParaRPr lang="en-US" altLang="zh-CN" sz="900" dirty="0">
              <a:solidFill>
                <a:srgbClr val="FFFFFF"/>
              </a:solidFill>
              <a:ea typeface="MS PGothic" pitchFamily="34" charset="-128"/>
            </a:endParaRPr>
          </a:p>
        </p:txBody>
      </p:sp>
      <p:sp>
        <p:nvSpPr>
          <p:cNvPr id="127001" name="Rectangle 28"/>
          <p:cNvSpPr>
            <a:spLocks noChangeArrowheads="1"/>
          </p:cNvSpPr>
          <p:nvPr/>
        </p:nvSpPr>
        <p:spPr bwMode="auto">
          <a:xfrm>
            <a:off x="2651125" y="3671888"/>
            <a:ext cx="1838646" cy="859210"/>
          </a:xfrm>
          <a:prstGeom prst="rect">
            <a:avLst/>
          </a:prstGeom>
          <a:noFill/>
          <a:ln w="12700">
            <a:noFill/>
            <a:miter lim="800000"/>
            <a:headEnd/>
            <a:tailEnd/>
          </a:ln>
        </p:spPr>
        <p:txBody>
          <a:bodyPr wrap="none" lIns="90488" tIns="44450" rIns="90488" bIns="44450">
            <a:spAutoFit/>
          </a:bodyPr>
          <a:lstStyle/>
          <a:p>
            <a:pPr defTabSz="914400" eaLnBrk="0" fontAlgn="base" hangingPunct="0">
              <a:spcBef>
                <a:spcPct val="0"/>
              </a:spcBef>
              <a:spcAft>
                <a:spcPct val="0"/>
              </a:spcAft>
            </a:pPr>
            <a:r>
              <a:rPr lang="zh-CN" altLang="en-US" sz="1000" dirty="0">
                <a:solidFill>
                  <a:srgbClr val="FFFFFF"/>
                </a:solidFill>
                <a:ea typeface="SimSun" pitchFamily="2" charset="-122"/>
              </a:rPr>
              <a:t>塞缪尔下</a:t>
            </a:r>
            <a:r>
              <a:rPr lang="en-US" altLang="zh-CN" sz="1000" dirty="0">
                <a:solidFill>
                  <a:srgbClr val="FFFFFF"/>
                </a:solidFill>
                <a:ea typeface="SimSun" pitchFamily="2" charset="-122"/>
              </a:rPr>
              <a:t>7:12-16 </a:t>
            </a:r>
            <a:r>
              <a:rPr lang="zh-CN" altLang="en-US" sz="1000" dirty="0">
                <a:solidFill>
                  <a:srgbClr val="FFFFFF"/>
                </a:solidFill>
                <a:ea typeface="SimSun" pitchFamily="2" charset="-122"/>
              </a:rPr>
              <a:t>永久的应许</a:t>
            </a:r>
            <a:r>
              <a:rPr lang="en-US" altLang="zh-CN" sz="1000" dirty="0">
                <a:solidFill>
                  <a:srgbClr val="FFFFFF"/>
                </a:solidFill>
                <a:ea typeface="SimSun" pitchFamily="2" charset="-122"/>
              </a:rPr>
              <a:t>:</a:t>
            </a:r>
          </a:p>
          <a:p>
            <a:pPr defTabSz="914400" eaLnBrk="0" fontAlgn="base" hangingPunct="0">
              <a:spcBef>
                <a:spcPct val="0"/>
              </a:spcBef>
              <a:spcAft>
                <a:spcPct val="0"/>
              </a:spcAft>
              <a:buFontTx/>
              <a:buChar char="•"/>
            </a:pPr>
            <a:r>
              <a:rPr lang="zh-CN" altLang="en-US" sz="1000" dirty="0">
                <a:solidFill>
                  <a:srgbClr val="FFFFFF"/>
                </a:solidFill>
                <a:ea typeface="SimSun" pitchFamily="2" charset="-122"/>
              </a:rPr>
              <a:t>儿子 </a:t>
            </a:r>
            <a:r>
              <a:rPr lang="en-US" altLang="zh-CN" sz="1000" dirty="0">
                <a:solidFill>
                  <a:srgbClr val="FFFFFF"/>
                </a:solidFill>
                <a:ea typeface="SimSun" pitchFamily="2" charset="-122"/>
              </a:rPr>
              <a:t>(“</a:t>
            </a:r>
            <a:r>
              <a:rPr lang="zh-CN" altLang="en-US" sz="1000" dirty="0">
                <a:solidFill>
                  <a:srgbClr val="FFFFFF"/>
                </a:solidFill>
                <a:ea typeface="SimSun" pitchFamily="2" charset="-122"/>
              </a:rPr>
              <a:t>家室”永不遭废弃</a:t>
            </a:r>
            <a:r>
              <a:rPr lang="en-US" altLang="zh-CN" sz="1000" dirty="0">
                <a:solidFill>
                  <a:srgbClr val="FFFFFF"/>
                </a:solidFill>
                <a:ea typeface="SimSun" pitchFamily="2" charset="-122"/>
              </a:rPr>
              <a:t>)</a:t>
            </a:r>
          </a:p>
          <a:p>
            <a:pPr defTabSz="914400" eaLnBrk="0" fontAlgn="base" hangingPunct="0">
              <a:spcBef>
                <a:spcPct val="0"/>
              </a:spcBef>
              <a:spcAft>
                <a:spcPct val="0"/>
              </a:spcAft>
              <a:buFontTx/>
              <a:buChar char="•"/>
            </a:pPr>
            <a:r>
              <a:rPr lang="zh-CN" altLang="en-US" sz="1000" dirty="0">
                <a:solidFill>
                  <a:srgbClr val="FFFFFF"/>
                </a:solidFill>
                <a:ea typeface="SimSun" pitchFamily="2" charset="-122"/>
              </a:rPr>
              <a:t>国 </a:t>
            </a:r>
            <a:r>
              <a:rPr lang="en-US" altLang="zh-CN" sz="1000" dirty="0">
                <a:solidFill>
                  <a:srgbClr val="FFFFFF"/>
                </a:solidFill>
                <a:ea typeface="SimSun" pitchFamily="2" charset="-122"/>
              </a:rPr>
              <a:t>(</a:t>
            </a:r>
            <a:r>
              <a:rPr lang="zh-CN" altLang="en-US" sz="1000" dirty="0">
                <a:solidFill>
                  <a:srgbClr val="FFFFFF"/>
                </a:solidFill>
                <a:ea typeface="SimSun" pitchFamily="2" charset="-122"/>
              </a:rPr>
              <a:t>政治王朝</a:t>
            </a:r>
            <a:r>
              <a:rPr lang="en-US" altLang="zh-CN" sz="1000" dirty="0">
                <a:solidFill>
                  <a:srgbClr val="FFFFFF"/>
                </a:solidFill>
                <a:ea typeface="SimSun" pitchFamily="2" charset="-122"/>
              </a:rPr>
              <a:t>)</a:t>
            </a:r>
          </a:p>
          <a:p>
            <a:pPr defTabSz="914400" eaLnBrk="0" fontAlgn="base" hangingPunct="0">
              <a:spcBef>
                <a:spcPct val="0"/>
              </a:spcBef>
              <a:spcAft>
                <a:spcPct val="0"/>
              </a:spcAft>
              <a:buFontTx/>
              <a:buChar char="•"/>
            </a:pPr>
            <a:r>
              <a:rPr lang="zh-CN" altLang="en-US" sz="1000" dirty="0">
                <a:solidFill>
                  <a:srgbClr val="FFFFFF"/>
                </a:solidFill>
                <a:ea typeface="SimSun" pitchFamily="2" charset="-122"/>
              </a:rPr>
              <a:t>宝座 </a:t>
            </a:r>
            <a:r>
              <a:rPr lang="en-US" altLang="zh-CN" sz="1000" dirty="0">
                <a:solidFill>
                  <a:srgbClr val="FFFFFF"/>
                </a:solidFill>
                <a:ea typeface="SimSun" pitchFamily="2" charset="-122"/>
              </a:rPr>
              <a:t>(</a:t>
            </a:r>
            <a:r>
              <a:rPr lang="zh-CN" altLang="en-US" sz="1000" dirty="0">
                <a:solidFill>
                  <a:srgbClr val="FFFFFF"/>
                </a:solidFill>
                <a:ea typeface="SimSun" pitchFamily="2" charset="-122"/>
              </a:rPr>
              <a:t>后裔接续掌权</a:t>
            </a:r>
            <a:r>
              <a:rPr lang="en-US" altLang="zh-CN" sz="1000" dirty="0">
                <a:solidFill>
                  <a:srgbClr val="FFFFFF"/>
                </a:solidFill>
                <a:ea typeface="SimSun" pitchFamily="2" charset="-122"/>
              </a:rPr>
              <a:t>)</a:t>
            </a:r>
          </a:p>
          <a:p>
            <a:pPr defTabSz="914400" eaLnBrk="0" fontAlgn="base" hangingPunct="0">
              <a:spcBef>
                <a:spcPct val="0"/>
              </a:spcBef>
              <a:spcAft>
                <a:spcPct val="0"/>
              </a:spcAft>
              <a:buFontTx/>
              <a:buChar char="•"/>
            </a:pPr>
            <a:r>
              <a:rPr lang="zh-CN" altLang="en-US" sz="1000" dirty="0">
                <a:solidFill>
                  <a:srgbClr val="FFFFFF"/>
                </a:solidFill>
                <a:ea typeface="SimSun" pitchFamily="2" charset="-122"/>
              </a:rPr>
              <a:t>圣殿 </a:t>
            </a:r>
            <a:r>
              <a:rPr lang="en-US" altLang="zh-CN" sz="1000" dirty="0">
                <a:solidFill>
                  <a:srgbClr val="FFFFFF"/>
                </a:solidFill>
                <a:ea typeface="SimSun" pitchFamily="2" charset="-122"/>
              </a:rPr>
              <a:t>(</a:t>
            </a:r>
            <a:r>
              <a:rPr lang="zh-CN" altLang="en-US" sz="1000" dirty="0">
                <a:solidFill>
                  <a:srgbClr val="FFFFFF"/>
                </a:solidFill>
                <a:ea typeface="SimSun" pitchFamily="2" charset="-122"/>
              </a:rPr>
              <a:t>儿子来建造</a:t>
            </a:r>
            <a:r>
              <a:rPr lang="en-US" altLang="zh-CN" sz="1000" dirty="0">
                <a:solidFill>
                  <a:srgbClr val="FFFFFF"/>
                </a:solidFill>
                <a:ea typeface="SimSun" pitchFamily="2" charset="-122"/>
              </a:rPr>
              <a:t>)</a:t>
            </a:r>
          </a:p>
        </p:txBody>
      </p:sp>
      <p:sp>
        <p:nvSpPr>
          <p:cNvPr id="127002" name="Rectangle 29"/>
          <p:cNvSpPr>
            <a:spLocks noChangeArrowheads="1"/>
          </p:cNvSpPr>
          <p:nvPr/>
        </p:nvSpPr>
        <p:spPr bwMode="auto">
          <a:xfrm>
            <a:off x="2270125" y="2519363"/>
            <a:ext cx="3200400" cy="698500"/>
          </a:xfrm>
          <a:prstGeom prst="rect">
            <a:avLst/>
          </a:prstGeom>
          <a:noFill/>
          <a:ln w="12700">
            <a:noFill/>
            <a:miter lim="800000"/>
            <a:headEnd/>
            <a:tailEnd/>
          </a:ln>
        </p:spPr>
        <p:txBody>
          <a:bodyPr lIns="90488" tIns="44450" rIns="90488" bIns="44450">
            <a:spAutoFit/>
          </a:bodyPr>
          <a:lstStyle/>
          <a:p>
            <a:pPr defTabSz="914400" eaLnBrk="0" fontAlgn="base" hangingPunct="0">
              <a:spcBef>
                <a:spcPct val="0"/>
              </a:spcBef>
              <a:spcAft>
                <a:spcPct val="0"/>
              </a:spcAft>
            </a:pPr>
            <a:r>
              <a:rPr lang="zh-CN" altLang="en-US" sz="1000" dirty="0">
                <a:solidFill>
                  <a:srgbClr val="FFFFFF"/>
                </a:solidFill>
                <a:ea typeface="SimSun" pitchFamily="2" charset="-122"/>
              </a:rPr>
              <a:t>创世记 </a:t>
            </a:r>
            <a:r>
              <a:rPr lang="en-US" altLang="zh-CN" sz="1000" dirty="0">
                <a:solidFill>
                  <a:srgbClr val="FFFFFF"/>
                </a:solidFill>
                <a:ea typeface="SimSun" pitchFamily="2" charset="-122"/>
              </a:rPr>
              <a:t>15:18 (</a:t>
            </a:r>
            <a:r>
              <a:rPr lang="zh-CN" altLang="en-US" sz="1000" dirty="0">
                <a:solidFill>
                  <a:srgbClr val="FFFFFF"/>
                </a:solidFill>
                <a:ea typeface="SimSun" pitchFamily="2" charset="-122"/>
              </a:rPr>
              <a:t>参：申</a:t>
            </a:r>
            <a:r>
              <a:rPr lang="en-US" altLang="zh-CN" sz="1000" dirty="0">
                <a:solidFill>
                  <a:srgbClr val="FFFFFF"/>
                </a:solidFill>
                <a:ea typeface="SimSun" pitchFamily="2" charset="-122"/>
              </a:rPr>
              <a:t>30:1-10)</a:t>
            </a:r>
            <a:r>
              <a:rPr lang="zh-CN" altLang="en-US" sz="1000" dirty="0">
                <a:solidFill>
                  <a:srgbClr val="FFFFFF"/>
                </a:solidFill>
                <a:ea typeface="SimSun" pitchFamily="2" charset="-122"/>
              </a:rPr>
              <a:t>的应许</a:t>
            </a:r>
            <a:r>
              <a:rPr lang="en-US" altLang="zh-CN" sz="1000" dirty="0">
                <a:solidFill>
                  <a:srgbClr val="FFFFFF"/>
                </a:solidFill>
                <a:ea typeface="SimSun" pitchFamily="2" charset="-122"/>
              </a:rPr>
              <a:t>:</a:t>
            </a:r>
          </a:p>
          <a:p>
            <a:pPr defTabSz="914400" eaLnBrk="0" fontAlgn="base" hangingPunct="0">
              <a:spcBef>
                <a:spcPct val="0"/>
              </a:spcBef>
              <a:spcAft>
                <a:spcPct val="0"/>
              </a:spcAft>
              <a:buFontTx/>
              <a:buChar char="•"/>
            </a:pPr>
            <a:r>
              <a:rPr lang="zh-CN" altLang="en-US" sz="1000" dirty="0">
                <a:solidFill>
                  <a:srgbClr val="FFFFFF"/>
                </a:solidFill>
                <a:ea typeface="SimSun" pitchFamily="2" charset="-122"/>
              </a:rPr>
              <a:t>从埃及哇地至幼发拉底河流域</a:t>
            </a:r>
            <a:r>
              <a:rPr lang="en-US" altLang="zh-CN" sz="1000" dirty="0">
                <a:solidFill>
                  <a:srgbClr val="FFFFFF"/>
                </a:solidFill>
                <a:ea typeface="SimSun" pitchFamily="2" charset="-122"/>
              </a:rPr>
              <a:t>(</a:t>
            </a:r>
            <a:r>
              <a:rPr lang="zh-CN" altLang="en-US" sz="1000" dirty="0">
                <a:solidFill>
                  <a:srgbClr val="FFFFFF"/>
                </a:solidFill>
                <a:ea typeface="SimSun" pitchFamily="2" charset="-122"/>
              </a:rPr>
              <a:t>赛</a:t>
            </a:r>
            <a:r>
              <a:rPr lang="en-US" altLang="zh-CN" sz="1000" dirty="0">
                <a:solidFill>
                  <a:srgbClr val="FFFFFF"/>
                </a:solidFill>
                <a:ea typeface="SimSun" pitchFamily="2" charset="-122"/>
              </a:rPr>
              <a:t>27:12)</a:t>
            </a:r>
          </a:p>
          <a:p>
            <a:pPr defTabSz="914400" eaLnBrk="0" fontAlgn="base" hangingPunct="0">
              <a:spcBef>
                <a:spcPct val="0"/>
              </a:spcBef>
              <a:spcAft>
                <a:spcPct val="0"/>
              </a:spcAft>
              <a:buFontTx/>
              <a:buChar char="•"/>
            </a:pPr>
            <a:r>
              <a:rPr lang="zh-CN" altLang="en-US" sz="1000" dirty="0">
                <a:solidFill>
                  <a:srgbClr val="FFFFFF"/>
                </a:solidFill>
                <a:ea typeface="SimSun" pitchFamily="2" charset="-122"/>
              </a:rPr>
              <a:t>被掳归回／重建之后，土地永久占有权</a:t>
            </a:r>
            <a:r>
              <a:rPr lang="en-US" altLang="zh-CN" sz="1000" dirty="0">
                <a:solidFill>
                  <a:srgbClr val="FFFFFF"/>
                </a:solidFill>
                <a:ea typeface="SimSun" pitchFamily="2" charset="-122"/>
              </a:rPr>
              <a:t>(</a:t>
            </a:r>
            <a:r>
              <a:rPr lang="zh-CN" altLang="en-US" sz="1000" dirty="0">
                <a:solidFill>
                  <a:srgbClr val="FFFFFF"/>
                </a:solidFill>
                <a:ea typeface="SimSun" pitchFamily="2" charset="-122"/>
              </a:rPr>
              <a:t>创</a:t>
            </a:r>
            <a:r>
              <a:rPr lang="en-US" altLang="zh-CN" sz="1000" dirty="0">
                <a:solidFill>
                  <a:srgbClr val="FFFFFF"/>
                </a:solidFill>
                <a:ea typeface="SimSun" pitchFamily="2" charset="-122"/>
              </a:rPr>
              <a:t>17:8) </a:t>
            </a:r>
          </a:p>
          <a:p>
            <a:pPr defTabSz="914400" eaLnBrk="0" fontAlgn="base" hangingPunct="0">
              <a:spcBef>
                <a:spcPct val="0"/>
              </a:spcBef>
              <a:spcAft>
                <a:spcPct val="0"/>
              </a:spcAft>
              <a:buFontTx/>
              <a:buChar char="•"/>
            </a:pPr>
            <a:r>
              <a:rPr lang="zh-CN" altLang="en-US" sz="1000" dirty="0">
                <a:solidFill>
                  <a:srgbClr val="FFFFFF"/>
                </a:solidFill>
                <a:ea typeface="SimSun" pitchFamily="2" charset="-122"/>
              </a:rPr>
              <a:t>因着巴勒斯坦地全世界蒙祝福 </a:t>
            </a:r>
            <a:r>
              <a:rPr lang="en-US" altLang="zh-CN" sz="1000" dirty="0">
                <a:solidFill>
                  <a:srgbClr val="FFFFFF"/>
                </a:solidFill>
                <a:ea typeface="SimSun" pitchFamily="2" charset="-122"/>
              </a:rPr>
              <a:t>(</a:t>
            </a:r>
            <a:r>
              <a:rPr lang="zh-CN" altLang="en-US" sz="1000" dirty="0">
                <a:solidFill>
                  <a:srgbClr val="FFFFFF"/>
                </a:solidFill>
                <a:ea typeface="SimSun" pitchFamily="2" charset="-122"/>
              </a:rPr>
              <a:t>赛</a:t>
            </a:r>
            <a:r>
              <a:rPr lang="en-US" altLang="zh-CN" sz="1000" dirty="0">
                <a:solidFill>
                  <a:srgbClr val="FFFFFF"/>
                </a:solidFill>
                <a:ea typeface="SimSun" pitchFamily="2" charset="-122"/>
              </a:rPr>
              <a:t>14:1-2)</a:t>
            </a:r>
          </a:p>
        </p:txBody>
      </p:sp>
      <p:sp>
        <p:nvSpPr>
          <p:cNvPr id="1556510" name="Rectangle 30"/>
          <p:cNvSpPr>
            <a:spLocks noChangeArrowheads="1"/>
          </p:cNvSpPr>
          <p:nvPr/>
        </p:nvSpPr>
        <p:spPr bwMode="auto">
          <a:xfrm>
            <a:off x="5726113" y="995363"/>
            <a:ext cx="1120775" cy="698500"/>
          </a:xfrm>
          <a:prstGeom prst="rect">
            <a:avLst/>
          </a:prstGeom>
          <a:noFill/>
          <a:ln w="12700">
            <a:noFill/>
            <a:miter lim="800000"/>
            <a:headEnd/>
            <a:tailEnd/>
          </a:ln>
          <a:effectLst/>
        </p:spPr>
        <p:txBody>
          <a:bodyPr lIns="90488" tIns="44450" rIns="90488" bIns="44450">
            <a:spAutoFit/>
          </a:bodyPr>
          <a:lstStyle/>
          <a:p>
            <a:pPr algn="ctr" defTabSz="914400" eaLnBrk="0" fontAlgn="base" hangingPunct="0">
              <a:spcBef>
                <a:spcPct val="0"/>
              </a:spcBef>
              <a:spcAft>
                <a:spcPct val="0"/>
              </a:spcAft>
              <a:defRPr/>
            </a:pPr>
            <a:r>
              <a:rPr lang="zh-CN" altLang="en-US" sz="1000" dirty="0">
                <a:solidFill>
                  <a:srgbClr val="FFFFFF"/>
                </a:solidFill>
                <a:effectLst>
                  <a:outerShdw blurRad="38100" dist="38100" dir="2700000" algn="tl">
                    <a:srgbClr val="000000"/>
                  </a:outerShdw>
                </a:effectLst>
                <a:ea typeface="SimSun" charset="0"/>
                <a:cs typeface="SimSun" charset="0"/>
              </a:rPr>
              <a:t>耶稣藉着教会以神奇的方式扩展张他的国度（太</a:t>
            </a:r>
            <a:r>
              <a:rPr lang="en-US" altLang="zh-CN" sz="1000" dirty="0">
                <a:solidFill>
                  <a:srgbClr val="FFFFFF"/>
                </a:solidFill>
                <a:effectLst>
                  <a:outerShdw blurRad="38100" dist="38100" dir="2700000" algn="tl">
                    <a:srgbClr val="000000"/>
                  </a:outerShdw>
                </a:effectLst>
                <a:ea typeface="SimSun" charset="0"/>
                <a:cs typeface="SimSun" charset="0"/>
              </a:rPr>
              <a:t>.13</a:t>
            </a:r>
            <a:r>
              <a:rPr lang="zh-CN" altLang="en-US" sz="1000" dirty="0">
                <a:solidFill>
                  <a:srgbClr val="FFFFFF"/>
                </a:solidFill>
                <a:effectLst>
                  <a:outerShdw blurRad="38100" dist="38100" dir="2700000" algn="tl">
                    <a:srgbClr val="000000"/>
                  </a:outerShdw>
                </a:effectLst>
                <a:ea typeface="SimSun" charset="0"/>
                <a:cs typeface="SimSun" charset="0"/>
              </a:rPr>
              <a:t>）</a:t>
            </a:r>
            <a:endParaRPr lang="en-US" altLang="zh-CN" sz="1000" dirty="0">
              <a:solidFill>
                <a:srgbClr val="FFFFFF"/>
              </a:solidFill>
              <a:effectLst>
                <a:outerShdw blurRad="38100" dist="38100" dir="2700000" algn="tl">
                  <a:srgbClr val="000000"/>
                </a:outerShdw>
              </a:effectLst>
              <a:ea typeface="SimSun" charset="0"/>
              <a:cs typeface="SimSun" charset="0"/>
            </a:endParaRPr>
          </a:p>
        </p:txBody>
      </p:sp>
      <p:sp>
        <p:nvSpPr>
          <p:cNvPr id="1556511" name="Rectangle 31"/>
          <p:cNvSpPr>
            <a:spLocks noChangeArrowheads="1"/>
          </p:cNvSpPr>
          <p:nvPr/>
        </p:nvSpPr>
        <p:spPr bwMode="auto">
          <a:xfrm>
            <a:off x="4643438" y="987425"/>
            <a:ext cx="1076325" cy="698500"/>
          </a:xfrm>
          <a:prstGeom prst="rect">
            <a:avLst/>
          </a:prstGeom>
          <a:noFill/>
          <a:ln w="12700">
            <a:noFill/>
            <a:miter lim="800000"/>
            <a:headEnd/>
            <a:tailEnd/>
          </a:ln>
          <a:effectLst/>
        </p:spPr>
        <p:txBody>
          <a:bodyPr lIns="90488" tIns="44450" rIns="90488" bIns="44450">
            <a:spAutoFit/>
          </a:bodyPr>
          <a:lstStyle/>
          <a:p>
            <a:pPr algn="ctr" defTabSz="914400" eaLnBrk="0" fontAlgn="base" hangingPunct="0">
              <a:spcBef>
                <a:spcPct val="0"/>
              </a:spcBef>
              <a:spcAft>
                <a:spcPct val="0"/>
              </a:spcAft>
            </a:pPr>
            <a:r>
              <a:rPr lang="zh-CN" altLang="en-US" sz="1000" b="1" dirty="0">
                <a:solidFill>
                  <a:srgbClr val="FFFFFF"/>
                </a:solidFill>
                <a:effectLst>
                  <a:outerShdw blurRad="38100" dist="38100" dir="2700000" algn="tl">
                    <a:srgbClr val="000000"/>
                  </a:outerShdw>
                </a:effectLst>
                <a:ea typeface="SimSun" pitchFamily="2" charset="-122"/>
              </a:rPr>
              <a:t>以</a:t>
            </a:r>
            <a:r>
              <a:rPr lang="zh-CN" altLang="en-US" sz="1000" dirty="0">
                <a:solidFill>
                  <a:srgbClr val="FFFFFF"/>
                </a:solidFill>
                <a:effectLst>
                  <a:outerShdw blurRad="38100" dist="38100" dir="2700000" algn="tl">
                    <a:srgbClr val="000000"/>
                  </a:outerShdw>
                </a:effectLst>
                <a:ea typeface="SimSun" pitchFamily="2" charset="-122"/>
              </a:rPr>
              <a:t>色列拒绝弥赛亚国度的邀请</a:t>
            </a:r>
            <a:r>
              <a:rPr lang="en-US" altLang="zh-CN" sz="1000" dirty="0">
                <a:solidFill>
                  <a:srgbClr val="FFFFFF"/>
                </a:solidFill>
                <a:effectLst>
                  <a:outerShdw blurRad="38100" dist="38100" dir="2700000" algn="tl">
                    <a:srgbClr val="000000"/>
                  </a:outerShdw>
                </a:effectLst>
                <a:ea typeface="SimSun" pitchFamily="2" charset="-122"/>
              </a:rPr>
              <a:t>(</a:t>
            </a:r>
            <a:r>
              <a:rPr lang="zh-CN" altLang="en-US" sz="1000" dirty="0">
                <a:solidFill>
                  <a:srgbClr val="FFFFFF"/>
                </a:solidFill>
                <a:effectLst>
                  <a:outerShdw blurRad="38100" dist="38100" dir="2700000" algn="tl">
                    <a:srgbClr val="000000"/>
                  </a:outerShdw>
                </a:effectLst>
                <a:ea typeface="SimSun" pitchFamily="2" charset="-122"/>
              </a:rPr>
              <a:t>太</a:t>
            </a:r>
            <a:r>
              <a:rPr lang="en-US" altLang="zh-CN" sz="1000" dirty="0">
                <a:solidFill>
                  <a:srgbClr val="FFFFFF"/>
                </a:solidFill>
                <a:effectLst>
                  <a:outerShdw blurRad="38100" dist="38100" dir="2700000" algn="tl">
                    <a:srgbClr val="000000"/>
                  </a:outerShdw>
                </a:effectLst>
                <a:ea typeface="SimSun" pitchFamily="2" charset="-122"/>
              </a:rPr>
              <a:t>. 12:41-42; 23:37-39)</a:t>
            </a:r>
          </a:p>
        </p:txBody>
      </p:sp>
      <p:sp>
        <p:nvSpPr>
          <p:cNvPr id="1556512" name="Rectangle 32"/>
          <p:cNvSpPr>
            <a:spLocks noChangeArrowheads="1"/>
          </p:cNvSpPr>
          <p:nvPr/>
        </p:nvSpPr>
        <p:spPr bwMode="auto">
          <a:xfrm>
            <a:off x="6700838" y="989013"/>
            <a:ext cx="1076325" cy="698500"/>
          </a:xfrm>
          <a:prstGeom prst="rect">
            <a:avLst/>
          </a:prstGeom>
          <a:noFill/>
          <a:ln w="12700">
            <a:noFill/>
            <a:miter lim="800000"/>
            <a:headEnd/>
            <a:tailEnd/>
          </a:ln>
          <a:effectLst/>
        </p:spPr>
        <p:txBody>
          <a:bodyPr lIns="90488" tIns="44450" rIns="90488" bIns="44450">
            <a:spAutoFit/>
          </a:bodyPr>
          <a:lstStyle/>
          <a:p>
            <a:pPr algn="ctr" defTabSz="914400" eaLnBrk="0" fontAlgn="base" hangingPunct="0">
              <a:spcBef>
                <a:spcPct val="0"/>
              </a:spcBef>
              <a:spcAft>
                <a:spcPct val="0"/>
              </a:spcAft>
              <a:defRPr/>
            </a:pPr>
            <a:r>
              <a:rPr lang="zh-CN" altLang="en-US" sz="1000" dirty="0">
                <a:solidFill>
                  <a:srgbClr val="FFFFFF"/>
                </a:solidFill>
                <a:effectLst>
                  <a:outerShdw blurRad="38100" dist="38100" dir="2700000" algn="tl">
                    <a:srgbClr val="000000"/>
                  </a:outerShdw>
                </a:effectLst>
                <a:ea typeface="SimSun" charset="0"/>
                <a:cs typeface="SimSun" charset="0"/>
              </a:rPr>
              <a:t>基督得胜以色列的仇敌，以色列全家都要得救（罗</a:t>
            </a:r>
            <a:r>
              <a:rPr lang="en-US" altLang="zh-CN" sz="1000" dirty="0">
                <a:solidFill>
                  <a:srgbClr val="FFFFFF"/>
                </a:solidFill>
                <a:effectLst>
                  <a:outerShdw blurRad="38100" dist="38100" dir="2700000" algn="tl">
                    <a:srgbClr val="000000"/>
                  </a:outerShdw>
                </a:effectLst>
                <a:ea typeface="SimSun" charset="0"/>
                <a:cs typeface="SimSun" charset="0"/>
              </a:rPr>
              <a:t>11:26-27</a:t>
            </a:r>
            <a:r>
              <a:rPr lang="zh-CN" altLang="en-US" sz="1000" dirty="0">
                <a:solidFill>
                  <a:srgbClr val="FFFFFF"/>
                </a:solidFill>
                <a:effectLst>
                  <a:outerShdw blurRad="38100" dist="38100" dir="2700000" algn="tl">
                    <a:srgbClr val="000000"/>
                  </a:outerShdw>
                </a:effectLst>
                <a:ea typeface="SimSun" charset="0"/>
                <a:cs typeface="SimSun" charset="0"/>
              </a:rPr>
              <a:t>）</a:t>
            </a:r>
            <a:endParaRPr lang="en-US" altLang="zh-CN" sz="1000" dirty="0">
              <a:solidFill>
                <a:srgbClr val="FFFFFF"/>
              </a:solidFill>
              <a:effectLst>
                <a:outerShdw blurRad="38100" dist="38100" dir="2700000" algn="tl">
                  <a:srgbClr val="000000"/>
                </a:outerShdw>
              </a:effectLst>
              <a:ea typeface="SimSun" charset="0"/>
              <a:cs typeface="SimSun" charset="0"/>
            </a:endParaRPr>
          </a:p>
        </p:txBody>
      </p:sp>
      <p:sp>
        <p:nvSpPr>
          <p:cNvPr id="127006" name="AutoShape 33"/>
          <p:cNvSpPr>
            <a:spLocks noChangeArrowheads="1"/>
          </p:cNvSpPr>
          <p:nvPr/>
        </p:nvSpPr>
        <p:spPr bwMode="auto">
          <a:xfrm rot="-5400000">
            <a:off x="5849938" y="1503363"/>
            <a:ext cx="228600" cy="76200"/>
          </a:xfrm>
          <a:prstGeom prst="rightArrow">
            <a:avLst>
              <a:gd name="adj1" fmla="val 50000"/>
              <a:gd name="adj2" fmla="val 150014"/>
            </a:avLst>
          </a:prstGeom>
          <a:solidFill>
            <a:schemeClr val="accent1"/>
          </a:solidFill>
          <a:ln w="12700">
            <a:no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sp>
        <p:nvSpPr>
          <p:cNvPr id="127007" name="Rectangle 34"/>
          <p:cNvSpPr>
            <a:spLocks noChangeArrowheads="1"/>
          </p:cNvSpPr>
          <p:nvPr/>
        </p:nvSpPr>
        <p:spPr bwMode="auto">
          <a:xfrm>
            <a:off x="5778500" y="4495800"/>
            <a:ext cx="3297238" cy="1193800"/>
          </a:xfrm>
          <a:prstGeom prst="rect">
            <a:avLst/>
          </a:prstGeom>
          <a:gradFill rotWithShape="0">
            <a:gsLst>
              <a:gs pos="0">
                <a:srgbClr val="438E00"/>
              </a:gs>
              <a:gs pos="100000">
                <a:srgbClr val="D9E8CC"/>
              </a:gs>
            </a:gsLst>
            <a:lin ang="0" scaled="1"/>
          </a:gradFill>
          <a:ln w="12700">
            <a:no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sp>
        <p:nvSpPr>
          <p:cNvPr id="127008" name="Rectangle 35"/>
          <p:cNvSpPr>
            <a:spLocks noChangeArrowheads="1"/>
          </p:cNvSpPr>
          <p:nvPr/>
        </p:nvSpPr>
        <p:spPr bwMode="auto">
          <a:xfrm>
            <a:off x="5784850" y="2101850"/>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sp>
        <p:nvSpPr>
          <p:cNvPr id="127009" name="Rectangle 36"/>
          <p:cNvSpPr>
            <a:spLocks noChangeArrowheads="1"/>
          </p:cNvSpPr>
          <p:nvPr/>
        </p:nvSpPr>
        <p:spPr bwMode="auto">
          <a:xfrm>
            <a:off x="7688263" y="2103438"/>
            <a:ext cx="1384300" cy="1211262"/>
          </a:xfrm>
          <a:prstGeom prst="rect">
            <a:avLst/>
          </a:prstGeom>
          <a:solidFill>
            <a:srgbClr val="CF0E30"/>
          </a:solidFill>
          <a:ln w="12700">
            <a:no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sp>
        <p:nvSpPr>
          <p:cNvPr id="127010" name="Rectangle 37"/>
          <p:cNvSpPr>
            <a:spLocks noChangeArrowheads="1"/>
          </p:cNvSpPr>
          <p:nvPr/>
        </p:nvSpPr>
        <p:spPr bwMode="auto">
          <a:xfrm>
            <a:off x="5778500" y="3311525"/>
            <a:ext cx="3289300" cy="1193800"/>
          </a:xfrm>
          <a:prstGeom prst="rect">
            <a:avLst/>
          </a:prstGeom>
          <a:gradFill rotWithShape="0">
            <a:gsLst>
              <a:gs pos="0">
                <a:srgbClr val="371C00"/>
              </a:gs>
              <a:gs pos="100000">
                <a:srgbClr val="BA5D00"/>
              </a:gs>
            </a:gsLst>
            <a:lin ang="0" scaled="1"/>
          </a:gradFill>
          <a:ln w="12700">
            <a:solidFill>
              <a:srgbClr val="000000"/>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sp>
        <p:nvSpPr>
          <p:cNvPr id="127011" name="Rectangle 38"/>
          <p:cNvSpPr>
            <a:spLocks noChangeArrowheads="1"/>
          </p:cNvSpPr>
          <p:nvPr/>
        </p:nvSpPr>
        <p:spPr bwMode="auto">
          <a:xfrm>
            <a:off x="5786438" y="2519363"/>
            <a:ext cx="1719262" cy="698500"/>
          </a:xfrm>
          <a:prstGeom prst="rect">
            <a:avLst/>
          </a:prstGeom>
          <a:noFill/>
          <a:ln w="12700">
            <a:noFill/>
            <a:miter lim="800000"/>
            <a:headEnd/>
            <a:tailEnd/>
          </a:ln>
        </p:spPr>
        <p:txBody>
          <a:bodyPr lIns="90488" tIns="44450" rIns="90488" bIns="44450">
            <a:spAutoFit/>
          </a:bodyPr>
          <a:lstStyle/>
          <a:p>
            <a:pPr algn="just" defTabSz="914400" eaLnBrk="0" fontAlgn="base" hangingPunct="0">
              <a:spcBef>
                <a:spcPct val="0"/>
              </a:spcBef>
              <a:spcAft>
                <a:spcPct val="0"/>
              </a:spcAft>
            </a:pPr>
            <a:r>
              <a:rPr lang="zh-CN" altLang="en-US" sz="1000" dirty="0">
                <a:solidFill>
                  <a:srgbClr val="FFFFFF"/>
                </a:solidFill>
                <a:ea typeface="SimSun" pitchFamily="2" charset="-122"/>
              </a:rPr>
              <a:t>以色列因着拒绝弥赛亚受审判被赶逐出应许之地 长达</a:t>
            </a:r>
            <a:r>
              <a:rPr lang="en-US" altLang="zh-CN" sz="1000" dirty="0">
                <a:solidFill>
                  <a:srgbClr val="FFFFFF"/>
                </a:solidFill>
                <a:ea typeface="SimSun" pitchFamily="2" charset="-122"/>
              </a:rPr>
              <a:t>19</a:t>
            </a:r>
            <a:r>
              <a:rPr lang="zh-CN" altLang="en-US" sz="1000" dirty="0">
                <a:solidFill>
                  <a:srgbClr val="FFFFFF"/>
                </a:solidFill>
                <a:ea typeface="SimSun" pitchFamily="2" charset="-122"/>
              </a:rPr>
              <a:t>世纪（主后</a:t>
            </a:r>
            <a:r>
              <a:rPr lang="en-US" altLang="zh-CN" sz="1000" dirty="0">
                <a:solidFill>
                  <a:srgbClr val="FFFFFF"/>
                </a:solidFill>
                <a:ea typeface="SimSun" pitchFamily="2" charset="-122"/>
              </a:rPr>
              <a:t>70</a:t>
            </a:r>
            <a:r>
              <a:rPr lang="zh-CN" altLang="en-US" sz="1000" dirty="0">
                <a:solidFill>
                  <a:srgbClr val="FFFFFF"/>
                </a:solidFill>
                <a:ea typeface="SimSun" pitchFamily="2" charset="-122"/>
              </a:rPr>
              <a:t>－</a:t>
            </a:r>
            <a:r>
              <a:rPr lang="en-US" altLang="zh-CN" sz="1000" dirty="0">
                <a:solidFill>
                  <a:srgbClr val="FFFFFF"/>
                </a:solidFill>
                <a:ea typeface="SimSun" pitchFamily="2" charset="-122"/>
              </a:rPr>
              <a:t>1948</a:t>
            </a:r>
            <a:r>
              <a:rPr lang="zh-CN" altLang="en-US" sz="1000" dirty="0">
                <a:solidFill>
                  <a:srgbClr val="FFFFFF"/>
                </a:solidFill>
                <a:ea typeface="SimSun" pitchFamily="2" charset="-122"/>
              </a:rPr>
              <a:t>）现在部分恢复（结</a:t>
            </a:r>
            <a:r>
              <a:rPr lang="en-US" altLang="zh-CN" sz="1000" dirty="0">
                <a:solidFill>
                  <a:srgbClr val="FFFFFF"/>
                </a:solidFill>
                <a:ea typeface="SimSun" pitchFamily="2" charset="-122"/>
              </a:rPr>
              <a:t>37:1-7</a:t>
            </a:r>
            <a:r>
              <a:rPr lang="zh-CN" altLang="en-US" sz="1000" dirty="0">
                <a:solidFill>
                  <a:srgbClr val="FFFFFF"/>
                </a:solidFill>
                <a:ea typeface="SimSun" pitchFamily="2" charset="-122"/>
              </a:rPr>
              <a:t>）</a:t>
            </a:r>
            <a:endParaRPr lang="en-US" altLang="zh-CN" sz="1000" dirty="0">
              <a:solidFill>
                <a:srgbClr val="FFFFFF"/>
              </a:solidFill>
              <a:ea typeface="SimSun" pitchFamily="2" charset="-122"/>
            </a:endParaRPr>
          </a:p>
        </p:txBody>
      </p:sp>
      <p:sp>
        <p:nvSpPr>
          <p:cNvPr id="127012" name="Rectangle 39"/>
          <p:cNvSpPr>
            <a:spLocks noChangeArrowheads="1"/>
          </p:cNvSpPr>
          <p:nvPr/>
        </p:nvSpPr>
        <p:spPr bwMode="auto">
          <a:xfrm>
            <a:off x="6022975" y="3429000"/>
            <a:ext cx="1254125" cy="698500"/>
          </a:xfrm>
          <a:prstGeom prst="rect">
            <a:avLst/>
          </a:prstGeom>
          <a:noFill/>
          <a:ln w="12700">
            <a:noFill/>
            <a:miter lim="800000"/>
            <a:headEnd/>
            <a:tailEnd/>
          </a:ln>
        </p:spPr>
        <p:txBody>
          <a:bodyPr lIns="90488" tIns="44450" rIns="90488" bIns="44450">
            <a:spAutoFit/>
          </a:bodyPr>
          <a:lstStyle/>
          <a:p>
            <a:pPr algn="ctr" defTabSz="914400" eaLnBrk="0" fontAlgn="base" hangingPunct="0">
              <a:spcBef>
                <a:spcPct val="0"/>
              </a:spcBef>
              <a:spcAft>
                <a:spcPct val="0"/>
              </a:spcAft>
            </a:pPr>
            <a:r>
              <a:rPr lang="zh-CN" altLang="en-US" sz="1000" dirty="0">
                <a:solidFill>
                  <a:srgbClr val="FFFFFF"/>
                </a:solidFill>
                <a:ea typeface="SimSun" pitchFamily="2" charset="-122"/>
              </a:rPr>
              <a:t>基督是教会的头，教会是属灵的圣殿（</a:t>
            </a:r>
            <a:r>
              <a:rPr lang="en-US" altLang="zh-CN" sz="1000" dirty="0">
                <a:solidFill>
                  <a:srgbClr val="FFFFFF"/>
                </a:solidFill>
                <a:ea typeface="SimSun" pitchFamily="2" charset="-122"/>
              </a:rPr>
              <a:t>2:19-22; </a:t>
            </a:r>
            <a:r>
              <a:rPr lang="zh-CN" altLang="en-US" sz="1000" dirty="0">
                <a:solidFill>
                  <a:srgbClr val="FFFFFF"/>
                </a:solidFill>
                <a:ea typeface="SimSun" pitchFamily="2" charset="-122"/>
              </a:rPr>
              <a:t>林后</a:t>
            </a:r>
            <a:r>
              <a:rPr lang="en-US" altLang="zh-CN" sz="1000" dirty="0">
                <a:solidFill>
                  <a:srgbClr val="FFFFFF"/>
                </a:solidFill>
                <a:ea typeface="SimSun" pitchFamily="2" charset="-122"/>
              </a:rPr>
              <a:t>6:16)</a:t>
            </a:r>
          </a:p>
        </p:txBody>
      </p:sp>
      <p:sp>
        <p:nvSpPr>
          <p:cNvPr id="127013" name="Rectangle 40"/>
          <p:cNvSpPr>
            <a:spLocks noChangeArrowheads="1"/>
          </p:cNvSpPr>
          <p:nvPr/>
        </p:nvSpPr>
        <p:spPr bwMode="auto">
          <a:xfrm>
            <a:off x="5903913" y="4891088"/>
            <a:ext cx="1397000" cy="546100"/>
          </a:xfrm>
          <a:prstGeom prst="rect">
            <a:avLst/>
          </a:prstGeom>
          <a:noFill/>
          <a:ln w="12700">
            <a:noFill/>
            <a:miter lim="800000"/>
            <a:headEnd/>
            <a:tailEnd/>
          </a:ln>
        </p:spPr>
        <p:txBody>
          <a:bodyPr lIns="90488" tIns="44450" rIns="90488" bIns="44450">
            <a:spAutoFit/>
          </a:bodyPr>
          <a:lstStyle/>
          <a:p>
            <a:pPr algn="ctr" defTabSz="914400" eaLnBrk="0" fontAlgn="base" hangingPunct="0">
              <a:spcBef>
                <a:spcPct val="0"/>
              </a:spcBef>
              <a:spcAft>
                <a:spcPct val="0"/>
              </a:spcAft>
            </a:pPr>
            <a:r>
              <a:rPr lang="zh-CN" altLang="en-US" sz="1000" dirty="0">
                <a:solidFill>
                  <a:srgbClr val="000A0D"/>
                </a:solidFill>
                <a:ea typeface="SimSun" pitchFamily="2" charset="-122"/>
              </a:rPr>
              <a:t>新约前三项取代摩西律法（路</a:t>
            </a:r>
            <a:r>
              <a:rPr lang="en-US" altLang="zh-CN" sz="1000" dirty="0">
                <a:solidFill>
                  <a:srgbClr val="000A0D"/>
                </a:solidFill>
                <a:ea typeface="SimSun" pitchFamily="2" charset="-122"/>
              </a:rPr>
              <a:t>22:20; </a:t>
            </a:r>
            <a:r>
              <a:rPr lang="zh-CN" altLang="en-US" sz="1000" dirty="0">
                <a:solidFill>
                  <a:srgbClr val="000A0D"/>
                </a:solidFill>
                <a:ea typeface="SimSun" pitchFamily="2" charset="-122"/>
              </a:rPr>
              <a:t>林后</a:t>
            </a:r>
            <a:r>
              <a:rPr lang="en-US" altLang="zh-CN" sz="1000" dirty="0">
                <a:solidFill>
                  <a:srgbClr val="000A0D"/>
                </a:solidFill>
                <a:ea typeface="SimSun" pitchFamily="2" charset="-122"/>
              </a:rPr>
              <a:t>3:6)</a:t>
            </a:r>
          </a:p>
        </p:txBody>
      </p:sp>
      <p:sp>
        <p:nvSpPr>
          <p:cNvPr id="127014" name="AutoShape 41"/>
          <p:cNvSpPr>
            <a:spLocks noChangeArrowheads="1"/>
          </p:cNvSpPr>
          <p:nvPr/>
        </p:nvSpPr>
        <p:spPr bwMode="auto">
          <a:xfrm rot="16200000" flipH="1">
            <a:off x="7551738" y="1516063"/>
            <a:ext cx="228600" cy="76200"/>
          </a:xfrm>
          <a:prstGeom prst="rightArrow">
            <a:avLst>
              <a:gd name="adj1" fmla="val 50000"/>
              <a:gd name="adj2" fmla="val 150014"/>
            </a:avLst>
          </a:prstGeom>
          <a:solidFill>
            <a:schemeClr val="accent1"/>
          </a:solidFill>
          <a:ln w="12700">
            <a:no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sp>
        <p:nvSpPr>
          <p:cNvPr id="127015" name="Line 42"/>
          <p:cNvSpPr>
            <a:spLocks noChangeShapeType="1"/>
          </p:cNvSpPr>
          <p:nvPr/>
        </p:nvSpPr>
        <p:spPr bwMode="auto">
          <a:xfrm>
            <a:off x="7675563" y="1689100"/>
            <a:ext cx="0" cy="4038600"/>
          </a:xfrm>
          <a:prstGeom prst="line">
            <a:avLst/>
          </a:prstGeom>
          <a:noFill/>
          <a:ln w="25400">
            <a:solidFill>
              <a:srgbClr val="000000"/>
            </a:solidFill>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sp>
        <p:nvSpPr>
          <p:cNvPr id="127016" name="Rectangle 43"/>
          <p:cNvSpPr>
            <a:spLocks noChangeArrowheads="1"/>
          </p:cNvSpPr>
          <p:nvPr/>
        </p:nvSpPr>
        <p:spPr bwMode="auto">
          <a:xfrm>
            <a:off x="7553325" y="2136775"/>
            <a:ext cx="1590675" cy="225425"/>
          </a:xfrm>
          <a:prstGeom prst="rect">
            <a:avLst/>
          </a:prstGeom>
          <a:noFill/>
          <a:ln w="12700">
            <a:noFill/>
            <a:miter lim="800000"/>
            <a:headEnd/>
            <a:tailEnd/>
          </a:ln>
        </p:spPr>
        <p:txBody>
          <a:bodyPr lIns="90488" tIns="44450" rIns="90488" bIns="44450">
            <a:spAutoFit/>
          </a:bodyPr>
          <a:lstStyle/>
          <a:p>
            <a:pPr algn="ctr" defTabSz="914400" eaLnBrk="0" fontAlgn="base" hangingPunct="0">
              <a:spcBef>
                <a:spcPct val="0"/>
              </a:spcBef>
              <a:spcAft>
                <a:spcPct val="0"/>
              </a:spcAft>
            </a:pPr>
            <a:r>
              <a:rPr lang="zh-CN" altLang="en-US" sz="900" dirty="0">
                <a:solidFill>
                  <a:srgbClr val="FFFFFF"/>
                </a:solidFill>
                <a:ea typeface="SimSun" pitchFamily="2" charset="-122"/>
              </a:rPr>
              <a:t>弥赛亚国度</a:t>
            </a:r>
          </a:p>
        </p:txBody>
      </p:sp>
      <p:sp>
        <p:nvSpPr>
          <p:cNvPr id="127017" name="Line 44"/>
          <p:cNvSpPr>
            <a:spLocks noChangeShapeType="1"/>
          </p:cNvSpPr>
          <p:nvPr/>
        </p:nvSpPr>
        <p:spPr bwMode="auto">
          <a:xfrm>
            <a:off x="8458200" y="2057400"/>
            <a:ext cx="0" cy="3657600"/>
          </a:xfrm>
          <a:prstGeom prst="line">
            <a:avLst/>
          </a:prstGeom>
          <a:noFill/>
          <a:ln w="12700">
            <a:solidFill>
              <a:srgbClr val="6E0043"/>
            </a:solidFill>
            <a:prstDash val="sysDot"/>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sp>
        <p:nvSpPr>
          <p:cNvPr id="127018" name="Rectangle 45"/>
          <p:cNvSpPr>
            <a:spLocks noChangeArrowheads="1"/>
          </p:cNvSpPr>
          <p:nvPr/>
        </p:nvSpPr>
        <p:spPr bwMode="auto">
          <a:xfrm>
            <a:off x="7620000" y="2273300"/>
            <a:ext cx="1458913" cy="241300"/>
          </a:xfrm>
          <a:prstGeom prst="rect">
            <a:avLst/>
          </a:prstGeom>
          <a:noFill/>
          <a:ln w="12700">
            <a:noFill/>
            <a:miter lim="800000"/>
            <a:headEnd/>
            <a:tailEnd/>
          </a:ln>
        </p:spPr>
        <p:txBody>
          <a:bodyPr lIns="90488" tIns="44450" rIns="90488" bIns="44450">
            <a:spAutoFit/>
          </a:bodyPr>
          <a:lstStyle/>
          <a:p>
            <a:pPr algn="ctr" defTabSz="914400" eaLnBrk="0" fontAlgn="base" hangingPunct="0">
              <a:spcBef>
                <a:spcPct val="0"/>
              </a:spcBef>
              <a:spcAft>
                <a:spcPct val="0"/>
              </a:spcAft>
            </a:pPr>
            <a:r>
              <a:rPr lang="zh-CN" altLang="en-US" sz="1000" dirty="0">
                <a:solidFill>
                  <a:srgbClr val="FFFFFF"/>
                </a:solidFill>
                <a:ea typeface="SimSun" pitchFamily="2" charset="-122"/>
              </a:rPr>
              <a:t>千禧年永恒</a:t>
            </a:r>
            <a:endParaRPr lang="en-US" altLang="zh-CN" sz="1000" dirty="0">
              <a:solidFill>
                <a:srgbClr val="FFFFFF"/>
              </a:solidFill>
              <a:ea typeface="SimSun" pitchFamily="2" charset="-122"/>
            </a:endParaRPr>
          </a:p>
        </p:txBody>
      </p:sp>
      <p:sp>
        <p:nvSpPr>
          <p:cNvPr id="127019" name="Rectangle 46"/>
          <p:cNvSpPr>
            <a:spLocks noChangeArrowheads="1"/>
          </p:cNvSpPr>
          <p:nvPr/>
        </p:nvSpPr>
        <p:spPr bwMode="auto">
          <a:xfrm>
            <a:off x="7627938" y="2451100"/>
            <a:ext cx="911225" cy="850900"/>
          </a:xfrm>
          <a:prstGeom prst="rect">
            <a:avLst/>
          </a:prstGeom>
          <a:noFill/>
          <a:ln w="12700">
            <a:noFill/>
            <a:miter lim="800000"/>
            <a:headEnd/>
            <a:tailEnd/>
          </a:ln>
        </p:spPr>
        <p:txBody>
          <a:bodyPr lIns="90488" tIns="44450" rIns="90488" bIns="44450">
            <a:spAutoFit/>
          </a:bodyPr>
          <a:lstStyle/>
          <a:p>
            <a:pPr algn="just" defTabSz="914400" eaLnBrk="0" fontAlgn="base" hangingPunct="0">
              <a:spcBef>
                <a:spcPct val="0"/>
              </a:spcBef>
              <a:spcAft>
                <a:spcPct val="0"/>
              </a:spcAft>
            </a:pPr>
            <a:r>
              <a:rPr lang="zh-CN" altLang="en-US" sz="1000" dirty="0">
                <a:solidFill>
                  <a:srgbClr val="FFFFFF"/>
                </a:solidFill>
                <a:ea typeface="SimSun" pitchFamily="2" charset="-122"/>
              </a:rPr>
              <a:t>完全恢复（结</a:t>
            </a:r>
            <a:r>
              <a:rPr lang="en-US" altLang="zh-CN" sz="1000" dirty="0">
                <a:solidFill>
                  <a:srgbClr val="FFFFFF"/>
                </a:solidFill>
                <a:ea typeface="SimSun" pitchFamily="2" charset="-122"/>
              </a:rPr>
              <a:t>37:8-28) </a:t>
            </a:r>
            <a:r>
              <a:rPr lang="zh-CN" altLang="en-US" sz="1000" dirty="0">
                <a:solidFill>
                  <a:srgbClr val="FFFFFF"/>
                </a:solidFill>
                <a:ea typeface="SimSun" pitchFamily="2" charset="-122"/>
              </a:rPr>
              <a:t>耶路撒冷世界的首府</a:t>
            </a:r>
            <a:r>
              <a:rPr lang="en-US" altLang="zh-CN" sz="1000" dirty="0">
                <a:solidFill>
                  <a:srgbClr val="FFFFFF"/>
                </a:solidFill>
                <a:ea typeface="SimSun" pitchFamily="2" charset="-122"/>
              </a:rPr>
              <a:t>(</a:t>
            </a:r>
            <a:r>
              <a:rPr lang="zh-CN" altLang="en-US" sz="1000" dirty="0">
                <a:solidFill>
                  <a:srgbClr val="FFFFFF"/>
                </a:solidFill>
                <a:ea typeface="SimSun" pitchFamily="2" charset="-122"/>
              </a:rPr>
              <a:t>赛 </a:t>
            </a:r>
            <a:r>
              <a:rPr lang="en-US" altLang="zh-CN" sz="1000" dirty="0">
                <a:solidFill>
                  <a:srgbClr val="FFFFFF"/>
                </a:solidFill>
                <a:ea typeface="SimSun" pitchFamily="2" charset="-122"/>
              </a:rPr>
              <a:t>2:1-5)</a:t>
            </a:r>
          </a:p>
        </p:txBody>
      </p:sp>
      <p:sp>
        <p:nvSpPr>
          <p:cNvPr id="127020" name="Rectangle 47"/>
          <p:cNvSpPr>
            <a:spLocks noChangeArrowheads="1"/>
          </p:cNvSpPr>
          <p:nvPr/>
        </p:nvSpPr>
        <p:spPr bwMode="auto">
          <a:xfrm>
            <a:off x="8380413" y="2633663"/>
            <a:ext cx="944562" cy="393700"/>
          </a:xfrm>
          <a:prstGeom prst="rect">
            <a:avLst/>
          </a:prstGeom>
          <a:noFill/>
          <a:ln w="12700">
            <a:noFill/>
            <a:miter lim="800000"/>
            <a:headEnd/>
            <a:tailEnd/>
          </a:ln>
        </p:spPr>
        <p:txBody>
          <a:bodyPr lIns="90488" tIns="44450" rIns="90488" bIns="44450">
            <a:spAutoFit/>
          </a:bodyPr>
          <a:lstStyle/>
          <a:p>
            <a:pPr algn="ctr" defTabSz="914400" eaLnBrk="0" fontAlgn="base" hangingPunct="0">
              <a:spcBef>
                <a:spcPct val="0"/>
              </a:spcBef>
              <a:spcAft>
                <a:spcPct val="0"/>
              </a:spcAft>
            </a:pPr>
            <a:r>
              <a:rPr lang="zh-CN" altLang="en-US" sz="1000" dirty="0">
                <a:solidFill>
                  <a:srgbClr val="FFFFFF"/>
                </a:solidFill>
                <a:ea typeface="SimSun" pitchFamily="2" charset="-122"/>
              </a:rPr>
              <a:t>新耶路撒冷</a:t>
            </a:r>
          </a:p>
          <a:p>
            <a:pPr algn="ctr" defTabSz="914400" eaLnBrk="0" fontAlgn="base" hangingPunct="0">
              <a:spcBef>
                <a:spcPct val="0"/>
              </a:spcBef>
              <a:spcAft>
                <a:spcPct val="0"/>
              </a:spcAft>
            </a:pPr>
            <a:r>
              <a:rPr lang="en-US" altLang="zh-CN" sz="1000" dirty="0">
                <a:solidFill>
                  <a:srgbClr val="FFFFFF"/>
                </a:solidFill>
                <a:ea typeface="SimSun" pitchFamily="2" charset="-122"/>
              </a:rPr>
              <a:t>(</a:t>
            </a:r>
            <a:r>
              <a:rPr lang="zh-CN" altLang="en-US" sz="1000" dirty="0">
                <a:solidFill>
                  <a:srgbClr val="FFFFFF"/>
                </a:solidFill>
                <a:ea typeface="SimSun" pitchFamily="2" charset="-122"/>
              </a:rPr>
              <a:t>启</a:t>
            </a:r>
            <a:r>
              <a:rPr lang="en-US" altLang="zh-CN" sz="1000" dirty="0">
                <a:solidFill>
                  <a:srgbClr val="FFFFFF"/>
                </a:solidFill>
                <a:ea typeface="SimSun" pitchFamily="2" charset="-122"/>
              </a:rPr>
              <a:t> 21)</a:t>
            </a:r>
          </a:p>
        </p:txBody>
      </p:sp>
      <p:sp>
        <p:nvSpPr>
          <p:cNvPr id="127021" name="Rectangle 48"/>
          <p:cNvSpPr>
            <a:spLocks noChangeArrowheads="1"/>
          </p:cNvSpPr>
          <p:nvPr/>
        </p:nvSpPr>
        <p:spPr bwMode="auto">
          <a:xfrm>
            <a:off x="7693025" y="3429000"/>
            <a:ext cx="803275" cy="698500"/>
          </a:xfrm>
          <a:prstGeom prst="rect">
            <a:avLst/>
          </a:prstGeom>
          <a:noFill/>
          <a:ln w="12700">
            <a:noFill/>
            <a:miter lim="800000"/>
            <a:headEnd/>
            <a:tailEnd/>
          </a:ln>
        </p:spPr>
        <p:txBody>
          <a:bodyPr lIns="90488" tIns="44450" rIns="90488" bIns="44450">
            <a:spAutoFit/>
          </a:bodyPr>
          <a:lstStyle/>
          <a:p>
            <a:pPr algn="just" defTabSz="914400" eaLnBrk="0" fontAlgn="base" hangingPunct="0">
              <a:spcBef>
                <a:spcPct val="0"/>
              </a:spcBef>
              <a:spcAft>
                <a:spcPct val="0"/>
              </a:spcAft>
            </a:pPr>
            <a:r>
              <a:rPr lang="zh-CN" altLang="en-US" sz="1000" dirty="0">
                <a:solidFill>
                  <a:srgbClr val="FFFFFF"/>
                </a:solidFill>
                <a:ea typeface="SimSun" pitchFamily="2" charset="-122"/>
              </a:rPr>
              <a:t>基督作王与众圣徒统治全世界</a:t>
            </a:r>
            <a:endParaRPr lang="en-US" altLang="zh-CN" sz="1000" dirty="0">
              <a:solidFill>
                <a:srgbClr val="FFFFFF"/>
              </a:solidFill>
              <a:ea typeface="SimSun" pitchFamily="2" charset="-122"/>
            </a:endParaRPr>
          </a:p>
        </p:txBody>
      </p:sp>
      <p:sp>
        <p:nvSpPr>
          <p:cNvPr id="127022" name="Rectangle 49"/>
          <p:cNvSpPr>
            <a:spLocks noChangeArrowheads="1"/>
          </p:cNvSpPr>
          <p:nvPr/>
        </p:nvSpPr>
        <p:spPr bwMode="auto">
          <a:xfrm>
            <a:off x="7818438" y="987425"/>
            <a:ext cx="1076325" cy="698500"/>
          </a:xfrm>
          <a:prstGeom prst="rect">
            <a:avLst/>
          </a:prstGeom>
          <a:noFill/>
          <a:ln w="12700">
            <a:noFill/>
            <a:miter lim="800000"/>
            <a:headEnd/>
            <a:tailEnd/>
          </a:ln>
        </p:spPr>
        <p:txBody>
          <a:bodyPr lIns="90488" tIns="44450" rIns="90488" bIns="44450">
            <a:spAutoFit/>
          </a:bodyPr>
          <a:lstStyle/>
          <a:p>
            <a:pPr algn="ctr" defTabSz="914400" eaLnBrk="0" fontAlgn="base" hangingPunct="0">
              <a:spcBef>
                <a:spcPct val="0"/>
              </a:spcBef>
              <a:spcAft>
                <a:spcPct val="0"/>
              </a:spcAft>
            </a:pPr>
            <a:r>
              <a:rPr lang="zh-CN" altLang="en-US" sz="1000" dirty="0">
                <a:solidFill>
                  <a:srgbClr val="FFFFFF"/>
                </a:solidFill>
                <a:ea typeface="SimSun" pitchFamily="2" charset="-122"/>
              </a:rPr>
              <a:t>基督与众圣徒一同掌权（弗</a:t>
            </a:r>
            <a:r>
              <a:rPr lang="en-US" altLang="zh-CN" sz="1000" dirty="0">
                <a:solidFill>
                  <a:srgbClr val="FFFFFF"/>
                </a:solidFill>
                <a:ea typeface="SimSun" pitchFamily="2" charset="-122"/>
              </a:rPr>
              <a:t>1:9-10; </a:t>
            </a:r>
            <a:r>
              <a:rPr lang="zh-CN" altLang="en-US" sz="1000" dirty="0">
                <a:solidFill>
                  <a:srgbClr val="FFFFFF"/>
                </a:solidFill>
                <a:ea typeface="SimSun" pitchFamily="2" charset="-122"/>
              </a:rPr>
              <a:t>启</a:t>
            </a:r>
            <a:r>
              <a:rPr lang="en-US" altLang="zh-CN" sz="1000" dirty="0">
                <a:solidFill>
                  <a:srgbClr val="FFFFFF"/>
                </a:solidFill>
                <a:ea typeface="SimSun" pitchFamily="2" charset="-122"/>
              </a:rPr>
              <a:t>20:1-6; 22:5</a:t>
            </a:r>
            <a:r>
              <a:rPr lang="zh-CN" altLang="en-US" sz="1000" dirty="0">
                <a:solidFill>
                  <a:srgbClr val="FFFFFF"/>
                </a:solidFill>
                <a:ea typeface="SimSun" pitchFamily="2" charset="-122"/>
              </a:rPr>
              <a:t>下）</a:t>
            </a:r>
            <a:endParaRPr lang="en-US" altLang="zh-CN" sz="1000" dirty="0">
              <a:solidFill>
                <a:srgbClr val="FFFFFF"/>
              </a:solidFill>
              <a:ea typeface="SimSun" pitchFamily="2" charset="-122"/>
            </a:endParaRPr>
          </a:p>
        </p:txBody>
      </p:sp>
      <p:grpSp>
        <p:nvGrpSpPr>
          <p:cNvPr id="127023" name="Group 50"/>
          <p:cNvGrpSpPr>
            <a:grpSpLocks/>
          </p:cNvGrpSpPr>
          <p:nvPr/>
        </p:nvGrpSpPr>
        <p:grpSpPr bwMode="auto">
          <a:xfrm>
            <a:off x="4648200" y="5105400"/>
            <a:ext cx="76200" cy="304800"/>
            <a:chOff x="2928" y="3216"/>
            <a:chExt cx="48" cy="192"/>
          </a:xfrm>
        </p:grpSpPr>
        <p:sp>
          <p:nvSpPr>
            <p:cNvPr id="127076" name="Line 51"/>
            <p:cNvSpPr>
              <a:spLocks noChangeShapeType="1"/>
            </p:cNvSpPr>
            <p:nvPr/>
          </p:nvSpPr>
          <p:spPr bwMode="auto">
            <a:xfrm>
              <a:off x="2928" y="3216"/>
              <a:ext cx="48" cy="0"/>
            </a:xfrm>
            <a:prstGeom prst="line">
              <a:avLst/>
            </a:prstGeom>
            <a:noFill/>
            <a:ln w="12700">
              <a:solidFill>
                <a:schemeClr val="tx1"/>
              </a:solidFill>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sp>
          <p:nvSpPr>
            <p:cNvPr id="127077" name="Line 52"/>
            <p:cNvSpPr>
              <a:spLocks noChangeShapeType="1"/>
            </p:cNvSpPr>
            <p:nvPr/>
          </p:nvSpPr>
          <p:spPr bwMode="auto">
            <a:xfrm>
              <a:off x="2928" y="3408"/>
              <a:ext cx="48" cy="0"/>
            </a:xfrm>
            <a:prstGeom prst="line">
              <a:avLst/>
            </a:prstGeom>
            <a:noFill/>
            <a:ln w="12700">
              <a:solidFill>
                <a:schemeClr val="tx1"/>
              </a:solidFill>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sp>
          <p:nvSpPr>
            <p:cNvPr id="127078" name="Line 53"/>
            <p:cNvSpPr>
              <a:spLocks noChangeShapeType="1"/>
            </p:cNvSpPr>
            <p:nvPr/>
          </p:nvSpPr>
          <p:spPr bwMode="auto">
            <a:xfrm>
              <a:off x="2976" y="3216"/>
              <a:ext cx="0" cy="192"/>
            </a:xfrm>
            <a:prstGeom prst="line">
              <a:avLst/>
            </a:prstGeom>
            <a:noFill/>
            <a:ln w="12700">
              <a:solidFill>
                <a:schemeClr val="tx1"/>
              </a:solidFill>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grpSp>
      <p:grpSp>
        <p:nvGrpSpPr>
          <p:cNvPr id="127024" name="Group 54"/>
          <p:cNvGrpSpPr>
            <a:grpSpLocks/>
          </p:cNvGrpSpPr>
          <p:nvPr/>
        </p:nvGrpSpPr>
        <p:grpSpPr bwMode="auto">
          <a:xfrm>
            <a:off x="4876800" y="5426075"/>
            <a:ext cx="76200" cy="212725"/>
            <a:chOff x="3072" y="3418"/>
            <a:chExt cx="48" cy="134"/>
          </a:xfrm>
        </p:grpSpPr>
        <p:sp>
          <p:nvSpPr>
            <p:cNvPr id="127073" name="Line 55"/>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sp>
          <p:nvSpPr>
            <p:cNvPr id="127074" name="Line 56"/>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sp>
          <p:nvSpPr>
            <p:cNvPr id="127075" name="Line 57"/>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grpSp>
      <p:sp>
        <p:nvSpPr>
          <p:cNvPr id="127025" name="Rectangle 58"/>
          <p:cNvSpPr>
            <a:spLocks noChangeArrowheads="1"/>
          </p:cNvSpPr>
          <p:nvPr/>
        </p:nvSpPr>
        <p:spPr bwMode="auto">
          <a:xfrm rot="-5400000">
            <a:off x="1504951" y="2586037"/>
            <a:ext cx="590550" cy="333375"/>
          </a:xfrm>
          <a:prstGeom prst="rect">
            <a:avLst/>
          </a:prstGeom>
          <a:noFill/>
          <a:ln w="12700">
            <a:noFill/>
            <a:miter lim="800000"/>
            <a:headEnd/>
            <a:tailEnd/>
          </a:ln>
        </p:spPr>
        <p:txBody>
          <a:bodyPr wrap="none" lIns="90488" tIns="44450" rIns="90488" bIns="44450">
            <a:spAutoFit/>
          </a:bodyPr>
          <a:lstStyle/>
          <a:p>
            <a:pPr defTabSz="914400" eaLnBrk="0" fontAlgn="base" hangingPunct="0">
              <a:spcBef>
                <a:spcPct val="0"/>
              </a:spcBef>
              <a:spcAft>
                <a:spcPct val="0"/>
              </a:spcAft>
            </a:pPr>
            <a:r>
              <a:rPr lang="zh-CN" altLang="en-US" sz="1600" b="1" dirty="0">
                <a:solidFill>
                  <a:srgbClr val="FFFFFF"/>
                </a:solidFill>
                <a:latin typeface="Nadianne" charset="0"/>
                <a:ea typeface="SimSun" pitchFamily="2" charset="-122"/>
              </a:rPr>
              <a:t>土地</a:t>
            </a:r>
          </a:p>
        </p:txBody>
      </p:sp>
      <p:sp>
        <p:nvSpPr>
          <p:cNvPr id="127026" name="Rectangle 59"/>
          <p:cNvSpPr>
            <a:spLocks noChangeArrowheads="1"/>
          </p:cNvSpPr>
          <p:nvPr/>
        </p:nvSpPr>
        <p:spPr bwMode="auto">
          <a:xfrm rot="-5400000">
            <a:off x="1889126" y="3760787"/>
            <a:ext cx="590550" cy="333375"/>
          </a:xfrm>
          <a:prstGeom prst="rect">
            <a:avLst/>
          </a:prstGeom>
          <a:noFill/>
          <a:ln w="12700">
            <a:noFill/>
            <a:miter lim="800000"/>
            <a:headEnd/>
            <a:tailEnd/>
          </a:ln>
        </p:spPr>
        <p:txBody>
          <a:bodyPr wrap="none" lIns="90488" tIns="44450" rIns="90488" bIns="44450">
            <a:spAutoFit/>
          </a:bodyPr>
          <a:lstStyle/>
          <a:p>
            <a:pPr defTabSz="914400" eaLnBrk="0" fontAlgn="base" hangingPunct="0">
              <a:spcBef>
                <a:spcPct val="0"/>
              </a:spcBef>
              <a:spcAft>
                <a:spcPct val="0"/>
              </a:spcAft>
            </a:pPr>
            <a:r>
              <a:rPr lang="zh-CN" altLang="en-US" sz="1600" b="1" dirty="0">
                <a:solidFill>
                  <a:srgbClr val="FFFFFF"/>
                </a:solidFill>
                <a:latin typeface="Nadianne" charset="0"/>
                <a:ea typeface="SimSun" pitchFamily="2" charset="-122"/>
              </a:rPr>
              <a:t>后裔</a:t>
            </a:r>
          </a:p>
        </p:txBody>
      </p:sp>
      <p:sp>
        <p:nvSpPr>
          <p:cNvPr id="127027" name="Rectangle 60"/>
          <p:cNvSpPr>
            <a:spLocks noChangeArrowheads="1"/>
          </p:cNvSpPr>
          <p:nvPr/>
        </p:nvSpPr>
        <p:spPr bwMode="auto">
          <a:xfrm rot="-5400000">
            <a:off x="2554288" y="5145087"/>
            <a:ext cx="590550" cy="333375"/>
          </a:xfrm>
          <a:prstGeom prst="rect">
            <a:avLst/>
          </a:prstGeom>
          <a:noFill/>
          <a:ln w="12700">
            <a:noFill/>
            <a:miter lim="800000"/>
            <a:headEnd/>
            <a:tailEnd/>
          </a:ln>
        </p:spPr>
        <p:txBody>
          <a:bodyPr wrap="none" lIns="90488" tIns="44450" rIns="90488" bIns="44450">
            <a:spAutoFit/>
          </a:bodyPr>
          <a:lstStyle/>
          <a:p>
            <a:pPr defTabSz="914400" eaLnBrk="0" fontAlgn="base" hangingPunct="0">
              <a:spcBef>
                <a:spcPct val="0"/>
              </a:spcBef>
              <a:spcAft>
                <a:spcPct val="0"/>
              </a:spcAft>
            </a:pPr>
            <a:r>
              <a:rPr lang="zh-CN" altLang="en-US" sz="1600" b="1" dirty="0">
                <a:solidFill>
                  <a:srgbClr val="FFFFFF"/>
                </a:solidFill>
                <a:latin typeface="Nadianne" charset="0"/>
                <a:ea typeface="SimSun" pitchFamily="2" charset="-122"/>
              </a:rPr>
              <a:t>祝福</a:t>
            </a:r>
          </a:p>
        </p:txBody>
      </p:sp>
      <p:sp>
        <p:nvSpPr>
          <p:cNvPr id="127028" name="Rectangle 61"/>
          <p:cNvSpPr>
            <a:spLocks noChangeArrowheads="1"/>
          </p:cNvSpPr>
          <p:nvPr/>
        </p:nvSpPr>
        <p:spPr bwMode="auto">
          <a:xfrm rot="-5400000">
            <a:off x="1069975" y="3783013"/>
            <a:ext cx="962025" cy="241300"/>
          </a:xfrm>
          <a:prstGeom prst="rect">
            <a:avLst/>
          </a:prstGeom>
          <a:noFill/>
          <a:ln w="12700">
            <a:noFill/>
            <a:miter lim="800000"/>
            <a:headEnd/>
            <a:tailEnd/>
          </a:ln>
        </p:spPr>
        <p:txBody>
          <a:bodyPr wrap="none" lIns="90488" tIns="44450" rIns="90488" bIns="44450">
            <a:spAutoFit/>
          </a:bodyPr>
          <a:lstStyle/>
          <a:p>
            <a:pPr defTabSz="914400" eaLnBrk="0" fontAlgn="base" hangingPunct="0">
              <a:spcBef>
                <a:spcPct val="0"/>
              </a:spcBef>
              <a:spcAft>
                <a:spcPct val="0"/>
              </a:spcAft>
            </a:pPr>
            <a:r>
              <a:rPr lang="zh-CN" altLang="en-US" sz="1000" b="1" dirty="0">
                <a:solidFill>
                  <a:srgbClr val="FFFFFF"/>
                </a:solidFill>
                <a:ea typeface="SimSun" pitchFamily="2" charset="-122"/>
              </a:rPr>
              <a:t>创世记 </a:t>
            </a:r>
            <a:r>
              <a:rPr lang="en-US" altLang="zh-CN" sz="1000" b="1" dirty="0">
                <a:solidFill>
                  <a:srgbClr val="FFFFFF"/>
                </a:solidFill>
                <a:ea typeface="SimSun" pitchFamily="2" charset="-122"/>
              </a:rPr>
              <a:t>12:1-3</a:t>
            </a:r>
          </a:p>
        </p:txBody>
      </p:sp>
      <p:sp>
        <p:nvSpPr>
          <p:cNvPr id="127029" name="Rectangle 62"/>
          <p:cNvSpPr>
            <a:spLocks noChangeArrowheads="1"/>
          </p:cNvSpPr>
          <p:nvPr/>
        </p:nvSpPr>
        <p:spPr bwMode="auto">
          <a:xfrm>
            <a:off x="8385175" y="3429000"/>
            <a:ext cx="750888" cy="698500"/>
          </a:xfrm>
          <a:prstGeom prst="rect">
            <a:avLst/>
          </a:prstGeom>
          <a:noFill/>
          <a:ln w="12700">
            <a:noFill/>
            <a:miter lim="800000"/>
            <a:headEnd/>
            <a:tailEnd/>
          </a:ln>
        </p:spPr>
        <p:txBody>
          <a:bodyPr lIns="90488" tIns="44450" rIns="90488" bIns="44450">
            <a:spAutoFit/>
          </a:bodyPr>
          <a:lstStyle/>
          <a:p>
            <a:pPr algn="ctr" defTabSz="914400" eaLnBrk="0" fontAlgn="base" hangingPunct="0">
              <a:spcBef>
                <a:spcPct val="0"/>
              </a:spcBef>
              <a:spcAft>
                <a:spcPct val="0"/>
              </a:spcAft>
            </a:pPr>
            <a:r>
              <a:rPr lang="en-US" altLang="zh-CN" sz="1000" dirty="0">
                <a:solidFill>
                  <a:srgbClr val="FFFFFF"/>
                </a:solidFill>
                <a:ea typeface="MS PGothic" pitchFamily="34" charset="-128"/>
              </a:rPr>
              <a:t> </a:t>
            </a:r>
            <a:r>
              <a:rPr lang="zh-CN" altLang="en-US" sz="1000" dirty="0">
                <a:solidFill>
                  <a:srgbClr val="FFFFFF"/>
                </a:solidFill>
                <a:ea typeface="SimSun" pitchFamily="2" charset="-122"/>
              </a:rPr>
              <a:t>基督将国度呈递给天父（林前</a:t>
            </a:r>
            <a:r>
              <a:rPr lang="en-US" altLang="zh-CN" sz="1000" dirty="0">
                <a:solidFill>
                  <a:srgbClr val="FFFFFF"/>
                </a:solidFill>
                <a:ea typeface="SimSun" pitchFamily="2" charset="-122"/>
              </a:rPr>
              <a:t>15:24</a:t>
            </a:r>
            <a:r>
              <a:rPr lang="zh-CN" altLang="en-US" sz="1000" dirty="0">
                <a:solidFill>
                  <a:srgbClr val="FFFFFF"/>
                </a:solidFill>
                <a:ea typeface="SimSun" pitchFamily="2" charset="-122"/>
              </a:rPr>
              <a:t>）</a:t>
            </a:r>
            <a:endParaRPr lang="en-US" altLang="zh-CN" sz="1000" dirty="0">
              <a:solidFill>
                <a:srgbClr val="FFFFFF"/>
              </a:solidFill>
              <a:ea typeface="SimSun" pitchFamily="2" charset="-122"/>
            </a:endParaRPr>
          </a:p>
        </p:txBody>
      </p:sp>
      <p:grpSp>
        <p:nvGrpSpPr>
          <p:cNvPr id="127030" name="Group 63"/>
          <p:cNvGrpSpPr>
            <a:grpSpLocks/>
          </p:cNvGrpSpPr>
          <p:nvPr/>
        </p:nvGrpSpPr>
        <p:grpSpPr bwMode="auto">
          <a:xfrm>
            <a:off x="7823200" y="1676400"/>
            <a:ext cx="611188" cy="450850"/>
            <a:chOff x="4928" y="1056"/>
            <a:chExt cx="385" cy="284"/>
          </a:xfrm>
        </p:grpSpPr>
        <p:sp>
          <p:nvSpPr>
            <p:cNvPr id="127068" name="Freeform 64"/>
            <p:cNvSpPr>
              <a:spLocks/>
            </p:cNvSpPr>
            <p:nvPr/>
          </p:nvSpPr>
          <p:spPr bwMode="auto">
            <a:xfrm>
              <a:off x="4928" y="1056"/>
              <a:ext cx="385" cy="193"/>
            </a:xfrm>
            <a:custGeom>
              <a:avLst/>
              <a:gdLst>
                <a:gd name="T0" fmla="*/ 0 w 385"/>
                <a:gd name="T1" fmla="*/ 192 h 193"/>
                <a:gd name="T2" fmla="*/ 48 w 385"/>
                <a:gd name="T3" fmla="*/ 0 h 193"/>
                <a:gd name="T4" fmla="*/ 96 w 385"/>
                <a:gd name="T5" fmla="*/ 96 h 193"/>
                <a:gd name="T6" fmla="*/ 100 w 385"/>
                <a:gd name="T7" fmla="*/ 98 h 193"/>
                <a:gd name="T8" fmla="*/ 144 w 385"/>
                <a:gd name="T9" fmla="*/ 0 h 193"/>
                <a:gd name="T10" fmla="*/ 192 w 385"/>
                <a:gd name="T11" fmla="*/ 96 h 193"/>
                <a:gd name="T12" fmla="*/ 240 w 385"/>
                <a:gd name="T13" fmla="*/ 0 h 193"/>
                <a:gd name="T14" fmla="*/ 288 w 385"/>
                <a:gd name="T15" fmla="*/ 96 h 193"/>
                <a:gd name="T16" fmla="*/ 336 w 385"/>
                <a:gd name="T17" fmla="*/ 0 h 193"/>
                <a:gd name="T18" fmla="*/ 384 w 385"/>
                <a:gd name="T19" fmla="*/ 192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5"/>
                <a:gd name="T31" fmla="*/ 0 h 193"/>
                <a:gd name="T32" fmla="*/ 385 w 385"/>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a:solidFill>
                <a:schemeClr val="tx1"/>
              </a:solidFill>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sp>
          <p:nvSpPr>
            <p:cNvPr id="127069"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sp>
          <p:nvSpPr>
            <p:cNvPr id="127070"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sp>
          <p:nvSpPr>
            <p:cNvPr id="127071" name="Line 67"/>
            <p:cNvSpPr>
              <a:spLocks noChangeShapeType="1"/>
            </p:cNvSpPr>
            <p:nvPr/>
          </p:nvSpPr>
          <p:spPr bwMode="auto">
            <a:xfrm>
              <a:off x="4928" y="1248"/>
              <a:ext cx="0" cy="48"/>
            </a:xfrm>
            <a:prstGeom prst="line">
              <a:avLst/>
            </a:prstGeom>
            <a:noFill/>
            <a:ln w="12700">
              <a:solidFill>
                <a:schemeClr val="tx1"/>
              </a:solidFill>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sp>
          <p:nvSpPr>
            <p:cNvPr id="127072" name="Line 68"/>
            <p:cNvSpPr>
              <a:spLocks noChangeShapeType="1"/>
            </p:cNvSpPr>
            <p:nvPr/>
          </p:nvSpPr>
          <p:spPr bwMode="auto">
            <a:xfrm>
              <a:off x="5312" y="1248"/>
              <a:ext cx="0" cy="48"/>
            </a:xfrm>
            <a:prstGeom prst="line">
              <a:avLst/>
            </a:prstGeom>
            <a:noFill/>
            <a:ln w="12700">
              <a:solidFill>
                <a:schemeClr val="tx1"/>
              </a:solidFill>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grpSp>
      <p:grpSp>
        <p:nvGrpSpPr>
          <p:cNvPr id="127031" name="Group 69"/>
          <p:cNvGrpSpPr>
            <a:grpSpLocks/>
          </p:cNvGrpSpPr>
          <p:nvPr/>
        </p:nvGrpSpPr>
        <p:grpSpPr bwMode="auto">
          <a:xfrm>
            <a:off x="4800600" y="5203825"/>
            <a:ext cx="1184275" cy="104775"/>
            <a:chOff x="3024" y="3278"/>
            <a:chExt cx="746" cy="66"/>
          </a:xfrm>
        </p:grpSpPr>
        <p:sp>
          <p:nvSpPr>
            <p:cNvPr id="127066" name="Line 70"/>
            <p:cNvSpPr>
              <a:spLocks noChangeShapeType="1"/>
            </p:cNvSpPr>
            <p:nvPr/>
          </p:nvSpPr>
          <p:spPr bwMode="auto">
            <a:xfrm>
              <a:off x="3024" y="3312"/>
              <a:ext cx="672" cy="0"/>
            </a:xfrm>
            <a:prstGeom prst="line">
              <a:avLst/>
            </a:prstGeom>
            <a:noFill/>
            <a:ln w="12700">
              <a:solidFill>
                <a:schemeClr val="tx1"/>
              </a:solidFill>
              <a:prstDash val="sysDot"/>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sp>
          <p:nvSpPr>
            <p:cNvPr id="127067"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grpSp>
      <p:grpSp>
        <p:nvGrpSpPr>
          <p:cNvPr id="127032" name="Group 72"/>
          <p:cNvGrpSpPr>
            <a:grpSpLocks/>
          </p:cNvGrpSpPr>
          <p:nvPr/>
        </p:nvGrpSpPr>
        <p:grpSpPr bwMode="auto">
          <a:xfrm>
            <a:off x="4954588" y="5489575"/>
            <a:ext cx="3001962" cy="104775"/>
            <a:chOff x="3168" y="3458"/>
            <a:chExt cx="1891" cy="66"/>
          </a:xfrm>
        </p:grpSpPr>
        <p:sp>
          <p:nvSpPr>
            <p:cNvPr id="127064" name="Line 73"/>
            <p:cNvSpPr>
              <a:spLocks noChangeShapeType="1"/>
            </p:cNvSpPr>
            <p:nvPr/>
          </p:nvSpPr>
          <p:spPr bwMode="auto">
            <a:xfrm>
              <a:off x="3168" y="3493"/>
              <a:ext cx="1812" cy="6"/>
            </a:xfrm>
            <a:prstGeom prst="line">
              <a:avLst/>
            </a:prstGeom>
            <a:noFill/>
            <a:ln w="12700">
              <a:solidFill>
                <a:srgbClr val="000000"/>
              </a:solidFill>
              <a:prstDash val="sysDot"/>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sp>
          <p:nvSpPr>
            <p:cNvPr id="127065" name="AutoShape 74"/>
            <p:cNvSpPr>
              <a:spLocks noChangeArrowheads="1"/>
            </p:cNvSpPr>
            <p:nvPr/>
          </p:nvSpPr>
          <p:spPr bwMode="auto">
            <a:xfrm rot="5400000">
              <a:off x="5006" y="3471"/>
              <a:ext cx="66" cy="40"/>
            </a:xfrm>
            <a:prstGeom prst="triangle">
              <a:avLst>
                <a:gd name="adj" fmla="val 49995"/>
              </a:avLst>
            </a:prstGeom>
            <a:solidFill>
              <a:srgbClr val="000000"/>
            </a:solidFill>
            <a:ln w="12700">
              <a:solidFill>
                <a:srgbClr val="000000"/>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grpSp>
      <p:sp>
        <p:nvSpPr>
          <p:cNvPr id="127033" name="Rectangle 75"/>
          <p:cNvSpPr>
            <a:spLocks noChangeArrowheads="1"/>
          </p:cNvSpPr>
          <p:nvPr/>
        </p:nvSpPr>
        <p:spPr bwMode="auto">
          <a:xfrm>
            <a:off x="0" y="6400800"/>
            <a:ext cx="9177338" cy="393700"/>
          </a:xfrm>
          <a:prstGeom prst="rect">
            <a:avLst/>
          </a:prstGeom>
          <a:gradFill rotWithShape="0">
            <a:gsLst>
              <a:gs pos="0">
                <a:srgbClr val="FF8000"/>
              </a:gs>
              <a:gs pos="100000">
                <a:srgbClr val="B25900"/>
              </a:gs>
            </a:gsLst>
            <a:lin ang="18900000" scaled="1"/>
          </a:gradFill>
          <a:ln w="12700">
            <a:solidFill>
              <a:schemeClr val="tx1"/>
            </a:solidFill>
            <a:miter lim="800000"/>
            <a:headEnd/>
            <a:tailEnd/>
          </a:ln>
        </p:spPr>
        <p:txBody>
          <a:bodyPr wrap="none" anchor="ctr"/>
          <a:lstStyle/>
          <a:p>
            <a:pPr algn="ctr" defTabSz="914400" eaLnBrk="0" fontAlgn="base" hangingPunct="0">
              <a:spcBef>
                <a:spcPct val="0"/>
              </a:spcBef>
              <a:spcAft>
                <a:spcPct val="0"/>
              </a:spcAft>
            </a:pPr>
            <a:r>
              <a:rPr lang="zh-CN" altLang="en-US" sz="1000" dirty="0">
                <a:solidFill>
                  <a:srgbClr val="000A0D"/>
                </a:solidFill>
                <a:ea typeface="SimSun" pitchFamily="2" charset="-122"/>
              </a:rPr>
              <a:t>经文突出强调双重国度之约。以色列的角色从亚伯拉罕到基督其内涵延伸至教会（继续中），而教会并非指“新以色列人”（不连续）以便取代以色列民族。</a:t>
            </a:r>
          </a:p>
          <a:p>
            <a:pPr algn="ctr" defTabSz="914400" eaLnBrk="0" fontAlgn="base" hangingPunct="0">
              <a:spcBef>
                <a:spcPct val="0"/>
              </a:spcBef>
              <a:spcAft>
                <a:spcPct val="0"/>
              </a:spcAft>
            </a:pPr>
            <a:r>
              <a:rPr lang="zh-CN" altLang="en-US" sz="1000" dirty="0">
                <a:solidFill>
                  <a:srgbClr val="000A0D"/>
                </a:solidFill>
                <a:ea typeface="SimSun" pitchFamily="2" charset="-122"/>
              </a:rPr>
              <a:t>以色列将在基督第二次降临时信靠基督从而再现其世界显赫地位。</a:t>
            </a:r>
            <a:endParaRPr lang="en-US" altLang="zh-CN" sz="1000" dirty="0">
              <a:solidFill>
                <a:srgbClr val="000A0D"/>
              </a:solidFill>
              <a:ea typeface="SimSun" pitchFamily="2" charset="-122"/>
            </a:endParaRPr>
          </a:p>
        </p:txBody>
      </p:sp>
      <p:sp>
        <p:nvSpPr>
          <p:cNvPr id="127034" name="Rectangle 76"/>
          <p:cNvSpPr>
            <a:spLocks noChangeArrowheads="1"/>
          </p:cNvSpPr>
          <p:nvPr/>
        </p:nvSpPr>
        <p:spPr bwMode="auto">
          <a:xfrm>
            <a:off x="5114925" y="2095500"/>
            <a:ext cx="523875" cy="225425"/>
          </a:xfrm>
          <a:prstGeom prst="rect">
            <a:avLst/>
          </a:prstGeom>
          <a:noFill/>
          <a:ln w="12700">
            <a:noFill/>
            <a:miter lim="800000"/>
            <a:headEnd/>
            <a:tailEnd/>
          </a:ln>
        </p:spPr>
        <p:txBody>
          <a:bodyPr wrap="none" lIns="90488" tIns="44450" rIns="90488" bIns="44450">
            <a:spAutoFit/>
          </a:bodyPr>
          <a:lstStyle/>
          <a:p>
            <a:pPr defTabSz="914400" eaLnBrk="0" fontAlgn="base" hangingPunct="0">
              <a:spcBef>
                <a:spcPct val="0"/>
              </a:spcBef>
              <a:spcAft>
                <a:spcPct val="0"/>
              </a:spcAft>
            </a:pPr>
            <a:r>
              <a:rPr lang="zh-CN" altLang="en-US" sz="900" dirty="0">
                <a:solidFill>
                  <a:srgbClr val="FFFFFF"/>
                </a:solidFill>
                <a:ea typeface="SimSun" pitchFamily="2" charset="-122"/>
              </a:rPr>
              <a:t>以色列</a:t>
            </a:r>
          </a:p>
        </p:txBody>
      </p:sp>
      <p:sp>
        <p:nvSpPr>
          <p:cNvPr id="127035" name="Rectangle 77"/>
          <p:cNvSpPr>
            <a:spLocks noChangeArrowheads="1"/>
          </p:cNvSpPr>
          <p:nvPr/>
        </p:nvSpPr>
        <p:spPr bwMode="auto">
          <a:xfrm>
            <a:off x="6394450" y="2095500"/>
            <a:ext cx="409575" cy="225425"/>
          </a:xfrm>
          <a:prstGeom prst="rect">
            <a:avLst/>
          </a:prstGeom>
          <a:noFill/>
          <a:ln w="12700">
            <a:noFill/>
            <a:miter lim="800000"/>
            <a:headEnd/>
            <a:tailEnd/>
          </a:ln>
        </p:spPr>
        <p:txBody>
          <a:bodyPr wrap="none" lIns="90488" tIns="44450" rIns="90488" bIns="44450">
            <a:spAutoFit/>
          </a:bodyPr>
          <a:lstStyle/>
          <a:p>
            <a:pPr defTabSz="914400" eaLnBrk="0" fontAlgn="base" hangingPunct="0">
              <a:spcBef>
                <a:spcPct val="0"/>
              </a:spcBef>
              <a:spcAft>
                <a:spcPct val="0"/>
              </a:spcAft>
            </a:pPr>
            <a:r>
              <a:rPr lang="zh-CN" altLang="en-US" sz="900" dirty="0">
                <a:solidFill>
                  <a:srgbClr val="FFFFFF"/>
                </a:solidFill>
                <a:ea typeface="SimSun" pitchFamily="2" charset="-122"/>
              </a:rPr>
              <a:t>教会</a:t>
            </a:r>
          </a:p>
        </p:txBody>
      </p:sp>
      <p:sp>
        <p:nvSpPr>
          <p:cNvPr id="127036" name="Rectangle 78"/>
          <p:cNvSpPr>
            <a:spLocks noChangeArrowheads="1"/>
          </p:cNvSpPr>
          <p:nvPr/>
        </p:nvSpPr>
        <p:spPr bwMode="auto">
          <a:xfrm>
            <a:off x="5011738" y="2239963"/>
            <a:ext cx="722312" cy="211137"/>
          </a:xfrm>
          <a:prstGeom prst="rect">
            <a:avLst/>
          </a:prstGeom>
          <a:noFill/>
          <a:ln w="12700">
            <a:noFill/>
            <a:miter lim="800000"/>
            <a:headEnd/>
            <a:tailEnd/>
          </a:ln>
        </p:spPr>
        <p:txBody>
          <a:bodyPr wrap="none" lIns="90488" tIns="44450" rIns="90488" bIns="44450">
            <a:spAutoFit/>
          </a:bodyPr>
          <a:lstStyle/>
          <a:p>
            <a:pPr algn="ctr" defTabSz="914400" eaLnBrk="0" fontAlgn="base" hangingPunct="0">
              <a:spcBef>
                <a:spcPct val="0"/>
              </a:spcBef>
              <a:spcAft>
                <a:spcPct val="0"/>
              </a:spcAft>
            </a:pPr>
            <a:r>
              <a:rPr lang="zh-CN" altLang="en-US" sz="800" dirty="0">
                <a:solidFill>
                  <a:srgbClr val="FFFFFF"/>
                </a:solidFill>
                <a:ea typeface="SimSun" pitchFamily="2" charset="-122"/>
              </a:rPr>
              <a:t>民族的焦点</a:t>
            </a:r>
            <a:r>
              <a:rPr lang="en-US" altLang="zh-CN" sz="800" dirty="0">
                <a:solidFill>
                  <a:srgbClr val="FFFFFF"/>
                </a:solidFill>
                <a:ea typeface="SimSun" pitchFamily="2" charset="-122"/>
              </a:rPr>
              <a:t>)</a:t>
            </a:r>
          </a:p>
        </p:txBody>
      </p:sp>
      <p:graphicFrame>
        <p:nvGraphicFramePr>
          <p:cNvPr id="127037" name="Object 2"/>
          <p:cNvGraphicFramePr>
            <a:graphicFrameLocks/>
          </p:cNvGraphicFramePr>
          <p:nvPr/>
        </p:nvGraphicFramePr>
        <p:xfrm>
          <a:off x="381000" y="49213"/>
          <a:ext cx="665163" cy="636587"/>
        </p:xfrm>
        <a:graphic>
          <a:graphicData uri="http://schemas.openxmlformats.org/presentationml/2006/ole">
            <mc:AlternateContent xmlns:mc="http://schemas.openxmlformats.org/markup-compatibility/2006">
              <mc:Choice xmlns:v="urn:schemas-microsoft-com:vml" Requires="v">
                <p:oleObj spid="_x0000_s19485" name="Microsoft ClipArt Gallery" r:id="rId5" imgW="2102760" imgH="2093400" progId="">
                  <p:embed/>
                </p:oleObj>
              </mc:Choice>
              <mc:Fallback>
                <p:oleObj name="Microsoft ClipArt Gallery" r:id="rId5" imgW="2102760" imgH="2093400"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9213"/>
                        <a:ext cx="665163"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7038" name="Rectangle 80"/>
          <p:cNvSpPr>
            <a:spLocks noChangeArrowheads="1"/>
          </p:cNvSpPr>
          <p:nvPr/>
        </p:nvSpPr>
        <p:spPr bwMode="auto">
          <a:xfrm>
            <a:off x="6132513" y="2239963"/>
            <a:ext cx="1012825" cy="241300"/>
          </a:xfrm>
          <a:prstGeom prst="rect">
            <a:avLst/>
          </a:prstGeom>
          <a:noFill/>
          <a:ln w="12700">
            <a:noFill/>
            <a:miter lim="800000"/>
            <a:headEnd/>
            <a:tailEnd/>
          </a:ln>
        </p:spPr>
        <p:txBody>
          <a:bodyPr wrap="none" lIns="90488" tIns="44450" rIns="90488" bIns="44450">
            <a:spAutoFit/>
          </a:bodyPr>
          <a:lstStyle/>
          <a:p>
            <a:pPr algn="ctr" defTabSz="914400" eaLnBrk="0" fontAlgn="base" hangingPunct="0">
              <a:spcBef>
                <a:spcPct val="0"/>
              </a:spcBef>
              <a:spcAft>
                <a:spcPct val="0"/>
              </a:spcAft>
            </a:pPr>
            <a:r>
              <a:rPr lang="en-US" altLang="zh-CN" sz="1000" dirty="0">
                <a:solidFill>
                  <a:srgbClr val="FFFFFF"/>
                </a:solidFill>
                <a:ea typeface="MS PGothic" pitchFamily="34" charset="-128"/>
              </a:rPr>
              <a:t>“</a:t>
            </a:r>
            <a:r>
              <a:rPr lang="zh-CN" altLang="en-US" sz="1000" dirty="0">
                <a:solidFill>
                  <a:srgbClr val="FFFFFF"/>
                </a:solidFill>
                <a:ea typeface="MS PGothic" pitchFamily="34" charset="-128"/>
              </a:rPr>
              <a:t>新人” </a:t>
            </a:r>
            <a:r>
              <a:rPr lang="en-US" altLang="zh-CN" sz="1000" dirty="0">
                <a:solidFill>
                  <a:srgbClr val="FFFFFF"/>
                </a:solidFill>
                <a:ea typeface="MS PGothic" pitchFamily="34" charset="-128"/>
              </a:rPr>
              <a:t>(</a:t>
            </a:r>
            <a:r>
              <a:rPr lang="zh-CN" altLang="en-US" sz="1000" dirty="0">
                <a:solidFill>
                  <a:srgbClr val="FFFFFF"/>
                </a:solidFill>
                <a:ea typeface="MS PGothic" pitchFamily="34" charset="-128"/>
              </a:rPr>
              <a:t>弗</a:t>
            </a:r>
            <a:r>
              <a:rPr lang="en-US" altLang="zh-CN" sz="1000" dirty="0">
                <a:solidFill>
                  <a:srgbClr val="FFFFFF"/>
                </a:solidFill>
                <a:ea typeface="MS PGothic" pitchFamily="34" charset="-128"/>
              </a:rPr>
              <a:t>2:15)</a:t>
            </a:r>
          </a:p>
        </p:txBody>
      </p:sp>
      <p:sp>
        <p:nvSpPr>
          <p:cNvPr id="127039" name="Line 81"/>
          <p:cNvSpPr>
            <a:spLocks noChangeShapeType="1"/>
          </p:cNvSpPr>
          <p:nvPr/>
        </p:nvSpPr>
        <p:spPr bwMode="auto">
          <a:xfrm>
            <a:off x="5783263" y="2116138"/>
            <a:ext cx="7937" cy="2379662"/>
          </a:xfrm>
          <a:prstGeom prst="line">
            <a:avLst/>
          </a:prstGeom>
          <a:noFill/>
          <a:ln w="12700">
            <a:solidFill>
              <a:schemeClr val="tx1"/>
            </a:solidFill>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sp>
        <p:nvSpPr>
          <p:cNvPr id="127040" name="Rectangle 82"/>
          <p:cNvSpPr>
            <a:spLocks noChangeArrowheads="1"/>
          </p:cNvSpPr>
          <p:nvPr/>
        </p:nvSpPr>
        <p:spPr bwMode="auto">
          <a:xfrm>
            <a:off x="8029575" y="5772150"/>
            <a:ext cx="1079500" cy="393700"/>
          </a:xfrm>
          <a:prstGeom prst="rect">
            <a:avLst/>
          </a:prstGeom>
          <a:noFill/>
          <a:ln w="12700">
            <a:noFill/>
            <a:miter lim="800000"/>
            <a:headEnd/>
            <a:tailEnd/>
          </a:ln>
        </p:spPr>
        <p:txBody>
          <a:bodyPr lIns="90488" tIns="44450" rIns="90488" bIns="44450">
            <a:spAutoFit/>
          </a:bodyPr>
          <a:lstStyle/>
          <a:p>
            <a:pPr algn="just" defTabSz="914400" eaLnBrk="0" fontAlgn="base" hangingPunct="0">
              <a:spcBef>
                <a:spcPct val="0"/>
              </a:spcBef>
              <a:spcAft>
                <a:spcPct val="0"/>
              </a:spcAft>
            </a:pPr>
            <a:r>
              <a:rPr lang="zh-CN" altLang="en-US" sz="1000" dirty="0">
                <a:solidFill>
                  <a:srgbClr val="FFFFFF"/>
                </a:solidFill>
                <a:ea typeface="SimSun" pitchFamily="2" charset="-122"/>
              </a:rPr>
              <a:t>第五版</a:t>
            </a:r>
          </a:p>
          <a:p>
            <a:pPr algn="just" defTabSz="914400" eaLnBrk="0" fontAlgn="base" hangingPunct="0">
              <a:spcBef>
                <a:spcPct val="0"/>
              </a:spcBef>
              <a:spcAft>
                <a:spcPct val="0"/>
              </a:spcAft>
            </a:pPr>
            <a:r>
              <a:rPr lang="en-US" altLang="zh-CN" sz="1000" dirty="0">
                <a:solidFill>
                  <a:srgbClr val="FFFFFF"/>
                </a:solidFill>
                <a:ea typeface="SimSun" pitchFamily="2" charset="-122"/>
              </a:rPr>
              <a:t>2006</a:t>
            </a:r>
            <a:r>
              <a:rPr lang="zh-CN" altLang="en-US" sz="1000" dirty="0">
                <a:solidFill>
                  <a:srgbClr val="FFFFFF"/>
                </a:solidFill>
                <a:ea typeface="SimSun" pitchFamily="2" charset="-122"/>
              </a:rPr>
              <a:t>年</a:t>
            </a:r>
            <a:r>
              <a:rPr lang="en-US" altLang="zh-CN" sz="1000" dirty="0">
                <a:solidFill>
                  <a:srgbClr val="FFFFFF"/>
                </a:solidFill>
                <a:ea typeface="SimSun" pitchFamily="2" charset="-122"/>
              </a:rPr>
              <a:t>3</a:t>
            </a:r>
            <a:r>
              <a:rPr lang="zh-CN" altLang="en-US" sz="1000" dirty="0">
                <a:solidFill>
                  <a:srgbClr val="FFFFFF"/>
                </a:solidFill>
                <a:ea typeface="SimSun" pitchFamily="2" charset="-122"/>
              </a:rPr>
              <a:t>月</a:t>
            </a:r>
            <a:r>
              <a:rPr lang="en-US" altLang="zh-CN" sz="1000" dirty="0">
                <a:solidFill>
                  <a:srgbClr val="FFFFFF"/>
                </a:solidFill>
                <a:ea typeface="SimSun" pitchFamily="2" charset="-122"/>
              </a:rPr>
              <a:t>14</a:t>
            </a:r>
            <a:r>
              <a:rPr lang="zh-CN" altLang="en-US" sz="1000" dirty="0">
                <a:solidFill>
                  <a:srgbClr val="FFFFFF"/>
                </a:solidFill>
                <a:ea typeface="SimSun" pitchFamily="2" charset="-122"/>
              </a:rPr>
              <a:t>日</a:t>
            </a:r>
            <a:endParaRPr lang="en-US" altLang="zh-CN" sz="1000" dirty="0">
              <a:solidFill>
                <a:srgbClr val="FFFFFF"/>
              </a:solidFill>
              <a:ea typeface="SimSun" pitchFamily="2" charset="-122"/>
            </a:endParaRPr>
          </a:p>
        </p:txBody>
      </p:sp>
      <p:grpSp>
        <p:nvGrpSpPr>
          <p:cNvPr id="127041" name="Group 83"/>
          <p:cNvGrpSpPr>
            <a:grpSpLocks/>
          </p:cNvGrpSpPr>
          <p:nvPr/>
        </p:nvGrpSpPr>
        <p:grpSpPr bwMode="auto">
          <a:xfrm>
            <a:off x="1387475" y="2087563"/>
            <a:ext cx="165100" cy="176212"/>
            <a:chOff x="874" y="1315"/>
            <a:chExt cx="104" cy="111"/>
          </a:xfrm>
        </p:grpSpPr>
        <p:sp>
          <p:nvSpPr>
            <p:cNvPr id="127062" name="AutoShape 84"/>
            <p:cNvSpPr>
              <a:spLocks noChangeArrowheads="1"/>
            </p:cNvSpPr>
            <p:nvPr/>
          </p:nvSpPr>
          <p:spPr bwMode="auto">
            <a:xfrm>
              <a:off x="874" y="1315"/>
              <a:ext cx="100" cy="81"/>
            </a:xfrm>
            <a:prstGeom prst="triangle">
              <a:avLst>
                <a:gd name="adj" fmla="val 49995"/>
              </a:avLst>
            </a:prstGeom>
            <a:solidFill>
              <a:schemeClr val="tx2"/>
            </a:solidFill>
            <a:ln w="12700">
              <a:no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sp>
          <p:nvSpPr>
            <p:cNvPr id="127063" name="AutoShape 85"/>
            <p:cNvSpPr>
              <a:spLocks noChangeArrowheads="1"/>
            </p:cNvSpPr>
            <p:nvPr/>
          </p:nvSpPr>
          <p:spPr bwMode="auto">
            <a:xfrm rot="10800000" flipH="1">
              <a:off x="876" y="1340"/>
              <a:ext cx="102" cy="86"/>
            </a:xfrm>
            <a:prstGeom prst="triangle">
              <a:avLst>
                <a:gd name="adj" fmla="val 49995"/>
              </a:avLst>
            </a:prstGeom>
            <a:solidFill>
              <a:schemeClr val="tx2"/>
            </a:solidFill>
            <a:ln w="12700">
              <a:no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grpSp>
      <p:grpSp>
        <p:nvGrpSpPr>
          <p:cNvPr id="127042" name="Group 86"/>
          <p:cNvGrpSpPr>
            <a:grpSpLocks/>
          </p:cNvGrpSpPr>
          <p:nvPr/>
        </p:nvGrpSpPr>
        <p:grpSpPr bwMode="auto">
          <a:xfrm>
            <a:off x="2305050" y="3333750"/>
            <a:ext cx="288925" cy="222250"/>
            <a:chOff x="1452" y="2100"/>
            <a:chExt cx="182" cy="140"/>
          </a:xfrm>
        </p:grpSpPr>
        <p:sp>
          <p:nvSpPr>
            <p:cNvPr id="127057" name="Freeform 87"/>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sp>
          <p:nvSpPr>
            <p:cNvPr id="127058" name="Rectangle 88"/>
            <p:cNvSpPr>
              <a:spLocks noChangeArrowheads="1"/>
            </p:cNvSpPr>
            <p:nvPr/>
          </p:nvSpPr>
          <p:spPr bwMode="auto">
            <a:xfrm>
              <a:off x="1452" y="2196"/>
              <a:ext cx="181" cy="24"/>
            </a:xfrm>
            <a:prstGeom prst="rect">
              <a:avLst/>
            </a:prstGeom>
            <a:solidFill>
              <a:schemeClr val="folHlink"/>
            </a:solidFill>
            <a:ln w="12700">
              <a:no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sp>
          <p:nvSpPr>
            <p:cNvPr id="127059" name="Oval 89"/>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sp>
          <p:nvSpPr>
            <p:cNvPr id="127060" name="Line 90"/>
            <p:cNvSpPr>
              <a:spLocks noChangeShapeType="1"/>
            </p:cNvSpPr>
            <p:nvPr/>
          </p:nvSpPr>
          <p:spPr bwMode="auto">
            <a:xfrm>
              <a:off x="1452" y="2196"/>
              <a:ext cx="0" cy="24"/>
            </a:xfrm>
            <a:prstGeom prst="line">
              <a:avLst/>
            </a:prstGeom>
            <a:noFill/>
            <a:ln w="12700">
              <a:solidFill>
                <a:schemeClr val="tx1"/>
              </a:solidFill>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sp>
          <p:nvSpPr>
            <p:cNvPr id="127061" name="Line 91"/>
            <p:cNvSpPr>
              <a:spLocks noChangeShapeType="1"/>
            </p:cNvSpPr>
            <p:nvPr/>
          </p:nvSpPr>
          <p:spPr bwMode="auto">
            <a:xfrm>
              <a:off x="1633" y="2196"/>
              <a:ext cx="0" cy="24"/>
            </a:xfrm>
            <a:prstGeom prst="line">
              <a:avLst/>
            </a:prstGeom>
            <a:noFill/>
            <a:ln w="12700">
              <a:solidFill>
                <a:schemeClr val="tx1"/>
              </a:solidFill>
              <a:round/>
              <a:headEnd/>
              <a:tailEnd/>
            </a:ln>
          </p:spPr>
          <p:txBody>
            <a:bodyPr/>
            <a:lstStyle/>
            <a:p>
              <a:pPr defTabSz="914400" eaLnBrk="0" fontAlgn="base" hangingPunct="0">
                <a:spcBef>
                  <a:spcPct val="0"/>
                </a:spcBef>
                <a:spcAft>
                  <a:spcPct val="0"/>
                </a:spcAft>
              </a:pPr>
              <a:endParaRPr lang="en-US">
                <a:solidFill>
                  <a:srgbClr val="FFFFFF"/>
                </a:solidFill>
                <a:ea typeface="SimSun" pitchFamily="2" charset="-122"/>
              </a:endParaRPr>
            </a:p>
          </p:txBody>
        </p:sp>
      </p:grpSp>
      <p:grpSp>
        <p:nvGrpSpPr>
          <p:cNvPr id="127043" name="Group 92"/>
          <p:cNvGrpSpPr>
            <a:grpSpLocks/>
          </p:cNvGrpSpPr>
          <p:nvPr/>
        </p:nvGrpSpPr>
        <p:grpSpPr bwMode="auto">
          <a:xfrm>
            <a:off x="1609725" y="1535113"/>
            <a:ext cx="298450" cy="238125"/>
            <a:chOff x="1118" y="900"/>
            <a:chExt cx="188" cy="150"/>
          </a:xfrm>
        </p:grpSpPr>
        <p:grpSp>
          <p:nvGrpSpPr>
            <p:cNvPr id="127051" name="Group 93"/>
            <p:cNvGrpSpPr>
              <a:grpSpLocks/>
            </p:cNvGrpSpPr>
            <p:nvPr/>
          </p:nvGrpSpPr>
          <p:grpSpPr bwMode="auto">
            <a:xfrm>
              <a:off x="1118" y="900"/>
              <a:ext cx="84" cy="150"/>
              <a:chOff x="1118" y="900"/>
              <a:chExt cx="84" cy="150"/>
            </a:xfrm>
          </p:grpSpPr>
          <p:sp>
            <p:nvSpPr>
              <p:cNvPr id="127055" name="Rectangle 94"/>
              <p:cNvSpPr>
                <a:spLocks noChangeArrowheads="1"/>
              </p:cNvSpPr>
              <p:nvPr/>
            </p:nvSpPr>
            <p:spPr bwMode="auto">
              <a:xfrm>
                <a:off x="1118" y="935"/>
                <a:ext cx="84" cy="115"/>
              </a:xfrm>
              <a:prstGeom prst="rect">
                <a:avLst/>
              </a:prstGeom>
              <a:solidFill>
                <a:schemeClr val="accent2"/>
              </a:solidFill>
              <a:ln w="12700">
                <a:no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sp>
            <p:nvSpPr>
              <p:cNvPr id="127056" name="Oval 95"/>
              <p:cNvSpPr>
                <a:spLocks noChangeArrowheads="1"/>
              </p:cNvSpPr>
              <p:nvPr/>
            </p:nvSpPr>
            <p:spPr bwMode="auto">
              <a:xfrm>
                <a:off x="1118" y="900"/>
                <a:ext cx="84" cy="56"/>
              </a:xfrm>
              <a:prstGeom prst="ellipse">
                <a:avLst/>
              </a:prstGeom>
              <a:solidFill>
                <a:schemeClr val="accent2"/>
              </a:solidFill>
              <a:ln w="12700">
                <a:noFill/>
                <a:round/>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grpSp>
        <p:grpSp>
          <p:nvGrpSpPr>
            <p:cNvPr id="127052" name="Group 96"/>
            <p:cNvGrpSpPr>
              <a:grpSpLocks/>
            </p:cNvGrpSpPr>
            <p:nvPr/>
          </p:nvGrpSpPr>
          <p:grpSpPr bwMode="auto">
            <a:xfrm>
              <a:off x="1222" y="900"/>
              <a:ext cx="84" cy="150"/>
              <a:chOff x="1222" y="900"/>
              <a:chExt cx="84" cy="150"/>
            </a:xfrm>
          </p:grpSpPr>
          <p:sp>
            <p:nvSpPr>
              <p:cNvPr id="127053" name="Rectangle 97"/>
              <p:cNvSpPr>
                <a:spLocks noChangeArrowheads="1"/>
              </p:cNvSpPr>
              <p:nvPr/>
            </p:nvSpPr>
            <p:spPr bwMode="auto">
              <a:xfrm>
                <a:off x="1222" y="935"/>
                <a:ext cx="84" cy="115"/>
              </a:xfrm>
              <a:prstGeom prst="rect">
                <a:avLst/>
              </a:prstGeom>
              <a:solidFill>
                <a:schemeClr val="accent2"/>
              </a:solidFill>
              <a:ln w="12700">
                <a:no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sp>
            <p:nvSpPr>
              <p:cNvPr id="127054" name="Oval 98"/>
              <p:cNvSpPr>
                <a:spLocks noChangeArrowheads="1"/>
              </p:cNvSpPr>
              <p:nvPr/>
            </p:nvSpPr>
            <p:spPr bwMode="auto">
              <a:xfrm>
                <a:off x="1222" y="900"/>
                <a:ext cx="84" cy="56"/>
              </a:xfrm>
              <a:prstGeom prst="ellipse">
                <a:avLst/>
              </a:prstGeom>
              <a:solidFill>
                <a:schemeClr val="accent2"/>
              </a:solidFill>
              <a:ln w="12700">
                <a:noFill/>
                <a:round/>
                <a:headEnd/>
                <a:tailEnd/>
              </a:ln>
            </p:spPr>
            <p:txBody>
              <a:bodyPr wrap="none" anchor="ctr"/>
              <a:lstStyle/>
              <a:p>
                <a:pPr defTabSz="914400" eaLnBrk="0" fontAlgn="base" hangingPunct="0">
                  <a:spcBef>
                    <a:spcPct val="0"/>
                  </a:spcBef>
                  <a:spcAft>
                    <a:spcPct val="0"/>
                  </a:spcAft>
                </a:pPr>
                <a:endParaRPr lang="en-US" sz="2400">
                  <a:solidFill>
                    <a:srgbClr val="FFFFFF"/>
                  </a:solidFill>
                  <a:ea typeface="MS PGothic" pitchFamily="34" charset="-128"/>
                </a:endParaRPr>
              </a:p>
            </p:txBody>
          </p:sp>
        </p:grpSp>
      </p:grpSp>
      <p:sp>
        <p:nvSpPr>
          <p:cNvPr id="127044" name="Rectangle 99"/>
          <p:cNvSpPr>
            <a:spLocks noChangeArrowheads="1"/>
          </p:cNvSpPr>
          <p:nvPr/>
        </p:nvSpPr>
        <p:spPr bwMode="auto">
          <a:xfrm>
            <a:off x="7761288" y="4627563"/>
            <a:ext cx="771525" cy="1003300"/>
          </a:xfrm>
          <a:prstGeom prst="rect">
            <a:avLst/>
          </a:prstGeom>
          <a:noFill/>
          <a:ln w="12700">
            <a:noFill/>
            <a:miter lim="800000"/>
            <a:headEnd/>
            <a:tailEnd/>
          </a:ln>
        </p:spPr>
        <p:txBody>
          <a:bodyPr lIns="90488" tIns="44450" rIns="90488" bIns="44450">
            <a:spAutoFit/>
          </a:bodyPr>
          <a:lstStyle/>
          <a:p>
            <a:pPr algn="ctr" defTabSz="914400" eaLnBrk="0" fontAlgn="base" hangingPunct="0">
              <a:spcBef>
                <a:spcPct val="0"/>
              </a:spcBef>
              <a:spcAft>
                <a:spcPct val="0"/>
              </a:spcAft>
            </a:pPr>
            <a:r>
              <a:rPr lang="zh-CN" altLang="en-US" sz="1000" dirty="0">
                <a:solidFill>
                  <a:srgbClr val="000A0D"/>
                </a:solidFill>
                <a:ea typeface="SimSun" pitchFamily="2" charset="-122"/>
              </a:rPr>
              <a:t>在民族复兴之际，新约的五个内容均得以实现（亚</a:t>
            </a:r>
            <a:r>
              <a:rPr lang="en-US" altLang="zh-CN" sz="1000" dirty="0">
                <a:solidFill>
                  <a:srgbClr val="000A0D"/>
                </a:solidFill>
                <a:ea typeface="SimSun" pitchFamily="2" charset="-122"/>
              </a:rPr>
              <a:t>8</a:t>
            </a:r>
            <a:r>
              <a:rPr lang="zh-CN" altLang="en-US" sz="1000" dirty="0">
                <a:solidFill>
                  <a:srgbClr val="000A0D"/>
                </a:solidFill>
                <a:ea typeface="SimSun" pitchFamily="2" charset="-122"/>
              </a:rPr>
              <a:t>）</a:t>
            </a:r>
            <a:endParaRPr lang="en-US" altLang="zh-CN" sz="1000" dirty="0">
              <a:solidFill>
                <a:srgbClr val="000A0D"/>
              </a:solidFill>
              <a:ea typeface="SimSun" pitchFamily="2" charset="-122"/>
            </a:endParaRPr>
          </a:p>
        </p:txBody>
      </p:sp>
      <p:sp>
        <p:nvSpPr>
          <p:cNvPr id="127045" name="Rectangle 100"/>
          <p:cNvSpPr>
            <a:spLocks noChangeArrowheads="1"/>
          </p:cNvSpPr>
          <p:nvPr/>
        </p:nvSpPr>
        <p:spPr bwMode="auto">
          <a:xfrm>
            <a:off x="8416925" y="4675188"/>
            <a:ext cx="669925" cy="698500"/>
          </a:xfrm>
          <a:prstGeom prst="rect">
            <a:avLst/>
          </a:prstGeom>
          <a:noFill/>
          <a:ln w="12700">
            <a:noFill/>
            <a:miter lim="800000"/>
            <a:headEnd/>
            <a:tailEnd/>
          </a:ln>
        </p:spPr>
        <p:txBody>
          <a:bodyPr lIns="90488" tIns="44450" rIns="90488" bIns="44450">
            <a:spAutoFit/>
          </a:bodyPr>
          <a:lstStyle/>
          <a:p>
            <a:pPr algn="just" defTabSz="914400" eaLnBrk="0" fontAlgn="base" hangingPunct="0">
              <a:spcBef>
                <a:spcPct val="0"/>
              </a:spcBef>
              <a:spcAft>
                <a:spcPct val="0"/>
              </a:spcAft>
            </a:pPr>
            <a:r>
              <a:rPr lang="zh-CN" altLang="en-US" sz="1000" dirty="0">
                <a:solidFill>
                  <a:srgbClr val="000A0D"/>
                </a:solidFill>
                <a:ea typeface="SimSun" pitchFamily="2" charset="-122"/>
              </a:rPr>
              <a:t>一切都更新了！（启</a:t>
            </a:r>
            <a:r>
              <a:rPr lang="en-US" altLang="zh-CN" sz="1000" dirty="0">
                <a:solidFill>
                  <a:srgbClr val="000A0D"/>
                </a:solidFill>
                <a:ea typeface="SimSun" pitchFamily="2" charset="-122"/>
              </a:rPr>
              <a:t>21:5</a:t>
            </a:r>
            <a:r>
              <a:rPr lang="zh-CN" altLang="en-US" sz="1000" dirty="0">
                <a:solidFill>
                  <a:srgbClr val="000A0D"/>
                </a:solidFill>
                <a:ea typeface="SimSun" pitchFamily="2" charset="-122"/>
              </a:rPr>
              <a:t>）</a:t>
            </a:r>
            <a:endParaRPr lang="en-US" altLang="zh-CN" sz="1000" dirty="0">
              <a:solidFill>
                <a:srgbClr val="000A0D"/>
              </a:solidFill>
              <a:ea typeface="SimSun" pitchFamily="2" charset="-122"/>
            </a:endParaRPr>
          </a:p>
        </p:txBody>
      </p:sp>
      <p:sp>
        <p:nvSpPr>
          <p:cNvPr id="127046" name="Rectangle 101"/>
          <p:cNvSpPr>
            <a:spLocks noChangeArrowheads="1"/>
          </p:cNvSpPr>
          <p:nvPr/>
        </p:nvSpPr>
        <p:spPr bwMode="auto">
          <a:xfrm>
            <a:off x="1905000" y="5965825"/>
            <a:ext cx="3675063" cy="393700"/>
          </a:xfrm>
          <a:prstGeom prst="rect">
            <a:avLst/>
          </a:prstGeom>
          <a:noFill/>
          <a:ln w="12700">
            <a:noFill/>
            <a:miter lim="800000"/>
            <a:headEnd/>
            <a:tailEnd/>
          </a:ln>
        </p:spPr>
        <p:txBody>
          <a:bodyPr lIns="90488" tIns="44450" rIns="90488" bIns="44450">
            <a:spAutoFit/>
          </a:bodyPr>
          <a:lstStyle/>
          <a:p>
            <a:pPr defTabSz="914400" eaLnBrk="0" fontAlgn="base" hangingPunct="0">
              <a:spcBef>
                <a:spcPct val="0"/>
              </a:spcBef>
              <a:spcAft>
                <a:spcPct val="0"/>
              </a:spcAft>
            </a:pPr>
            <a:r>
              <a:rPr lang="zh-CN" altLang="en-US" sz="1000" dirty="0">
                <a:solidFill>
                  <a:srgbClr val="FFFFFF"/>
                </a:solidFill>
                <a:latin typeface="SimSun" pitchFamily="2" charset="-122"/>
                <a:ea typeface="SimSun" pitchFamily="2" charset="-122"/>
              </a:rPr>
              <a:t>暂时的（加</a:t>
            </a:r>
            <a:r>
              <a:rPr lang="en-US" altLang="zh-CN" sz="1000" dirty="0">
                <a:solidFill>
                  <a:srgbClr val="FFFFFF"/>
                </a:solidFill>
                <a:latin typeface="SimSun" pitchFamily="2" charset="-122"/>
                <a:ea typeface="SimSun" pitchFamily="2" charset="-122"/>
              </a:rPr>
              <a:t>3:19</a:t>
            </a:r>
            <a:r>
              <a:rPr lang="zh-CN" altLang="en-US" sz="1000" dirty="0">
                <a:solidFill>
                  <a:srgbClr val="FFFFFF"/>
                </a:solidFill>
                <a:latin typeface="SimSun" pitchFamily="2" charset="-122"/>
                <a:ea typeface="SimSun" pitchFamily="2" charset="-122"/>
              </a:rPr>
              <a:t>）、有条件的，显明人的罪（罗</a:t>
            </a:r>
            <a:r>
              <a:rPr lang="en-US" altLang="zh-CN" sz="1000" dirty="0">
                <a:solidFill>
                  <a:srgbClr val="FFFFFF"/>
                </a:solidFill>
                <a:latin typeface="SimSun" pitchFamily="2" charset="-122"/>
                <a:ea typeface="SimSun" pitchFamily="2" charset="-122"/>
              </a:rPr>
              <a:t>7:7</a:t>
            </a:r>
            <a:r>
              <a:rPr lang="zh-CN" altLang="en-US" sz="1000" dirty="0">
                <a:solidFill>
                  <a:srgbClr val="FFFFFF"/>
                </a:solidFill>
                <a:latin typeface="SimSun" pitchFamily="2" charset="-122"/>
                <a:ea typeface="SimSun" pitchFamily="2" charset="-122"/>
              </a:rPr>
              <a:t>）并规范以色列人（加</a:t>
            </a:r>
            <a:r>
              <a:rPr lang="en-US" altLang="zh-CN" sz="1000" dirty="0">
                <a:solidFill>
                  <a:srgbClr val="FFFFFF"/>
                </a:solidFill>
                <a:latin typeface="SimSun" pitchFamily="2" charset="-122"/>
                <a:ea typeface="SimSun" pitchFamily="2" charset="-122"/>
              </a:rPr>
              <a:t>3:23-25</a:t>
            </a:r>
            <a:r>
              <a:rPr lang="zh-CN" altLang="en-US" sz="1000" dirty="0">
                <a:solidFill>
                  <a:srgbClr val="FFFFFF"/>
                </a:solidFill>
                <a:latin typeface="SimSun" pitchFamily="2" charset="-122"/>
                <a:ea typeface="SimSun" pitchFamily="2" charset="-122"/>
              </a:rPr>
              <a:t>）</a:t>
            </a:r>
            <a:endParaRPr lang="en-US" altLang="zh-CN" sz="1000" dirty="0">
              <a:solidFill>
                <a:srgbClr val="FFFFFF"/>
              </a:solidFill>
              <a:latin typeface="SimSun" pitchFamily="2" charset="-122"/>
              <a:ea typeface="SimSun" pitchFamily="2" charset="-122"/>
            </a:endParaRPr>
          </a:p>
        </p:txBody>
      </p:sp>
      <p:sp>
        <p:nvSpPr>
          <p:cNvPr id="127047" name="Rectangle 102"/>
          <p:cNvSpPr>
            <a:spLocks noChangeArrowheads="1"/>
          </p:cNvSpPr>
          <p:nvPr/>
        </p:nvSpPr>
        <p:spPr bwMode="auto">
          <a:xfrm>
            <a:off x="5862638" y="5734050"/>
            <a:ext cx="1381125" cy="546100"/>
          </a:xfrm>
          <a:prstGeom prst="rect">
            <a:avLst/>
          </a:prstGeom>
          <a:noFill/>
          <a:ln w="12700">
            <a:noFill/>
            <a:miter lim="800000"/>
            <a:headEnd/>
            <a:tailEnd/>
          </a:ln>
        </p:spPr>
        <p:txBody>
          <a:bodyPr lIns="90488" tIns="44450" rIns="90488" bIns="44450">
            <a:spAutoFit/>
          </a:bodyPr>
          <a:lstStyle/>
          <a:p>
            <a:pPr algn="ctr" defTabSz="914400" eaLnBrk="0" fontAlgn="base" hangingPunct="0">
              <a:spcBef>
                <a:spcPct val="0"/>
              </a:spcBef>
              <a:spcAft>
                <a:spcPct val="0"/>
              </a:spcAft>
            </a:pPr>
            <a:r>
              <a:rPr lang="zh-CN" altLang="en-US" sz="1000" dirty="0">
                <a:solidFill>
                  <a:srgbClr val="FFFFFF"/>
                </a:solidFill>
                <a:ea typeface="SimSun" pitchFamily="2" charset="-122"/>
              </a:rPr>
              <a:t>十字架废除、成就、取代了律法</a:t>
            </a:r>
            <a:r>
              <a:rPr lang="en-US" altLang="zh-CN" sz="1000" dirty="0">
                <a:solidFill>
                  <a:srgbClr val="FFFFFF"/>
                </a:solidFill>
                <a:ea typeface="SimSun" pitchFamily="2" charset="-122"/>
              </a:rPr>
              <a:t>(</a:t>
            </a:r>
            <a:r>
              <a:rPr lang="zh-CN" altLang="en-US" sz="1000" dirty="0">
                <a:solidFill>
                  <a:srgbClr val="FFFFFF"/>
                </a:solidFill>
                <a:ea typeface="SimSun" pitchFamily="2" charset="-122"/>
              </a:rPr>
              <a:t>罗</a:t>
            </a:r>
            <a:r>
              <a:rPr lang="en-US" altLang="zh-CN" sz="1000" dirty="0">
                <a:solidFill>
                  <a:srgbClr val="FFFFFF"/>
                </a:solidFill>
                <a:ea typeface="SimSun" pitchFamily="2" charset="-122"/>
              </a:rPr>
              <a:t>7:1-6;1 </a:t>
            </a:r>
            <a:r>
              <a:rPr lang="zh-CN" altLang="en-US" sz="1000" dirty="0">
                <a:solidFill>
                  <a:srgbClr val="FFFFFF"/>
                </a:solidFill>
                <a:ea typeface="SimSun" pitchFamily="2" charset="-122"/>
              </a:rPr>
              <a:t>林前</a:t>
            </a:r>
            <a:r>
              <a:rPr lang="en-US" altLang="zh-CN" sz="1000" dirty="0">
                <a:solidFill>
                  <a:srgbClr val="FFFFFF"/>
                </a:solidFill>
                <a:ea typeface="SimSun" pitchFamily="2" charset="-122"/>
              </a:rPr>
              <a:t>9:19-21; </a:t>
            </a:r>
            <a:r>
              <a:rPr lang="zh-CN" altLang="en-US" sz="1000" dirty="0">
                <a:solidFill>
                  <a:srgbClr val="FFFFFF"/>
                </a:solidFill>
                <a:ea typeface="SimSun" pitchFamily="2" charset="-122"/>
              </a:rPr>
              <a:t>希</a:t>
            </a:r>
            <a:r>
              <a:rPr lang="en-US" altLang="zh-CN" sz="1000" dirty="0">
                <a:solidFill>
                  <a:srgbClr val="FFFFFF"/>
                </a:solidFill>
                <a:ea typeface="SimSun" pitchFamily="2" charset="-122"/>
              </a:rPr>
              <a:t>8:13)</a:t>
            </a:r>
          </a:p>
        </p:txBody>
      </p:sp>
      <p:sp>
        <p:nvSpPr>
          <p:cNvPr id="1556583" name="Rectangle 103"/>
          <p:cNvSpPr>
            <a:spLocks noChangeArrowheads="1"/>
          </p:cNvSpPr>
          <p:nvPr/>
        </p:nvSpPr>
        <p:spPr bwMode="auto">
          <a:xfrm>
            <a:off x="2819400" y="1755775"/>
            <a:ext cx="1276350" cy="225425"/>
          </a:xfrm>
          <a:prstGeom prst="rect">
            <a:avLst/>
          </a:prstGeom>
          <a:noFill/>
          <a:ln w="12700">
            <a:noFill/>
            <a:miter lim="800000"/>
            <a:headEnd/>
            <a:tailEnd/>
          </a:ln>
          <a:effectLst/>
        </p:spPr>
        <p:txBody>
          <a:bodyPr lIns="90488" tIns="44450" rIns="90488" bIns="44450">
            <a:spAutoFit/>
          </a:bodyPr>
          <a:lstStyle/>
          <a:p>
            <a:pPr defTabSz="914400" eaLnBrk="0" fontAlgn="base" hangingPunct="0">
              <a:spcBef>
                <a:spcPct val="0"/>
              </a:spcBef>
              <a:spcAft>
                <a:spcPct val="0"/>
              </a:spcAft>
            </a:pPr>
            <a:r>
              <a:rPr lang="zh-CN" altLang="en-US" sz="900" dirty="0">
                <a:solidFill>
                  <a:srgbClr val="FFFFFF"/>
                </a:solidFill>
                <a:effectLst>
                  <a:outerShdw blurRad="38100" dist="38100" dir="2700000" algn="tl">
                    <a:srgbClr val="000000"/>
                  </a:outerShdw>
                </a:effectLst>
                <a:latin typeface="Times New Roman" pitchFamily="18" charset="0"/>
                <a:ea typeface="SimSun" pitchFamily="2" charset="-122"/>
              </a:rPr>
              <a:t>创世记 </a:t>
            </a:r>
            <a:r>
              <a:rPr lang="en-US" altLang="zh-CN" sz="900" dirty="0">
                <a:solidFill>
                  <a:srgbClr val="FFFFFF"/>
                </a:solidFill>
                <a:effectLst>
                  <a:outerShdw blurRad="38100" dist="38100" dir="2700000" algn="tl">
                    <a:srgbClr val="000000"/>
                  </a:outerShdw>
                </a:effectLst>
                <a:latin typeface="Times New Roman" pitchFamily="18" charset="0"/>
                <a:ea typeface="SimSun" pitchFamily="2" charset="-122"/>
              </a:rPr>
              <a:t>6:18; 9:8-17</a:t>
            </a:r>
          </a:p>
        </p:txBody>
      </p:sp>
      <p:sp>
        <p:nvSpPr>
          <p:cNvPr id="1556584" name="Rectangle 104"/>
          <p:cNvSpPr>
            <a:spLocks noGrp="1" noChangeArrowheads="1"/>
          </p:cNvSpPr>
          <p:nvPr>
            <p:ph type="ctrTitle"/>
          </p:nvPr>
        </p:nvSpPr>
        <p:spPr>
          <a:xfrm>
            <a:off x="838200" y="115888"/>
            <a:ext cx="7696200" cy="820737"/>
          </a:xfrm>
          <a:effectLst>
            <a:outerShdw dist="35921" dir="2700000" algn="ctr" rotWithShape="0">
              <a:srgbClr val="000000">
                <a:alpha val="50000"/>
              </a:srgbClr>
            </a:outerShdw>
          </a:effectLst>
        </p:spPr>
        <p:txBody>
          <a:bodyPr anchor="t">
            <a:spAutoFit/>
          </a:bodyPr>
          <a:lstStyle/>
          <a:p>
            <a:r>
              <a:rPr lang="zh-CN" altLang="en-US" sz="4800" dirty="0">
                <a:solidFill>
                  <a:srgbClr val="FFFF00"/>
                </a:solidFill>
                <a:effectLst>
                  <a:outerShdw blurRad="38100" dist="38100" dir="2700000" algn="tl">
                    <a:srgbClr val="000000"/>
                  </a:outerShdw>
                </a:effectLst>
                <a:latin typeface="Braggadocio" pitchFamily="80" charset="0"/>
                <a:ea typeface="SimSun" pitchFamily="2" charset="-122"/>
              </a:rPr>
              <a:t>国度与契约时间表</a:t>
            </a:r>
            <a:r>
              <a:rPr lang="en-US" altLang="zh-CN" sz="4800" dirty="0">
                <a:solidFill>
                  <a:srgbClr val="FFFF00"/>
                </a:solidFill>
                <a:effectLst>
                  <a:outerShdw blurRad="38100" dist="38100" dir="2700000" algn="tl">
                    <a:srgbClr val="000000"/>
                  </a:outerShdw>
                </a:effectLst>
                <a:latin typeface="Braggadocio" pitchFamily="80" charset="0"/>
                <a:ea typeface="SimSun" pitchFamily="2" charset="-122"/>
              </a:rPr>
              <a:t> </a:t>
            </a:r>
            <a:endParaRPr lang="en-US" altLang="zh-CN" dirty="0">
              <a:solidFill>
                <a:srgbClr val="FFFF00"/>
              </a:solidFill>
              <a:effectLst>
                <a:outerShdw blurRad="38100" dist="38100" dir="2700000" algn="tl">
                  <a:srgbClr val="000000"/>
                </a:outerShdw>
              </a:effectLst>
              <a:latin typeface="Braggadocio" pitchFamily="80" charset="0"/>
              <a:ea typeface="SimSun" pitchFamily="2" charset="-122"/>
            </a:endParaRPr>
          </a:p>
        </p:txBody>
      </p:sp>
      <p:sp>
        <p:nvSpPr>
          <p:cNvPr id="127050" name="Text Box 105"/>
          <p:cNvSpPr txBox="1">
            <a:spLocks noChangeArrowheads="1"/>
          </p:cNvSpPr>
          <p:nvPr/>
        </p:nvSpPr>
        <p:spPr bwMode="auto">
          <a:xfrm>
            <a:off x="8305800" y="76200"/>
            <a:ext cx="762000" cy="457200"/>
          </a:xfrm>
          <a:prstGeom prst="rect">
            <a:avLst/>
          </a:prstGeom>
          <a:noFill/>
          <a:ln w="12700">
            <a:noFill/>
            <a:miter lim="800000"/>
            <a:headEnd/>
            <a:tailEnd/>
          </a:ln>
        </p:spPr>
        <p:txBody>
          <a:bodyPr>
            <a:spAutoFit/>
          </a:bodyPr>
          <a:lstStyle/>
          <a:p>
            <a:pPr algn="ctr" defTabSz="914400" eaLnBrk="0" fontAlgn="base" hangingPunct="0">
              <a:spcBef>
                <a:spcPct val="50000"/>
              </a:spcBef>
              <a:spcAft>
                <a:spcPct val="0"/>
              </a:spcAft>
            </a:pPr>
            <a:r>
              <a:rPr lang="en-US" altLang="zh-CN" sz="2400" b="1" dirty="0">
                <a:solidFill>
                  <a:srgbClr val="FFFFFF"/>
                </a:solidFill>
                <a:ea typeface="SimSun" pitchFamily="2" charset="-122"/>
              </a:rPr>
              <a:t>9g</a:t>
            </a:r>
            <a:endParaRPr lang="en-US" altLang="zh-CN" sz="2400" dirty="0">
              <a:solidFill>
                <a:srgbClr val="FFFFFF"/>
              </a:solidFill>
              <a:ea typeface="SimSun" pitchFamily="2" charset="-122"/>
            </a:endParaRPr>
          </a:p>
        </p:txBody>
      </p:sp>
    </p:spTree>
    <p:extLst>
      <p:ext uri="{BB962C8B-B14F-4D97-AF65-F5344CB8AC3E}">
        <p14:creationId xmlns:p14="http://schemas.microsoft.com/office/powerpoint/2010/main" val="2276375185"/>
      </p:ext>
    </p:extLst>
  </p:cSld>
  <p:clrMapOvr>
    <a:overrideClrMapping bg1="dk2" tx1="lt1" bg2="dk1" tx2="lt2" accent1="accent1" accent2="accent2" accent3="accent3" accent4="accent4" accent5="accent5" accent6="accent6" hlink="hlink" folHlink="folHlink"/>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6849174"/>
          </a:xfrm>
          <a:prstGeom prst="rect">
            <a:avLst/>
          </a:prstGeom>
        </p:spPr>
      </p:pic>
      <p:sp>
        <p:nvSpPr>
          <p:cNvPr id="2" name="Title 1"/>
          <p:cNvSpPr>
            <a:spLocks noGrp="1"/>
          </p:cNvSpPr>
          <p:nvPr>
            <p:ph type="title"/>
          </p:nvPr>
        </p:nvSpPr>
        <p:spPr>
          <a:xfrm>
            <a:off x="68646"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defTabSz="457200" eaLnBrk="1" hangingPunct="1"/>
            <a:r>
              <a:rPr lang="en-US" sz="3600" b="1" kern="1200"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rPr>
              <a:t>D. </a:t>
            </a:r>
            <a:r>
              <a:rPr lang="ja-JP" altLang="en-US" sz="3600" b="1" kern="1200"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rPr>
              <a:t>法律的目的</a:t>
            </a:r>
            <a:endParaRPr lang="en-US" sz="3600" b="1" kern="1200"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endParaRPr>
          </a:p>
        </p:txBody>
      </p:sp>
      <p:sp>
        <p:nvSpPr>
          <p:cNvPr id="4" name="Rectangle 5"/>
          <p:cNvSpPr txBox="1">
            <a:spLocks noChangeArrowheads="1"/>
          </p:cNvSpPr>
          <p:nvPr/>
        </p:nvSpPr>
        <p:spPr bwMode="auto">
          <a:xfrm>
            <a:off x="232644" y="857873"/>
            <a:ext cx="8845314" cy="566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0" lvl="2">
              <a:lnSpc>
                <a:spcPct val="90000"/>
              </a:lnSpc>
            </a:pPr>
            <a:r>
              <a:rPr lang="en-SG" altLang="ja-JP"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1.	</a:t>
            </a:r>
            <a:r>
              <a:rPr lang="ja-JP"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它揭示和暴露了人的</a:t>
            </a:r>
            <a:r>
              <a:rPr lang="ja-JP" altLang="en-US" sz="3200" b="1" dirty="0">
                <a:solidFill>
                  <a:srgbClr val="FFFF00"/>
                </a:solidFill>
                <a:effectLst>
                  <a:glow rad="165100">
                    <a:srgbClr val="000000">
                      <a:alpha val="86000"/>
                    </a:srgbClr>
                  </a:glow>
                </a:effectLst>
                <a:latin typeface="SimSun" panose="02010600030101010101" pitchFamily="2" charset="-122"/>
                <a:ea typeface="SimSun" panose="02010600030101010101" pitchFamily="2" charset="-122"/>
              </a:rPr>
              <a:t>罪性</a:t>
            </a:r>
            <a:r>
              <a:rPr lang="ja-JP"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 </a:t>
            </a:r>
            <a:r>
              <a:rPr 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a:t>
            </a:r>
            <a:r>
              <a:rPr lang="ja-JP"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加拉太书</a:t>
            </a:r>
            <a:r>
              <a:rPr 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 3:19).</a:t>
            </a:r>
          </a:p>
          <a:p>
            <a:pPr marL="514350" lvl="2" indent="-514350">
              <a:lnSpc>
                <a:spcPct val="90000"/>
              </a:lnSpc>
              <a:buFont typeface="+mj-lt"/>
              <a:buAutoNum type="arabicPeriod"/>
            </a:pPr>
            <a:endParaRPr lang="en-US" sz="3200" b="1" dirty="0">
              <a:solidFill>
                <a:srgbClr val="FFFFFF"/>
              </a:solidFill>
              <a:effectLst>
                <a:glow rad="165100">
                  <a:srgbClr val="000000">
                    <a:alpha val="86000"/>
                  </a:srgbClr>
                </a:glow>
              </a:effectLst>
            </a:endParaRPr>
          </a:p>
          <a:p>
            <a:pPr marL="0" lvl="2">
              <a:lnSpc>
                <a:spcPct val="90000"/>
              </a:lnSpc>
            </a:pPr>
            <a:r>
              <a:rPr lang="en-US" altLang="ja-JP"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2.	</a:t>
            </a:r>
            <a:r>
              <a:rPr lang="ja-JP"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它揭示了神的</a:t>
            </a:r>
            <a:r>
              <a:rPr lang="ja-JP" altLang="en-US" sz="3200" b="1" dirty="0">
                <a:solidFill>
                  <a:srgbClr val="FFFF00"/>
                </a:solidFill>
                <a:effectLst>
                  <a:glow rad="165100">
                    <a:srgbClr val="000000">
                      <a:alpha val="86000"/>
                    </a:srgbClr>
                  </a:glow>
                </a:effectLst>
                <a:latin typeface="SimSun" panose="02010600030101010101" pitchFamily="2" charset="-122"/>
                <a:ea typeface="SimSun" panose="02010600030101010101" pitchFamily="2" charset="-122"/>
              </a:rPr>
              <a:t>圣洁</a:t>
            </a:r>
            <a:r>
              <a:rPr lang="ja-JP"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 </a:t>
            </a:r>
            <a:r>
              <a:rPr 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a:t>
            </a:r>
            <a:r>
              <a:rPr lang="ja-JP"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彼得前书 </a:t>
            </a:r>
            <a:r>
              <a:rPr 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1:15).</a:t>
            </a:r>
          </a:p>
          <a:p>
            <a:pPr marL="514350" lvl="2" indent="-514350">
              <a:lnSpc>
                <a:spcPct val="90000"/>
              </a:lnSpc>
              <a:buFont typeface="+mj-lt"/>
              <a:buAutoNum type="arabicPeriod"/>
            </a:pPr>
            <a:endParaRPr lang="en-US" sz="3200" b="1" dirty="0">
              <a:solidFill>
                <a:srgbClr val="FFFFFF"/>
              </a:solidFill>
              <a:effectLst>
                <a:glow rad="165100">
                  <a:srgbClr val="000000">
                    <a:alpha val="86000"/>
                  </a:srgbClr>
                </a:glow>
              </a:effectLst>
            </a:endParaRPr>
          </a:p>
          <a:p>
            <a:pPr marL="514350" lvl="2" indent="-514350">
              <a:lnSpc>
                <a:spcPct val="90000"/>
              </a:lnSpc>
              <a:buFontTx/>
              <a:buAutoNum type="arabicPeriod" startAt="3"/>
            </a:pP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它揭示了人与神友谊时的</a:t>
            </a:r>
            <a:r>
              <a:rPr lang="zh-CN" altLang="en-US" sz="3200" b="1" dirty="0">
                <a:solidFill>
                  <a:srgbClr val="FFFF00"/>
                </a:solidFill>
                <a:effectLst>
                  <a:glow rad="165100">
                    <a:srgbClr val="000000">
                      <a:alpha val="86000"/>
                    </a:srgbClr>
                  </a:glow>
                </a:effectLst>
                <a:latin typeface="SimSun" panose="02010600030101010101" pitchFamily="2" charset="-122"/>
                <a:ea typeface="SimSun" panose="02010600030101010101" pitchFamily="2" charset="-122"/>
              </a:rPr>
              <a:t>圣洁标准</a:t>
            </a: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 </a:t>
            </a:r>
            <a:endParaRPr lang="en-SG"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endParaRPr>
          </a:p>
          <a:p>
            <a:pPr marL="0" lvl="2">
              <a:lnSpc>
                <a:spcPct val="90000"/>
              </a:lnSpc>
            </a:pPr>
            <a:r>
              <a:rPr lang="en-SG"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	</a:t>
            </a:r>
            <a:r>
              <a:rPr 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a:t>
            </a:r>
            <a:r>
              <a:rPr lang="ja-JP"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诗篇</a:t>
            </a:r>
            <a:r>
              <a:rPr 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 24:3-5).</a:t>
            </a:r>
          </a:p>
          <a:p>
            <a:pPr marL="514350" lvl="2" indent="-514350">
              <a:lnSpc>
                <a:spcPct val="90000"/>
              </a:lnSpc>
              <a:buFont typeface="+mj-lt"/>
              <a:buAutoNum type="arabicPeriod"/>
            </a:pPr>
            <a:endParaRPr lang="en-US" sz="3200" b="1" dirty="0">
              <a:solidFill>
                <a:srgbClr val="FFFFFF"/>
              </a:solidFill>
              <a:effectLst>
                <a:glow rad="165100">
                  <a:srgbClr val="000000">
                    <a:alpha val="86000"/>
                  </a:srgbClr>
                </a:glow>
              </a:effectLst>
            </a:endParaRPr>
          </a:p>
          <a:p>
            <a:pPr marL="514350" lvl="2" indent="-514350">
              <a:lnSpc>
                <a:spcPct val="90000"/>
              </a:lnSpc>
              <a:buFontTx/>
              <a:buAutoNum type="arabicPeriod" startAt="4"/>
            </a:pP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它</a:t>
            </a:r>
            <a:r>
              <a:rPr lang="zh-CN" altLang="en-US" sz="3200" b="1" dirty="0">
                <a:solidFill>
                  <a:srgbClr val="FFFF00"/>
                </a:solidFill>
                <a:effectLst>
                  <a:glow rad="165100">
                    <a:srgbClr val="000000">
                      <a:alpha val="86000"/>
                    </a:srgbClr>
                  </a:glow>
                </a:effectLst>
                <a:latin typeface="SimSun" panose="02010600030101010101" pitchFamily="2" charset="-122"/>
                <a:ea typeface="SimSun" panose="02010600030101010101" pitchFamily="2" charset="-122"/>
              </a:rPr>
              <a:t>监督</a:t>
            </a: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了以色列人被赎回后在体格，精神和心灵上的发展，一直到他在基督里得成熟</a:t>
            </a:r>
            <a:r>
              <a:rPr lang="en-US"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a:t>
            </a:r>
            <a:endParaRPr lang="en-SG"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endParaRPr>
          </a:p>
          <a:p>
            <a:pPr marL="0" lvl="2">
              <a:lnSpc>
                <a:spcPct val="90000"/>
              </a:lnSpc>
            </a:pPr>
            <a:r>
              <a:rPr lang="en-SG"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	(</a:t>
            </a: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加拉太书里</a:t>
            </a:r>
            <a:r>
              <a:rPr lang="en-US"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3</a:t>
            </a:r>
            <a:r>
              <a:rPr lang="en-SG"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a:t>
            </a:r>
            <a:r>
              <a:rPr lang="en-US"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24)</a:t>
            </a:r>
          </a:p>
          <a:p>
            <a:pPr marL="0" lvl="2">
              <a:lnSpc>
                <a:spcPct val="90000"/>
              </a:lnSpc>
            </a:pPr>
            <a:endParaRPr 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endParaRPr>
          </a:p>
        </p:txBody>
      </p:sp>
      <p:sp>
        <p:nvSpPr>
          <p:cNvPr id="6" name="Text Box 27"/>
          <p:cNvSpPr txBox="1">
            <a:spLocks noChangeArrowheads="1"/>
          </p:cNvSpPr>
          <p:nvPr/>
        </p:nvSpPr>
        <p:spPr bwMode="auto">
          <a:xfrm>
            <a:off x="8379780" y="87313"/>
            <a:ext cx="698178" cy="4616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113</a:t>
            </a: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lvl="2" indent="0" algn="ctr" defTabSz="914400" eaLnBrk="0" fontAlgn="base" hangingPunct="0">
              <a:spcBef>
                <a:spcPct val="0"/>
              </a:spcBef>
              <a:spcAft>
                <a:spcPct val="0"/>
              </a:spcAft>
            </a:pPr>
            <a:r>
              <a:rPr lang="en-US" b="1" dirty="0">
                <a:solidFill>
                  <a:srgbClr val="EAEAEA"/>
                </a:solidFill>
                <a:latin typeface="Arial"/>
                <a:cs typeface="Arial"/>
              </a:rPr>
              <a:t>J. Dwight Pentecost, “The Purpose of the Law,” </a:t>
            </a:r>
            <a:r>
              <a:rPr lang="en-US" b="1" i="1" dirty="0">
                <a:solidFill>
                  <a:srgbClr val="EAEAEA"/>
                </a:solidFill>
                <a:latin typeface="Arial"/>
                <a:cs typeface="Arial"/>
              </a:rPr>
              <a:t>Bib Sac</a:t>
            </a:r>
            <a:r>
              <a:rPr lang="en-US" b="1" dirty="0">
                <a:solidFill>
                  <a:srgbClr val="EAEAEA"/>
                </a:solidFill>
                <a:latin typeface="Arial"/>
                <a:cs typeface="Arial"/>
              </a:rPr>
              <a:t> 128 (July 1971): 227-33</a:t>
            </a:r>
          </a:p>
        </p:txBody>
      </p:sp>
    </p:spTree>
    <p:extLst>
      <p:ext uri="{BB962C8B-B14F-4D97-AF65-F5344CB8AC3E}">
        <p14:creationId xmlns:p14="http://schemas.microsoft.com/office/powerpoint/2010/main" val="2549351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6849174"/>
          </a:xfrm>
          <a:prstGeom prst="rect">
            <a:avLst/>
          </a:prstGeom>
        </p:spPr>
      </p:pic>
      <p:sp>
        <p:nvSpPr>
          <p:cNvPr id="2" name="Title 1"/>
          <p:cNvSpPr>
            <a:spLocks noGrp="1"/>
          </p:cNvSpPr>
          <p:nvPr>
            <p:ph type="title"/>
          </p:nvPr>
        </p:nvSpPr>
        <p:spPr>
          <a:xfrm>
            <a:off x="102969"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defTabSz="457200" eaLnBrk="1" hangingPunct="1"/>
            <a:r>
              <a:rPr lang="en-US" sz="3600" b="1" kern="1200" dirty="0">
                <a:solidFill>
                  <a:srgbClr val="FFFFFF"/>
                </a:solidFill>
                <a:effectLst>
                  <a:glow rad="254000">
                    <a:srgbClr val="000000">
                      <a:alpha val="85000"/>
                    </a:srgbClr>
                  </a:glow>
                </a:effectLst>
                <a:latin typeface="Arial"/>
                <a:cs typeface="Arial"/>
              </a:rPr>
              <a:t>D. </a:t>
            </a:r>
            <a:r>
              <a:rPr lang="ja-JP" altLang="en-US" sz="3600" b="1" kern="1200"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rPr>
              <a:t>法律的目的</a:t>
            </a:r>
            <a:endParaRPr lang="en-US" sz="3600" b="1" kern="1200"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endParaRPr>
          </a:p>
        </p:txBody>
      </p:sp>
      <p:sp>
        <p:nvSpPr>
          <p:cNvPr id="4" name="Rectangle 5"/>
          <p:cNvSpPr txBox="1">
            <a:spLocks noChangeArrowheads="1"/>
          </p:cNvSpPr>
          <p:nvPr/>
        </p:nvSpPr>
        <p:spPr bwMode="auto">
          <a:xfrm>
            <a:off x="450316" y="755412"/>
            <a:ext cx="8350785"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514350" lvl="2" indent="-514350">
              <a:lnSpc>
                <a:spcPct val="90000"/>
              </a:lnSpc>
              <a:buFont typeface="+mj-lt"/>
              <a:buAutoNum type="arabicPeriod" startAt="5"/>
            </a:pP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它</a:t>
            </a:r>
            <a:r>
              <a:rPr lang="zh-CN" altLang="en-US" sz="3200" b="1" dirty="0">
                <a:solidFill>
                  <a:srgbClr val="FFFF00"/>
                </a:solidFill>
                <a:effectLst>
                  <a:glow rad="165100">
                    <a:srgbClr val="000000">
                      <a:alpha val="86000"/>
                    </a:srgbClr>
                  </a:glow>
                </a:effectLst>
                <a:latin typeface="SimSun" panose="02010600030101010101" pitchFamily="2" charset="-122"/>
                <a:ea typeface="SimSun" panose="02010600030101010101" pitchFamily="2" charset="-122"/>
              </a:rPr>
              <a:t>使人民统一</a:t>
            </a: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，让他们在自愿服从神的法令之下建立了国家</a:t>
            </a:r>
            <a:r>
              <a:rPr 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 </a:t>
            </a:r>
          </a:p>
          <a:p>
            <a:pPr marL="0" lvl="2">
              <a:lnSpc>
                <a:spcPct val="90000"/>
              </a:lnSpc>
            </a:pPr>
            <a:r>
              <a:rPr 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	(</a:t>
            </a:r>
            <a:r>
              <a:rPr lang="ja-JP"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出埃及记 </a:t>
            </a:r>
            <a:r>
              <a:rPr 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19:5-8; </a:t>
            </a:r>
            <a:r>
              <a:rPr lang="ja-JP"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申命记 </a:t>
            </a:r>
            <a:r>
              <a:rPr 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5:27-28).</a:t>
            </a:r>
          </a:p>
          <a:p>
            <a:pPr marL="514350" lvl="2" indent="-514350">
              <a:lnSpc>
                <a:spcPct val="90000"/>
              </a:lnSpc>
              <a:buFont typeface="+mj-lt"/>
              <a:buAutoNum type="arabicPeriod" startAt="5"/>
            </a:pPr>
            <a:endParaRPr 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endParaRPr>
          </a:p>
          <a:p>
            <a:pPr marL="0" lvl="2">
              <a:lnSpc>
                <a:spcPct val="90000"/>
              </a:lnSpc>
            </a:pPr>
            <a:r>
              <a:rPr 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6.	</a:t>
            </a: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它使以色列与其他的国家有</a:t>
            </a:r>
            <a:r>
              <a:rPr lang="zh-CN" altLang="en-US" sz="3200" b="1" dirty="0">
                <a:solidFill>
                  <a:srgbClr val="FFFF00"/>
                </a:solidFill>
                <a:effectLst>
                  <a:glow rad="165100">
                    <a:srgbClr val="000000">
                      <a:alpha val="86000"/>
                    </a:srgbClr>
                  </a:glow>
                </a:effectLst>
                <a:latin typeface="SimSun" panose="02010600030101010101" pitchFamily="2" charset="-122"/>
                <a:ea typeface="SimSun" panose="02010600030101010101" pitchFamily="2" charset="-122"/>
              </a:rPr>
              <a:t>分别</a:t>
            </a: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，让他们</a:t>
            </a:r>
            <a:r>
              <a:rPr lang="en-SG"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	</a:t>
            </a: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成为一个祭司国家来把神的真相调解</a:t>
            </a:r>
          </a:p>
          <a:p>
            <a:pPr marL="0" lvl="2">
              <a:lnSpc>
                <a:spcPct val="90000"/>
              </a:lnSpc>
            </a:pPr>
            <a:r>
              <a:rPr lang="en-SG"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	</a:t>
            </a: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给这些国家</a:t>
            </a:r>
            <a:r>
              <a:rPr 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a:t>
            </a:r>
            <a:r>
              <a:rPr lang="ja-JP"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出埃及记</a:t>
            </a:r>
            <a:r>
              <a:rPr 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 31:13).</a:t>
            </a:r>
          </a:p>
          <a:p>
            <a:pPr marL="514350" lvl="2" indent="-514350">
              <a:lnSpc>
                <a:spcPct val="90000"/>
              </a:lnSpc>
              <a:buFont typeface="+mj-lt"/>
              <a:buAutoNum type="arabicPeriod" startAt="5"/>
            </a:pPr>
            <a:endParaRPr lang="en-US" sz="3200" b="1" dirty="0">
              <a:solidFill>
                <a:srgbClr val="FFFFFF"/>
              </a:solidFill>
              <a:effectLst>
                <a:glow rad="165100">
                  <a:srgbClr val="000000">
                    <a:alpha val="86000"/>
                  </a:srgbClr>
                </a:glow>
              </a:effectLst>
            </a:endParaRPr>
          </a:p>
          <a:p>
            <a:pPr marL="0" lvl="2">
              <a:lnSpc>
                <a:spcPct val="90000"/>
              </a:lnSpc>
            </a:pPr>
            <a:r>
              <a:rPr lang="en-SG"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7.	</a:t>
            </a: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虽然以色列人已担任被赎回的身分， 法律</a:t>
            </a:r>
            <a:r>
              <a:rPr lang="en-SG"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	</a:t>
            </a: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提供有关于罪的原谅，让以色列人恢复得</a:t>
            </a:r>
            <a:r>
              <a:rPr lang="en-SG"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	</a:t>
            </a: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神的友谊</a:t>
            </a:r>
            <a:r>
              <a:rPr lang="en-SG"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	</a:t>
            </a:r>
            <a:r>
              <a:rPr 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a:t>
            </a:r>
            <a:r>
              <a:rPr lang="ja-JP"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利未记 </a:t>
            </a:r>
            <a:r>
              <a:rPr 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1–7).</a:t>
            </a:r>
          </a:p>
        </p:txBody>
      </p:sp>
      <p:sp>
        <p:nvSpPr>
          <p:cNvPr id="6" name="Text Box 27"/>
          <p:cNvSpPr txBox="1">
            <a:spLocks noChangeArrowheads="1"/>
          </p:cNvSpPr>
          <p:nvPr/>
        </p:nvSpPr>
        <p:spPr bwMode="auto">
          <a:xfrm>
            <a:off x="8379780" y="87313"/>
            <a:ext cx="698178" cy="4616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113</a:t>
            </a: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lvl="2" indent="0" algn="ctr" defTabSz="914400" eaLnBrk="0" fontAlgn="base" hangingPunct="0">
              <a:spcBef>
                <a:spcPct val="0"/>
              </a:spcBef>
              <a:spcAft>
                <a:spcPct val="0"/>
              </a:spcAft>
            </a:pPr>
            <a:r>
              <a:rPr lang="en-US" b="1" dirty="0">
                <a:solidFill>
                  <a:srgbClr val="EAEAEA"/>
                </a:solidFill>
                <a:latin typeface="Arial"/>
                <a:cs typeface="Arial"/>
              </a:rPr>
              <a:t>J. Dwight Pentecost, “The Purpose of the Law,” </a:t>
            </a:r>
            <a:r>
              <a:rPr lang="en-US" b="1" i="1" dirty="0">
                <a:solidFill>
                  <a:srgbClr val="EAEAEA"/>
                </a:solidFill>
                <a:latin typeface="Arial"/>
                <a:cs typeface="Arial"/>
              </a:rPr>
              <a:t>Bib Sac</a:t>
            </a:r>
            <a:r>
              <a:rPr lang="en-US" b="1" dirty="0">
                <a:solidFill>
                  <a:srgbClr val="EAEAEA"/>
                </a:solidFill>
                <a:latin typeface="Arial"/>
                <a:cs typeface="Arial"/>
              </a:rPr>
              <a:t> 128 (July 1971): 227-33</a:t>
            </a:r>
          </a:p>
        </p:txBody>
      </p:sp>
    </p:spTree>
    <p:extLst>
      <p:ext uri="{BB962C8B-B14F-4D97-AF65-F5344CB8AC3E}">
        <p14:creationId xmlns:p14="http://schemas.microsoft.com/office/powerpoint/2010/main" val="2544637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linds(horizontal)">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blinds(horizontal)">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linds(horizontal)">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blinds(horizontal)">
                                      <p:cBhvr>
                                        <p:cTn id="3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2709" y="8826"/>
            <a:ext cx="9144000" cy="6849174"/>
          </a:xfrm>
          <a:prstGeom prst="rect">
            <a:avLst/>
          </a:prstGeom>
        </p:spPr>
      </p:pic>
      <p:sp>
        <p:nvSpPr>
          <p:cNvPr id="2" name="Title 1"/>
          <p:cNvSpPr>
            <a:spLocks noGrp="1"/>
          </p:cNvSpPr>
          <p:nvPr>
            <p:ph type="title"/>
          </p:nvPr>
        </p:nvSpPr>
        <p:spPr>
          <a:xfrm>
            <a:off x="102969"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defTabSz="457200" eaLnBrk="1" hangingPunct="1"/>
            <a:r>
              <a:rPr lang="en-US" sz="3600" b="1" kern="1200"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rPr>
              <a:t>D. </a:t>
            </a:r>
            <a:r>
              <a:rPr lang="ja-JP" altLang="en-US" sz="3600" b="1" kern="1200"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rPr>
              <a:t>法律的目的</a:t>
            </a:r>
            <a:endParaRPr lang="en-US" sz="3600" b="1" kern="1200"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endParaRPr>
          </a:p>
        </p:txBody>
      </p:sp>
      <p:sp>
        <p:nvSpPr>
          <p:cNvPr id="4" name="Rectangle 5"/>
          <p:cNvSpPr txBox="1">
            <a:spLocks noChangeArrowheads="1"/>
          </p:cNvSpPr>
          <p:nvPr/>
        </p:nvSpPr>
        <p:spPr bwMode="auto">
          <a:xfrm>
            <a:off x="396607" y="878074"/>
            <a:ext cx="8350785" cy="602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0" lvl="2">
              <a:lnSpc>
                <a:spcPct val="90000"/>
              </a:lnSpc>
            </a:pPr>
            <a:r>
              <a:rPr lang="en-SG"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8.	</a:t>
            </a: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它让以色列人以被赎回的身分</a:t>
            </a:r>
            <a:r>
              <a:rPr lang="zh-CN" altLang="en-US" sz="3200" b="1" dirty="0">
                <a:solidFill>
                  <a:srgbClr val="FFFF00"/>
                </a:solidFill>
                <a:effectLst>
                  <a:glow rad="165100">
                    <a:srgbClr val="000000">
                      <a:alpha val="86000"/>
                    </a:srgbClr>
                  </a:glow>
                </a:effectLst>
                <a:latin typeface="SimSun" panose="02010600030101010101" pitchFamily="2" charset="-122"/>
                <a:ea typeface="SimSun" panose="02010600030101010101" pitchFamily="2" charset="-122"/>
              </a:rPr>
              <a:t>崇拜神</a:t>
            </a:r>
            <a:endParaRPr lang="en-SG" altLang="zh-CN" sz="3200" b="1" dirty="0">
              <a:solidFill>
                <a:srgbClr val="FFFF00"/>
              </a:solidFill>
              <a:effectLst>
                <a:glow rad="165100">
                  <a:srgbClr val="000000">
                    <a:alpha val="86000"/>
                  </a:srgbClr>
                </a:glow>
              </a:effectLst>
              <a:latin typeface="SimSun" panose="02010600030101010101" pitchFamily="2" charset="-122"/>
              <a:ea typeface="SimSun" panose="02010600030101010101" pitchFamily="2" charset="-122"/>
            </a:endParaRPr>
          </a:p>
          <a:p>
            <a:pPr marL="0" lvl="2">
              <a:lnSpc>
                <a:spcPct val="90000"/>
              </a:lnSpc>
            </a:pPr>
            <a:r>
              <a:rPr lang="en-SG"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	</a:t>
            </a:r>
            <a:r>
              <a:rPr 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a:t>
            </a:r>
            <a:r>
              <a:rPr lang="ja-JP"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利未记</a:t>
            </a:r>
            <a:r>
              <a:rPr 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 23).</a:t>
            </a:r>
          </a:p>
          <a:p>
            <a:pPr marL="722313" lvl="2" indent="-722313">
              <a:lnSpc>
                <a:spcPct val="90000"/>
              </a:lnSpc>
              <a:buFont typeface="+mj-lt"/>
              <a:buAutoNum type="arabicPeriod" startAt="8"/>
            </a:pPr>
            <a:endParaRPr lang="en-US" sz="3200" b="1" dirty="0">
              <a:solidFill>
                <a:srgbClr val="FFFFFF"/>
              </a:solidFill>
              <a:effectLst>
                <a:glow rad="165100">
                  <a:srgbClr val="000000">
                    <a:alpha val="86000"/>
                  </a:srgbClr>
                </a:glow>
              </a:effectLst>
            </a:endParaRPr>
          </a:p>
          <a:p>
            <a:pPr marL="514350" lvl="2" indent="-514350">
              <a:lnSpc>
                <a:spcPct val="90000"/>
              </a:lnSpc>
              <a:buFontTx/>
              <a:buAutoNum type="arabicPeriod" startAt="9"/>
            </a:pP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它</a:t>
            </a:r>
            <a:r>
              <a:rPr lang="zh-CN" altLang="en-US" sz="3200" b="1" dirty="0">
                <a:solidFill>
                  <a:srgbClr val="FFFF00"/>
                </a:solidFill>
                <a:effectLst>
                  <a:glow rad="165100">
                    <a:srgbClr val="000000">
                      <a:alpha val="86000"/>
                    </a:srgbClr>
                  </a:glow>
                </a:effectLst>
                <a:latin typeface="SimSun" panose="02010600030101010101" pitchFamily="2" charset="-122"/>
                <a:ea typeface="SimSun" panose="02010600030101010101" pitchFamily="2" charset="-122"/>
              </a:rPr>
              <a:t>考验</a:t>
            </a: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了某人是否在神的王国或神权政治之下</a:t>
            </a:r>
            <a:r>
              <a:rPr lang="en-US"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a:t>
            </a: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申命记 </a:t>
            </a:r>
            <a:r>
              <a:rPr lang="en-US"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28)</a:t>
            </a: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  若是有信心就会服从而得祝福；若是没信心就不服从而得判断</a:t>
            </a:r>
            <a:r>
              <a:rPr lang="en-SG"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a:t>
            </a:r>
          </a:p>
          <a:p>
            <a:pPr marL="0" lvl="2">
              <a:lnSpc>
                <a:spcPct val="90000"/>
              </a:lnSpc>
            </a:pPr>
            <a:endParaRPr lang="en-US" sz="3200" b="1" dirty="0">
              <a:solidFill>
                <a:srgbClr val="FFFFFF"/>
              </a:solidFill>
              <a:effectLst>
                <a:glow rad="165100">
                  <a:srgbClr val="000000">
                    <a:alpha val="86000"/>
                  </a:srgbClr>
                </a:glow>
              </a:effectLst>
            </a:endParaRPr>
          </a:p>
          <a:p>
            <a:pPr marL="0" lvl="2">
              <a:lnSpc>
                <a:spcPct val="90000"/>
              </a:lnSpc>
            </a:pPr>
            <a:r>
              <a:rPr lang="en-SG"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10.</a:t>
            </a: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它揭示了</a:t>
            </a:r>
            <a:r>
              <a:rPr lang="zh-CN" altLang="en-US" sz="3200" b="1" dirty="0">
                <a:solidFill>
                  <a:srgbClr val="FFFF00"/>
                </a:solidFill>
                <a:effectLst>
                  <a:glow rad="165100">
                    <a:srgbClr val="000000">
                      <a:alpha val="86000"/>
                    </a:srgbClr>
                  </a:glow>
                </a:effectLst>
                <a:latin typeface="SimSun" panose="02010600030101010101" pitchFamily="2" charset="-122"/>
                <a:ea typeface="SimSun" panose="02010600030101010101" pitchFamily="2" charset="-122"/>
              </a:rPr>
              <a:t>耶稣</a:t>
            </a: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基督</a:t>
            </a:r>
            <a:r>
              <a:rPr lang="en-US"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a:t>
            </a: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牺牲制度里的类型；</a:t>
            </a:r>
            <a:endParaRPr lang="en-SG"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endParaRPr>
          </a:p>
          <a:p>
            <a:pPr marL="0" lvl="2">
              <a:lnSpc>
                <a:spcPct val="90000"/>
              </a:lnSpc>
            </a:pPr>
            <a:r>
              <a:rPr lang="en-SG"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	 </a:t>
            </a:r>
            <a:r>
              <a:rPr lang="zh-CN" altLang="en-US"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路加福音 </a:t>
            </a:r>
            <a:r>
              <a:rPr lang="en-US"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24</a:t>
            </a:r>
            <a:r>
              <a:rPr lang="en-SG"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a:t>
            </a:r>
            <a:r>
              <a:rPr lang="en-US" altLang="zh-CN" sz="3200" b="1" dirty="0">
                <a:solidFill>
                  <a:srgbClr val="FFFFFF"/>
                </a:solidFill>
                <a:effectLst>
                  <a:glow rad="165100">
                    <a:srgbClr val="000000">
                      <a:alpha val="86000"/>
                    </a:srgbClr>
                  </a:glow>
                </a:effectLst>
                <a:latin typeface="SimSun" panose="02010600030101010101" pitchFamily="2" charset="-122"/>
                <a:ea typeface="SimSun" panose="02010600030101010101" pitchFamily="2" charset="-122"/>
              </a:rPr>
              <a:t>27)</a:t>
            </a:r>
          </a:p>
        </p:txBody>
      </p:sp>
      <p:sp>
        <p:nvSpPr>
          <p:cNvPr id="6" name="Text Box 27"/>
          <p:cNvSpPr txBox="1">
            <a:spLocks noChangeArrowheads="1"/>
          </p:cNvSpPr>
          <p:nvPr/>
        </p:nvSpPr>
        <p:spPr bwMode="auto">
          <a:xfrm>
            <a:off x="8379780" y="87313"/>
            <a:ext cx="698178" cy="4616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113</a:t>
            </a: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lvl="2" indent="0" algn="ctr" defTabSz="914400" eaLnBrk="0" fontAlgn="base" hangingPunct="0">
              <a:spcBef>
                <a:spcPct val="0"/>
              </a:spcBef>
              <a:spcAft>
                <a:spcPct val="0"/>
              </a:spcAft>
            </a:pPr>
            <a:r>
              <a:rPr lang="en-US" b="1" dirty="0">
                <a:solidFill>
                  <a:srgbClr val="EAEAEA"/>
                </a:solidFill>
                <a:latin typeface="Arial"/>
                <a:cs typeface="Arial"/>
              </a:rPr>
              <a:t>J. Dwight Pentecost, “The Purpose of the Law,” </a:t>
            </a:r>
            <a:r>
              <a:rPr lang="en-US" b="1" i="1" dirty="0">
                <a:solidFill>
                  <a:srgbClr val="EAEAEA"/>
                </a:solidFill>
                <a:latin typeface="Arial"/>
                <a:cs typeface="Arial"/>
              </a:rPr>
              <a:t>Bib Sac</a:t>
            </a:r>
            <a:r>
              <a:rPr lang="en-US" b="1" dirty="0">
                <a:solidFill>
                  <a:srgbClr val="EAEAEA"/>
                </a:solidFill>
                <a:latin typeface="Arial"/>
                <a:cs typeface="Arial"/>
              </a:rPr>
              <a:t> 128 (July 1971): 227-33</a:t>
            </a:r>
          </a:p>
        </p:txBody>
      </p:sp>
    </p:spTree>
    <p:extLst>
      <p:ext uri="{BB962C8B-B14F-4D97-AF65-F5344CB8AC3E}">
        <p14:creationId xmlns:p14="http://schemas.microsoft.com/office/powerpoint/2010/main" val="1865119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linds(horizontal)">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17" name="Picture 3" descr="ten-commandments-still">
            <a:hlinkClick r:id="rId3"/>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0819" name="Text Box 27"/>
          <p:cNvSpPr txBox="1">
            <a:spLocks noChangeArrowheads="1"/>
          </p:cNvSpPr>
          <p:nvPr/>
        </p:nvSpPr>
        <p:spPr bwMode="auto">
          <a:xfrm>
            <a:off x="8415596" y="17407"/>
            <a:ext cx="510025" cy="46166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altLang="zh-CN" b="1" dirty="0">
                <a:solidFill>
                  <a:srgbClr val="FFFFFF"/>
                </a:solidFill>
                <a:cs typeface="MS PGothic" charset="0"/>
              </a:rPr>
              <a:t>11</a:t>
            </a:r>
          </a:p>
        </p:txBody>
      </p:sp>
      <p:sp>
        <p:nvSpPr>
          <p:cNvPr id="3" name="Title 2"/>
          <p:cNvSpPr>
            <a:spLocks noGrp="1"/>
          </p:cNvSpPr>
          <p:nvPr>
            <p:ph type="title"/>
          </p:nvPr>
        </p:nvSpPr>
        <p:spPr>
          <a:xfrm>
            <a:off x="0" y="0"/>
            <a:ext cx="7772400" cy="1435100"/>
          </a:xfrm>
          <a:noFill/>
          <a:ln>
            <a:noFill/>
          </a:ln>
        </p:spPr>
        <p:txBody>
          <a:bodyPr anchor="ctr"/>
          <a:lstStyle/>
          <a:p>
            <a:pPr marL="719138" indent="-719138" eaLnBrk="1" hangingPunct="1"/>
            <a:r>
              <a:rPr lang="zh-CN" altLang="en-US" sz="3600" b="1" kern="1200"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rPr>
              <a:t>快速法律测验</a:t>
            </a:r>
            <a:r>
              <a:rPr lang="en-SG" altLang="zh-CN" sz="3600" b="1" kern="1200"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rPr>
              <a:t>…</a:t>
            </a:r>
            <a:r>
              <a:rPr lang="zh-CN" altLang="en-US" sz="3600" b="1" kern="1200" dirty="0">
                <a:solidFill>
                  <a:srgbClr val="FFFFFF"/>
                </a:solidFill>
                <a:effectLst>
                  <a:glow rad="254000">
                    <a:srgbClr val="000000">
                      <a:alpha val="85000"/>
                    </a:srgbClr>
                  </a:glow>
                </a:effectLst>
                <a:latin typeface="Arial"/>
                <a:cs typeface="Arial"/>
              </a:rPr>
              <a:t/>
            </a:r>
            <a:br>
              <a:rPr lang="zh-CN" altLang="en-US" sz="3600" b="1" kern="1200" dirty="0">
                <a:solidFill>
                  <a:srgbClr val="FFFFFF"/>
                </a:solidFill>
                <a:effectLst>
                  <a:glow rad="254000">
                    <a:srgbClr val="000000">
                      <a:alpha val="85000"/>
                    </a:srgbClr>
                  </a:glow>
                </a:effectLst>
                <a:latin typeface="Arial"/>
                <a:cs typeface="Arial"/>
              </a:rPr>
            </a:br>
            <a:endParaRPr lang="zh-CN" altLang="en-US" sz="3600" b="1" kern="1200" dirty="0">
              <a:solidFill>
                <a:srgbClr val="FFFFFF"/>
              </a:solidFill>
              <a:effectLst>
                <a:glow rad="254000">
                  <a:srgbClr val="000000">
                    <a:alpha val="85000"/>
                  </a:srgbClr>
                </a:glow>
              </a:effectLst>
              <a:latin typeface="Arial"/>
              <a:cs typeface="Arial"/>
            </a:endParaRPr>
          </a:p>
        </p:txBody>
      </p:sp>
      <p:sp>
        <p:nvSpPr>
          <p:cNvPr id="7" name="Rectangle 5"/>
          <p:cNvSpPr txBox="1">
            <a:spLocks noChangeArrowheads="1"/>
          </p:cNvSpPr>
          <p:nvPr/>
        </p:nvSpPr>
        <p:spPr bwMode="auto">
          <a:xfrm>
            <a:off x="0" y="439056"/>
            <a:ext cx="9391650" cy="602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596900" lvl="2" indent="-596900" eaLnBrk="1" hangingPunct="1">
              <a:spcAft>
                <a:spcPts val="600"/>
              </a:spcAft>
              <a:buFont typeface="+mj-lt"/>
              <a:buAutoNum type="arabicPeriod"/>
            </a:pPr>
            <a:r>
              <a:rPr lang="ja-JP"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是</a:t>
            </a:r>
            <a:r>
              <a:rPr lang="en-US" altLang="ja-JP"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a:t>
            </a:r>
            <a:r>
              <a:rPr lang="ja-JP"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否</a:t>
            </a:r>
            <a:r>
              <a:rPr 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	 </a:t>
            </a:r>
            <a:r>
              <a:rPr lang="zh-CN"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如果旧约里某些法律没在新约里重复，基督徒应该保持</a:t>
            </a:r>
          </a:p>
          <a:p>
            <a:pPr marL="596900" lvl="2" indent="-596900" eaLnBrk="1" hangingPunct="1">
              <a:spcAft>
                <a:spcPts val="600"/>
              </a:spcAft>
              <a:buFont typeface="+mj-lt"/>
              <a:buAutoNum type="arabicPeriod"/>
            </a:pPr>
            <a:r>
              <a:rPr lang="ja-JP"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是</a:t>
            </a:r>
            <a:r>
              <a:rPr lang="en-US" altLang="ja-JP"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a:t>
            </a:r>
            <a:r>
              <a:rPr lang="ja-JP"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否</a:t>
            </a:r>
            <a:r>
              <a:rPr 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	 </a:t>
            </a:r>
            <a:r>
              <a:rPr lang="zh-CN"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本来是有两种法律：道德法律</a:t>
            </a:r>
            <a:r>
              <a:rPr lang="en-US" altLang="zh-CN"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a:t>
            </a:r>
            <a:r>
              <a:rPr lang="zh-CN"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十诫</a:t>
            </a:r>
            <a:r>
              <a:rPr lang="en-US" altLang="zh-CN"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a:t>
            </a:r>
            <a:r>
              <a:rPr lang="zh-CN"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与仪式</a:t>
            </a:r>
            <a:r>
              <a:rPr lang="en-US" altLang="zh-CN"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a:t>
            </a:r>
            <a:r>
              <a:rPr lang="zh-CN"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民用的法律</a:t>
            </a:r>
            <a:endParaRPr lang="en-SG" altLang="zh-CN"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endParaRPr>
          </a:p>
          <a:p>
            <a:pPr marL="596900" lvl="2" indent="-596900" eaLnBrk="1" hangingPunct="1">
              <a:spcAft>
                <a:spcPts val="600"/>
              </a:spcAft>
              <a:buFont typeface="+mj-lt"/>
              <a:buAutoNum type="arabicPeriod"/>
            </a:pPr>
            <a:r>
              <a:rPr lang="ja-JP"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是</a:t>
            </a:r>
            <a:r>
              <a:rPr lang="en-US" altLang="ja-JP"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a:t>
            </a:r>
            <a:r>
              <a:rPr lang="ja-JP"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否</a:t>
            </a:r>
            <a:r>
              <a:rPr 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	 </a:t>
            </a:r>
            <a:r>
              <a:rPr lang="zh-CN"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基督徒还需遵守安息日</a:t>
            </a:r>
          </a:p>
          <a:p>
            <a:pPr marL="596900" lvl="2" indent="-596900" eaLnBrk="1" hangingPunct="1">
              <a:spcAft>
                <a:spcPts val="600"/>
              </a:spcAft>
              <a:buFont typeface="+mj-lt"/>
              <a:buAutoNum type="arabicPeriod"/>
            </a:pPr>
            <a:r>
              <a:rPr lang="ja-JP"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是</a:t>
            </a:r>
            <a:r>
              <a:rPr lang="en-US" altLang="ja-JP"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a:t>
            </a:r>
            <a:r>
              <a:rPr lang="ja-JP"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否 </a:t>
            </a:r>
            <a:r>
              <a:rPr lang="zh-CN"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今天的基督徒还需遵守十诫</a:t>
            </a:r>
            <a:endParaRPr 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endParaRPr>
          </a:p>
          <a:p>
            <a:pPr marL="596900" lvl="2" indent="-596900" eaLnBrk="1" hangingPunct="1">
              <a:spcAft>
                <a:spcPts val="600"/>
              </a:spcAft>
              <a:buFont typeface="+mj-lt"/>
              <a:buAutoNum type="arabicPeriod"/>
            </a:pPr>
            <a:r>
              <a:rPr lang="ja-JP"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是</a:t>
            </a:r>
            <a:r>
              <a:rPr lang="en-US" altLang="ja-JP"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a:t>
            </a:r>
            <a:r>
              <a:rPr lang="ja-JP"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否	</a:t>
            </a:r>
            <a:r>
              <a:rPr lang="en-US" altLang="ja-JP"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 </a:t>
            </a:r>
            <a:r>
              <a:rPr lang="zh-CN"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全部的基督徒需要实践奉献</a:t>
            </a:r>
            <a:endParaRPr 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endParaRPr>
          </a:p>
          <a:p>
            <a:pPr marL="596900" lvl="2" indent="-596900" eaLnBrk="1" hangingPunct="1">
              <a:buFont typeface="+mj-lt"/>
              <a:buAutoNum type="arabicPeriod"/>
            </a:pPr>
            <a:r>
              <a:rPr lang="ja-JP"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是</a:t>
            </a:r>
            <a:r>
              <a:rPr lang="en-US" altLang="ja-JP"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a:t>
            </a:r>
            <a:r>
              <a:rPr lang="ja-JP"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否</a:t>
            </a:r>
            <a:r>
              <a:rPr 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	 </a:t>
            </a:r>
            <a:r>
              <a:rPr lang="zh-CN"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今天的基督徒不可吃血腥</a:t>
            </a:r>
            <a:r>
              <a:rPr lang="en-US" altLang="zh-CN"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a:t>
            </a:r>
            <a:r>
              <a:rPr lang="zh-CN"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如酿豆腐，血布，在农历新年</a:t>
            </a:r>
            <a:r>
              <a:rPr lang="en-SG" altLang="zh-CN"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			 </a:t>
            </a:r>
            <a:r>
              <a:rPr lang="zh-CN"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所有的猪血和鸭血</a:t>
            </a:r>
            <a:r>
              <a:rPr lang="en-US" altLang="zh-CN"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a:t>
            </a:r>
          </a:p>
          <a:p>
            <a:pPr marL="596900" lvl="2" indent="-596900" eaLnBrk="1" hangingPunct="1">
              <a:buFont typeface="+mj-lt"/>
              <a:buAutoNum type="arabicPeriod"/>
            </a:pPr>
            <a:r>
              <a:rPr lang="ja-JP"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是</a:t>
            </a:r>
            <a:r>
              <a:rPr lang="en-US" altLang="ja-JP"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a:t>
            </a:r>
            <a:r>
              <a:rPr lang="ja-JP"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否</a:t>
            </a:r>
            <a:r>
              <a:rPr 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	 </a:t>
            </a:r>
            <a:r>
              <a:rPr lang="zh-CN"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信徒不应根据旧约法律向其他基督徒收利息 </a:t>
            </a:r>
            <a:endParaRPr lang="en-SG" altLang="zh-CN"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endParaRPr>
          </a:p>
          <a:p>
            <a:pPr marL="0" lvl="2" eaLnBrk="1" hangingPunct="1"/>
            <a:r>
              <a:rPr lang="en-SG"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          </a:t>
            </a:r>
            <a:r>
              <a:rPr 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a:t>
            </a:r>
            <a:r>
              <a:rPr lang="ja-JP"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申命记</a:t>
            </a:r>
            <a:r>
              <a:rPr 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 23:19; </a:t>
            </a:r>
            <a:r>
              <a:rPr lang="ja-JP"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出埃及记</a:t>
            </a:r>
            <a:r>
              <a:rPr 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 22:25; </a:t>
            </a:r>
            <a:r>
              <a:rPr lang="ja-JP"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利未记</a:t>
            </a:r>
            <a:r>
              <a:rPr 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 25:36-37;    </a:t>
            </a:r>
          </a:p>
          <a:p>
            <a:pPr marL="0" lvl="2" eaLnBrk="1" hangingPunct="1"/>
            <a:r>
              <a:rPr lang="en-US" altLang="ja-JP"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          </a:t>
            </a:r>
            <a:r>
              <a:rPr lang="ja-JP"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以西结书 </a:t>
            </a:r>
            <a:r>
              <a:rPr 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18:8, 13, 17; 22:12; </a:t>
            </a:r>
            <a:r>
              <a:rPr lang="ja-JP" alt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箴言</a:t>
            </a:r>
            <a:r>
              <a:rPr lang="en-US"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rPr>
              <a:t> 15:5; 28:8)</a:t>
            </a:r>
            <a:endParaRPr lang="en-US" altLang="zh-CN" sz="2400" b="1" dirty="0">
              <a:solidFill>
                <a:srgbClr val="FFFFFF"/>
              </a:solidFill>
              <a:effectLst>
                <a:glow rad="101600">
                  <a:srgbClr val="000000">
                    <a:alpha val="75000"/>
                  </a:srgbClr>
                </a:glow>
              </a:effectLst>
              <a:latin typeface="SimSun" panose="02010600030101010101" pitchFamily="2" charset="-122"/>
              <a:ea typeface="SimSun" panose="02010600030101010101" pitchFamily="2" charset="-122"/>
              <a:cs typeface="Arial"/>
            </a:endParaRPr>
          </a:p>
        </p:txBody>
      </p:sp>
    </p:spTree>
    <p:extLst>
      <p:ext uri="{BB962C8B-B14F-4D97-AF65-F5344CB8AC3E}">
        <p14:creationId xmlns:p14="http://schemas.microsoft.com/office/powerpoint/2010/main" val="1445386269"/>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0" y="0"/>
            <a:ext cx="9144000" cy="1752600"/>
          </a:xfrm>
          <a:solidFill>
            <a:schemeClr val="accent3">
              <a:lumMod val="25000"/>
            </a:schemeClr>
          </a:solidFill>
        </p:spPr>
        <p:txBody>
          <a:bodyPr/>
          <a:lstStyle/>
          <a:p>
            <a:pPr eaLnBrk="1" hangingPunct="1">
              <a:defRPr/>
            </a:pPr>
            <a:r>
              <a:rPr lang="zh-CN" altLang="en-US" sz="6600" dirty="0"/>
              <a:t>解读和传播法律文学</a:t>
            </a:r>
            <a:endParaRPr lang="en-US" sz="6600" i="1" dirty="0">
              <a:latin typeface="Arial" charset="0"/>
              <a:cs typeface="Arial"/>
            </a:endParaRPr>
          </a:p>
        </p:txBody>
      </p:sp>
      <p:sp>
        <p:nvSpPr>
          <p:cNvPr id="206853" name="Rectangle 5"/>
          <p:cNvSpPr>
            <a:spLocks noChangeArrowheads="1"/>
          </p:cNvSpPr>
          <p:nvPr/>
        </p:nvSpPr>
        <p:spPr bwMode="auto">
          <a:xfrm>
            <a:off x="76200" y="1981200"/>
            <a:ext cx="9067800" cy="445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9750" indent="-539750" defTabSz="914400" eaLnBrk="0" fontAlgn="base" hangingPunct="0">
              <a:spcBef>
                <a:spcPct val="20000"/>
              </a:spcBef>
              <a:spcAft>
                <a:spcPct val="0"/>
              </a:spcAft>
              <a:buClr>
                <a:srgbClr val="808000"/>
              </a:buClr>
              <a:buAutoNum type="arabicPeriod"/>
            </a:pPr>
            <a:r>
              <a:rPr lang="zh-CN" altLang="en-US" sz="3600" b="1" u="sng" dirty="0">
                <a:solidFill>
                  <a:srgbClr val="FF0000"/>
                </a:solidFill>
                <a:latin typeface="MS PGothic" panose="020B0600070205080204" pitchFamily="34" charset="-128"/>
                <a:ea typeface="MS PGothic" panose="020B0600070205080204" pitchFamily="34" charset="-128"/>
              </a:rPr>
              <a:t>解读</a:t>
            </a:r>
            <a:r>
              <a:rPr lang="zh-CN" altLang="en-US" sz="3600" dirty="0">
                <a:latin typeface="MS PGothic" panose="020B0600070205080204" pitchFamily="34" charset="-128"/>
                <a:ea typeface="MS PGothic" panose="020B0600070205080204" pitchFamily="34" charset="-128"/>
              </a:rPr>
              <a:t>：研究法律命令背后的意图，问，“为什么这个命令在以色列给？”</a:t>
            </a:r>
            <a:endParaRPr lang="en-US" altLang="zh-CN" sz="3600" dirty="0">
              <a:latin typeface="MS PGothic" panose="020B0600070205080204" pitchFamily="34" charset="-128"/>
              <a:ea typeface="MS PGothic" panose="020B0600070205080204" pitchFamily="34" charset="-128"/>
            </a:endParaRPr>
          </a:p>
          <a:p>
            <a:pPr marL="539750" indent="-539750" defTabSz="914400" eaLnBrk="0" fontAlgn="base" hangingPunct="0">
              <a:spcBef>
                <a:spcPct val="20000"/>
              </a:spcBef>
              <a:spcAft>
                <a:spcPct val="0"/>
              </a:spcAft>
              <a:buClr>
                <a:srgbClr val="808000"/>
              </a:buClr>
              <a:buAutoNum type="arabicPeriod"/>
            </a:pPr>
            <a:r>
              <a:rPr lang="zh-CN" altLang="en-US" sz="3600" b="1" u="sng" dirty="0">
                <a:solidFill>
                  <a:srgbClr val="FF0000"/>
                </a:solidFill>
                <a:latin typeface="MS PGothic" panose="020B0600070205080204" pitchFamily="34" charset="-128"/>
                <a:ea typeface="MS PGothic" panose="020B0600070205080204" pitchFamily="34" charset="-128"/>
              </a:rPr>
              <a:t>主张</a:t>
            </a:r>
            <a:r>
              <a:rPr lang="zh-CN" altLang="en-US" sz="3600" dirty="0">
                <a:latin typeface="MS PGothic" panose="020B0600070205080204" pitchFamily="34" charset="-128"/>
                <a:ea typeface="MS PGothic" panose="020B0600070205080204" pitchFamily="34" charset="-128"/>
              </a:rPr>
              <a:t>：说明上帝的性格的一般原则规定法律的意图。</a:t>
            </a:r>
            <a:endParaRPr lang="en-US" altLang="zh-CN" sz="3600" dirty="0">
              <a:latin typeface="MS PGothic" panose="020B0600070205080204" pitchFamily="34" charset="-128"/>
              <a:ea typeface="MS PGothic" panose="020B0600070205080204" pitchFamily="34" charset="-128"/>
            </a:endParaRPr>
          </a:p>
          <a:p>
            <a:pPr marL="539750" indent="-539750" defTabSz="914400" eaLnBrk="0" fontAlgn="base" hangingPunct="0">
              <a:spcBef>
                <a:spcPct val="20000"/>
              </a:spcBef>
              <a:spcAft>
                <a:spcPct val="0"/>
              </a:spcAft>
              <a:buClr>
                <a:srgbClr val="808000"/>
              </a:buClr>
              <a:buAutoNum type="arabicPeriod"/>
            </a:pPr>
            <a:r>
              <a:rPr lang="zh-CN" altLang="en-US" sz="3600" b="1" u="sng" dirty="0">
                <a:solidFill>
                  <a:srgbClr val="FF0000"/>
                </a:solidFill>
                <a:latin typeface="MS PGothic" panose="020B0600070205080204" pitchFamily="34" charset="-128"/>
                <a:ea typeface="MS PGothic" panose="020B0600070205080204" pitchFamily="34" charset="-128"/>
              </a:rPr>
              <a:t>应用</a:t>
            </a:r>
            <a:r>
              <a:rPr lang="zh-CN" altLang="en-US" sz="3600" dirty="0">
                <a:latin typeface="MS PGothic" panose="020B0600070205080204" pitchFamily="34" charset="-128"/>
                <a:ea typeface="MS PGothic" panose="020B0600070205080204" pitchFamily="34" charset="-128"/>
              </a:rPr>
              <a:t>：展示这一原则与现代平行情况的关系</a:t>
            </a:r>
            <a:r>
              <a:rPr kumimoji="1" lang="en-US" altLang="zh-CN" sz="3600" dirty="0">
                <a:solidFill>
                  <a:srgbClr val="003300"/>
                </a:solidFill>
                <a:latin typeface="MS PGothic" panose="020B0600070205080204" pitchFamily="34" charset="-128"/>
                <a:ea typeface="MS PGothic" panose="020B0600070205080204" pitchFamily="34" charset="-128"/>
                <a:cs typeface="Arial" charset="0"/>
              </a:rPr>
              <a:t>.</a:t>
            </a:r>
          </a:p>
        </p:txBody>
      </p:sp>
      <p:sp>
        <p:nvSpPr>
          <p:cNvPr id="5" name="Text Box 4"/>
          <p:cNvSpPr txBox="1">
            <a:spLocks noChangeArrowheads="1"/>
          </p:cNvSpPr>
          <p:nvPr/>
        </p:nvSpPr>
        <p:spPr bwMode="auto">
          <a:xfrm>
            <a:off x="7524328" y="44624"/>
            <a:ext cx="1539431" cy="461665"/>
          </a:xfrm>
          <a:prstGeom prst="rect">
            <a:avLst/>
          </a:prstGeom>
          <a:noFill/>
          <a:ln>
            <a:noFill/>
          </a:ln>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defTabSz="914400" fontAlgn="base">
              <a:spcBef>
                <a:spcPct val="0"/>
              </a:spcBef>
              <a:spcAft>
                <a:spcPct val="0"/>
              </a:spcAft>
            </a:pPr>
            <a:r>
              <a:rPr lang="en-US" altLang="zh-CN" b="1" dirty="0">
                <a:solidFill>
                  <a:srgbClr val="FFFFFF"/>
                </a:solidFill>
                <a:latin typeface="Arial" charset="0"/>
                <a:cs typeface="Arial" charset="0"/>
              </a:rPr>
              <a:t>36</a:t>
            </a:r>
          </a:p>
        </p:txBody>
      </p:sp>
    </p:spTree>
    <p:extLst>
      <p:ext uri="{BB962C8B-B14F-4D97-AF65-F5344CB8AC3E}">
        <p14:creationId xmlns:p14="http://schemas.microsoft.com/office/powerpoint/2010/main" val="1960233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6853">
                                            <p:txEl>
                                              <p:pRg st="0" end="0"/>
                                            </p:txEl>
                                          </p:spTgt>
                                        </p:tgtEl>
                                        <p:attrNameLst>
                                          <p:attrName>style.visibility</p:attrName>
                                        </p:attrNameLst>
                                      </p:cBhvr>
                                      <p:to>
                                        <p:strVal val="visible"/>
                                      </p:to>
                                    </p:set>
                                    <p:anim calcmode="lin" valueType="num">
                                      <p:cBhvr additive="base">
                                        <p:cTn id="7" dur="500" fill="hold"/>
                                        <p:tgtEl>
                                          <p:spTgt spid="2068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68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6853">
                                            <p:txEl>
                                              <p:pRg st="1" end="1"/>
                                            </p:txEl>
                                          </p:spTgt>
                                        </p:tgtEl>
                                        <p:attrNameLst>
                                          <p:attrName>style.visibility</p:attrName>
                                        </p:attrNameLst>
                                      </p:cBhvr>
                                      <p:to>
                                        <p:strVal val="visible"/>
                                      </p:to>
                                    </p:set>
                                    <p:anim calcmode="lin" valueType="num">
                                      <p:cBhvr additive="base">
                                        <p:cTn id="13" dur="500" fill="hold"/>
                                        <p:tgtEl>
                                          <p:spTgt spid="20685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68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6853">
                                            <p:txEl>
                                              <p:pRg st="2" end="2"/>
                                            </p:txEl>
                                          </p:spTgt>
                                        </p:tgtEl>
                                        <p:attrNameLst>
                                          <p:attrName>style.visibility</p:attrName>
                                        </p:attrNameLst>
                                      </p:cBhvr>
                                      <p:to>
                                        <p:strVal val="visible"/>
                                      </p:to>
                                    </p:set>
                                    <p:anim calcmode="lin" valueType="num">
                                      <p:cBhvr additive="base">
                                        <p:cTn id="19" dur="500" fill="hold"/>
                                        <p:tgtEl>
                                          <p:spTgt spid="20685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685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zh-CN" altLang="en-US" sz="3600" b="1" dirty="0">
                <a:solidFill>
                  <a:srgbClr val="FFFFFF"/>
                </a:solidFill>
                <a:latin typeface="SimSun" panose="02010600030101010101" pitchFamily="2" charset="-122"/>
                <a:ea typeface="SimSun" panose="02010600030101010101" pitchFamily="2" charset="-122"/>
                <a:cs typeface="Arial"/>
              </a:rPr>
              <a:t>阐述旧约法律的建议策略</a:t>
            </a:r>
          </a:p>
        </p:txBody>
      </p:sp>
      <p:sp>
        <p:nvSpPr>
          <p:cNvPr id="3" name="Round Same Side Corner Rectangle 2"/>
          <p:cNvSpPr/>
          <p:nvPr/>
        </p:nvSpPr>
        <p:spPr bwMode="auto">
          <a:xfrm>
            <a:off x="709342" y="3558439"/>
            <a:ext cx="3329233"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ja-JP" altLang="en-US" sz="2800" b="1" dirty="0">
                <a:solidFill>
                  <a:srgbClr val="FFFF00"/>
                </a:solidFill>
                <a:latin typeface="SimSun" panose="02010600030101010101" pitchFamily="2" charset="-122"/>
                <a:ea typeface="SimSun" panose="02010600030101010101" pitchFamily="2" charset="-122"/>
              </a:rPr>
              <a:t>理解</a:t>
            </a:r>
            <a:r>
              <a:rPr lang="en-US" sz="2800" b="1" dirty="0">
                <a:solidFill>
                  <a:srgbClr val="FFFFFF"/>
                </a:solidFill>
                <a:latin typeface="SimSun" panose="02010600030101010101" pitchFamily="2" charset="-122"/>
                <a:ea typeface="SimSun" panose="02010600030101010101" pitchFamily="2" charset="-122"/>
              </a:rPr>
              <a:t>:</a:t>
            </a:r>
            <a:r>
              <a:rPr lang="en-US" sz="2800" b="1" dirty="0">
                <a:solidFill>
                  <a:srgbClr val="FFFFFF"/>
                </a:solidFill>
                <a:latin typeface="Arial" pitchFamily="-107" charset="0"/>
                <a:ea typeface="MS PGothic" charset="0"/>
              </a:rPr>
              <a:t> </a:t>
            </a:r>
            <a:br>
              <a:rPr lang="en-US" sz="2800" b="1" dirty="0">
                <a:solidFill>
                  <a:srgbClr val="FFFFFF"/>
                </a:solidFill>
                <a:latin typeface="Arial" pitchFamily="-107" charset="0"/>
                <a:ea typeface="MS PGothic" charset="0"/>
              </a:rPr>
            </a:br>
            <a:r>
              <a:rPr lang="zh-CN" altLang="en-US" sz="2800" b="1" dirty="0">
                <a:solidFill>
                  <a:srgbClr val="FFFFFF"/>
                </a:solidFill>
                <a:latin typeface="SimSun" panose="02010600030101010101" pitchFamily="2" charset="-122"/>
                <a:ea typeface="SimSun" panose="02010600030101010101" pitchFamily="2" charset="-122"/>
              </a:rPr>
              <a:t>命令幕后的意图</a:t>
            </a:r>
            <a:endParaRPr lang="en-US" sz="2800" b="1" dirty="0">
              <a:solidFill>
                <a:srgbClr val="FFFFFF"/>
              </a:solidFill>
              <a:latin typeface="SimSun" panose="02010600030101010101" pitchFamily="2" charset="-122"/>
              <a:ea typeface="SimSun" panose="02010600030101010101" pitchFamily="2" charset="-122"/>
            </a:endParaRPr>
          </a:p>
        </p:txBody>
      </p:sp>
      <p:sp>
        <p:nvSpPr>
          <p:cNvPr id="6" name="Round Same Side Corner Rectangle 5"/>
          <p:cNvSpPr/>
          <p:nvPr/>
        </p:nvSpPr>
        <p:spPr bwMode="auto">
          <a:xfrm>
            <a:off x="5228413" y="3558439"/>
            <a:ext cx="323772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ja-JP" altLang="en-US" sz="2800" b="1" dirty="0">
                <a:solidFill>
                  <a:srgbClr val="FFFF00"/>
                </a:solidFill>
                <a:latin typeface="SimSun" panose="02010600030101010101" pitchFamily="2" charset="-122"/>
                <a:ea typeface="SimSun" panose="02010600030101010101" pitchFamily="2" charset="-122"/>
              </a:rPr>
              <a:t>用途</a:t>
            </a:r>
            <a:r>
              <a:rPr lang="en-SG" altLang="ja-JP" sz="2800" b="1" dirty="0">
                <a:solidFill>
                  <a:srgbClr val="FFFFFF"/>
                </a:solidFill>
                <a:latin typeface="SimSun" panose="02010600030101010101" pitchFamily="2" charset="-122"/>
                <a:ea typeface="SimSun" panose="02010600030101010101" pitchFamily="2" charset="-122"/>
              </a:rPr>
              <a:t>:</a:t>
            </a:r>
            <a:endParaRPr lang="ja-JP" altLang="en-US" sz="2800" b="1" dirty="0">
              <a:solidFill>
                <a:srgbClr val="FFFFFF"/>
              </a:solidFill>
              <a:latin typeface="SimSun" panose="02010600030101010101" pitchFamily="2" charset="-122"/>
              <a:ea typeface="SimSun" panose="02010600030101010101" pitchFamily="2" charset="-122"/>
            </a:endParaRPr>
          </a:p>
          <a:p>
            <a:pPr algn="ctr" defTabSz="914400" eaLnBrk="0" fontAlgn="base" hangingPunct="0">
              <a:spcBef>
                <a:spcPct val="0"/>
              </a:spcBef>
              <a:spcAft>
                <a:spcPct val="0"/>
              </a:spcAft>
            </a:pPr>
            <a:r>
              <a:rPr lang="zh-CN" altLang="en-US" sz="2800" b="1" dirty="0">
                <a:solidFill>
                  <a:srgbClr val="FFFFFF"/>
                </a:solidFill>
                <a:latin typeface="SimSun" panose="02010600030101010101" pitchFamily="2" charset="-122"/>
                <a:ea typeface="SimSun" panose="02010600030101010101" pitchFamily="2" charset="-122"/>
              </a:rPr>
              <a:t>现代的并行情况</a:t>
            </a: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ja-JP" altLang="en-US" sz="2800" b="1" dirty="0">
                <a:solidFill>
                  <a:srgbClr val="FFFF00"/>
                </a:solidFill>
                <a:latin typeface="SimSun" panose="02010600030101010101" pitchFamily="2" charset="-122"/>
                <a:ea typeface="SimSun" panose="02010600030101010101" pitchFamily="2" charset="-122"/>
              </a:rPr>
              <a:t>原理</a:t>
            </a:r>
            <a:r>
              <a:rPr lang="en-US" sz="2800" b="1" dirty="0">
                <a:solidFill>
                  <a:srgbClr val="FFFFFF"/>
                </a:solidFill>
                <a:latin typeface="SimSun" panose="02010600030101010101" pitchFamily="2" charset="-122"/>
                <a:ea typeface="SimSun" panose="02010600030101010101" pitchFamily="2" charset="-122"/>
              </a:rPr>
              <a:t>: </a:t>
            </a:r>
            <a:r>
              <a:rPr lang="ja-JP" altLang="en-US" sz="2800" b="1" dirty="0">
                <a:solidFill>
                  <a:srgbClr val="FFFFFF"/>
                </a:solidFill>
                <a:latin typeface="SimSun" panose="02010600030101010101" pitchFamily="2" charset="-122"/>
                <a:ea typeface="SimSun" panose="02010600030101010101" pitchFamily="2" charset="-122"/>
              </a:rPr>
              <a:t>普遍真理</a:t>
            </a:r>
            <a:endParaRPr lang="en-US" sz="2800" b="1" dirty="0">
              <a:solidFill>
                <a:srgbClr val="FFFFFF"/>
              </a:solidFill>
              <a:latin typeface="SimSun" panose="02010600030101010101" pitchFamily="2" charset="-122"/>
              <a:ea typeface="SimSun" panose="02010600030101010101" pitchFamily="2" charset="-122"/>
            </a:endParaRPr>
          </a:p>
        </p:txBody>
      </p:sp>
      <p:sp>
        <p:nvSpPr>
          <p:cNvPr id="9" name="Text Box 3"/>
          <p:cNvSpPr txBox="1">
            <a:spLocks noChangeArrowheads="1"/>
          </p:cNvSpPr>
          <p:nvPr/>
        </p:nvSpPr>
        <p:spPr bwMode="auto">
          <a:xfrm>
            <a:off x="8117048" y="133170"/>
            <a:ext cx="698178" cy="461665"/>
          </a:xfrm>
          <a:prstGeom prst="rect">
            <a:avLst/>
          </a:prstGeom>
          <a:solidFill>
            <a:srgbClr val="F1F7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defRPr/>
            </a:pPr>
            <a:r>
              <a:rPr lang="en-US" altLang="zh-CN" b="1" kern="0" dirty="0">
                <a:solidFill>
                  <a:srgbClr val="000000"/>
                </a:solidFill>
                <a:cs typeface="MS PGothic" charset="0"/>
              </a:rPr>
              <a:t>112</a:t>
            </a:r>
          </a:p>
        </p:txBody>
      </p:sp>
      <p:pic>
        <p:nvPicPr>
          <p:cNvPr id="10" name="Picture 9"/>
          <p:cNvPicPr>
            <a:picLocks noChangeAspect="1"/>
          </p:cNvPicPr>
          <p:nvPr/>
        </p:nvPicPr>
        <p:blipFill>
          <a:blip r:embed="rId2"/>
          <a:stretch>
            <a:fillRect/>
          </a:stretch>
        </p:blipFill>
        <p:spPr>
          <a:xfrm>
            <a:off x="0" y="-28158"/>
            <a:ext cx="2734333" cy="1996167"/>
          </a:xfrm>
          <a:prstGeom prst="rect">
            <a:avLst/>
          </a:prstGeom>
        </p:spPr>
      </p:pic>
    </p:spTree>
    <p:extLst>
      <p:ext uri="{BB962C8B-B14F-4D97-AF65-F5344CB8AC3E}">
        <p14:creationId xmlns:p14="http://schemas.microsoft.com/office/powerpoint/2010/main" val="1241564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zh-CN" altLang="en-US" sz="3600" b="1" dirty="0">
                <a:solidFill>
                  <a:srgbClr val="FFFFFF"/>
                </a:solidFill>
                <a:latin typeface="SimSun" panose="02010600030101010101" pitchFamily="2" charset="-122"/>
                <a:ea typeface="SimSun" panose="02010600030101010101" pitchFamily="2" charset="-122"/>
                <a:cs typeface="Arial"/>
              </a:rPr>
              <a:t>阐述旧约法律的建议策略</a:t>
            </a:r>
            <a:endParaRPr lang="en-US" sz="3600" b="1" dirty="0">
              <a:solidFill>
                <a:srgbClr val="FFFFFF"/>
              </a:solidFill>
              <a:latin typeface="SimSun" panose="02010600030101010101" pitchFamily="2" charset="-122"/>
              <a:ea typeface="SimSun" panose="02010600030101010101" pitchFamily="2" charset="-122"/>
              <a:cs typeface="Arial"/>
            </a:endParaRPr>
          </a:p>
        </p:txBody>
      </p:sp>
      <p:sp>
        <p:nvSpPr>
          <p:cNvPr id="9" name="Text Box 3"/>
          <p:cNvSpPr txBox="1">
            <a:spLocks noChangeArrowheads="1"/>
          </p:cNvSpPr>
          <p:nvPr/>
        </p:nvSpPr>
        <p:spPr bwMode="auto">
          <a:xfrm>
            <a:off x="8117048" y="133170"/>
            <a:ext cx="698178" cy="461665"/>
          </a:xfrm>
          <a:prstGeom prst="rect">
            <a:avLst/>
          </a:prstGeom>
          <a:solidFill>
            <a:srgbClr val="F1F7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defRPr/>
            </a:pPr>
            <a:r>
              <a:rPr lang="en-US" altLang="zh-CN" b="1" kern="0" dirty="0">
                <a:solidFill>
                  <a:srgbClr val="000000"/>
                </a:solidFill>
                <a:cs typeface="MS PGothic" charset="0"/>
              </a:rPr>
              <a:t>112</a:t>
            </a:r>
          </a:p>
        </p:txBody>
      </p:sp>
      <p:pic>
        <p:nvPicPr>
          <p:cNvPr id="10" name="Picture 9"/>
          <p:cNvPicPr>
            <a:picLocks noChangeAspect="1"/>
          </p:cNvPicPr>
          <p:nvPr/>
        </p:nvPicPr>
        <p:blipFill>
          <a:blip r:embed="rId2"/>
          <a:stretch>
            <a:fillRect/>
          </a:stretch>
        </p:blipFill>
        <p:spPr>
          <a:xfrm>
            <a:off x="0" y="-28158"/>
            <a:ext cx="2734333" cy="1996167"/>
          </a:xfrm>
          <a:prstGeom prst="rect">
            <a:avLst/>
          </a:prstGeom>
        </p:spPr>
      </p:pic>
      <p:sp>
        <p:nvSpPr>
          <p:cNvPr id="6" name="Round Same Side Corner Rectangle 5"/>
          <p:cNvSpPr/>
          <p:nvPr/>
        </p:nvSpPr>
        <p:spPr bwMode="auto">
          <a:xfrm>
            <a:off x="815648" y="2225319"/>
            <a:ext cx="7650489" cy="4010528"/>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400" b="1" dirty="0">
              <a:solidFill>
                <a:srgbClr val="FFFFFF"/>
              </a:solidFill>
              <a:latin typeface="Arial"/>
              <a:ea typeface="MS PGothic" charset="0"/>
              <a:cs typeface="Arial"/>
            </a:endParaRPr>
          </a:p>
        </p:txBody>
      </p:sp>
      <p:sp>
        <p:nvSpPr>
          <p:cNvPr id="12" name="Rectangle 11"/>
          <p:cNvSpPr/>
          <p:nvPr/>
        </p:nvSpPr>
        <p:spPr>
          <a:xfrm>
            <a:off x="815647" y="3029523"/>
            <a:ext cx="7550573" cy="1815882"/>
          </a:xfrm>
          <a:prstGeom prst="rect">
            <a:avLst/>
          </a:prstGeom>
          <a:noFill/>
        </p:spPr>
        <p:txBody>
          <a:bodyPr wrap="square" rtlCol="0">
            <a:spAutoFit/>
          </a:bodyPr>
          <a:lstStyle/>
          <a:p>
            <a:r>
              <a:rPr lang="en-US" sz="2800" b="1" dirty="0">
                <a:solidFill>
                  <a:srgbClr val="FFFFFF"/>
                </a:solidFill>
                <a:latin typeface="SimSun" panose="02010600030101010101" pitchFamily="2" charset="-122"/>
                <a:ea typeface="SimSun" panose="02010600030101010101" pitchFamily="2" charset="-122"/>
                <a:cs typeface="Arial"/>
              </a:rPr>
              <a:t>“</a:t>
            </a:r>
            <a:r>
              <a:rPr lang="zh-CN" altLang="en-US" sz="2800" b="1" dirty="0">
                <a:solidFill>
                  <a:srgbClr val="FFFFFF"/>
                </a:solidFill>
                <a:latin typeface="SimSun" panose="02010600030101010101" pitchFamily="2" charset="-122"/>
                <a:ea typeface="SimSun" panose="02010600030101010101" pitchFamily="2" charset="-122"/>
                <a:cs typeface="Arial"/>
              </a:rPr>
              <a:t>你进了邻舍的葡萄园，可以随意吃饱了葡只  </a:t>
            </a:r>
            <a:endParaRPr lang="en-SG" altLang="zh-CN" sz="2800" b="1" dirty="0">
              <a:solidFill>
                <a:srgbClr val="FFFFFF"/>
              </a:solidFill>
              <a:latin typeface="SimSun" panose="02010600030101010101" pitchFamily="2" charset="-122"/>
              <a:ea typeface="SimSun" panose="02010600030101010101" pitchFamily="2" charset="-122"/>
              <a:cs typeface="Arial"/>
            </a:endParaRPr>
          </a:p>
          <a:p>
            <a:r>
              <a:rPr lang="zh-CN" altLang="en-US" sz="2800" b="1" dirty="0">
                <a:solidFill>
                  <a:srgbClr val="FFFFFF"/>
                </a:solidFill>
                <a:latin typeface="SimSun" panose="02010600030101010101" pitchFamily="2" charset="-122"/>
                <a:ea typeface="SimSun" panose="02010600030101010101" pitchFamily="2" charset="-122"/>
                <a:cs typeface="Arial"/>
              </a:rPr>
              <a:t>是不可装在器皿中</a:t>
            </a:r>
            <a:r>
              <a:rPr lang="en-SG" altLang="zh-CN" sz="2800" b="1" dirty="0">
                <a:solidFill>
                  <a:srgbClr val="FFFFFF"/>
                </a:solidFill>
                <a:latin typeface="SimSun" panose="02010600030101010101" pitchFamily="2" charset="-122"/>
                <a:ea typeface="SimSun" panose="02010600030101010101" pitchFamily="2" charset="-122"/>
                <a:cs typeface="Arial"/>
              </a:rPr>
              <a:t>.</a:t>
            </a:r>
            <a:r>
              <a:rPr lang="zh-CN" altLang="en-US" sz="2800" b="1" dirty="0">
                <a:solidFill>
                  <a:srgbClr val="FFFFFF"/>
                </a:solidFill>
                <a:latin typeface="SimSun" panose="02010600030101010101" pitchFamily="2" charset="-122"/>
                <a:ea typeface="SimSun" panose="02010600030101010101" pitchFamily="2" charset="-122"/>
                <a:cs typeface="Arial"/>
              </a:rPr>
              <a:t> </a:t>
            </a:r>
          </a:p>
          <a:p>
            <a:pPr algn="ctr"/>
            <a:r>
              <a:rPr lang="zh-CN" altLang="en-US" sz="2800" b="1" dirty="0">
                <a:solidFill>
                  <a:srgbClr val="FFFFFF"/>
                </a:solidFill>
                <a:latin typeface="SimSun" panose="02010600030101010101" pitchFamily="2" charset="-122"/>
                <a:ea typeface="SimSun" panose="02010600030101010101" pitchFamily="2" charset="-122"/>
                <a:cs typeface="Arial"/>
              </a:rPr>
              <a:t>你进了邻舍站着的禾稼，可以用手摘穗子，只  </a:t>
            </a:r>
            <a:endParaRPr lang="en-SG" altLang="zh-CN" sz="2800" b="1" dirty="0">
              <a:solidFill>
                <a:srgbClr val="FFFFFF"/>
              </a:solidFill>
              <a:latin typeface="SimSun" panose="02010600030101010101" pitchFamily="2" charset="-122"/>
              <a:ea typeface="SimSun" panose="02010600030101010101" pitchFamily="2" charset="-122"/>
              <a:cs typeface="Arial"/>
            </a:endParaRPr>
          </a:p>
          <a:p>
            <a:pPr algn="ctr"/>
            <a:r>
              <a:rPr lang="zh-CN" altLang="en-US" sz="2800" b="1" dirty="0">
                <a:solidFill>
                  <a:srgbClr val="FFFFFF"/>
                </a:solidFill>
                <a:latin typeface="SimSun" panose="02010600030101010101" pitchFamily="2" charset="-122"/>
                <a:ea typeface="SimSun" panose="02010600030101010101" pitchFamily="2" charset="-122"/>
                <a:cs typeface="Arial"/>
              </a:rPr>
              <a:t>是不可用镰刀割取禾稼</a:t>
            </a:r>
            <a:r>
              <a:rPr lang="en-SG" altLang="zh-CN" sz="2800" b="1" dirty="0">
                <a:solidFill>
                  <a:srgbClr val="FFFFFF"/>
                </a:solidFill>
                <a:latin typeface="SimSun" panose="02010600030101010101" pitchFamily="2" charset="-122"/>
                <a:ea typeface="SimSun" panose="02010600030101010101" pitchFamily="2" charset="-122"/>
                <a:cs typeface="Arial"/>
              </a:rPr>
              <a:t>.</a:t>
            </a:r>
            <a:r>
              <a:rPr lang="en-US" sz="2800" b="1" dirty="0">
                <a:solidFill>
                  <a:srgbClr val="FFFFFF"/>
                </a:solidFill>
                <a:latin typeface="SimSun" panose="02010600030101010101" pitchFamily="2" charset="-122"/>
                <a:ea typeface="SimSun" panose="02010600030101010101" pitchFamily="2" charset="-122"/>
                <a:cs typeface="Arial"/>
              </a:rPr>
              <a:t>”</a:t>
            </a:r>
            <a:r>
              <a:rPr lang="en-US" sz="2800" b="1" dirty="0">
                <a:solidFill>
                  <a:srgbClr val="FFFFFF"/>
                </a:solidFill>
                <a:latin typeface="Arial"/>
                <a:ea typeface="MS PGothic" charset="0"/>
                <a:cs typeface="Arial"/>
              </a:rPr>
              <a:t> </a:t>
            </a:r>
            <a:r>
              <a:rPr lang="en-US" sz="2800" b="1" dirty="0">
                <a:solidFill>
                  <a:srgbClr val="FFFFFF"/>
                </a:solidFill>
                <a:latin typeface="SimSun" panose="02010600030101010101" pitchFamily="2" charset="-122"/>
                <a:ea typeface="SimSun" panose="02010600030101010101" pitchFamily="2" charset="-122"/>
                <a:cs typeface="Arial"/>
              </a:rPr>
              <a:t>(</a:t>
            </a:r>
            <a:r>
              <a:rPr lang="ja-JP" altLang="en-US" sz="2800" b="1" dirty="0">
                <a:solidFill>
                  <a:srgbClr val="FFFFFF"/>
                </a:solidFill>
                <a:latin typeface="SimSun" panose="02010600030101010101" pitchFamily="2" charset="-122"/>
                <a:ea typeface="SimSun" panose="02010600030101010101" pitchFamily="2" charset="-122"/>
                <a:cs typeface="Arial"/>
              </a:rPr>
              <a:t>申命记 </a:t>
            </a:r>
            <a:r>
              <a:rPr lang="en-US" sz="2800" b="1" dirty="0">
                <a:solidFill>
                  <a:srgbClr val="FFFFFF"/>
                </a:solidFill>
                <a:latin typeface="SimSun" panose="02010600030101010101" pitchFamily="2" charset="-122"/>
                <a:ea typeface="SimSun" panose="02010600030101010101" pitchFamily="2" charset="-122"/>
                <a:cs typeface="Arial"/>
              </a:rPr>
              <a:t>23:24-25)</a:t>
            </a:r>
          </a:p>
        </p:txBody>
      </p:sp>
      <p:sp>
        <p:nvSpPr>
          <p:cNvPr id="13" name="Rectangle 12"/>
          <p:cNvSpPr/>
          <p:nvPr/>
        </p:nvSpPr>
        <p:spPr>
          <a:xfrm>
            <a:off x="815648" y="2318822"/>
            <a:ext cx="7550573" cy="646331"/>
          </a:xfrm>
          <a:prstGeom prst="rect">
            <a:avLst/>
          </a:prstGeom>
          <a:noFill/>
        </p:spPr>
        <p:txBody>
          <a:bodyPr wrap="square" rtlCol="0">
            <a:spAutoFit/>
          </a:bodyPr>
          <a:lstStyle/>
          <a:p>
            <a:pPr algn="ctr"/>
            <a:r>
              <a:rPr lang="zh-CN" altLang="en-US" sz="3600" b="1" dirty="0">
                <a:solidFill>
                  <a:srgbClr val="FFFFFF"/>
                </a:solidFill>
                <a:latin typeface="SimSun" panose="02010600030101010101" pitchFamily="2" charset="-122"/>
                <a:ea typeface="SimSun" panose="02010600030101010101" pitchFamily="2" charset="-122"/>
                <a:cs typeface="Arial"/>
              </a:rPr>
              <a:t>神授的偷窃行为？</a:t>
            </a:r>
            <a:endParaRPr lang="en-US" sz="3600" b="1" dirty="0">
              <a:solidFill>
                <a:srgbClr val="FFFFFF"/>
              </a:solidFill>
              <a:latin typeface="SimSun" panose="02010600030101010101" pitchFamily="2" charset="-122"/>
              <a:ea typeface="SimSun" panose="02010600030101010101" pitchFamily="2" charset="-122"/>
              <a:cs typeface="Arial"/>
            </a:endParaRPr>
          </a:p>
        </p:txBody>
      </p:sp>
    </p:spTree>
    <p:extLst>
      <p:ext uri="{BB962C8B-B14F-4D97-AF65-F5344CB8AC3E}">
        <p14:creationId xmlns:p14="http://schemas.microsoft.com/office/powerpoint/2010/main" val="12377515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zh-CN" altLang="en-US" sz="3600" b="1" dirty="0">
                <a:solidFill>
                  <a:srgbClr val="FFFFFF"/>
                </a:solidFill>
                <a:latin typeface="SimSun" panose="02010600030101010101" pitchFamily="2" charset="-122"/>
                <a:ea typeface="SimSun" panose="02010600030101010101" pitchFamily="2" charset="-122"/>
                <a:cs typeface="Arial"/>
              </a:rPr>
              <a:t>阐述旧约法律的建议策略</a:t>
            </a:r>
            <a:endParaRPr lang="en-US" sz="3600" b="1" dirty="0">
              <a:solidFill>
                <a:srgbClr val="FFFFFF"/>
              </a:solidFill>
              <a:latin typeface="SimSun" panose="02010600030101010101" pitchFamily="2" charset="-122"/>
              <a:ea typeface="SimSun" panose="02010600030101010101" pitchFamily="2" charset="-122"/>
              <a:cs typeface="Arial"/>
            </a:endParaRP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SG" altLang="ja-JP" sz="2400" b="1" dirty="0">
              <a:solidFill>
                <a:srgbClr val="FFFF00"/>
              </a:solidFill>
              <a:latin typeface="Arial"/>
              <a:ea typeface="MS PGothic" charset="0"/>
              <a:cs typeface="Arial"/>
            </a:endParaRPr>
          </a:p>
          <a:p>
            <a:pPr algn="ctr" defTabSz="914400" eaLnBrk="0" fontAlgn="base" hangingPunct="0">
              <a:spcBef>
                <a:spcPct val="0"/>
              </a:spcBef>
              <a:spcAft>
                <a:spcPct val="0"/>
              </a:spcAft>
            </a:pPr>
            <a:r>
              <a:rPr lang="ja-JP" altLang="en-US" sz="2400" b="1" dirty="0">
                <a:solidFill>
                  <a:srgbClr val="FFFF00"/>
                </a:solidFill>
                <a:latin typeface="Arial"/>
                <a:ea typeface="MS PGothic" charset="0"/>
                <a:cs typeface="Arial"/>
              </a:rPr>
              <a:t>原理</a:t>
            </a:r>
            <a:r>
              <a:rPr lang="en-US" sz="2400" b="1" dirty="0">
                <a:solidFill>
                  <a:srgbClr val="FFFFFF"/>
                </a:solidFill>
                <a:latin typeface="Arial"/>
                <a:ea typeface="MS PGothic" charset="0"/>
                <a:cs typeface="Arial"/>
              </a:rPr>
              <a:t>: </a:t>
            </a:r>
            <a:r>
              <a:rPr lang="zh-CN" altLang="en-US" sz="2400" b="1" dirty="0">
                <a:solidFill>
                  <a:srgbClr val="FFFFFF"/>
                </a:solidFill>
                <a:latin typeface="SimSun" panose="02010600030101010101" pitchFamily="2" charset="-122"/>
                <a:ea typeface="SimSun" panose="02010600030101010101" pitchFamily="2" charset="-122"/>
                <a:cs typeface="Arial"/>
              </a:rPr>
              <a:t>神需要他的人民给弱势社群机会营生</a:t>
            </a:r>
          </a:p>
          <a:p>
            <a:pPr algn="ctr" defTabSz="914400" eaLnBrk="0" fontAlgn="base" hangingPunct="0">
              <a:spcBef>
                <a:spcPct val="0"/>
              </a:spcBef>
              <a:spcAft>
                <a:spcPct val="0"/>
              </a:spcAft>
            </a:pPr>
            <a:endParaRPr lang="en-US" sz="2400" b="1" dirty="0">
              <a:solidFill>
                <a:srgbClr val="FFFFFF"/>
              </a:solidFill>
              <a:latin typeface="Arial"/>
              <a:ea typeface="MS PGothic" charset="0"/>
              <a:cs typeface="Arial"/>
            </a:endParaRPr>
          </a:p>
        </p:txBody>
      </p:sp>
      <p:sp>
        <p:nvSpPr>
          <p:cNvPr id="9" name="Text Box 3"/>
          <p:cNvSpPr txBox="1">
            <a:spLocks noChangeArrowheads="1"/>
          </p:cNvSpPr>
          <p:nvPr/>
        </p:nvSpPr>
        <p:spPr bwMode="auto">
          <a:xfrm>
            <a:off x="8117048" y="133170"/>
            <a:ext cx="698178" cy="461665"/>
          </a:xfrm>
          <a:prstGeom prst="rect">
            <a:avLst/>
          </a:prstGeom>
          <a:solidFill>
            <a:srgbClr val="F1F7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defRPr/>
            </a:pPr>
            <a:r>
              <a:rPr lang="en-US" altLang="zh-CN" b="1" kern="0" dirty="0">
                <a:solidFill>
                  <a:srgbClr val="000000"/>
                </a:solidFill>
                <a:cs typeface="MS PGothic" charset="0"/>
              </a:rPr>
              <a:t>112</a:t>
            </a:r>
          </a:p>
        </p:txBody>
      </p:sp>
      <p:pic>
        <p:nvPicPr>
          <p:cNvPr id="10" name="Picture 9"/>
          <p:cNvPicPr>
            <a:picLocks noChangeAspect="1"/>
          </p:cNvPicPr>
          <p:nvPr/>
        </p:nvPicPr>
        <p:blipFill>
          <a:blip r:embed="rId2"/>
          <a:stretch>
            <a:fillRect/>
          </a:stretch>
        </p:blipFill>
        <p:spPr>
          <a:xfrm>
            <a:off x="0" y="-28158"/>
            <a:ext cx="2734333" cy="1996167"/>
          </a:xfrm>
          <a:prstGeom prst="rect">
            <a:avLst/>
          </a:prstGeom>
        </p:spPr>
      </p:pic>
      <p:grpSp>
        <p:nvGrpSpPr>
          <p:cNvPr id="5" name="Group 4"/>
          <p:cNvGrpSpPr/>
          <p:nvPr/>
        </p:nvGrpSpPr>
        <p:grpSpPr>
          <a:xfrm>
            <a:off x="709342" y="3558439"/>
            <a:ext cx="3329233" cy="2677407"/>
            <a:chOff x="709342" y="3558439"/>
            <a:chExt cx="3329233" cy="2677407"/>
          </a:xfrm>
        </p:grpSpPr>
        <p:sp>
          <p:nvSpPr>
            <p:cNvPr id="3" name="Round Same Side Corner Rectangle 2"/>
            <p:cNvSpPr/>
            <p:nvPr/>
          </p:nvSpPr>
          <p:spPr bwMode="auto">
            <a:xfrm>
              <a:off x="709342" y="3558439"/>
              <a:ext cx="3329233"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800" b="1" dirty="0">
                <a:solidFill>
                  <a:srgbClr val="FFFFFF"/>
                </a:solidFill>
                <a:latin typeface="Arial" pitchFamily="-107" charset="0"/>
                <a:ea typeface="MS PGothic" charset="0"/>
              </a:endParaRPr>
            </a:p>
          </p:txBody>
        </p:sp>
        <p:sp>
          <p:nvSpPr>
            <p:cNvPr id="8" name="TextBox 7"/>
            <p:cNvSpPr txBox="1"/>
            <p:nvPr/>
          </p:nvSpPr>
          <p:spPr>
            <a:xfrm>
              <a:off x="709343" y="3656818"/>
              <a:ext cx="3329232" cy="2308324"/>
            </a:xfrm>
            <a:prstGeom prst="rect">
              <a:avLst/>
            </a:prstGeom>
            <a:noFill/>
          </p:spPr>
          <p:txBody>
            <a:bodyPr wrap="square" rtlCol="0">
              <a:spAutoFit/>
            </a:bodyPr>
            <a:lstStyle/>
            <a:p>
              <a:pPr algn="ctr"/>
              <a:endParaRPr lang="en-SG" altLang="ja-JP" sz="2400" b="1" dirty="0">
                <a:solidFill>
                  <a:srgbClr val="FFFF00"/>
                </a:solidFill>
                <a:latin typeface="Arial"/>
                <a:ea typeface="MS PGothic" charset="0"/>
                <a:cs typeface="Arial"/>
              </a:endParaRPr>
            </a:p>
            <a:p>
              <a:pPr algn="ctr"/>
              <a:r>
                <a:rPr lang="ja-JP" altLang="en-US" sz="2400" b="1" dirty="0">
                  <a:solidFill>
                    <a:srgbClr val="FFFF00"/>
                  </a:solidFill>
                  <a:latin typeface="SimSun" panose="02010600030101010101" pitchFamily="2" charset="-122"/>
                  <a:ea typeface="SimSun" panose="02010600030101010101" pitchFamily="2" charset="-122"/>
                  <a:cs typeface="Arial"/>
                </a:rPr>
                <a:t>理解</a:t>
              </a:r>
              <a:r>
                <a:rPr lang="en-US" sz="2400" b="1" dirty="0">
                  <a:solidFill>
                    <a:srgbClr val="FFFFFF"/>
                  </a:solidFill>
                  <a:latin typeface="Arial"/>
                  <a:ea typeface="MS PGothic" charset="0"/>
                  <a:cs typeface="Arial"/>
                </a:rPr>
                <a:t>: </a:t>
              </a:r>
              <a:br>
                <a:rPr lang="en-US" sz="2400" b="1" dirty="0">
                  <a:solidFill>
                    <a:srgbClr val="FFFFFF"/>
                  </a:solidFill>
                  <a:latin typeface="Arial"/>
                  <a:ea typeface="MS PGothic" charset="0"/>
                  <a:cs typeface="Arial"/>
                </a:rPr>
              </a:br>
              <a:r>
                <a:rPr lang="zh-CN" altLang="en-US" sz="2400" b="1" dirty="0">
                  <a:solidFill>
                    <a:srgbClr val="FFFFFF"/>
                  </a:solidFill>
                  <a:latin typeface="SimSun" panose="02010600030101010101" pitchFamily="2" charset="-122"/>
                  <a:ea typeface="SimSun" panose="02010600030101010101" pitchFamily="2" charset="-122"/>
                  <a:cs typeface="Arial"/>
                </a:rPr>
                <a:t>不要在田的角落收成因为神对贫困的人有同情，让他们搜集食物</a:t>
              </a:r>
            </a:p>
            <a:p>
              <a:pPr algn="ctr"/>
              <a:endParaRPr lang="en-US" sz="2400" b="1" dirty="0">
                <a:solidFill>
                  <a:srgbClr val="FFFFFF"/>
                </a:solidFill>
                <a:latin typeface="Arial"/>
                <a:ea typeface="MS PGothic" charset="0"/>
                <a:cs typeface="Arial"/>
              </a:endParaRPr>
            </a:p>
          </p:txBody>
        </p:sp>
      </p:grpSp>
      <p:grpSp>
        <p:nvGrpSpPr>
          <p:cNvPr id="4" name="Group 3"/>
          <p:cNvGrpSpPr/>
          <p:nvPr/>
        </p:nvGrpSpPr>
        <p:grpSpPr>
          <a:xfrm>
            <a:off x="5228413" y="3558439"/>
            <a:ext cx="3237724" cy="2677407"/>
            <a:chOff x="5228413" y="3558439"/>
            <a:chExt cx="3237724" cy="2677407"/>
          </a:xfrm>
        </p:grpSpPr>
        <p:sp>
          <p:nvSpPr>
            <p:cNvPr id="6" name="Round Same Side Corner Rectangle 5"/>
            <p:cNvSpPr/>
            <p:nvPr/>
          </p:nvSpPr>
          <p:spPr bwMode="auto">
            <a:xfrm>
              <a:off x="5228413" y="3558439"/>
              <a:ext cx="323772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400" b="1" dirty="0">
                <a:solidFill>
                  <a:srgbClr val="FFFFFF"/>
                </a:solidFill>
                <a:latin typeface="Arial"/>
                <a:ea typeface="MS PGothic" charset="0"/>
                <a:cs typeface="Arial"/>
              </a:endParaRPr>
            </a:p>
          </p:txBody>
        </p:sp>
        <p:sp>
          <p:nvSpPr>
            <p:cNvPr id="11" name="TextBox 10"/>
            <p:cNvSpPr txBox="1"/>
            <p:nvPr/>
          </p:nvSpPr>
          <p:spPr>
            <a:xfrm>
              <a:off x="5228413" y="3711044"/>
              <a:ext cx="3237724" cy="1938992"/>
            </a:xfrm>
            <a:prstGeom prst="rect">
              <a:avLst/>
            </a:prstGeom>
            <a:noFill/>
          </p:spPr>
          <p:txBody>
            <a:bodyPr wrap="square" rtlCol="0">
              <a:spAutoFit/>
            </a:bodyPr>
            <a:lstStyle/>
            <a:p>
              <a:pPr algn="ctr" defTabSz="914400" eaLnBrk="0" fontAlgn="base" hangingPunct="0">
                <a:spcBef>
                  <a:spcPct val="0"/>
                </a:spcBef>
                <a:spcAft>
                  <a:spcPct val="0"/>
                </a:spcAft>
              </a:pPr>
              <a:endParaRPr lang="en-SG" altLang="ja-JP" sz="2400" b="1" dirty="0">
                <a:solidFill>
                  <a:srgbClr val="FFFF00"/>
                </a:solidFill>
                <a:latin typeface="SimSun" panose="02010600030101010101" pitchFamily="2" charset="-122"/>
                <a:ea typeface="SimSun" panose="02010600030101010101" pitchFamily="2" charset="-122"/>
                <a:cs typeface="Arial"/>
              </a:endParaRPr>
            </a:p>
            <a:p>
              <a:pPr algn="ctr" defTabSz="914400" eaLnBrk="0" fontAlgn="base" hangingPunct="0">
                <a:spcBef>
                  <a:spcPct val="0"/>
                </a:spcBef>
                <a:spcAft>
                  <a:spcPct val="0"/>
                </a:spcAft>
              </a:pPr>
              <a:r>
                <a:rPr lang="ja-JP" altLang="en-US" sz="2400" b="1" dirty="0">
                  <a:solidFill>
                    <a:srgbClr val="FFFF00"/>
                  </a:solidFill>
                  <a:latin typeface="SimSun" panose="02010600030101010101" pitchFamily="2" charset="-122"/>
                  <a:ea typeface="SimSun" panose="02010600030101010101" pitchFamily="2" charset="-122"/>
                  <a:cs typeface="Arial"/>
                </a:rPr>
                <a:t>用途</a:t>
              </a:r>
              <a:r>
                <a:rPr lang="en-US" altLang="ja-JP" sz="2400" b="1" dirty="0">
                  <a:solidFill>
                    <a:srgbClr val="FFFFFF"/>
                  </a:solidFill>
                  <a:latin typeface="SimSun" panose="02010600030101010101" pitchFamily="2" charset="-122"/>
                  <a:ea typeface="SimSun" panose="02010600030101010101" pitchFamily="2" charset="-122"/>
                  <a:cs typeface="Arial"/>
                </a:rPr>
                <a:t>: </a:t>
              </a:r>
            </a:p>
            <a:p>
              <a:pPr algn="ctr" defTabSz="914400" eaLnBrk="0" fontAlgn="base" hangingPunct="0">
                <a:spcBef>
                  <a:spcPct val="0"/>
                </a:spcBef>
                <a:spcAft>
                  <a:spcPct val="0"/>
                </a:spcAft>
              </a:pPr>
              <a:r>
                <a:rPr lang="zh-CN" altLang="en-US" sz="2400" b="1" dirty="0">
                  <a:solidFill>
                    <a:srgbClr val="FFFFFF"/>
                  </a:solidFill>
                  <a:latin typeface="SimSun" panose="02010600030101010101" pitchFamily="2" charset="-122"/>
                  <a:ea typeface="SimSun" panose="02010600030101010101" pitchFamily="2" charset="-122"/>
                  <a:cs typeface="Arial"/>
                </a:rPr>
                <a:t>作为雇主何你应该给贫困人机会自食其力</a:t>
              </a:r>
            </a:p>
            <a:p>
              <a:pPr algn="ctr" defTabSz="914400" eaLnBrk="0" fontAlgn="base" hangingPunct="0">
                <a:spcBef>
                  <a:spcPct val="0"/>
                </a:spcBef>
                <a:spcAft>
                  <a:spcPct val="0"/>
                </a:spcAft>
              </a:pPr>
              <a:endParaRPr lang="zh-CN" altLang="en-US" sz="2400" b="1" dirty="0">
                <a:solidFill>
                  <a:srgbClr val="FFFFFF"/>
                </a:solidFill>
                <a:latin typeface="Arial"/>
                <a:ea typeface="MS PGothic" charset="0"/>
                <a:cs typeface="Arial"/>
              </a:endParaRPr>
            </a:p>
          </p:txBody>
        </p:sp>
      </p:grpSp>
    </p:spTree>
    <p:extLst>
      <p:ext uri="{BB962C8B-B14F-4D97-AF65-F5344CB8AC3E}">
        <p14:creationId xmlns:p14="http://schemas.microsoft.com/office/powerpoint/2010/main" val="63720171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zh-CN" altLang="en-US" sz="3600" b="1" dirty="0">
                <a:solidFill>
                  <a:srgbClr val="FFFFFF"/>
                </a:solidFill>
                <a:latin typeface="SimSun" panose="02010600030101010101" pitchFamily="2" charset="-122"/>
                <a:ea typeface="SimSun" panose="02010600030101010101" pitchFamily="2" charset="-122"/>
                <a:cs typeface="Arial"/>
              </a:rPr>
              <a:t>阐述旧约法律的建议策略</a:t>
            </a:r>
            <a:endParaRPr lang="en-US" sz="3600" b="1" dirty="0">
              <a:solidFill>
                <a:srgbClr val="FFFFFF"/>
              </a:solidFill>
              <a:latin typeface="SimSun" panose="02010600030101010101" pitchFamily="2" charset="-122"/>
              <a:ea typeface="SimSun" panose="02010600030101010101" pitchFamily="2" charset="-122"/>
              <a:cs typeface="Arial"/>
            </a:endParaRP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SG" altLang="ja-JP" sz="2400" b="1" dirty="0">
              <a:solidFill>
                <a:srgbClr val="FFFF00"/>
              </a:solidFill>
              <a:latin typeface="SimSun" panose="02010600030101010101" pitchFamily="2" charset="-122"/>
              <a:ea typeface="SimSun" panose="02010600030101010101" pitchFamily="2" charset="-122"/>
              <a:cs typeface="Arial"/>
            </a:endParaRPr>
          </a:p>
          <a:p>
            <a:pPr algn="ctr" defTabSz="914400" eaLnBrk="0" fontAlgn="base" hangingPunct="0">
              <a:spcBef>
                <a:spcPct val="0"/>
              </a:spcBef>
              <a:spcAft>
                <a:spcPct val="0"/>
              </a:spcAft>
            </a:pPr>
            <a:r>
              <a:rPr lang="ja-JP" altLang="en-US" sz="2400" b="1" dirty="0">
                <a:solidFill>
                  <a:srgbClr val="FFFF00"/>
                </a:solidFill>
                <a:latin typeface="SimSun" panose="02010600030101010101" pitchFamily="2" charset="-122"/>
                <a:ea typeface="SimSun" panose="02010600030101010101" pitchFamily="2" charset="-122"/>
                <a:cs typeface="Arial"/>
              </a:rPr>
              <a:t>原理</a:t>
            </a:r>
            <a:r>
              <a:rPr lang="en-US" sz="2400" b="1" dirty="0">
                <a:solidFill>
                  <a:srgbClr val="FFFFFF"/>
                </a:solidFill>
                <a:latin typeface="SimSun" panose="02010600030101010101" pitchFamily="2" charset="-122"/>
                <a:ea typeface="SimSun" panose="02010600030101010101" pitchFamily="2" charset="-122"/>
                <a:cs typeface="Arial"/>
              </a:rPr>
              <a:t>: </a:t>
            </a:r>
            <a:r>
              <a:rPr lang="zh-CN" altLang="en-US" sz="2400" b="1" dirty="0">
                <a:solidFill>
                  <a:srgbClr val="FFFFFF"/>
                </a:solidFill>
                <a:latin typeface="SimSun" panose="02010600030101010101" pitchFamily="2" charset="-122"/>
                <a:ea typeface="SimSun" panose="02010600030101010101" pitchFamily="2" charset="-122"/>
                <a:cs typeface="Arial"/>
              </a:rPr>
              <a:t>神允许拿小件的东西因为他对人的需要</a:t>
            </a:r>
            <a:endParaRPr lang="en-SG" altLang="zh-CN" sz="2400" b="1" dirty="0">
              <a:solidFill>
                <a:srgbClr val="FFFFFF"/>
              </a:solidFill>
              <a:latin typeface="SimSun" panose="02010600030101010101" pitchFamily="2" charset="-122"/>
              <a:ea typeface="SimSun" panose="02010600030101010101" pitchFamily="2" charset="-122"/>
              <a:cs typeface="Arial"/>
            </a:endParaRPr>
          </a:p>
          <a:p>
            <a:pPr algn="ctr" defTabSz="914400" eaLnBrk="0" fontAlgn="base" hangingPunct="0">
              <a:spcBef>
                <a:spcPct val="0"/>
              </a:spcBef>
              <a:spcAft>
                <a:spcPct val="0"/>
              </a:spcAft>
            </a:pPr>
            <a:r>
              <a:rPr lang="zh-CN" altLang="en-US" sz="2400" b="1" dirty="0">
                <a:solidFill>
                  <a:srgbClr val="FFFFFF"/>
                </a:solidFill>
                <a:latin typeface="SimSun" panose="02010600030101010101" pitchFamily="2" charset="-122"/>
                <a:ea typeface="SimSun" panose="02010600030101010101" pitchFamily="2" charset="-122"/>
                <a:cs typeface="Arial"/>
              </a:rPr>
              <a:t>比人的财产还要关心</a:t>
            </a:r>
          </a:p>
          <a:p>
            <a:pPr algn="ctr" defTabSz="914400" eaLnBrk="0" fontAlgn="base" hangingPunct="0">
              <a:spcBef>
                <a:spcPct val="0"/>
              </a:spcBef>
              <a:spcAft>
                <a:spcPct val="0"/>
              </a:spcAft>
            </a:pPr>
            <a:endParaRPr lang="en-US" sz="2400" b="1" dirty="0">
              <a:solidFill>
                <a:srgbClr val="FFFFFF"/>
              </a:solidFill>
              <a:latin typeface="Arial"/>
              <a:ea typeface="MS PGothic" charset="0"/>
              <a:cs typeface="Arial"/>
            </a:endParaRPr>
          </a:p>
        </p:txBody>
      </p:sp>
      <p:sp>
        <p:nvSpPr>
          <p:cNvPr id="9" name="Text Box 3"/>
          <p:cNvSpPr txBox="1">
            <a:spLocks noChangeArrowheads="1"/>
          </p:cNvSpPr>
          <p:nvPr/>
        </p:nvSpPr>
        <p:spPr bwMode="auto">
          <a:xfrm>
            <a:off x="8117048" y="133170"/>
            <a:ext cx="698178" cy="461665"/>
          </a:xfrm>
          <a:prstGeom prst="rect">
            <a:avLst/>
          </a:prstGeom>
          <a:solidFill>
            <a:srgbClr val="F1F7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defRPr/>
            </a:pPr>
            <a:r>
              <a:rPr lang="en-US" altLang="zh-CN" b="1" kern="0" dirty="0">
                <a:solidFill>
                  <a:srgbClr val="000000"/>
                </a:solidFill>
                <a:cs typeface="MS PGothic" charset="0"/>
              </a:rPr>
              <a:t>112</a:t>
            </a:r>
          </a:p>
        </p:txBody>
      </p:sp>
      <p:pic>
        <p:nvPicPr>
          <p:cNvPr id="10" name="Picture 9"/>
          <p:cNvPicPr>
            <a:picLocks noChangeAspect="1"/>
          </p:cNvPicPr>
          <p:nvPr/>
        </p:nvPicPr>
        <p:blipFill>
          <a:blip r:embed="rId2"/>
          <a:stretch>
            <a:fillRect/>
          </a:stretch>
        </p:blipFill>
        <p:spPr>
          <a:xfrm>
            <a:off x="0" y="-28158"/>
            <a:ext cx="2734333" cy="1996167"/>
          </a:xfrm>
          <a:prstGeom prst="rect">
            <a:avLst/>
          </a:prstGeom>
        </p:spPr>
      </p:pic>
      <p:grpSp>
        <p:nvGrpSpPr>
          <p:cNvPr id="5" name="Group 4"/>
          <p:cNvGrpSpPr/>
          <p:nvPr/>
        </p:nvGrpSpPr>
        <p:grpSpPr>
          <a:xfrm>
            <a:off x="709342" y="3558439"/>
            <a:ext cx="3532029" cy="2677407"/>
            <a:chOff x="709342" y="3558439"/>
            <a:chExt cx="3532029" cy="2677407"/>
          </a:xfrm>
        </p:grpSpPr>
        <p:sp>
          <p:nvSpPr>
            <p:cNvPr id="3" name="Round Same Side Corner Rectangle 2"/>
            <p:cNvSpPr/>
            <p:nvPr/>
          </p:nvSpPr>
          <p:spPr bwMode="auto">
            <a:xfrm>
              <a:off x="709342" y="3558439"/>
              <a:ext cx="3532029"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800" b="1" dirty="0">
                <a:solidFill>
                  <a:srgbClr val="FFFFFF"/>
                </a:solidFill>
                <a:latin typeface="Arial" pitchFamily="-107" charset="0"/>
                <a:ea typeface="MS PGothic" charset="0"/>
              </a:endParaRPr>
            </a:p>
          </p:txBody>
        </p:sp>
        <p:sp>
          <p:nvSpPr>
            <p:cNvPr id="8" name="TextBox 7"/>
            <p:cNvSpPr txBox="1"/>
            <p:nvPr/>
          </p:nvSpPr>
          <p:spPr>
            <a:xfrm>
              <a:off x="709343" y="3656818"/>
              <a:ext cx="3532028" cy="2308324"/>
            </a:xfrm>
            <a:prstGeom prst="rect">
              <a:avLst/>
            </a:prstGeom>
            <a:noFill/>
          </p:spPr>
          <p:txBody>
            <a:bodyPr wrap="square" rtlCol="0">
              <a:spAutoFit/>
            </a:bodyPr>
            <a:lstStyle/>
            <a:p>
              <a:pPr algn="ctr"/>
              <a:endParaRPr lang="en-SG" altLang="ja-JP" sz="2400" b="1" dirty="0">
                <a:solidFill>
                  <a:srgbClr val="FFFF00"/>
                </a:solidFill>
                <a:latin typeface="SimSun" panose="02010600030101010101" pitchFamily="2" charset="-122"/>
                <a:ea typeface="SimSun" panose="02010600030101010101" pitchFamily="2" charset="-122"/>
                <a:cs typeface="Arial"/>
              </a:endParaRPr>
            </a:p>
            <a:p>
              <a:pPr algn="ctr"/>
              <a:r>
                <a:rPr lang="ja-JP" altLang="en-US" sz="2400" b="1" dirty="0">
                  <a:solidFill>
                    <a:srgbClr val="FFFF00"/>
                  </a:solidFill>
                  <a:latin typeface="SimSun" panose="02010600030101010101" pitchFamily="2" charset="-122"/>
                  <a:ea typeface="SimSun" panose="02010600030101010101" pitchFamily="2" charset="-122"/>
                  <a:cs typeface="Arial"/>
                </a:rPr>
                <a:t>理解</a:t>
              </a:r>
              <a:r>
                <a:rPr lang="en-US" sz="2400" b="1" dirty="0">
                  <a:solidFill>
                    <a:srgbClr val="FFFFFF"/>
                  </a:solidFill>
                  <a:latin typeface="Arial"/>
                  <a:ea typeface="MS PGothic" charset="0"/>
                  <a:cs typeface="Arial"/>
                </a:rPr>
                <a:t>: </a:t>
              </a:r>
              <a:br>
                <a:rPr lang="en-US" sz="2400" b="1" dirty="0">
                  <a:solidFill>
                    <a:srgbClr val="FFFFFF"/>
                  </a:solidFill>
                  <a:latin typeface="Arial"/>
                  <a:ea typeface="MS PGothic" charset="0"/>
                  <a:cs typeface="Arial"/>
                </a:rPr>
              </a:br>
              <a:r>
                <a:rPr lang="zh-CN" altLang="en-US" sz="2400" b="1" dirty="0">
                  <a:solidFill>
                    <a:srgbClr val="FFFFFF"/>
                  </a:solidFill>
                  <a:latin typeface="SimSun" panose="02010600030101010101" pitchFamily="2" charset="-122"/>
                  <a:ea typeface="SimSun" panose="02010600030101010101" pitchFamily="2" charset="-122"/>
                  <a:cs typeface="Arial"/>
                </a:rPr>
                <a:t>不要偷你邻居的庄稼</a:t>
              </a:r>
              <a:r>
                <a:rPr lang="en-SG" altLang="zh-CN" sz="2400" b="1" dirty="0">
                  <a:solidFill>
                    <a:srgbClr val="FFFFFF"/>
                  </a:solidFill>
                  <a:latin typeface="SimSun" panose="02010600030101010101" pitchFamily="2" charset="-122"/>
                  <a:ea typeface="SimSun" panose="02010600030101010101" pitchFamily="2" charset="-122"/>
                  <a:cs typeface="Arial"/>
                </a:rPr>
                <a:t>,</a:t>
              </a:r>
              <a:r>
                <a:rPr lang="zh-CN" altLang="en-US" sz="2400" b="1" dirty="0">
                  <a:solidFill>
                    <a:srgbClr val="FFFFFF"/>
                  </a:solidFill>
                  <a:latin typeface="SimSun" panose="02010600030101010101" pitchFamily="2" charset="-122"/>
                  <a:ea typeface="SimSun" panose="02010600030101010101" pitchFamily="2" charset="-122"/>
                  <a:cs typeface="Arial"/>
                </a:rPr>
                <a:t>同时你也不需把偷窃行为 怕到你变得可笑</a:t>
              </a:r>
            </a:p>
            <a:p>
              <a:pPr algn="ctr"/>
              <a:endParaRPr lang="en-US" sz="2400" b="1" dirty="0">
                <a:solidFill>
                  <a:srgbClr val="FFFFFF"/>
                </a:solidFill>
                <a:latin typeface="Arial"/>
                <a:ea typeface="MS PGothic" charset="0"/>
                <a:cs typeface="Arial"/>
              </a:endParaRPr>
            </a:p>
          </p:txBody>
        </p:sp>
      </p:grpSp>
      <p:grpSp>
        <p:nvGrpSpPr>
          <p:cNvPr id="4" name="Group 3"/>
          <p:cNvGrpSpPr/>
          <p:nvPr/>
        </p:nvGrpSpPr>
        <p:grpSpPr>
          <a:xfrm>
            <a:off x="4858933" y="3558439"/>
            <a:ext cx="3607204" cy="2677407"/>
            <a:chOff x="4858933" y="3558439"/>
            <a:chExt cx="3607204" cy="2677407"/>
          </a:xfrm>
        </p:grpSpPr>
        <p:sp>
          <p:nvSpPr>
            <p:cNvPr id="6" name="Round Same Side Corner Rectangle 5"/>
            <p:cNvSpPr/>
            <p:nvPr/>
          </p:nvSpPr>
          <p:spPr bwMode="auto">
            <a:xfrm>
              <a:off x="4858933" y="3558439"/>
              <a:ext cx="360720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400" b="1" dirty="0">
                <a:solidFill>
                  <a:srgbClr val="FFFFFF"/>
                </a:solidFill>
                <a:latin typeface="Arial"/>
                <a:ea typeface="MS PGothic" charset="0"/>
                <a:cs typeface="Arial"/>
              </a:endParaRPr>
            </a:p>
          </p:txBody>
        </p:sp>
        <p:sp>
          <p:nvSpPr>
            <p:cNvPr id="11" name="TextBox 10"/>
            <p:cNvSpPr txBox="1"/>
            <p:nvPr/>
          </p:nvSpPr>
          <p:spPr>
            <a:xfrm>
              <a:off x="4858933" y="3711044"/>
              <a:ext cx="3607204" cy="2308324"/>
            </a:xfrm>
            <a:prstGeom prst="rect">
              <a:avLst/>
            </a:prstGeom>
            <a:noFill/>
          </p:spPr>
          <p:txBody>
            <a:bodyPr wrap="square" rtlCol="0">
              <a:spAutoFit/>
            </a:bodyPr>
            <a:lstStyle/>
            <a:p>
              <a:pPr algn="ctr" defTabSz="914400" eaLnBrk="0" fontAlgn="base" hangingPunct="0">
                <a:spcBef>
                  <a:spcPct val="0"/>
                </a:spcBef>
                <a:spcAft>
                  <a:spcPct val="0"/>
                </a:spcAft>
              </a:pPr>
              <a:endParaRPr lang="en-SG" altLang="ja-JP" sz="2400" b="1" dirty="0">
                <a:solidFill>
                  <a:srgbClr val="FFFF00"/>
                </a:solidFill>
                <a:latin typeface="SimSun" panose="02010600030101010101" pitchFamily="2" charset="-122"/>
                <a:ea typeface="SimSun" panose="02010600030101010101" pitchFamily="2" charset="-122"/>
                <a:cs typeface="Arial"/>
              </a:endParaRPr>
            </a:p>
            <a:p>
              <a:pPr algn="ctr" defTabSz="914400" eaLnBrk="0" fontAlgn="base" hangingPunct="0">
                <a:spcBef>
                  <a:spcPct val="0"/>
                </a:spcBef>
                <a:spcAft>
                  <a:spcPct val="0"/>
                </a:spcAft>
              </a:pPr>
              <a:r>
                <a:rPr lang="ja-JP" altLang="en-US" sz="2400" b="1" dirty="0">
                  <a:solidFill>
                    <a:srgbClr val="FFFF00"/>
                  </a:solidFill>
                  <a:latin typeface="SimSun" panose="02010600030101010101" pitchFamily="2" charset="-122"/>
                  <a:ea typeface="SimSun" panose="02010600030101010101" pitchFamily="2" charset="-122"/>
                  <a:cs typeface="Arial"/>
                </a:rPr>
                <a:t>用途</a:t>
              </a:r>
              <a:r>
                <a:rPr lang="en-US" sz="2400" b="1" dirty="0">
                  <a:solidFill>
                    <a:srgbClr val="FFFFFF"/>
                  </a:solidFill>
                  <a:latin typeface="Arial"/>
                  <a:ea typeface="MS PGothic" charset="0"/>
                  <a:cs typeface="Arial"/>
                </a:rPr>
                <a:t>: </a:t>
              </a:r>
              <a:br>
                <a:rPr lang="en-US" sz="2400" b="1" dirty="0">
                  <a:solidFill>
                    <a:srgbClr val="FFFFFF"/>
                  </a:solidFill>
                  <a:latin typeface="Arial"/>
                  <a:ea typeface="MS PGothic" charset="0"/>
                  <a:cs typeface="Arial"/>
                </a:rPr>
              </a:br>
              <a:r>
                <a:rPr lang="zh-CN" altLang="en-US" sz="2400" b="1" dirty="0">
                  <a:solidFill>
                    <a:srgbClr val="FFFFFF"/>
                  </a:solidFill>
                  <a:latin typeface="SimSun" panose="02010600030101010101" pitchFamily="2" charset="-122"/>
                  <a:ea typeface="SimSun" panose="02010600030101010101" pitchFamily="2" charset="-122"/>
                  <a:cs typeface="Arial"/>
                </a:rPr>
                <a:t>作为客人，你不必害怕去拿给予你的食物，但你也不应该暗暗的打包午餐或偷些毛巾！</a:t>
              </a:r>
              <a:endParaRPr lang="en-US" sz="2400" b="1" dirty="0">
                <a:solidFill>
                  <a:srgbClr val="FFFFFF"/>
                </a:solidFill>
                <a:latin typeface="SimSun" panose="02010600030101010101" pitchFamily="2" charset="-122"/>
                <a:ea typeface="SimSun" panose="02010600030101010101" pitchFamily="2" charset="-122"/>
                <a:cs typeface="Arial"/>
              </a:endParaRPr>
            </a:p>
          </p:txBody>
        </p:sp>
      </p:grpSp>
    </p:spTree>
    <p:extLst>
      <p:ext uri="{BB962C8B-B14F-4D97-AF65-F5344CB8AC3E}">
        <p14:creationId xmlns:p14="http://schemas.microsoft.com/office/powerpoint/2010/main" val="117756343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383"/>
            <a:ext cx="9144000" cy="6885384"/>
          </a:xfrm>
          <a:prstGeom prst="rect">
            <a:avLst/>
          </a:prstGeom>
        </p:spPr>
      </p:pic>
      <p:sp>
        <p:nvSpPr>
          <p:cNvPr id="488450" name="Rectangle 2"/>
          <p:cNvSpPr>
            <a:spLocks noGrp="1" noChangeArrowheads="1"/>
          </p:cNvSpPr>
          <p:nvPr>
            <p:ph type="title"/>
          </p:nvPr>
        </p:nvSpPr>
        <p:spPr>
          <a:xfrm>
            <a:off x="0" y="5013176"/>
            <a:ext cx="9144000" cy="1777008"/>
          </a:xfrm>
        </p:spPr>
        <p:txBody>
          <a:bodyPr/>
          <a:lstStyle/>
          <a:p>
            <a:pPr algn="ctr" eaLnBrk="1" hangingPunct="1"/>
            <a:r>
              <a:rPr kumimoji="1" lang="zh-CN" altLang="en-US" sz="4800" b="1" dirty="0">
                <a:solidFill>
                  <a:schemeClr val="tx1"/>
                </a:solidFill>
                <a:effectLst>
                  <a:glow rad="228600">
                    <a:schemeClr val="bg2"/>
                  </a:glow>
                </a:effectLst>
                <a:latin typeface="Arial Narrow" charset="0"/>
              </a:rPr>
              <a:t>十诫是摩西之约的核心</a:t>
            </a:r>
            <a:endParaRPr kumimoji="1" lang="en-US" altLang="zh-CN" sz="4800" b="1" dirty="0">
              <a:solidFill>
                <a:schemeClr val="tx1"/>
              </a:solidFill>
              <a:effectLst>
                <a:glow rad="228600">
                  <a:schemeClr val="bg2"/>
                </a:glow>
              </a:effectLst>
              <a:latin typeface="Arial Narrow" charset="0"/>
            </a:endParaRPr>
          </a:p>
        </p:txBody>
      </p:sp>
    </p:spTree>
    <p:extLst>
      <p:ext uri="{BB962C8B-B14F-4D97-AF65-F5344CB8AC3E}">
        <p14:creationId xmlns:p14="http://schemas.microsoft.com/office/powerpoint/2010/main" val="4161146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1595438" y="869950"/>
            <a:ext cx="6816725" cy="5078413"/>
          </a:xfrm>
          <a:prstGeom prst="rect">
            <a:avLst/>
          </a:prstGeom>
          <a:solidFill>
            <a:schemeClr val="accent2"/>
          </a:solidFill>
          <a:ln w="76200">
            <a:solidFill>
              <a:srgbClr val="00DFCA"/>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89091" name="Rectangle 3"/>
          <p:cNvSpPr>
            <a:spLocks noChangeArrowheads="1"/>
          </p:cNvSpPr>
          <p:nvPr/>
        </p:nvSpPr>
        <p:spPr bwMode="auto">
          <a:xfrm>
            <a:off x="1803400" y="927100"/>
            <a:ext cx="6540500"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89092" name="Rectangle 4"/>
          <p:cNvSpPr>
            <a:spLocks noChangeArrowheads="1"/>
          </p:cNvSpPr>
          <p:nvPr/>
        </p:nvSpPr>
        <p:spPr bwMode="auto">
          <a:xfrm>
            <a:off x="1714500" y="974725"/>
            <a:ext cx="6211888" cy="46609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en-US" altLang="zh-CN" sz="3000" b="1" dirty="0">
                <a:solidFill>
                  <a:srgbClr val="FAFD00"/>
                </a:solidFill>
                <a:latin typeface="Comic Sans MS" charset="0"/>
                <a:ea typeface="宋体" charset="0"/>
                <a:cs typeface="宋体" charset="0"/>
              </a:rPr>
              <a:t>律</a:t>
            </a:r>
            <a:r>
              <a:rPr lang="zh-CN" altLang="en-US" sz="3000" b="1" dirty="0">
                <a:solidFill>
                  <a:srgbClr val="FAFD00"/>
                </a:solidFill>
                <a:latin typeface="Comic Sans MS" charset="0"/>
                <a:ea typeface="宋体" charset="0"/>
                <a:cs typeface="宋体" charset="0"/>
              </a:rPr>
              <a:t>法 </a:t>
            </a:r>
            <a:r>
              <a:rPr lang="en-US" altLang="zh-CN" sz="3000" b="1" dirty="0">
                <a:solidFill>
                  <a:srgbClr val="FAFD00"/>
                </a:solidFill>
                <a:latin typeface="Comic Sans MS" charset="0"/>
                <a:ea typeface="宋体" charset="0"/>
                <a:cs typeface="宋体" charset="0"/>
              </a:rPr>
              <a:t>(TORAH)</a:t>
            </a:r>
          </a:p>
          <a:p>
            <a:pPr algn="ctr" defTabSz="914400" eaLnBrk="0" fontAlgn="base" hangingPunct="0">
              <a:spcBef>
                <a:spcPct val="0"/>
              </a:spcBef>
              <a:spcAft>
                <a:spcPct val="0"/>
              </a:spcAft>
            </a:pPr>
            <a:r>
              <a:rPr lang="zh-CN" altLang="en-US" sz="3000" b="1" dirty="0">
                <a:solidFill>
                  <a:srgbClr val="00DFCA"/>
                </a:solidFill>
                <a:latin typeface="Comic Sans MS" charset="0"/>
                <a:ea typeface="宋体" charset="0"/>
                <a:cs typeface="宋体" charset="0"/>
              </a:rPr>
              <a:t>敬虔教育的三个方面</a:t>
            </a:r>
            <a:r>
              <a:rPr lang="en-US" altLang="zh-CN" sz="3000" b="1" dirty="0">
                <a:solidFill>
                  <a:srgbClr val="00DFCA"/>
                </a:solidFill>
                <a:latin typeface="Comic Sans MS" charset="0"/>
                <a:ea typeface="宋体" charset="0"/>
                <a:cs typeface="宋体" charset="0"/>
              </a:rPr>
              <a:t>:</a:t>
            </a:r>
          </a:p>
          <a:p>
            <a:pPr algn="ctr" defTabSz="914400" eaLnBrk="0" fontAlgn="base" hangingPunct="0">
              <a:spcBef>
                <a:spcPct val="0"/>
              </a:spcBef>
              <a:spcAft>
                <a:spcPct val="0"/>
              </a:spcAft>
            </a:pPr>
            <a:endParaRPr lang="en-US" altLang="zh-CN" sz="3000" b="1" dirty="0">
              <a:solidFill>
                <a:srgbClr val="FFFFFF"/>
              </a:solidFill>
              <a:latin typeface="Comic Sans MS" charset="0"/>
              <a:ea typeface="宋体" charset="0"/>
              <a:cs typeface="宋体" charset="0"/>
            </a:endParaRPr>
          </a:p>
          <a:p>
            <a:pPr defTabSz="914400" eaLnBrk="0" fontAlgn="base" hangingPunct="0">
              <a:spcBef>
                <a:spcPct val="0"/>
              </a:spcBef>
              <a:spcAft>
                <a:spcPct val="0"/>
              </a:spcAft>
            </a:pPr>
            <a:r>
              <a:rPr lang="en-US" altLang="zh-CN" sz="3000" b="1" dirty="0">
                <a:solidFill>
                  <a:srgbClr val="FAFD00"/>
                </a:solidFill>
                <a:latin typeface="Comic Sans MS" charset="0"/>
                <a:ea typeface="宋体" charset="0"/>
                <a:cs typeface="宋体" charset="0"/>
              </a:rPr>
              <a:t>道</a:t>
            </a:r>
            <a:r>
              <a:rPr lang="zh-CN" altLang="en-US" sz="3000" b="1" dirty="0">
                <a:solidFill>
                  <a:srgbClr val="FAFD00"/>
                </a:solidFill>
                <a:latin typeface="Comic Sans MS" charset="0"/>
                <a:ea typeface="宋体" charset="0"/>
                <a:cs typeface="宋体" charset="0"/>
              </a:rPr>
              <a:t>德</a:t>
            </a:r>
            <a:r>
              <a:rPr lang="en-US" altLang="zh-CN" sz="3000" b="1" dirty="0">
                <a:solidFill>
                  <a:srgbClr val="FAFD00"/>
                </a:solidFill>
                <a:latin typeface="Comic Sans MS" charset="0"/>
                <a:ea typeface="宋体" charset="0"/>
                <a:cs typeface="宋体" charset="0"/>
              </a:rPr>
              <a:t>: </a:t>
            </a:r>
            <a:r>
              <a:rPr lang="en-US" altLang="zh-CN" sz="3000" b="1" dirty="0">
                <a:solidFill>
                  <a:srgbClr val="FFFFFF"/>
                </a:solidFill>
                <a:latin typeface="Comic Sans MS" charset="0"/>
                <a:ea typeface="宋体" charset="0"/>
                <a:cs typeface="宋体" charset="0"/>
              </a:rPr>
              <a:t>十</a:t>
            </a:r>
            <a:r>
              <a:rPr lang="zh-CN" altLang="en-US" sz="3000" b="1" dirty="0">
                <a:solidFill>
                  <a:srgbClr val="FFFFFF"/>
                </a:solidFill>
                <a:latin typeface="Comic Sans MS" charset="0"/>
                <a:ea typeface="宋体" charset="0"/>
                <a:cs typeface="宋体" charset="0"/>
              </a:rPr>
              <a:t>诫 </a:t>
            </a:r>
            <a:r>
              <a:rPr lang="en-US" altLang="zh-CN" sz="3000" b="1" dirty="0">
                <a:solidFill>
                  <a:srgbClr val="FFFFFF"/>
                </a:solidFill>
                <a:latin typeface="Comic Sans MS" charset="0"/>
                <a:ea typeface="宋体" charset="0"/>
                <a:cs typeface="宋体" charset="0"/>
              </a:rPr>
              <a:t>— </a:t>
            </a:r>
            <a:r>
              <a:rPr lang="zh-CN" altLang="en-US" sz="3000" b="1" dirty="0">
                <a:solidFill>
                  <a:srgbClr val="FFFFFF"/>
                </a:solidFill>
                <a:latin typeface="Comic Sans MS" charset="0"/>
                <a:ea typeface="宋体" charset="0"/>
                <a:cs typeface="宋体" charset="0"/>
              </a:rPr>
              <a:t>现今法律系统的根基</a:t>
            </a:r>
          </a:p>
          <a:p>
            <a:pPr defTabSz="914400" eaLnBrk="0" fontAlgn="base" hangingPunct="0">
              <a:spcBef>
                <a:spcPct val="0"/>
              </a:spcBef>
              <a:spcAft>
                <a:spcPct val="0"/>
              </a:spcAft>
            </a:pPr>
            <a:endParaRPr lang="zh-CN" altLang="en-US" sz="3000" b="1" dirty="0">
              <a:solidFill>
                <a:srgbClr val="FFFFFF"/>
              </a:solidFill>
              <a:latin typeface="Comic Sans MS" charset="0"/>
              <a:ea typeface="宋体" charset="0"/>
              <a:cs typeface="宋体" charset="0"/>
            </a:endParaRPr>
          </a:p>
          <a:p>
            <a:pPr defTabSz="914400" eaLnBrk="0" fontAlgn="base" hangingPunct="0">
              <a:spcBef>
                <a:spcPct val="0"/>
              </a:spcBef>
              <a:spcAft>
                <a:spcPct val="0"/>
              </a:spcAft>
            </a:pPr>
            <a:r>
              <a:rPr lang="zh-CN" altLang="en-US" sz="3000" b="1" dirty="0">
                <a:solidFill>
                  <a:srgbClr val="FAFD00"/>
                </a:solidFill>
                <a:latin typeface="Comic Sans MS" charset="0"/>
                <a:ea typeface="宋体" charset="0"/>
                <a:cs typeface="宋体" charset="0"/>
              </a:rPr>
              <a:t>民事</a:t>
            </a:r>
            <a:r>
              <a:rPr lang="en-US" altLang="zh-CN" sz="3000" b="1" dirty="0">
                <a:solidFill>
                  <a:srgbClr val="FAFD00"/>
                </a:solidFill>
                <a:latin typeface="Comic Sans MS" charset="0"/>
                <a:ea typeface="宋体" charset="0"/>
                <a:cs typeface="宋体" charset="0"/>
              </a:rPr>
              <a:t>: </a:t>
            </a:r>
            <a:r>
              <a:rPr lang="en-US" altLang="zh-CN" sz="3000" b="1" dirty="0">
                <a:solidFill>
                  <a:srgbClr val="FFFFFF"/>
                </a:solidFill>
                <a:latin typeface="Comic Sans MS" charset="0"/>
                <a:ea typeface="宋体" charset="0"/>
                <a:cs typeface="宋体" charset="0"/>
              </a:rPr>
              <a:t>人</a:t>
            </a:r>
            <a:r>
              <a:rPr lang="zh-CN" altLang="en-US" sz="3000" b="1" dirty="0">
                <a:solidFill>
                  <a:srgbClr val="FFFFFF"/>
                </a:solidFill>
                <a:latin typeface="Comic Sans MS" charset="0"/>
                <a:ea typeface="宋体" charset="0"/>
                <a:cs typeface="宋体" charset="0"/>
              </a:rPr>
              <a:t>民如何在新的社会结构中</a:t>
            </a:r>
            <a:r>
              <a:rPr lang="en-US" altLang="zh-CN" sz="3000" b="1" dirty="0">
                <a:solidFill>
                  <a:srgbClr val="FFFFFF"/>
                </a:solidFill>
                <a:latin typeface="Comic Sans MS" charset="0"/>
                <a:ea typeface="宋体" charset="0"/>
                <a:cs typeface="宋体" charset="0"/>
              </a:rPr>
              <a:t>       </a:t>
            </a:r>
          </a:p>
          <a:p>
            <a:pPr defTabSz="914400" eaLnBrk="0" fontAlgn="base" hangingPunct="0">
              <a:spcBef>
                <a:spcPct val="0"/>
              </a:spcBef>
              <a:spcAft>
                <a:spcPct val="0"/>
              </a:spcAft>
            </a:pPr>
            <a:r>
              <a:rPr lang="zh-CN" altLang="en-US" sz="3000" b="1" dirty="0">
                <a:solidFill>
                  <a:srgbClr val="FFFFFF"/>
                </a:solidFill>
                <a:latin typeface="Comic Sans MS" charset="0"/>
                <a:ea typeface="宋体" charset="0"/>
                <a:cs typeface="宋体" charset="0"/>
              </a:rPr>
              <a:t>      彼此相处</a:t>
            </a:r>
            <a:endParaRPr lang="zh-CN" altLang="en-US" sz="3000" b="1" dirty="0">
              <a:solidFill>
                <a:srgbClr val="FFFFFF"/>
              </a:solidFill>
              <a:ea typeface="宋体" charset="0"/>
              <a:cs typeface="宋体" charset="0"/>
            </a:endParaRPr>
          </a:p>
          <a:p>
            <a:pPr defTabSz="914400" eaLnBrk="0" fontAlgn="base" hangingPunct="0">
              <a:spcBef>
                <a:spcPct val="0"/>
              </a:spcBef>
              <a:spcAft>
                <a:spcPct val="0"/>
              </a:spcAft>
            </a:pPr>
            <a:endParaRPr lang="zh-CN" altLang="en-US" sz="3000" b="1" dirty="0">
              <a:solidFill>
                <a:srgbClr val="FFFFFF"/>
              </a:solidFill>
              <a:ea typeface="宋体" charset="0"/>
              <a:cs typeface="宋体" charset="0"/>
            </a:endParaRPr>
          </a:p>
          <a:p>
            <a:pPr defTabSz="914400" eaLnBrk="0" fontAlgn="base" hangingPunct="0">
              <a:spcBef>
                <a:spcPct val="0"/>
              </a:spcBef>
              <a:spcAft>
                <a:spcPct val="0"/>
              </a:spcAft>
            </a:pPr>
            <a:r>
              <a:rPr lang="en-US" altLang="zh-CN" sz="3000" b="1" dirty="0">
                <a:solidFill>
                  <a:srgbClr val="FAFD00"/>
                </a:solidFill>
                <a:ea typeface="宋体" charset="0"/>
                <a:cs typeface="宋体" charset="0"/>
              </a:rPr>
              <a:t>礼</a:t>
            </a:r>
            <a:r>
              <a:rPr lang="zh-CN" altLang="en-US" sz="3000" b="1" dirty="0">
                <a:solidFill>
                  <a:srgbClr val="FAFD00"/>
                </a:solidFill>
                <a:ea typeface="宋体" charset="0"/>
                <a:cs typeface="宋体" charset="0"/>
              </a:rPr>
              <a:t>仪：</a:t>
            </a:r>
            <a:r>
              <a:rPr lang="zh-CN" altLang="en-US" sz="3000" b="1" dirty="0">
                <a:solidFill>
                  <a:srgbClr val="FFFFFF"/>
                </a:solidFill>
                <a:ea typeface="宋体" charset="0"/>
                <a:cs typeface="宋体" charset="0"/>
              </a:rPr>
              <a:t>人民</a:t>
            </a:r>
            <a:r>
              <a:rPr lang="en-US" altLang="zh-CN" sz="3000" b="1" dirty="0">
                <a:solidFill>
                  <a:srgbClr val="FFFFFF"/>
                </a:solidFill>
                <a:ea typeface="宋体" charset="0"/>
                <a:cs typeface="宋体" charset="0"/>
              </a:rPr>
              <a:t>如</a:t>
            </a:r>
            <a:r>
              <a:rPr lang="zh-CN" altLang="en-US" sz="3000" b="1" dirty="0">
                <a:solidFill>
                  <a:srgbClr val="FFFFFF"/>
                </a:solidFill>
                <a:ea typeface="宋体" charset="0"/>
                <a:cs typeface="宋体" charset="0"/>
              </a:rPr>
              <a:t>何在新的社会结构中</a:t>
            </a:r>
          </a:p>
          <a:p>
            <a:pPr defTabSz="914400" eaLnBrk="0" fontAlgn="base" hangingPunct="0">
              <a:spcBef>
                <a:spcPct val="0"/>
              </a:spcBef>
              <a:spcAft>
                <a:spcPct val="0"/>
              </a:spcAft>
            </a:pPr>
            <a:r>
              <a:rPr lang="zh-CN" altLang="en-US" sz="3000" b="1" dirty="0">
                <a:solidFill>
                  <a:srgbClr val="FFFFFF"/>
                </a:solidFill>
                <a:ea typeface="宋体" charset="0"/>
                <a:cs typeface="宋体" charset="0"/>
              </a:rPr>
              <a:t>            敬拜上帝</a:t>
            </a:r>
          </a:p>
        </p:txBody>
      </p:sp>
      <p:sp>
        <p:nvSpPr>
          <p:cNvPr id="89093" name="Rectangle 5"/>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defTabSz="914400" eaLnBrk="0" fontAlgn="base" hangingPunct="0">
              <a:spcBef>
                <a:spcPct val="50000"/>
              </a:spcBef>
              <a:spcAft>
                <a:spcPct val="0"/>
              </a:spcAft>
            </a:pPr>
            <a:r>
              <a:rPr lang="en-US" altLang="zh-CN" sz="8800" dirty="0">
                <a:solidFill>
                  <a:srgbClr val="FFD34A"/>
                </a:solidFill>
                <a:ea typeface="宋体" charset="0"/>
                <a:cs typeface="宋体" charset="0"/>
              </a:rPr>
              <a:t>7</a:t>
            </a:r>
          </a:p>
        </p:txBody>
      </p:sp>
      <p:sp>
        <p:nvSpPr>
          <p:cNvPr id="89094" name="Line 6"/>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89113" name="Text Box 25"/>
          <p:cNvSpPr txBox="1">
            <a:spLocks noChangeArrowheads="1"/>
          </p:cNvSpPr>
          <p:nvPr/>
        </p:nvSpPr>
        <p:spPr bwMode="auto">
          <a:xfrm>
            <a:off x="1770063" y="15875"/>
            <a:ext cx="1892300" cy="3048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defTabSz="914400" eaLnBrk="0" fontAlgn="base" hangingPunct="0">
              <a:spcBef>
                <a:spcPct val="50000"/>
              </a:spcBef>
              <a:spcAft>
                <a:spcPct val="0"/>
              </a:spcAft>
            </a:pPr>
            <a:r>
              <a:rPr lang="en-US" altLang="zh-CN" sz="1400" b="1" dirty="0">
                <a:solidFill>
                  <a:srgbClr val="FFFFFF"/>
                </a:solidFill>
                <a:latin typeface="宋体" charset="0"/>
                <a:ea typeface="宋体" charset="0"/>
                <a:cs typeface="宋体" charset="0"/>
              </a:rPr>
              <a:t>出 25-31 </a:t>
            </a:r>
            <a:r>
              <a:rPr lang="zh-CN" altLang="en-US" sz="1400" b="1" dirty="0">
                <a:solidFill>
                  <a:srgbClr val="FFFFFF"/>
                </a:solidFill>
                <a:latin typeface="宋体" charset="0"/>
                <a:ea typeface="宋体" charset="0"/>
                <a:cs typeface="宋体" charset="0"/>
              </a:rPr>
              <a:t>章</a:t>
            </a:r>
          </a:p>
        </p:txBody>
      </p:sp>
      <p:sp>
        <p:nvSpPr>
          <p:cNvPr id="89130" name="Text Box 42"/>
          <p:cNvSpPr txBox="1">
            <a:spLocks noChangeArrowheads="1"/>
          </p:cNvSpPr>
          <p:nvPr/>
        </p:nvSpPr>
        <p:spPr bwMode="auto">
          <a:xfrm>
            <a:off x="8720138" y="66675"/>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fontAlgn="base" hangingPunct="0">
              <a:spcBef>
                <a:spcPct val="50000"/>
              </a:spcBef>
              <a:spcAft>
                <a:spcPct val="0"/>
              </a:spcAft>
            </a:pPr>
            <a:r>
              <a:rPr lang="zh-CN" altLang="en-US" sz="2000" dirty="0">
                <a:solidFill>
                  <a:srgbClr val="FFA27C"/>
                </a:solidFill>
                <a:latin typeface="Comic Sans MS" charset="0"/>
                <a:ea typeface="宋体" charset="0"/>
                <a:cs typeface="宋体" charset="0"/>
              </a:rPr>
              <a:t> </a:t>
            </a:r>
          </a:p>
        </p:txBody>
      </p:sp>
      <p:sp>
        <p:nvSpPr>
          <p:cNvPr id="89134" name="Rectangle 46"/>
          <p:cNvSpPr>
            <a:spLocks noChangeArrowheads="1"/>
          </p:cNvSpPr>
          <p:nvPr/>
        </p:nvSpPr>
        <p:spPr bwMode="auto">
          <a:xfrm>
            <a:off x="8091488"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fontAlgn="base" hangingPunct="0">
              <a:spcBef>
                <a:spcPct val="0"/>
              </a:spcBef>
              <a:spcAft>
                <a:spcPct val="0"/>
              </a:spcAft>
            </a:pPr>
            <a:r>
              <a:rPr lang="en-US" altLang="zh-CN" sz="1000" b="1" dirty="0">
                <a:solidFill>
                  <a:srgbClr val="FFFFFF"/>
                </a:solidFill>
                <a:effectLst>
                  <a:outerShdw blurRad="38100" dist="38100" dir="2700000" algn="tl">
                    <a:srgbClr val="000000"/>
                  </a:outerShdw>
                </a:effectLst>
                <a:latin typeface="Comic Sans MS" charset="0"/>
                <a:ea typeface="宋体" charset="0"/>
                <a:cs typeface="宋体" charset="0"/>
              </a:rPr>
              <a:t>13</a:t>
            </a:r>
          </a:p>
        </p:txBody>
      </p:sp>
      <p:sp>
        <p:nvSpPr>
          <p:cNvPr id="89188" name="Text Box 100"/>
          <p:cNvSpPr txBox="1">
            <a:spLocks noChangeArrowheads="1"/>
          </p:cNvSpPr>
          <p:nvPr/>
        </p:nvSpPr>
        <p:spPr bwMode="auto">
          <a:xfrm>
            <a:off x="7070725" y="6284913"/>
            <a:ext cx="1479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fontAlgn="base" hangingPunct="0">
              <a:spcBef>
                <a:spcPct val="50000"/>
              </a:spcBef>
              <a:spcAft>
                <a:spcPct val="0"/>
              </a:spcAft>
            </a:pPr>
            <a:r>
              <a:rPr lang="zh-CN" altLang="en-US" sz="1200" b="1" dirty="0">
                <a:solidFill>
                  <a:srgbClr val="FFFFFF"/>
                </a:solidFill>
                <a:latin typeface="宋体" charset="0"/>
                <a:ea typeface="宋体" charset="0"/>
                <a:cs typeface="宋体" charset="0"/>
              </a:rPr>
              <a:t>学生手册第</a:t>
            </a:r>
            <a:r>
              <a:rPr lang="en-US" altLang="zh-CN" sz="1200" b="1" dirty="0">
                <a:solidFill>
                  <a:srgbClr val="FFFFFF"/>
                </a:solidFill>
                <a:latin typeface="宋体" charset="0"/>
                <a:ea typeface="宋体" charset="0"/>
                <a:cs typeface="宋体" charset="0"/>
              </a:rPr>
              <a:t>26-29</a:t>
            </a:r>
            <a:r>
              <a:rPr lang="zh-CN" altLang="en-US" sz="1200" b="1" dirty="0">
                <a:solidFill>
                  <a:srgbClr val="FFFFFF"/>
                </a:solidFill>
                <a:latin typeface="宋体" charset="0"/>
                <a:ea typeface="宋体" charset="0"/>
                <a:cs typeface="宋体" charset="0"/>
              </a:rPr>
              <a:t>页</a:t>
            </a:r>
          </a:p>
        </p:txBody>
      </p:sp>
      <p:grpSp>
        <p:nvGrpSpPr>
          <p:cNvPr id="89189" name="Group 101"/>
          <p:cNvGrpSpPr>
            <a:grpSpLocks/>
          </p:cNvGrpSpPr>
          <p:nvPr/>
        </p:nvGrpSpPr>
        <p:grpSpPr bwMode="auto">
          <a:xfrm>
            <a:off x="7948613" y="3429000"/>
            <a:ext cx="952500" cy="1330325"/>
            <a:chOff x="5007" y="2160"/>
            <a:chExt cx="600" cy="838"/>
          </a:xfrm>
        </p:grpSpPr>
        <p:grpSp>
          <p:nvGrpSpPr>
            <p:cNvPr id="89190" name="Group 102"/>
            <p:cNvGrpSpPr>
              <a:grpSpLocks/>
            </p:cNvGrpSpPr>
            <p:nvPr/>
          </p:nvGrpSpPr>
          <p:grpSpPr bwMode="auto">
            <a:xfrm>
              <a:off x="5007" y="2160"/>
              <a:ext cx="600" cy="838"/>
              <a:chOff x="5007" y="2160"/>
              <a:chExt cx="600" cy="838"/>
            </a:xfrm>
          </p:grpSpPr>
          <p:grpSp>
            <p:nvGrpSpPr>
              <p:cNvPr id="89191" name="Group 103"/>
              <p:cNvGrpSpPr>
                <a:grpSpLocks/>
              </p:cNvGrpSpPr>
              <p:nvPr/>
            </p:nvGrpSpPr>
            <p:grpSpPr bwMode="auto">
              <a:xfrm>
                <a:off x="5007" y="2160"/>
                <a:ext cx="600" cy="838"/>
                <a:chOff x="5007" y="2160"/>
                <a:chExt cx="600" cy="838"/>
              </a:xfrm>
            </p:grpSpPr>
            <p:sp>
              <p:nvSpPr>
                <p:cNvPr id="89192" name="Rectangle 104"/>
                <p:cNvSpPr>
                  <a:spLocks noChangeArrowheads="1"/>
                </p:cNvSpPr>
                <p:nvPr/>
              </p:nvSpPr>
              <p:spPr bwMode="auto">
                <a:xfrm>
                  <a:off x="5151" y="2774"/>
                  <a:ext cx="160" cy="7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89193" name="Rectangle 105"/>
                <p:cNvSpPr>
                  <a:spLocks noChangeArrowheads="1"/>
                </p:cNvSpPr>
                <p:nvPr/>
              </p:nvSpPr>
              <p:spPr bwMode="auto">
                <a:xfrm>
                  <a:off x="5116" y="2744"/>
                  <a:ext cx="186"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fontAlgn="base" hangingPunct="0">
                    <a:spcBef>
                      <a:spcPct val="0"/>
                    </a:spcBef>
                    <a:spcAft>
                      <a:spcPct val="0"/>
                    </a:spcAft>
                  </a:pPr>
                  <a:r>
                    <a:rPr lang="en-US" altLang="zh-CN" sz="800" b="1" dirty="0">
                      <a:solidFill>
                        <a:srgbClr val="000000"/>
                      </a:solidFill>
                      <a:latin typeface="Helvetica" charset="0"/>
                      <a:ea typeface="宋体" charset="0"/>
                      <a:cs typeface="宋体" charset="0"/>
                    </a:rPr>
                    <a:t>40</a:t>
                  </a:r>
                </a:p>
              </p:txBody>
            </p:sp>
            <p:sp>
              <p:nvSpPr>
                <p:cNvPr id="89194" name="AutoShape 106"/>
                <p:cNvSpPr>
                  <a:spLocks noChangeArrowheads="1"/>
                </p:cNvSpPr>
                <p:nvPr/>
              </p:nvSpPr>
              <p:spPr bwMode="auto">
                <a:xfrm>
                  <a:off x="5008" y="2178"/>
                  <a:ext cx="460" cy="2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89195" name="Rectangle 107"/>
                <p:cNvSpPr>
                  <a:spLocks noChangeArrowheads="1"/>
                </p:cNvSpPr>
                <p:nvPr/>
              </p:nvSpPr>
              <p:spPr bwMode="auto">
                <a:xfrm>
                  <a:off x="5007" y="2278"/>
                  <a:ext cx="600" cy="72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89196" name="AutoShape 108"/>
                <p:cNvSpPr>
                  <a:spLocks noChangeArrowheads="1"/>
                </p:cNvSpPr>
                <p:nvPr/>
              </p:nvSpPr>
              <p:spPr bwMode="auto">
                <a:xfrm>
                  <a:off x="5020" y="2196"/>
                  <a:ext cx="440" cy="2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89197" name="Line 109"/>
                <p:cNvSpPr>
                  <a:spLocks noChangeShapeType="1"/>
                </p:cNvSpPr>
                <p:nvPr/>
              </p:nvSpPr>
              <p:spPr bwMode="auto">
                <a:xfrm>
                  <a:off x="5035" y="2418"/>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89198" name="Line 110"/>
                <p:cNvSpPr>
                  <a:spLocks noChangeShapeType="1"/>
                </p:cNvSpPr>
                <p:nvPr/>
              </p:nvSpPr>
              <p:spPr bwMode="auto">
                <a:xfrm>
                  <a:off x="5035" y="2530"/>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89199" name="Line 111"/>
                <p:cNvSpPr>
                  <a:spLocks noChangeShapeType="1"/>
                </p:cNvSpPr>
                <p:nvPr/>
              </p:nvSpPr>
              <p:spPr bwMode="auto">
                <a:xfrm>
                  <a:off x="5035" y="2642"/>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89200" name="Line 112"/>
                <p:cNvSpPr>
                  <a:spLocks noChangeShapeType="1"/>
                </p:cNvSpPr>
                <p:nvPr/>
              </p:nvSpPr>
              <p:spPr bwMode="auto">
                <a:xfrm>
                  <a:off x="5035" y="2754"/>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89201" name="Line 113"/>
                <p:cNvSpPr>
                  <a:spLocks noChangeShapeType="1"/>
                </p:cNvSpPr>
                <p:nvPr/>
              </p:nvSpPr>
              <p:spPr bwMode="auto">
                <a:xfrm>
                  <a:off x="5043" y="2866"/>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89202" name="Rectangle 114"/>
                <p:cNvSpPr>
                  <a:spLocks noChangeArrowheads="1"/>
                </p:cNvSpPr>
                <p:nvPr/>
              </p:nvSpPr>
              <p:spPr bwMode="auto">
                <a:xfrm>
                  <a:off x="5044" y="2160"/>
                  <a:ext cx="258"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fontAlgn="base" hangingPunct="0">
                    <a:spcBef>
                      <a:spcPct val="0"/>
                    </a:spcBef>
                    <a:spcAft>
                      <a:spcPct val="0"/>
                    </a:spcAft>
                  </a:pPr>
                  <a:r>
                    <a:rPr lang="en-US" altLang="zh-CN" sz="900" b="1" dirty="0">
                      <a:solidFill>
                        <a:srgbClr val="000000"/>
                      </a:solidFill>
                      <a:latin typeface="Chicago" charset="0"/>
                      <a:ea typeface="宋体" charset="0"/>
                      <a:cs typeface="宋体" charset="0"/>
                    </a:rPr>
                    <a:t>摩</a:t>
                  </a:r>
                  <a:r>
                    <a:rPr lang="zh-CN" altLang="en-US" sz="900" b="1" dirty="0">
                      <a:solidFill>
                        <a:srgbClr val="000000"/>
                      </a:solidFill>
                      <a:latin typeface="Chicago" charset="0"/>
                      <a:ea typeface="宋体" charset="0"/>
                      <a:cs typeface="宋体" charset="0"/>
                    </a:rPr>
                    <a:t>西</a:t>
                  </a:r>
                  <a:endParaRPr lang="en-US" altLang="zh-CN" sz="900" b="1" dirty="0">
                    <a:solidFill>
                      <a:srgbClr val="000000"/>
                    </a:solidFill>
                    <a:latin typeface="Chicago" charset="0"/>
                    <a:ea typeface="宋体" charset="0"/>
                    <a:cs typeface="宋体" charset="0"/>
                  </a:endParaRPr>
                </a:p>
              </p:txBody>
            </p:sp>
            <p:sp>
              <p:nvSpPr>
                <p:cNvPr id="89203" name="Line 115"/>
                <p:cNvSpPr>
                  <a:spLocks noChangeShapeType="1"/>
                </p:cNvSpPr>
                <p:nvPr/>
              </p:nvSpPr>
              <p:spPr bwMode="auto">
                <a:xfrm>
                  <a:off x="5031" y="2978"/>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1600" b="1">
                    <a:solidFill>
                      <a:srgbClr val="00DFCA"/>
                    </a:solidFill>
                    <a:latin typeface="Comic Sans MS" charset="0"/>
                  </a:endParaRPr>
                </a:p>
              </p:txBody>
            </p:sp>
            <p:sp>
              <p:nvSpPr>
                <p:cNvPr id="89204" name="Rectangle 116"/>
                <p:cNvSpPr>
                  <a:spLocks noChangeArrowheads="1"/>
                </p:cNvSpPr>
                <p:nvPr/>
              </p:nvSpPr>
              <p:spPr bwMode="auto">
                <a:xfrm>
                  <a:off x="5115" y="2296"/>
                  <a:ext cx="330"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fontAlgn="base" hangingPunct="0">
                    <a:spcBef>
                      <a:spcPct val="0"/>
                    </a:spcBef>
                    <a:spcAft>
                      <a:spcPct val="0"/>
                    </a:spcAft>
                  </a:pPr>
                  <a:r>
                    <a:rPr lang="en-US" altLang="zh-CN" sz="900" b="1" dirty="0">
                      <a:solidFill>
                        <a:srgbClr val="000000"/>
                      </a:solidFill>
                      <a:latin typeface="Helvetica" charset="0"/>
                      <a:ea typeface="宋体" charset="0"/>
                      <a:cs typeface="宋体" charset="0"/>
                    </a:rPr>
                    <a:t>出</a:t>
                  </a:r>
                  <a:r>
                    <a:rPr lang="zh-CN" altLang="en-US" sz="900" b="1" dirty="0">
                      <a:solidFill>
                        <a:srgbClr val="000000"/>
                      </a:solidFill>
                      <a:latin typeface="Helvetica" charset="0"/>
                      <a:ea typeface="宋体" charset="0"/>
                      <a:cs typeface="宋体" charset="0"/>
                    </a:rPr>
                    <a:t>埃及</a:t>
                  </a:r>
                  <a:endParaRPr lang="en-US" altLang="zh-CN" sz="900" b="1" dirty="0">
                    <a:solidFill>
                      <a:srgbClr val="000000"/>
                    </a:solidFill>
                    <a:latin typeface="Helvetica" charset="0"/>
                    <a:ea typeface="宋体" charset="0"/>
                    <a:cs typeface="宋体" charset="0"/>
                  </a:endParaRPr>
                </a:p>
              </p:txBody>
            </p:sp>
          </p:grpSp>
          <p:sp>
            <p:nvSpPr>
              <p:cNvPr id="89205" name="Rectangle 117"/>
              <p:cNvSpPr>
                <a:spLocks noChangeArrowheads="1"/>
              </p:cNvSpPr>
              <p:nvPr/>
            </p:nvSpPr>
            <p:spPr bwMode="auto">
              <a:xfrm>
                <a:off x="5109" y="2411"/>
                <a:ext cx="330"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fontAlgn="base" hangingPunct="0">
                  <a:spcBef>
                    <a:spcPct val="0"/>
                  </a:spcBef>
                  <a:spcAft>
                    <a:spcPct val="0"/>
                  </a:spcAft>
                </a:pPr>
                <a:r>
                  <a:rPr lang="zh-CN" altLang="en-US" sz="900" b="1" dirty="0">
                    <a:solidFill>
                      <a:srgbClr val="000000"/>
                    </a:solidFill>
                    <a:latin typeface="Helvetica" charset="0"/>
                    <a:ea typeface="宋体" charset="0"/>
                    <a:cs typeface="宋体" charset="0"/>
                  </a:rPr>
                  <a:t>西奈山</a:t>
                </a:r>
                <a:endParaRPr lang="en-US" altLang="zh-CN" sz="900" b="1" dirty="0">
                  <a:solidFill>
                    <a:srgbClr val="000000"/>
                  </a:solidFill>
                  <a:latin typeface="Helvetica" charset="0"/>
                  <a:ea typeface="宋体" charset="0"/>
                  <a:cs typeface="宋体" charset="0"/>
                </a:endParaRPr>
              </a:p>
            </p:txBody>
          </p:sp>
        </p:grpSp>
        <p:sp>
          <p:nvSpPr>
            <p:cNvPr id="89206" name="Rectangle 118"/>
            <p:cNvSpPr>
              <a:spLocks noChangeArrowheads="1"/>
            </p:cNvSpPr>
            <p:nvPr/>
          </p:nvSpPr>
          <p:spPr bwMode="auto">
            <a:xfrm>
              <a:off x="5061" y="2534"/>
              <a:ext cx="490"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fontAlgn="base" hangingPunct="0">
                <a:spcBef>
                  <a:spcPct val="0"/>
                </a:spcBef>
                <a:spcAft>
                  <a:spcPct val="0"/>
                </a:spcAft>
              </a:pPr>
              <a:r>
                <a:rPr lang="zh-CN" altLang="en-US" sz="900" b="1" dirty="0">
                  <a:solidFill>
                    <a:srgbClr val="000000"/>
                  </a:solidFill>
                  <a:latin typeface="Helvetica" charset="0"/>
                  <a:ea typeface="宋体" charset="0"/>
                  <a:cs typeface="宋体" charset="0"/>
                </a:rPr>
                <a:t>德 </a:t>
              </a:r>
              <a:r>
                <a:rPr lang="en-US" altLang="zh-CN" sz="900" b="1" dirty="0">
                  <a:solidFill>
                    <a:srgbClr val="000000"/>
                  </a:solidFill>
                  <a:latin typeface="Helvetica" charset="0"/>
                  <a:ea typeface="宋体" charset="0"/>
                  <a:cs typeface="宋体" charset="0"/>
                </a:rPr>
                <a:t>– </a:t>
              </a:r>
              <a:r>
                <a:rPr lang="zh-CN" altLang="en-US" sz="900" b="1" dirty="0">
                  <a:solidFill>
                    <a:srgbClr val="000000"/>
                  </a:solidFill>
                  <a:latin typeface="Helvetica" charset="0"/>
                  <a:ea typeface="宋体" charset="0"/>
                  <a:cs typeface="宋体" charset="0"/>
                </a:rPr>
                <a:t>民 </a:t>
              </a:r>
              <a:r>
                <a:rPr lang="en-US" altLang="zh-CN" sz="900" b="1" dirty="0">
                  <a:solidFill>
                    <a:srgbClr val="000000"/>
                  </a:solidFill>
                  <a:latin typeface="Helvetica" charset="0"/>
                  <a:ea typeface="宋体" charset="0"/>
                  <a:cs typeface="宋体" charset="0"/>
                </a:rPr>
                <a:t>– </a:t>
              </a:r>
              <a:r>
                <a:rPr lang="zh-CN" altLang="en-US" sz="900" b="1" dirty="0">
                  <a:solidFill>
                    <a:srgbClr val="000000"/>
                  </a:solidFill>
                  <a:latin typeface="Helvetica" charset="0"/>
                  <a:ea typeface="宋体" charset="0"/>
                  <a:cs typeface="宋体" charset="0"/>
                </a:rPr>
                <a:t>礼</a:t>
              </a:r>
              <a:endParaRPr lang="zh-CN" altLang="en-US" sz="1600" b="1" dirty="0">
                <a:solidFill>
                  <a:srgbClr val="00DFCA"/>
                </a:solidFill>
                <a:latin typeface="Comic Sans MS" charset="0"/>
                <a:ea typeface="宋体" charset="0"/>
                <a:cs typeface="宋体" charset="0"/>
              </a:endParaRPr>
            </a:p>
          </p:txBody>
        </p:sp>
      </p:grpSp>
      <p:sp>
        <p:nvSpPr>
          <p:cNvPr id="29" name="Text Box 26"/>
          <p:cNvSpPr txBox="1">
            <a:spLocks noChangeArrowheads="1"/>
          </p:cNvSpPr>
          <p:nvPr/>
        </p:nvSpPr>
        <p:spPr bwMode="auto">
          <a:xfrm rot="20440193">
            <a:off x="830176" y="2327205"/>
            <a:ext cx="7573512" cy="1107996"/>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fontAlgn="base">
              <a:spcBef>
                <a:spcPct val="0"/>
              </a:spcBef>
              <a:spcAft>
                <a:spcPct val="0"/>
              </a:spcAft>
            </a:pPr>
            <a:r>
              <a:rPr lang="zh-CN" altLang="en-US" sz="6600" b="1" dirty="0">
                <a:solidFill>
                  <a:srgbClr val="FAFD00"/>
                </a:solidFill>
                <a:latin typeface="Times" charset="0"/>
                <a:ea typeface="宋体" charset="0"/>
                <a:cs typeface="宋体" charset="0"/>
              </a:rPr>
              <a:t>十戒是否是道德律？</a:t>
            </a:r>
            <a:endParaRPr lang="en-US" altLang="ja-JP" sz="6600" b="1" dirty="0">
              <a:solidFill>
                <a:srgbClr val="FAFD00"/>
              </a:solidFill>
              <a:latin typeface="Times" charset="0"/>
            </a:endParaRPr>
          </a:p>
        </p:txBody>
      </p:sp>
    </p:spTree>
    <p:extLst>
      <p:ext uri="{BB962C8B-B14F-4D97-AF65-F5344CB8AC3E}">
        <p14:creationId xmlns:p14="http://schemas.microsoft.com/office/powerpoint/2010/main" val="371672980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512" y="-20599"/>
            <a:ext cx="9129968" cy="7049999"/>
          </a:xfrm>
          <a:prstGeom prst="rect">
            <a:avLst/>
          </a:prstGeom>
        </p:spPr>
      </p:pic>
      <p:sp>
        <p:nvSpPr>
          <p:cNvPr id="2" name="Title 1"/>
          <p:cNvSpPr>
            <a:spLocks noGrp="1"/>
          </p:cNvSpPr>
          <p:nvPr>
            <p:ph type="title"/>
          </p:nvPr>
        </p:nvSpPr>
        <p:spPr>
          <a:xfrm>
            <a:off x="88912" y="492952"/>
            <a:ext cx="8674905" cy="965282"/>
          </a:xfrm>
          <a:noFill/>
          <a:ln>
            <a:noFill/>
          </a:ln>
        </p:spPr>
        <p:txBody>
          <a:bodyPr vert="horz" wrap="square" lIns="91440" tIns="45720" rIns="91440" bIns="45720" numCol="1" anchor="t" anchorCtr="0" compatLnSpc="1">
            <a:prstTxWarp prst="textNoShape">
              <a:avLst/>
            </a:prstTxWarp>
          </a:bodyPr>
          <a:lstStyle/>
          <a:p>
            <a:r>
              <a:rPr lang="zh-CN" altLang="en-US" sz="4000" b="1" kern="1200" dirty="0">
                <a:solidFill>
                  <a:srgbClr val="FFFFFF"/>
                </a:solidFill>
                <a:effectLst>
                  <a:glow rad="228600">
                    <a:srgbClr val="000000"/>
                  </a:glow>
                </a:effectLst>
                <a:latin typeface="MS PGothic" panose="020B0600070205080204" pitchFamily="34" charset="-128"/>
                <a:ea typeface="MS PGothic" panose="020B0600070205080204" pitchFamily="34" charset="-128"/>
              </a:rPr>
              <a:t>道德法意味着上帝的规则适用于。。。</a:t>
            </a:r>
            <a:endParaRPr lang="en-US" sz="4000" b="1" kern="1200" dirty="0">
              <a:solidFill>
                <a:srgbClr val="FFFFFF"/>
              </a:solidFill>
              <a:effectLst>
                <a:glow rad="228600">
                  <a:srgbClr val="000000"/>
                </a:glow>
              </a:effectLst>
              <a:latin typeface="MS PGothic" panose="020B0600070205080204" pitchFamily="34" charset="-128"/>
              <a:ea typeface="MS PGothic" panose="020B0600070205080204" pitchFamily="34" charset="-128"/>
            </a:endParaRPr>
          </a:p>
        </p:txBody>
      </p:sp>
      <p:sp>
        <p:nvSpPr>
          <p:cNvPr id="3" name="Title 1"/>
          <p:cNvSpPr txBox="1">
            <a:spLocks/>
          </p:cNvSpPr>
          <p:nvPr/>
        </p:nvSpPr>
        <p:spPr bwMode="auto">
          <a:xfrm>
            <a:off x="251520" y="1412776"/>
            <a:ext cx="4311771" cy="236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9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2pPr>
            <a:lvl3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3pPr>
            <a:lvl4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4pPr>
            <a:lvl5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5pPr>
            <a:lvl6pPr marL="457200" algn="l" rtl="0" fontAlgn="base">
              <a:spcBef>
                <a:spcPct val="0"/>
              </a:spcBef>
              <a:spcAft>
                <a:spcPct val="0"/>
              </a:spcAft>
              <a:defRPr sz="3900">
                <a:solidFill>
                  <a:schemeClr val="tx2"/>
                </a:solidFill>
                <a:latin typeface="Arial" pitchFamily="-108" charset="0"/>
              </a:defRPr>
            </a:lvl6pPr>
            <a:lvl7pPr marL="914400" algn="l" rtl="0" fontAlgn="base">
              <a:spcBef>
                <a:spcPct val="0"/>
              </a:spcBef>
              <a:spcAft>
                <a:spcPct val="0"/>
              </a:spcAft>
              <a:defRPr sz="3900">
                <a:solidFill>
                  <a:schemeClr val="tx2"/>
                </a:solidFill>
                <a:latin typeface="Arial" pitchFamily="-108" charset="0"/>
              </a:defRPr>
            </a:lvl7pPr>
            <a:lvl8pPr marL="1371600" algn="l" rtl="0" fontAlgn="base">
              <a:spcBef>
                <a:spcPct val="0"/>
              </a:spcBef>
              <a:spcAft>
                <a:spcPct val="0"/>
              </a:spcAft>
              <a:defRPr sz="3900">
                <a:solidFill>
                  <a:schemeClr val="tx2"/>
                </a:solidFill>
                <a:latin typeface="Arial" pitchFamily="-108" charset="0"/>
              </a:defRPr>
            </a:lvl8pPr>
            <a:lvl9pPr marL="1828800" algn="l" rtl="0" fontAlgn="base">
              <a:spcBef>
                <a:spcPct val="0"/>
              </a:spcBef>
              <a:spcAft>
                <a:spcPct val="0"/>
              </a:spcAft>
              <a:defRPr sz="3900">
                <a:solidFill>
                  <a:schemeClr val="tx2"/>
                </a:solidFill>
                <a:latin typeface="Arial" pitchFamily="-108" charset="0"/>
              </a:defRPr>
            </a:lvl9pPr>
          </a:lstStyle>
          <a:p>
            <a:pPr marL="571500" indent="-571500" defTabSz="914400">
              <a:buFont typeface="Arial"/>
              <a:buChar char="•"/>
            </a:pPr>
            <a:r>
              <a:rPr lang="zh-CN" altLang="en-US" sz="3600" b="1" dirty="0">
                <a:solidFill>
                  <a:srgbClr val="FFFFFF"/>
                </a:solidFill>
                <a:effectLst>
                  <a:glow rad="228600">
                    <a:srgbClr val="000000"/>
                  </a:glow>
                </a:effectLst>
                <a:latin typeface="MS PGothic" panose="020B0600070205080204" pitchFamily="34" charset="-128"/>
                <a:ea typeface="MS PGothic" panose="020B0600070205080204" pitchFamily="34" charset="-128"/>
              </a:rPr>
              <a:t>每个时间段</a:t>
            </a:r>
            <a:endParaRPr lang="en-US" sz="3600" b="1" dirty="0">
              <a:solidFill>
                <a:srgbClr val="FFFFFF"/>
              </a:solidFill>
              <a:effectLst>
                <a:glow rad="228600">
                  <a:srgbClr val="000000"/>
                </a:glow>
              </a:effectLst>
              <a:latin typeface="MS PGothic" panose="020B0600070205080204" pitchFamily="34" charset="-128"/>
              <a:ea typeface="MS PGothic" panose="020B0600070205080204" pitchFamily="34" charset="-128"/>
            </a:endParaRPr>
          </a:p>
          <a:p>
            <a:pPr marL="571500" indent="-571500" defTabSz="914400">
              <a:buFont typeface="Arial"/>
              <a:buChar char="•"/>
            </a:pPr>
            <a:r>
              <a:rPr lang="zh-CN" altLang="en-US" sz="3600" b="1" dirty="0">
                <a:solidFill>
                  <a:srgbClr val="FFFFFF"/>
                </a:solidFill>
                <a:effectLst>
                  <a:glow rad="228600">
                    <a:srgbClr val="000000"/>
                  </a:glow>
                </a:effectLst>
                <a:latin typeface="MS PGothic" panose="020B0600070205080204" pitchFamily="34" charset="-128"/>
                <a:ea typeface="MS PGothic" panose="020B0600070205080204" pitchFamily="34" charset="-128"/>
              </a:rPr>
              <a:t>每一种文化</a:t>
            </a:r>
            <a:endParaRPr lang="en-US" sz="3600" b="1" dirty="0">
              <a:solidFill>
                <a:srgbClr val="FFFFFF"/>
              </a:solidFill>
              <a:effectLst>
                <a:glow rad="228600">
                  <a:srgbClr val="000000"/>
                </a:glow>
              </a:effectLst>
              <a:latin typeface="MS PGothic" panose="020B0600070205080204" pitchFamily="34" charset="-128"/>
              <a:ea typeface="MS PGothic" panose="020B0600070205080204" pitchFamily="34" charset="-128"/>
            </a:endParaRPr>
          </a:p>
          <a:p>
            <a:pPr marL="571500" indent="-571500" defTabSz="914400">
              <a:buFont typeface="Arial"/>
              <a:buChar char="•"/>
            </a:pPr>
            <a:r>
              <a:rPr lang="zh-CN" altLang="en-US" sz="3600" b="1" dirty="0">
                <a:solidFill>
                  <a:srgbClr val="FFFFFF"/>
                </a:solidFill>
                <a:effectLst>
                  <a:glow rad="228600">
                    <a:srgbClr val="000000"/>
                  </a:glow>
                </a:effectLst>
                <a:latin typeface="MS PGothic" panose="020B0600070205080204" pitchFamily="34" charset="-128"/>
                <a:ea typeface="MS PGothic" panose="020B0600070205080204" pitchFamily="34" charset="-128"/>
              </a:rPr>
              <a:t>每个地方</a:t>
            </a:r>
            <a:endParaRPr lang="en-US" sz="3600" b="1" dirty="0">
              <a:solidFill>
                <a:srgbClr val="FFFFFF"/>
              </a:solidFill>
              <a:effectLst>
                <a:glow rad="228600">
                  <a:srgbClr val="000000"/>
                </a:glow>
              </a:effectLst>
              <a:latin typeface="MS PGothic" panose="020B0600070205080204" pitchFamily="34" charset="-128"/>
              <a:ea typeface="MS PGothic" panose="020B0600070205080204" pitchFamily="34" charset="-128"/>
            </a:endParaRPr>
          </a:p>
          <a:p>
            <a:pPr marL="571500" indent="-571500" defTabSz="914400">
              <a:buFont typeface="Arial"/>
              <a:buChar char="•"/>
            </a:pPr>
            <a:r>
              <a:rPr lang="zh-CN" altLang="en-US" sz="3600" b="1" dirty="0">
                <a:solidFill>
                  <a:srgbClr val="FFFFFF"/>
                </a:solidFill>
                <a:effectLst>
                  <a:glow rad="228600">
                    <a:srgbClr val="000000"/>
                  </a:glow>
                </a:effectLst>
                <a:latin typeface="MS PGothic" panose="020B0600070205080204" pitchFamily="34" charset="-128"/>
                <a:ea typeface="MS PGothic" panose="020B0600070205080204" pitchFamily="34" charset="-128"/>
              </a:rPr>
              <a:t>每个人</a:t>
            </a:r>
            <a:endParaRPr lang="en-US" sz="3600" b="1" dirty="0">
              <a:solidFill>
                <a:srgbClr val="FFFFFF"/>
              </a:solidFill>
              <a:effectLst>
                <a:glow rad="228600">
                  <a:srgbClr val="000000"/>
                </a:glow>
              </a:effectLst>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2310858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accent5">
                  <a:lumMod val="25000"/>
                </a:schemeClr>
              </a:gs>
              <a:gs pos="100000">
                <a:srgbClr val="000000"/>
              </a:gs>
            </a:gsLst>
            <a:path path="rect">
              <a:fillToRect l="100000" t="100000"/>
            </a:path>
            <a:tileRect r="-100000" b="-100000"/>
          </a:gradFill>
          <a:ln w="12700" cap="flat" cmpd="sng" algn="ctr">
            <a:noFill/>
            <a:prstDash val="solid"/>
            <a:round/>
            <a:headEnd type="none" w="sm" len="sm"/>
            <a:tailEnd type="none" w="sm" len="sm"/>
          </a:ln>
          <a:effectLst/>
        </p:spPr>
        <p:txBody>
          <a:bodyPr wrap="none"/>
          <a:lstStyle/>
          <a:p>
            <a:pPr defTabSz="914400" fontAlgn="base">
              <a:spcBef>
                <a:spcPct val="0"/>
              </a:spcBef>
              <a:spcAft>
                <a:spcPct val="0"/>
              </a:spcAft>
              <a:defRPr/>
            </a:pPr>
            <a:endParaRPr lang="en-US" sz="2400">
              <a:solidFill>
                <a:srgbClr val="FFFFFF"/>
              </a:solidFill>
              <a:latin typeface="Times New Roman" charset="0"/>
              <a:ea typeface="ＭＳ Ｐゴシック" charset="0"/>
              <a:cs typeface="ＭＳ Ｐゴシック" charset="0"/>
            </a:endParaRPr>
          </a:p>
        </p:txBody>
      </p:sp>
      <p:sp>
        <p:nvSpPr>
          <p:cNvPr id="2" name="Title 1"/>
          <p:cNvSpPr>
            <a:spLocks noGrp="1"/>
          </p:cNvSpPr>
          <p:nvPr>
            <p:ph type="title" idx="4294967295"/>
          </p:nvPr>
        </p:nvSpPr>
        <p:spPr>
          <a:xfrm>
            <a:off x="0" y="3777"/>
            <a:ext cx="9144000" cy="461665"/>
          </a:xfrm>
          <a:prstGeom prst="rect">
            <a:avLst/>
          </a:prstGeom>
          <a:gradFill rotWithShape="1">
            <a:gsLst>
              <a:gs pos="0">
                <a:srgbClr val="9933FF"/>
              </a:gs>
              <a:gs pos="50000">
                <a:schemeClr val="bg2"/>
              </a:gs>
              <a:gs pos="100000">
                <a:srgbClr val="9933FF"/>
              </a:gs>
            </a:gsLst>
            <a:lin ang="5400000" scaled="1"/>
          </a:gradFill>
          <a:ln w="12700">
            <a:noFill/>
            <a:miter lim="800000"/>
            <a:headEnd type="none" w="sm" len="sm"/>
            <a:tailEnd type="none" w="sm" len="sm"/>
          </a:ln>
          <a:effectLst/>
        </p:spPr>
        <p:txBody>
          <a:bodyPr wrap="square">
            <a:spAutoFit/>
          </a:bodyPr>
          <a:lstStyle/>
          <a:p>
            <a:r>
              <a:rPr lang="zh-CN" altLang="en-US" sz="2400" b="1" dirty="0">
                <a:solidFill>
                  <a:srgbClr val="FFFFFF"/>
                </a:solidFill>
                <a:effectLst/>
                <a:latin typeface="Times" charset="0"/>
                <a:ea typeface="宋体" charset="0"/>
                <a:cs typeface="宋体" charset="0"/>
              </a:rPr>
              <a:t>摩西的律法对我适用吗？</a:t>
            </a:r>
            <a:endParaRPr lang="en-US" sz="2400" b="1" kern="1200" dirty="0">
              <a:solidFill>
                <a:srgbClr val="FFFFFF"/>
              </a:solidFill>
              <a:latin typeface="Arial"/>
              <a:ea typeface="SimSun" pitchFamily="2" charset="-122"/>
              <a:cs typeface="Arial"/>
            </a:endParaRPr>
          </a:p>
        </p:txBody>
      </p:sp>
      <p:sp>
        <p:nvSpPr>
          <p:cNvPr id="140292" name="Rectangle 4"/>
          <p:cNvSpPr>
            <a:spLocks noChangeArrowheads="1"/>
          </p:cNvSpPr>
          <p:nvPr/>
        </p:nvSpPr>
        <p:spPr bwMode="auto">
          <a:xfrm>
            <a:off x="465138" y="1695450"/>
            <a:ext cx="91440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just" defTabSz="914400" fontAlgn="base">
              <a:spcBef>
                <a:spcPct val="0"/>
              </a:spcBef>
              <a:spcAft>
                <a:spcPct val="0"/>
              </a:spcAft>
              <a:tabLst>
                <a:tab pos="457200" algn="r"/>
                <a:tab pos="2743200" algn="ctr"/>
                <a:tab pos="5486400" algn="r"/>
              </a:tabLst>
            </a:pPr>
            <a:r>
              <a:rPr lang="en-US" altLang="zh-CN" sz="1100" dirty="0">
                <a:solidFill>
                  <a:srgbClr val="FFFFFF"/>
                </a:solidFill>
                <a:latin typeface="Arial" charset="0"/>
                <a:ea typeface="ＭＳ Ｐゴシック" charset="0"/>
                <a:cs typeface="Arial" charset="0"/>
              </a:rPr>
              <a:t> </a:t>
            </a:r>
            <a:endParaRPr lang="en-US" altLang="zh-CN" sz="1200" dirty="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ＭＳ Ｐゴシック" charset="0"/>
                <a:cs typeface="Arial" charset="0"/>
              </a:rPr>
              <a:t> </a:t>
            </a:r>
            <a:endParaRPr lang="en-US" altLang="zh-CN" sz="1200" dirty="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dirty="0">
                <a:solidFill>
                  <a:srgbClr val="FFFFFF"/>
                </a:solidFill>
                <a:latin typeface="Arial" charset="0"/>
                <a:ea typeface="ＭＳ Ｐゴシック" charset="0"/>
                <a:cs typeface="Arial" charset="0"/>
              </a:rPr>
              <a:t/>
            </a:r>
            <a:br>
              <a:rPr lang="en-US" altLang="zh-CN" dirty="0">
                <a:solidFill>
                  <a:srgbClr val="FFFFFF"/>
                </a:solidFill>
                <a:latin typeface="Arial" charset="0"/>
                <a:ea typeface="ＭＳ Ｐゴシック" charset="0"/>
                <a:cs typeface="Arial" charset="0"/>
              </a:rPr>
            </a:br>
            <a:endParaRPr lang="en-US" altLang="zh-CN" sz="1200" dirty="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ＭＳ Ｐゴシック" charset="0"/>
                <a:cs typeface="Arial" charset="0"/>
              </a:rPr>
              <a:t> </a:t>
            </a:r>
            <a:endParaRPr lang="en-US" altLang="zh-CN" sz="1200" dirty="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ＭＳ Ｐゴシック" charset="0"/>
                <a:cs typeface="Arial" charset="0"/>
              </a:rPr>
              <a:t> </a:t>
            </a:r>
            <a:endParaRPr lang="en-US" altLang="zh-CN" sz="1200" dirty="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ＭＳ Ｐゴシック" charset="0"/>
                <a:cs typeface="Arial" charset="0"/>
              </a:rPr>
              <a:t> </a:t>
            </a:r>
            <a:endParaRPr lang="en-US" altLang="zh-CN" sz="1200" dirty="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ＭＳ Ｐゴシック" charset="0"/>
                <a:cs typeface="Arial" charset="0"/>
              </a:rPr>
              <a:t> </a:t>
            </a:r>
            <a:endParaRPr lang="en-US" altLang="zh-CN" sz="1200" dirty="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ＭＳ Ｐゴシック" charset="0"/>
                <a:cs typeface="Arial" charset="0"/>
              </a:rPr>
              <a:t> </a:t>
            </a:r>
            <a:endParaRPr lang="en-US" altLang="zh-CN" sz="1200" dirty="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ＭＳ Ｐゴシック" charset="0"/>
                <a:cs typeface="Arial" charset="0"/>
              </a:rPr>
              <a:t> </a:t>
            </a:r>
            <a:endParaRPr lang="en-US" altLang="zh-CN" sz="1200" dirty="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dirty="0">
                <a:solidFill>
                  <a:srgbClr val="FFFFFF"/>
                </a:solidFill>
                <a:latin typeface="Arial" charset="0"/>
                <a:ea typeface="ＭＳ Ｐゴシック" charset="0"/>
                <a:cs typeface="Arial" charset="0"/>
              </a:rPr>
              <a:t/>
            </a:r>
            <a:br>
              <a:rPr lang="en-US" altLang="zh-CN" dirty="0">
                <a:solidFill>
                  <a:srgbClr val="FFFFFF"/>
                </a:solidFill>
                <a:latin typeface="Arial" charset="0"/>
                <a:ea typeface="ＭＳ Ｐゴシック" charset="0"/>
                <a:cs typeface="Arial" charset="0"/>
              </a:rPr>
            </a:br>
            <a:endParaRPr lang="en-US" altLang="zh-CN" sz="1200" dirty="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ＭＳ Ｐゴシック" charset="0"/>
                <a:cs typeface="Arial" charset="0"/>
              </a:rPr>
              <a:t> </a:t>
            </a:r>
            <a:endParaRPr lang="en-US" altLang="zh-CN" sz="1200" dirty="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ＭＳ Ｐゴシック" charset="0"/>
                <a:cs typeface="Arial" charset="0"/>
              </a:rPr>
              <a:t> </a:t>
            </a:r>
            <a:endParaRPr lang="en-US" altLang="zh-CN" sz="1200" dirty="0">
              <a:solidFill>
                <a:srgbClr val="FFFFFF"/>
              </a:solidFill>
              <a:latin typeface="Arial" charset="0"/>
              <a:ea typeface="ＭＳ Ｐゴシック" charset="0"/>
              <a:cs typeface="Arial" charset="0"/>
            </a:endParaRPr>
          </a:p>
          <a:p>
            <a:pPr defTabSz="914400" eaLnBrk="0" fontAlgn="base" hangingPunct="0">
              <a:spcBef>
                <a:spcPct val="0"/>
              </a:spcBef>
              <a:spcAft>
                <a:spcPct val="0"/>
              </a:spcAft>
              <a:tabLst>
                <a:tab pos="457200" algn="r"/>
                <a:tab pos="2743200" algn="ctr"/>
                <a:tab pos="5486400" algn="r"/>
              </a:tabLst>
            </a:pPr>
            <a:endParaRPr lang="en-US" altLang="zh-CN" sz="2400" dirty="0">
              <a:solidFill>
                <a:srgbClr val="FFFFFF"/>
              </a:solidFill>
              <a:latin typeface="Arial" charset="0"/>
              <a:ea typeface="ＭＳ Ｐゴシック" charset="0"/>
              <a:cs typeface="Arial" charset="0"/>
            </a:endParaRPr>
          </a:p>
        </p:txBody>
      </p:sp>
      <p:sp>
        <p:nvSpPr>
          <p:cNvPr id="125957" name="Rectangle 5"/>
          <p:cNvSpPr>
            <a:spLocks noChangeArrowheads="1"/>
          </p:cNvSpPr>
          <p:nvPr/>
        </p:nvSpPr>
        <p:spPr bwMode="auto">
          <a:xfrm>
            <a:off x="465138" y="1649413"/>
            <a:ext cx="9144000" cy="457200"/>
          </a:xfrm>
          <a:prstGeom prst="rect">
            <a:avLst/>
          </a:prstGeom>
          <a:noFill/>
          <a:ln w="12700">
            <a:noFill/>
            <a:miter lim="800000"/>
            <a:headEnd type="none" w="sm" len="sm"/>
            <a:tailEnd type="none" w="sm" len="sm"/>
          </a:ln>
        </p:spPr>
        <p:txBody>
          <a:bodyPr>
            <a:spAutoFit/>
          </a:bodyPr>
          <a:lstStyle/>
          <a:p>
            <a:pPr defTabSz="914400" fontAlgn="base">
              <a:spcBef>
                <a:spcPct val="0"/>
              </a:spcBef>
              <a:spcAft>
                <a:spcPct val="0"/>
              </a:spcAft>
              <a:tabLst>
                <a:tab pos="457200" algn="r"/>
                <a:tab pos="2743200" algn="ctr"/>
                <a:tab pos="5486400" algn="r"/>
              </a:tabLst>
              <a:defRPr/>
            </a:pPr>
            <a:endParaRPr lang="en-GB" sz="2400">
              <a:solidFill>
                <a:srgbClr val="FFFFFF"/>
              </a:solidFill>
              <a:latin typeface="Arial"/>
              <a:ea typeface="ＭＳ Ｐゴシック" charset="0"/>
              <a:cs typeface="Arial"/>
            </a:endParaRPr>
          </a:p>
        </p:txBody>
      </p:sp>
      <p:sp>
        <p:nvSpPr>
          <p:cNvPr id="125958" name="Rectangle 6"/>
          <p:cNvSpPr>
            <a:spLocks noChangeArrowheads="1"/>
          </p:cNvSpPr>
          <p:nvPr/>
        </p:nvSpPr>
        <p:spPr bwMode="auto">
          <a:xfrm>
            <a:off x="465138" y="1649413"/>
            <a:ext cx="9144000" cy="457200"/>
          </a:xfrm>
          <a:prstGeom prst="rect">
            <a:avLst/>
          </a:prstGeom>
          <a:noFill/>
          <a:ln w="12700">
            <a:noFill/>
            <a:miter lim="800000"/>
            <a:headEnd type="none" w="sm" len="sm"/>
            <a:tailEnd type="none" w="sm" len="sm"/>
          </a:ln>
        </p:spPr>
        <p:txBody>
          <a:bodyPr>
            <a:spAutoFit/>
          </a:bodyPr>
          <a:lstStyle/>
          <a:p>
            <a:pPr defTabSz="914400" fontAlgn="base">
              <a:spcBef>
                <a:spcPct val="0"/>
              </a:spcBef>
              <a:spcAft>
                <a:spcPct val="0"/>
              </a:spcAft>
              <a:tabLst>
                <a:tab pos="457200" algn="r"/>
                <a:tab pos="2743200" algn="ctr"/>
                <a:tab pos="5486400" algn="r"/>
              </a:tabLst>
              <a:defRPr/>
            </a:pPr>
            <a:endParaRPr lang="en-GB" sz="2400">
              <a:solidFill>
                <a:srgbClr val="FFFFFF"/>
              </a:solidFill>
              <a:latin typeface="Arial"/>
              <a:ea typeface="ＭＳ Ｐゴシック" charset="0"/>
              <a:cs typeface="Arial"/>
            </a:endParaRPr>
          </a:p>
        </p:txBody>
      </p:sp>
      <p:sp>
        <p:nvSpPr>
          <p:cNvPr id="125959" name="Rectangle 8"/>
          <p:cNvSpPr>
            <a:spLocks noChangeArrowheads="1"/>
          </p:cNvSpPr>
          <p:nvPr/>
        </p:nvSpPr>
        <p:spPr bwMode="auto">
          <a:xfrm>
            <a:off x="465138" y="1649413"/>
            <a:ext cx="9144000" cy="457200"/>
          </a:xfrm>
          <a:prstGeom prst="rect">
            <a:avLst/>
          </a:prstGeom>
          <a:noFill/>
          <a:ln w="12700">
            <a:noFill/>
            <a:miter lim="800000"/>
            <a:headEnd type="none" w="sm" len="sm"/>
            <a:tailEnd type="none" w="sm" len="sm"/>
          </a:ln>
        </p:spPr>
        <p:txBody>
          <a:bodyPr>
            <a:spAutoFit/>
          </a:bodyPr>
          <a:lstStyle/>
          <a:p>
            <a:pPr defTabSz="914400" fontAlgn="base">
              <a:spcBef>
                <a:spcPct val="0"/>
              </a:spcBef>
              <a:spcAft>
                <a:spcPct val="0"/>
              </a:spcAft>
              <a:tabLst>
                <a:tab pos="457200" algn="r"/>
                <a:tab pos="2743200" algn="ctr"/>
                <a:tab pos="5486400" algn="r"/>
              </a:tabLst>
              <a:defRPr/>
            </a:pPr>
            <a:endParaRPr lang="en-GB" sz="2400">
              <a:solidFill>
                <a:srgbClr val="FFFFFF"/>
              </a:solidFill>
              <a:latin typeface="Arial"/>
              <a:ea typeface="ＭＳ Ｐゴシック" charset="0"/>
              <a:cs typeface="Arial"/>
            </a:endParaRPr>
          </a:p>
        </p:txBody>
      </p:sp>
      <p:sp>
        <p:nvSpPr>
          <p:cNvPr id="125960" name="Rectangle 9"/>
          <p:cNvSpPr>
            <a:spLocks noChangeArrowheads="1"/>
          </p:cNvSpPr>
          <p:nvPr/>
        </p:nvSpPr>
        <p:spPr bwMode="auto">
          <a:xfrm>
            <a:off x="1938338" y="-9525"/>
            <a:ext cx="9144000" cy="461963"/>
          </a:xfrm>
          <a:prstGeom prst="rect">
            <a:avLst/>
          </a:prstGeom>
          <a:noFill/>
          <a:ln w="12700">
            <a:noFill/>
            <a:miter lim="800000"/>
            <a:headEnd type="none" w="sm" len="sm"/>
            <a:tailEnd type="none" w="sm" len="sm"/>
          </a:ln>
        </p:spPr>
        <p:txBody>
          <a:bodyPr>
            <a:spAutoFit/>
          </a:bodyPr>
          <a:lstStyle/>
          <a:p>
            <a:pPr defTabSz="914400" fontAlgn="base">
              <a:spcBef>
                <a:spcPct val="0"/>
              </a:spcBef>
              <a:spcAft>
                <a:spcPct val="0"/>
              </a:spcAft>
              <a:defRPr/>
            </a:pPr>
            <a:endParaRPr lang="en-US" sz="2400">
              <a:solidFill>
                <a:srgbClr val="FFFFFF"/>
              </a:solidFill>
              <a:latin typeface="Arial"/>
              <a:ea typeface="ＭＳ Ｐゴシック" charset="0"/>
              <a:cs typeface="Arial"/>
            </a:endParaRPr>
          </a:p>
        </p:txBody>
      </p:sp>
      <p:sp>
        <p:nvSpPr>
          <p:cNvPr id="125961" name="Rectangle 10"/>
          <p:cNvSpPr>
            <a:spLocks noChangeArrowheads="1"/>
          </p:cNvSpPr>
          <p:nvPr/>
        </p:nvSpPr>
        <p:spPr bwMode="auto">
          <a:xfrm>
            <a:off x="1933575" y="1219200"/>
            <a:ext cx="9144000" cy="461963"/>
          </a:xfrm>
          <a:prstGeom prst="rect">
            <a:avLst/>
          </a:prstGeom>
          <a:noFill/>
          <a:ln w="12700">
            <a:noFill/>
            <a:miter lim="800000"/>
            <a:headEnd type="none" w="sm" len="sm"/>
            <a:tailEnd type="none" w="sm" len="sm"/>
          </a:ln>
        </p:spPr>
        <p:txBody>
          <a:bodyPr>
            <a:spAutoFit/>
          </a:bodyPr>
          <a:lstStyle/>
          <a:p>
            <a:pPr defTabSz="914400" fontAlgn="base">
              <a:spcBef>
                <a:spcPct val="0"/>
              </a:spcBef>
              <a:spcAft>
                <a:spcPct val="0"/>
              </a:spcAft>
              <a:defRPr/>
            </a:pPr>
            <a:endParaRPr lang="en-US" sz="2400">
              <a:solidFill>
                <a:srgbClr val="FFFFFF"/>
              </a:solidFill>
              <a:latin typeface="Arial"/>
              <a:ea typeface="ＭＳ Ｐゴシック" charset="0"/>
              <a:cs typeface="Arial"/>
            </a:endParaRPr>
          </a:p>
        </p:txBody>
      </p:sp>
      <p:sp>
        <p:nvSpPr>
          <p:cNvPr id="125962" name="Rectangle 11"/>
          <p:cNvSpPr>
            <a:spLocks noChangeArrowheads="1"/>
          </p:cNvSpPr>
          <p:nvPr/>
        </p:nvSpPr>
        <p:spPr bwMode="auto">
          <a:xfrm>
            <a:off x="1933575" y="1528763"/>
            <a:ext cx="9144000" cy="461962"/>
          </a:xfrm>
          <a:prstGeom prst="rect">
            <a:avLst/>
          </a:prstGeom>
          <a:noFill/>
          <a:ln w="12700">
            <a:noFill/>
            <a:miter lim="800000"/>
            <a:headEnd type="none" w="sm" len="sm"/>
            <a:tailEnd type="none" w="sm" len="sm"/>
          </a:ln>
        </p:spPr>
        <p:txBody>
          <a:bodyPr>
            <a:spAutoFit/>
          </a:bodyPr>
          <a:lstStyle/>
          <a:p>
            <a:pPr defTabSz="914400" fontAlgn="base">
              <a:spcBef>
                <a:spcPct val="0"/>
              </a:spcBef>
              <a:spcAft>
                <a:spcPct val="0"/>
              </a:spcAft>
              <a:defRPr/>
            </a:pPr>
            <a:endParaRPr lang="en-US" sz="2400">
              <a:solidFill>
                <a:srgbClr val="FFFFFF"/>
              </a:solidFill>
              <a:latin typeface="Arial"/>
              <a:ea typeface="ＭＳ Ｐゴシック" charset="0"/>
              <a:cs typeface="Arial"/>
            </a:endParaRPr>
          </a:p>
        </p:txBody>
      </p:sp>
      <p:sp>
        <p:nvSpPr>
          <p:cNvPr id="125963" name="Rectangle 12"/>
          <p:cNvSpPr>
            <a:spLocks noChangeArrowheads="1"/>
          </p:cNvSpPr>
          <p:nvPr/>
        </p:nvSpPr>
        <p:spPr bwMode="auto">
          <a:xfrm>
            <a:off x="1933575" y="1743075"/>
            <a:ext cx="9144000" cy="461963"/>
          </a:xfrm>
          <a:prstGeom prst="rect">
            <a:avLst/>
          </a:prstGeom>
          <a:noFill/>
          <a:ln w="12700">
            <a:noFill/>
            <a:miter lim="800000"/>
            <a:headEnd type="none" w="sm" len="sm"/>
            <a:tailEnd type="none" w="sm" len="sm"/>
          </a:ln>
        </p:spPr>
        <p:txBody>
          <a:bodyPr>
            <a:spAutoFit/>
          </a:bodyPr>
          <a:lstStyle/>
          <a:p>
            <a:pPr defTabSz="914400" fontAlgn="base">
              <a:spcBef>
                <a:spcPct val="0"/>
              </a:spcBef>
              <a:spcAft>
                <a:spcPct val="0"/>
              </a:spcAft>
              <a:defRPr/>
            </a:pPr>
            <a:endParaRPr lang="en-US" sz="2400">
              <a:solidFill>
                <a:srgbClr val="FFFFFF"/>
              </a:solidFill>
              <a:latin typeface="Arial"/>
              <a:ea typeface="ＭＳ Ｐゴシック" charset="0"/>
              <a:cs typeface="Arial"/>
            </a:endParaRPr>
          </a:p>
        </p:txBody>
      </p:sp>
      <p:sp>
        <p:nvSpPr>
          <p:cNvPr id="125964" name="Rectangle 15"/>
          <p:cNvSpPr>
            <a:spLocks noChangeArrowheads="1"/>
          </p:cNvSpPr>
          <p:nvPr/>
        </p:nvSpPr>
        <p:spPr bwMode="auto">
          <a:xfrm>
            <a:off x="1933575" y="2047875"/>
            <a:ext cx="9144000" cy="461963"/>
          </a:xfrm>
          <a:prstGeom prst="rect">
            <a:avLst/>
          </a:prstGeom>
          <a:noFill/>
          <a:ln w="12700">
            <a:noFill/>
            <a:miter lim="800000"/>
            <a:headEnd type="none" w="sm" len="sm"/>
            <a:tailEnd type="none" w="sm" len="sm"/>
          </a:ln>
        </p:spPr>
        <p:txBody>
          <a:bodyPr>
            <a:spAutoFit/>
          </a:bodyPr>
          <a:lstStyle/>
          <a:p>
            <a:pPr defTabSz="914400" fontAlgn="base">
              <a:spcBef>
                <a:spcPct val="0"/>
              </a:spcBef>
              <a:spcAft>
                <a:spcPct val="0"/>
              </a:spcAft>
              <a:defRPr/>
            </a:pPr>
            <a:endParaRPr lang="en-US" sz="2400">
              <a:solidFill>
                <a:srgbClr val="FFFFFF"/>
              </a:solidFill>
              <a:latin typeface="Arial"/>
              <a:ea typeface="ＭＳ Ｐゴシック" charset="0"/>
              <a:cs typeface="Arial"/>
            </a:endParaRPr>
          </a:p>
        </p:txBody>
      </p:sp>
      <p:sp>
        <p:nvSpPr>
          <p:cNvPr id="140317" name="Left-Right Arrow 3"/>
          <p:cNvSpPr>
            <a:spLocks noChangeArrowheads="1"/>
          </p:cNvSpPr>
          <p:nvPr/>
        </p:nvSpPr>
        <p:spPr bwMode="auto">
          <a:xfrm>
            <a:off x="1908175" y="2565400"/>
            <a:ext cx="5327650" cy="1368425"/>
          </a:xfrm>
          <a:prstGeom prst="leftRightArrow">
            <a:avLst>
              <a:gd name="adj1" fmla="val 50000"/>
              <a:gd name="adj2" fmla="val 49982"/>
            </a:avLst>
          </a:prstGeom>
          <a:solidFill>
            <a:schemeClr val="accent1"/>
          </a:solidFill>
          <a:ln w="12700">
            <a:solidFill>
              <a:schemeClr val="tx1"/>
            </a:solidFill>
            <a:round/>
            <a:headEnd type="none" w="sm" len="sm"/>
            <a:tailEnd type="none" w="sm" len="sm"/>
          </a:ln>
        </p:spPr>
        <p:txBody>
          <a:bodyPr wrap="none"/>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140291" name="Text Box 2"/>
          <p:cNvSpPr txBox="1">
            <a:spLocks noChangeArrowheads="1"/>
          </p:cNvSpPr>
          <p:nvPr/>
        </p:nvSpPr>
        <p:spPr bwMode="auto">
          <a:xfrm>
            <a:off x="8153400" y="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b="1" dirty="0">
                <a:solidFill>
                  <a:srgbClr val="FFFFFF"/>
                </a:solidFill>
                <a:latin typeface="Arial" charset="0"/>
                <a:cs typeface="Arial" charset="0"/>
              </a:rPr>
              <a:t>174i</a:t>
            </a:r>
          </a:p>
        </p:txBody>
      </p:sp>
      <p:sp>
        <p:nvSpPr>
          <p:cNvPr id="20" name="TextBox 18"/>
          <p:cNvSpPr txBox="1">
            <a:spLocks noChangeArrowheads="1"/>
          </p:cNvSpPr>
          <p:nvPr/>
        </p:nvSpPr>
        <p:spPr bwMode="auto">
          <a:xfrm>
            <a:off x="0" y="4227255"/>
            <a:ext cx="9144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fontAlgn="t">
              <a:spcBef>
                <a:spcPct val="0"/>
              </a:spcBef>
              <a:spcAft>
                <a:spcPct val="0"/>
              </a:spcAft>
            </a:pPr>
            <a:r>
              <a:rPr lang="zh-CN" altLang="en-US" sz="1600" b="1" dirty="0">
                <a:solidFill>
                  <a:srgbClr val="FFFFFF"/>
                </a:solidFill>
                <a:latin typeface="Tahoma" charset="0"/>
                <a:ea typeface="宋体" charset="0"/>
                <a:cs typeface="宋体" charset="0"/>
              </a:rPr>
              <a:t>此图表总结了赤柱</a:t>
            </a:r>
            <a:r>
              <a:rPr lang="en-SG" sz="1600" b="1" dirty="0">
                <a:solidFill>
                  <a:srgbClr val="FFFFFF"/>
                </a:solidFill>
                <a:latin typeface="Tahoma" charset="0"/>
                <a:ea typeface="宋体" charset="0"/>
                <a:cs typeface="宋体" charset="0"/>
              </a:rPr>
              <a:t>; </a:t>
            </a:r>
            <a:r>
              <a:rPr lang="zh-CN" altLang="en-US" sz="1600" b="1" dirty="0">
                <a:solidFill>
                  <a:srgbClr val="FFFFFF"/>
                </a:solidFill>
                <a:latin typeface="Tahoma" charset="0"/>
                <a:ea typeface="宋体" charset="0"/>
                <a:cs typeface="宋体" charset="0"/>
              </a:rPr>
              <a:t>冈德里主编“律法与福音的五个看法”</a:t>
            </a:r>
            <a:r>
              <a:rPr lang="en-SG" sz="1600" b="1" dirty="0">
                <a:solidFill>
                  <a:srgbClr val="FFFFFF"/>
                </a:solidFill>
                <a:latin typeface="Tahoma" charset="0"/>
                <a:ea typeface="宋体" charset="0"/>
                <a:cs typeface="宋体" charset="0"/>
              </a:rPr>
              <a:t>(</a:t>
            </a:r>
            <a:r>
              <a:rPr lang="zh-CN" altLang="en-US" sz="1600" b="1" dirty="0">
                <a:solidFill>
                  <a:srgbClr val="FFFFFF"/>
                </a:solidFill>
                <a:latin typeface="Tahoma" charset="0"/>
                <a:ea typeface="宋体" charset="0"/>
                <a:cs typeface="宋体" charset="0"/>
              </a:rPr>
              <a:t>大大急流城</a:t>
            </a:r>
            <a:r>
              <a:rPr lang="en-SG" sz="1600" b="1" dirty="0">
                <a:solidFill>
                  <a:srgbClr val="FFFFFF"/>
                </a:solidFill>
                <a:latin typeface="Tahoma" charset="0"/>
                <a:ea typeface="宋体" charset="0"/>
                <a:cs typeface="宋体" charset="0"/>
              </a:rPr>
              <a:t>: </a:t>
            </a:r>
            <a:r>
              <a:rPr lang="zh-CN" altLang="en-US" sz="1600" b="1" dirty="0">
                <a:solidFill>
                  <a:srgbClr val="FFFFFF"/>
                </a:solidFill>
                <a:latin typeface="Tahoma" charset="0"/>
                <a:ea typeface="宋体" charset="0"/>
                <a:cs typeface="宋体" charset="0"/>
              </a:rPr>
              <a:t>宗德文出版社，</a:t>
            </a:r>
            <a:r>
              <a:rPr lang="en-SG" sz="1600" b="1" dirty="0">
                <a:solidFill>
                  <a:srgbClr val="FFFFFF"/>
                </a:solidFill>
                <a:latin typeface="Tahoma" charset="0"/>
                <a:ea typeface="宋体" charset="0"/>
                <a:cs typeface="宋体" charset="0"/>
              </a:rPr>
              <a:t>1996</a:t>
            </a:r>
            <a:r>
              <a:rPr lang="zh-CN" altLang="en-US" sz="1600" b="1" dirty="0">
                <a:solidFill>
                  <a:srgbClr val="FFFFFF"/>
                </a:solidFill>
                <a:latin typeface="Tahoma" charset="0"/>
                <a:ea typeface="宋体" charset="0"/>
                <a:cs typeface="宋体" charset="0"/>
              </a:rPr>
              <a:t>年</a:t>
            </a:r>
            <a:r>
              <a:rPr lang="en-SG" sz="1600" b="1" dirty="0">
                <a:solidFill>
                  <a:srgbClr val="FFFFFF"/>
                </a:solidFill>
                <a:latin typeface="Tahoma" charset="0"/>
                <a:ea typeface="宋体" charset="0"/>
                <a:cs typeface="宋体" charset="0"/>
              </a:rPr>
              <a:t>)</a:t>
            </a:r>
            <a:r>
              <a:rPr lang="zh-CN" altLang="en-US" sz="1600" b="1" dirty="0">
                <a:solidFill>
                  <a:srgbClr val="FFFFFF"/>
                </a:solidFill>
                <a:latin typeface="Tahoma" charset="0"/>
                <a:ea typeface="宋体" charset="0"/>
                <a:cs typeface="宋体" charset="0"/>
              </a:rPr>
              <a:t>。每位作者提出了他的观点和回应其他四种观点。一般来说，</a:t>
            </a:r>
            <a:r>
              <a:rPr lang="en-SG" sz="1600" b="1" dirty="0">
                <a:solidFill>
                  <a:srgbClr val="FFFFFF"/>
                </a:solidFill>
                <a:latin typeface="Tahoma" charset="0"/>
                <a:ea typeface="宋体" charset="0"/>
                <a:cs typeface="宋体" charset="0"/>
              </a:rPr>
              <a:t>1</a:t>
            </a:r>
            <a:r>
              <a:rPr lang="zh-CN" altLang="en-US" sz="1600" b="1" dirty="0">
                <a:solidFill>
                  <a:srgbClr val="FFFFFF"/>
                </a:solidFill>
                <a:latin typeface="Tahoma" charset="0"/>
                <a:ea typeface="宋体" charset="0"/>
                <a:cs typeface="宋体" charset="0"/>
              </a:rPr>
              <a:t>、</a:t>
            </a:r>
            <a:r>
              <a:rPr lang="en-SG" sz="1600" b="1" dirty="0">
                <a:solidFill>
                  <a:srgbClr val="FFFFFF"/>
                </a:solidFill>
                <a:latin typeface="Tahoma" charset="0"/>
                <a:ea typeface="宋体" charset="0"/>
                <a:cs typeface="宋体" charset="0"/>
              </a:rPr>
              <a:t>2 </a:t>
            </a:r>
            <a:r>
              <a:rPr lang="zh-CN" altLang="en-US" sz="1600" b="1" dirty="0">
                <a:solidFill>
                  <a:srgbClr val="FFFFFF"/>
                </a:solidFill>
                <a:latin typeface="Tahoma" charset="0"/>
                <a:ea typeface="宋体" charset="0"/>
                <a:cs typeface="宋体" charset="0"/>
              </a:rPr>
              <a:t>的看法是相似，都为改革派</a:t>
            </a:r>
            <a:r>
              <a:rPr lang="en-SG" sz="1600" b="1" dirty="0">
                <a:solidFill>
                  <a:srgbClr val="FFFFFF"/>
                </a:solidFill>
                <a:latin typeface="Tahoma" charset="0"/>
                <a:ea typeface="宋体" charset="0"/>
                <a:cs typeface="宋体" charset="0"/>
              </a:rPr>
              <a:t> (</a:t>
            </a:r>
            <a:r>
              <a:rPr lang="zh-CN" altLang="en-US" sz="1600" b="1" dirty="0">
                <a:solidFill>
                  <a:srgbClr val="FFFFFF"/>
                </a:solidFill>
                <a:latin typeface="Tahoma" charset="0"/>
                <a:ea typeface="宋体" charset="0"/>
                <a:cs typeface="宋体" charset="0"/>
              </a:rPr>
              <a:t>强调新约和旧约之间的连续性</a:t>
            </a:r>
            <a:r>
              <a:rPr lang="en-SG" sz="1600" b="1" dirty="0">
                <a:solidFill>
                  <a:srgbClr val="FFFFFF"/>
                </a:solidFill>
                <a:latin typeface="Tahoma" charset="0"/>
                <a:ea typeface="宋体" charset="0"/>
                <a:cs typeface="宋体" charset="0"/>
              </a:rPr>
              <a:t>) </a:t>
            </a:r>
            <a:r>
              <a:rPr lang="zh-CN" altLang="en-US" sz="1600" b="1" dirty="0">
                <a:solidFill>
                  <a:srgbClr val="FFFFFF"/>
                </a:solidFill>
                <a:latin typeface="Tahoma" charset="0"/>
                <a:ea typeface="宋体" charset="0"/>
                <a:cs typeface="宋体" charset="0"/>
              </a:rPr>
              <a:t>。这两种观点反对意见</a:t>
            </a:r>
            <a:r>
              <a:rPr lang="en-SG" sz="1600" b="1" dirty="0">
                <a:solidFill>
                  <a:srgbClr val="FFFFFF"/>
                </a:solidFill>
                <a:latin typeface="Tahoma" charset="0"/>
                <a:ea typeface="宋体" charset="0"/>
                <a:cs typeface="宋体" charset="0"/>
              </a:rPr>
              <a:t> 3</a:t>
            </a:r>
            <a:r>
              <a:rPr lang="zh-CN" altLang="en-US" sz="1600" b="1" dirty="0">
                <a:solidFill>
                  <a:srgbClr val="FFFFFF"/>
                </a:solidFill>
                <a:latin typeface="Tahoma" charset="0"/>
                <a:ea typeface="宋体" charset="0"/>
                <a:cs typeface="宋体" charset="0"/>
              </a:rPr>
              <a:t>至</a:t>
            </a:r>
            <a:r>
              <a:rPr lang="en-SG" sz="1600" b="1" dirty="0">
                <a:solidFill>
                  <a:srgbClr val="FFFFFF"/>
                </a:solidFill>
                <a:latin typeface="Tahoma" charset="0"/>
                <a:ea typeface="宋体" charset="0"/>
                <a:cs typeface="宋体" charset="0"/>
              </a:rPr>
              <a:t>5</a:t>
            </a:r>
            <a:r>
              <a:rPr lang="zh-CN" altLang="en-US" sz="1600" b="1" dirty="0">
                <a:solidFill>
                  <a:srgbClr val="FFFFFF"/>
                </a:solidFill>
                <a:latin typeface="Tahoma" charset="0"/>
                <a:ea typeface="宋体" charset="0"/>
                <a:cs typeface="宋体" charset="0"/>
              </a:rPr>
              <a:t>，都强调不连续性。在我看来，时代论观点有最值得赞扬，因法律在新约从不会拆分为组件部分，这一观点明确区分以色列与教会。再者，将安息日</a:t>
            </a:r>
            <a:r>
              <a:rPr lang="en-SG" sz="1600" b="1" dirty="0">
                <a:solidFill>
                  <a:srgbClr val="FFFFFF"/>
                </a:solidFill>
                <a:latin typeface="Tahoma" charset="0"/>
                <a:ea typeface="宋体" charset="0"/>
                <a:cs typeface="宋体" charset="0"/>
              </a:rPr>
              <a:t> (</a:t>
            </a:r>
            <a:r>
              <a:rPr lang="zh-CN" altLang="en-US" sz="1600" b="1" dirty="0">
                <a:solidFill>
                  <a:srgbClr val="FFFFFF"/>
                </a:solidFill>
                <a:latin typeface="Tahoma" charset="0"/>
                <a:ea typeface="宋体" charset="0"/>
                <a:cs typeface="宋体" charset="0"/>
              </a:rPr>
              <a:t>星期六</a:t>
            </a:r>
            <a:r>
              <a:rPr lang="en-SG" sz="1600" b="1" dirty="0">
                <a:solidFill>
                  <a:srgbClr val="FFFFFF"/>
                </a:solidFill>
                <a:latin typeface="Tahoma" charset="0"/>
                <a:ea typeface="宋体" charset="0"/>
                <a:cs typeface="宋体" charset="0"/>
              </a:rPr>
              <a:t>) </a:t>
            </a:r>
            <a:r>
              <a:rPr lang="zh-CN" altLang="en-US" sz="1600" b="1" dirty="0">
                <a:solidFill>
                  <a:srgbClr val="FFFFFF"/>
                </a:solidFill>
                <a:latin typeface="Tahoma" charset="0"/>
                <a:ea typeface="宋体" charset="0"/>
                <a:cs typeface="宋体" charset="0"/>
              </a:rPr>
              <a:t>改到周日即不一致，但旧约犯安息日处罚</a:t>
            </a:r>
            <a:r>
              <a:rPr lang="en-SG" sz="1600" b="1" dirty="0">
                <a:solidFill>
                  <a:srgbClr val="FFFFFF"/>
                </a:solidFill>
                <a:latin typeface="Tahoma" charset="0"/>
                <a:ea typeface="宋体" charset="0"/>
                <a:cs typeface="宋体" charset="0"/>
              </a:rPr>
              <a:t> (</a:t>
            </a:r>
            <a:r>
              <a:rPr lang="zh-CN" altLang="en-US" sz="1600" b="1" dirty="0">
                <a:solidFill>
                  <a:srgbClr val="FFFFFF"/>
                </a:solidFill>
                <a:latin typeface="Tahoma" charset="0"/>
                <a:ea typeface="宋体" charset="0"/>
                <a:cs typeface="宋体" charset="0"/>
              </a:rPr>
              <a:t>即被乱石砸死</a:t>
            </a:r>
            <a:r>
              <a:rPr lang="en-SG" sz="1600" b="1" dirty="0">
                <a:solidFill>
                  <a:srgbClr val="FFFFFF"/>
                </a:solidFill>
                <a:latin typeface="Tahoma" charset="0"/>
                <a:ea typeface="宋体" charset="0"/>
                <a:cs typeface="宋体" charset="0"/>
              </a:rPr>
              <a:t>; </a:t>
            </a:r>
            <a:r>
              <a:rPr lang="zh-CN" altLang="en-US" sz="1600" b="1" dirty="0">
                <a:solidFill>
                  <a:srgbClr val="FFFFFF"/>
                </a:solidFill>
                <a:latin typeface="Tahoma" charset="0"/>
                <a:ea typeface="宋体" charset="0"/>
                <a:cs typeface="宋体" charset="0"/>
              </a:rPr>
              <a:t>参看出</a:t>
            </a:r>
            <a:r>
              <a:rPr lang="en-SG" sz="1600" b="1" dirty="0">
                <a:solidFill>
                  <a:srgbClr val="FFFFFF"/>
                </a:solidFill>
                <a:latin typeface="Tahoma" charset="0"/>
                <a:ea typeface="宋体" charset="0"/>
                <a:cs typeface="宋体" charset="0"/>
              </a:rPr>
              <a:t> 31: 14-15; 35:2)</a:t>
            </a:r>
            <a:r>
              <a:rPr lang="zh-CN" altLang="en-US" sz="1600" b="1" dirty="0">
                <a:solidFill>
                  <a:srgbClr val="FFFFFF"/>
                </a:solidFill>
                <a:latin typeface="Tahoma" charset="0"/>
                <a:ea typeface="宋体" charset="0"/>
                <a:cs typeface="宋体" charset="0"/>
              </a:rPr>
              <a:t>今日却不适用。下面的图表是改编自 </a:t>
            </a:r>
            <a:r>
              <a:rPr lang="en-SG" sz="1600" b="1" dirty="0">
                <a:solidFill>
                  <a:srgbClr val="FFFFFF"/>
                </a:solidFill>
                <a:latin typeface="Tahoma" charset="0"/>
                <a:ea typeface="宋体" charset="0"/>
                <a:cs typeface="宋体" charset="0"/>
              </a:rPr>
              <a:t>Lee </a:t>
            </a:r>
            <a:r>
              <a:rPr lang="en-SG" sz="1600" b="1" dirty="0" err="1">
                <a:solidFill>
                  <a:srgbClr val="FFFFFF"/>
                </a:solidFill>
                <a:latin typeface="Tahoma" charset="0"/>
                <a:ea typeface="宋体" charset="0"/>
                <a:cs typeface="宋体" charset="0"/>
              </a:rPr>
              <a:t>Hwee</a:t>
            </a:r>
            <a:r>
              <a:rPr lang="en-SG" sz="1600" b="1" dirty="0">
                <a:solidFill>
                  <a:srgbClr val="FFFFFF"/>
                </a:solidFill>
                <a:latin typeface="Tahoma" charset="0"/>
                <a:ea typeface="宋体" charset="0"/>
                <a:cs typeface="宋体" charset="0"/>
              </a:rPr>
              <a:t> Chin</a:t>
            </a:r>
            <a:r>
              <a:rPr lang="zh-CN" altLang="en-US" sz="1600" b="1" dirty="0">
                <a:solidFill>
                  <a:srgbClr val="FFFFFF"/>
                </a:solidFill>
                <a:latin typeface="Tahoma" charset="0"/>
                <a:ea typeface="宋体" charset="0"/>
                <a:cs typeface="宋体" charset="0"/>
              </a:rPr>
              <a:t> “旧约纵览“未出版的研究论文</a:t>
            </a:r>
            <a:r>
              <a:rPr lang="en-SG" sz="1600" b="1" dirty="0">
                <a:solidFill>
                  <a:srgbClr val="FFFFFF"/>
                </a:solidFill>
                <a:latin typeface="Tahoma" charset="0"/>
                <a:ea typeface="宋体" charset="0"/>
                <a:cs typeface="宋体" charset="0"/>
              </a:rPr>
              <a:t>"</a:t>
            </a:r>
            <a:r>
              <a:rPr lang="zh-CN" altLang="en-US" sz="1600" b="1" dirty="0">
                <a:solidFill>
                  <a:srgbClr val="FFFFFF"/>
                </a:solidFill>
                <a:latin typeface="Tahoma" charset="0"/>
                <a:ea typeface="宋体" charset="0"/>
                <a:cs typeface="宋体" charset="0"/>
              </a:rPr>
              <a:t>法律今天的适用性“，新加坡</a:t>
            </a:r>
            <a:r>
              <a:rPr lang="en-SG" sz="1600" b="1" dirty="0">
                <a:solidFill>
                  <a:srgbClr val="FFFFFF"/>
                </a:solidFill>
                <a:latin typeface="Tahoma" charset="0"/>
                <a:ea typeface="宋体" charset="0"/>
                <a:cs typeface="宋体" charset="0"/>
              </a:rPr>
              <a:t>: </a:t>
            </a:r>
            <a:r>
              <a:rPr lang="zh-CN" altLang="en-US" sz="1600" b="1" dirty="0">
                <a:solidFill>
                  <a:srgbClr val="FFFFFF"/>
                </a:solidFill>
                <a:latin typeface="Tahoma" charset="0"/>
                <a:ea typeface="宋体" charset="0"/>
                <a:cs typeface="宋体" charset="0"/>
              </a:rPr>
              <a:t>新加坡神学院，</a:t>
            </a:r>
            <a:r>
              <a:rPr lang="en-SG" sz="1600" b="1" dirty="0">
                <a:solidFill>
                  <a:srgbClr val="FFFFFF"/>
                </a:solidFill>
                <a:latin typeface="Tahoma" charset="0"/>
                <a:ea typeface="宋体" charset="0"/>
                <a:cs typeface="宋体" charset="0"/>
              </a:rPr>
              <a:t>2001</a:t>
            </a:r>
            <a:r>
              <a:rPr lang="zh-CN" altLang="en-US" sz="1600" b="1" dirty="0">
                <a:solidFill>
                  <a:srgbClr val="FFFFFF"/>
                </a:solidFill>
                <a:latin typeface="Tahoma" charset="0"/>
                <a:ea typeface="宋体" charset="0"/>
                <a:cs typeface="宋体" charset="0"/>
              </a:rPr>
              <a:t>年，</a:t>
            </a:r>
            <a:r>
              <a:rPr lang="en-SG" sz="1600" b="1" dirty="0">
                <a:solidFill>
                  <a:srgbClr val="FFFFFF"/>
                </a:solidFill>
                <a:latin typeface="Tahoma" charset="0"/>
                <a:ea typeface="宋体" charset="0"/>
                <a:cs typeface="宋体" charset="0"/>
              </a:rPr>
              <a:t>1</a:t>
            </a:r>
            <a:r>
              <a:rPr lang="zh-CN" altLang="en-US" sz="1600" b="1" dirty="0">
                <a:solidFill>
                  <a:srgbClr val="FFFFFF"/>
                </a:solidFill>
                <a:latin typeface="Tahoma" charset="0"/>
                <a:ea typeface="宋体" charset="0"/>
                <a:cs typeface="宋体" charset="0"/>
              </a:rPr>
              <a:t>。</a:t>
            </a:r>
            <a:endParaRPr lang="en-SG" sz="1600" b="1" dirty="0">
              <a:solidFill>
                <a:srgbClr val="FFFFFF"/>
              </a:solidFill>
              <a:latin typeface="Tahoma" charset="0"/>
              <a:ea typeface="宋体" charset="0"/>
              <a:cs typeface="宋体" charset="0"/>
            </a:endParaRPr>
          </a:p>
        </p:txBody>
      </p:sp>
      <p:graphicFrame>
        <p:nvGraphicFramePr>
          <p:cNvPr id="21" name="Group 180"/>
          <p:cNvGraphicFramePr>
            <a:graphicFrameLocks noGrp="1"/>
          </p:cNvGraphicFramePr>
          <p:nvPr>
            <p:extLst>
              <p:ext uri="{D42A27DB-BD31-4B8C-83A1-F6EECF244321}">
                <p14:modId xmlns:p14="http://schemas.microsoft.com/office/powerpoint/2010/main" val="1324561596"/>
              </p:ext>
            </p:extLst>
          </p:nvPr>
        </p:nvGraphicFramePr>
        <p:xfrm>
          <a:off x="635000" y="1268413"/>
          <a:ext cx="7824788" cy="731837"/>
        </p:xfrm>
        <a:graphic>
          <a:graphicData uri="http://schemas.openxmlformats.org/drawingml/2006/table">
            <a:tbl>
              <a:tblPr/>
              <a:tblGrid>
                <a:gridCol w="1447800">
                  <a:extLst>
                    <a:ext uri="{9D8B030D-6E8A-4147-A177-3AD203B41FA5}">
                      <a16:colId xmlns:a16="http://schemas.microsoft.com/office/drawing/2014/main" xmlns="" val="20000"/>
                    </a:ext>
                  </a:extLst>
                </a:gridCol>
                <a:gridCol w="1376363">
                  <a:extLst>
                    <a:ext uri="{9D8B030D-6E8A-4147-A177-3AD203B41FA5}">
                      <a16:colId xmlns:a16="http://schemas.microsoft.com/office/drawing/2014/main" xmlns="" val="20001"/>
                    </a:ext>
                  </a:extLst>
                </a:gridCol>
                <a:gridCol w="1885950">
                  <a:extLst>
                    <a:ext uri="{9D8B030D-6E8A-4147-A177-3AD203B41FA5}">
                      <a16:colId xmlns:a16="http://schemas.microsoft.com/office/drawing/2014/main" xmlns="" val="20002"/>
                    </a:ext>
                  </a:extLst>
                </a:gridCol>
                <a:gridCol w="1508125">
                  <a:extLst>
                    <a:ext uri="{9D8B030D-6E8A-4147-A177-3AD203B41FA5}">
                      <a16:colId xmlns:a16="http://schemas.microsoft.com/office/drawing/2014/main" xmlns="" val="20003"/>
                    </a:ext>
                  </a:extLst>
                </a:gridCol>
                <a:gridCol w="1606550">
                  <a:extLst>
                    <a:ext uri="{9D8B030D-6E8A-4147-A177-3AD203B41FA5}">
                      <a16:colId xmlns:a16="http://schemas.microsoft.com/office/drawing/2014/main" xmlns="" val="20004"/>
                    </a:ext>
                  </a:extLst>
                </a:gridCol>
              </a:tblGrid>
              <a:tr h="731837">
                <a:tc>
                  <a:txBody>
                    <a:bodyPr/>
                    <a:lstStyle/>
                    <a:p>
                      <a:pPr marL="0" marR="0" lvl="0" indent="0" algn="ctr" defTabSz="457200" rtl="0" eaLnBrk="1" fontAlgn="base" latinLnBrk="0" hangingPunct="1">
                        <a:lnSpc>
                          <a:spcPct val="100000"/>
                        </a:lnSpc>
                        <a:spcBef>
                          <a:spcPct val="50000"/>
                        </a:spcBef>
                        <a:spcAft>
                          <a:spcPct val="0"/>
                        </a:spcAft>
                        <a:buClrTx/>
                        <a:buSzTx/>
                        <a:buFontTx/>
                        <a:buNone/>
                        <a:tabLst/>
                      </a:pPr>
                      <a:r>
                        <a:rPr kumimoji="0" lang="zh-CN" altLang="en-GB" sz="1600" b="1" i="0" u="none" strike="noStrike" cap="none" normalizeH="0" baseline="0" dirty="0">
                          <a:ln>
                            <a:noFill/>
                          </a:ln>
                          <a:solidFill>
                            <a:srgbClr val="FFFFFF"/>
                          </a:solidFill>
                          <a:effectLst/>
                          <a:latin typeface="Tahoma" charset="0"/>
                          <a:ea typeface="宋体" charset="0"/>
                          <a:cs typeface="宋体" charset="0"/>
                        </a:rPr>
                        <a:t>神律</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600" b="1" i="0" u="none" strike="noStrike" cap="none" normalizeH="0" baseline="0" dirty="0">
                          <a:ln>
                            <a:noFill/>
                          </a:ln>
                          <a:solidFill>
                            <a:srgbClr val="FFFFFF"/>
                          </a:solidFill>
                          <a:effectLst>
                            <a:outerShdw blurRad="38100" dist="38100" dir="2700000" algn="tl">
                              <a:srgbClr val="000066"/>
                            </a:outerShdw>
                          </a:effectLst>
                          <a:latin typeface="Tahoma" charset="0"/>
                          <a:ea typeface="宋体" charset="0"/>
                          <a:cs typeface="宋体" charset="0"/>
                        </a:rPr>
                        <a:t>改革宗</a:t>
                      </a:r>
                      <a:endParaRPr kumimoji="0" lang="en-US" sz="1600" b="1" i="0" u="none" strike="noStrike" cap="none" normalizeH="0" baseline="0" dirty="0">
                        <a:ln>
                          <a:noFill/>
                        </a:ln>
                        <a:solidFill>
                          <a:schemeClr val="tx1"/>
                        </a:solidFill>
                        <a:effectLst/>
                        <a:latin typeface="Arial" charset="0"/>
                        <a:ea typeface="SimSun"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600" b="1" i="0" u="none" strike="noStrike" cap="none" normalizeH="0" baseline="0" dirty="0">
                          <a:ln>
                            <a:noFill/>
                          </a:ln>
                          <a:solidFill>
                            <a:srgbClr val="FFFFFF"/>
                          </a:solidFill>
                          <a:effectLst>
                            <a:outerShdw blurRad="38100" dist="38100" dir="2700000" algn="tl">
                              <a:srgbClr val="000066"/>
                            </a:outerShdw>
                          </a:effectLst>
                          <a:latin typeface="Tahoma" charset="0"/>
                          <a:ea typeface="宋体" charset="0"/>
                          <a:cs typeface="宋体" charset="0"/>
                        </a:rPr>
                        <a:t>更重的问题</a:t>
                      </a:r>
                      <a:endParaRPr kumimoji="0" lang="en-US" sz="1600" b="1" i="0" u="none" strike="noStrike" cap="none" normalizeH="0" baseline="0" dirty="0">
                        <a:ln>
                          <a:noFill/>
                        </a:ln>
                        <a:solidFill>
                          <a:schemeClr val="tx1"/>
                        </a:solidFill>
                        <a:effectLst/>
                        <a:latin typeface="Arial" charset="0"/>
                        <a:ea typeface="SimSun"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600" b="1" i="0" u="none" strike="noStrike" cap="none" normalizeH="0" baseline="0" dirty="0">
                          <a:ln>
                            <a:noFill/>
                          </a:ln>
                          <a:solidFill>
                            <a:srgbClr val="FFFFFF"/>
                          </a:solidFill>
                          <a:effectLst>
                            <a:outerShdw blurRad="38100" dist="38100" dir="2700000" algn="tl">
                              <a:srgbClr val="000066"/>
                            </a:outerShdw>
                          </a:effectLst>
                          <a:latin typeface="Tahoma" charset="0"/>
                          <a:ea typeface="宋体" charset="0"/>
                          <a:cs typeface="宋体" charset="0"/>
                        </a:rPr>
                        <a:t>修改过的路德宗</a:t>
                      </a:r>
                      <a:endParaRPr kumimoji="0" lang="en-US" sz="1600" b="1" i="0" u="none" strike="noStrike" cap="none" normalizeH="0" baseline="0" dirty="0">
                        <a:ln>
                          <a:noFill/>
                        </a:ln>
                        <a:solidFill>
                          <a:schemeClr val="tx1"/>
                        </a:solidFill>
                        <a:effectLst/>
                        <a:latin typeface="Arial" charset="0"/>
                        <a:ea typeface="SimSun"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600" b="1" i="0" u="none" strike="noStrike" cap="none" normalizeH="0" baseline="0" dirty="0">
                          <a:ln>
                            <a:noFill/>
                          </a:ln>
                          <a:solidFill>
                            <a:srgbClr val="FFFFFF"/>
                          </a:solidFill>
                          <a:effectLst>
                            <a:outerShdw blurRad="38100" dist="38100" dir="2700000" algn="tl">
                              <a:srgbClr val="000066"/>
                            </a:outerShdw>
                          </a:effectLst>
                          <a:latin typeface="Tahoma" charset="0"/>
                          <a:ea typeface="宋体" charset="0"/>
                          <a:cs typeface="宋体" charset="0"/>
                        </a:rPr>
                        <a:t>时代主义</a:t>
                      </a:r>
                      <a:endParaRPr kumimoji="0" lang="en-US" sz="1600" b="1" i="0" u="none" strike="noStrike" cap="none" normalizeH="0" baseline="0" dirty="0">
                        <a:ln>
                          <a:noFill/>
                        </a:ln>
                        <a:solidFill>
                          <a:schemeClr val="tx1"/>
                        </a:solidFill>
                        <a:effectLst/>
                        <a:latin typeface="Arial" charset="0"/>
                        <a:ea typeface="SimSun"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xmlns="" val="10000"/>
                  </a:ext>
                </a:extLst>
              </a:tr>
            </a:tbl>
          </a:graphicData>
        </a:graphic>
      </p:graphicFrame>
      <p:sp>
        <p:nvSpPr>
          <p:cNvPr id="22" name="TextBox 1"/>
          <p:cNvSpPr txBox="1">
            <a:spLocks noChangeArrowheads="1"/>
          </p:cNvSpPr>
          <p:nvPr/>
        </p:nvSpPr>
        <p:spPr bwMode="auto">
          <a:xfrm>
            <a:off x="381000" y="2311400"/>
            <a:ext cx="1370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eaLnBrk="1" fontAlgn="base" hangingPunct="1">
              <a:spcBef>
                <a:spcPct val="0"/>
              </a:spcBef>
              <a:spcAft>
                <a:spcPct val="0"/>
              </a:spcAft>
            </a:pPr>
            <a:r>
              <a:rPr lang="en-US" sz="2400" dirty="0">
                <a:solidFill>
                  <a:srgbClr val="FFFFFF"/>
                </a:solidFill>
                <a:latin typeface="Arial" charset="0"/>
                <a:cs typeface="Arial" charset="0"/>
              </a:rPr>
              <a:t>律法完全的适用</a:t>
            </a:r>
          </a:p>
        </p:txBody>
      </p:sp>
      <p:sp>
        <p:nvSpPr>
          <p:cNvPr id="23" name="TextBox 16"/>
          <p:cNvSpPr txBox="1">
            <a:spLocks noChangeArrowheads="1"/>
          </p:cNvSpPr>
          <p:nvPr/>
        </p:nvSpPr>
        <p:spPr bwMode="auto">
          <a:xfrm>
            <a:off x="7383463" y="2495550"/>
            <a:ext cx="13795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eaLnBrk="1" fontAlgn="base" hangingPunct="1">
              <a:spcBef>
                <a:spcPct val="0"/>
              </a:spcBef>
              <a:spcAft>
                <a:spcPct val="0"/>
              </a:spcAft>
            </a:pPr>
            <a:r>
              <a:rPr lang="zh-CN" altLang="en-GB" sz="2400" dirty="0">
                <a:solidFill>
                  <a:srgbClr val="FFFFFF"/>
                </a:solidFill>
                <a:latin typeface="Arial" charset="0"/>
                <a:cs typeface="Arial" charset="0"/>
              </a:rPr>
              <a:t>律法完全废除</a:t>
            </a:r>
          </a:p>
        </p:txBody>
      </p:sp>
      <p:sp>
        <p:nvSpPr>
          <p:cNvPr id="24" name="TextBox 18"/>
          <p:cNvSpPr txBox="1">
            <a:spLocks noChangeArrowheads="1"/>
          </p:cNvSpPr>
          <p:nvPr/>
        </p:nvSpPr>
        <p:spPr bwMode="auto">
          <a:xfrm>
            <a:off x="-28575" y="692150"/>
            <a:ext cx="5753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fontAlgn="base">
              <a:spcBef>
                <a:spcPct val="50000"/>
              </a:spcBef>
              <a:spcAft>
                <a:spcPct val="0"/>
              </a:spcAft>
            </a:pPr>
            <a:r>
              <a:rPr lang="zh-CN" altLang="en-GB" sz="2400" dirty="0">
                <a:solidFill>
                  <a:srgbClr val="FFFFFF"/>
                </a:solidFill>
                <a:ea typeface="宋体" charset="0"/>
                <a:cs typeface="宋体" charset="0"/>
              </a:rPr>
              <a:t>光谱适用性的程度*</a:t>
            </a:r>
          </a:p>
        </p:txBody>
      </p:sp>
    </p:spTree>
    <p:extLst>
      <p:ext uri="{BB962C8B-B14F-4D97-AF65-F5344CB8AC3E}">
        <p14:creationId xmlns:p14="http://schemas.microsoft.com/office/powerpoint/2010/main" val="2534491191"/>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175" y="-19050"/>
            <a:ext cx="9147175" cy="585788"/>
          </a:xfrm>
          <a:gradFill rotWithShape="1">
            <a:gsLst>
              <a:gs pos="0">
                <a:srgbClr val="9933FF"/>
              </a:gs>
              <a:gs pos="50000">
                <a:schemeClr val="bg2"/>
              </a:gs>
              <a:gs pos="100000">
                <a:srgbClr val="9933FF"/>
              </a:gs>
            </a:gsLst>
            <a:lin ang="5400000" scaled="1"/>
          </a:gradFill>
          <a:ln w="12700">
            <a:headEnd type="none" w="sm" len="sm"/>
            <a:tailEnd type="none" w="sm" len="sm"/>
          </a:ln>
        </p:spPr>
        <p:txBody>
          <a:bodyPr>
            <a:spAutoFit/>
          </a:bodyPr>
          <a:lstStyle/>
          <a:p>
            <a:pPr>
              <a:defRPr/>
            </a:pPr>
            <a:r>
              <a:rPr lang="zh-CN" altLang="en-US" sz="3200" b="1" dirty="0">
                <a:solidFill>
                  <a:srgbClr val="FFFFFF"/>
                </a:solidFill>
                <a:effectLst/>
                <a:latin typeface="Times New Roman" charset="0"/>
                <a:ea typeface="宋体" charset="0"/>
                <a:cs typeface="宋体" charset="0"/>
              </a:rPr>
              <a:t>摩西的律法对我适用吗？</a:t>
            </a:r>
            <a:endParaRPr lang="en-US" sz="2400" b="1" dirty="0">
              <a:solidFill>
                <a:srgbClr val="FFFFFF"/>
              </a:solidFill>
              <a:latin typeface="Arial" charset="0"/>
              <a:ea typeface="SimSun" charset="0"/>
            </a:endParaRPr>
          </a:p>
        </p:txBody>
      </p:sp>
      <p:sp>
        <p:nvSpPr>
          <p:cNvPr id="612354" name="Text Box 2"/>
          <p:cNvSpPr txBox="1">
            <a:spLocks noChangeArrowheads="1"/>
          </p:cNvSpPr>
          <p:nvPr/>
        </p:nvSpPr>
        <p:spPr bwMode="auto">
          <a:xfrm>
            <a:off x="8153400" y="0"/>
            <a:ext cx="885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eaLnBrk="1" fontAlgn="base" hangingPunct="1">
              <a:spcBef>
                <a:spcPct val="0"/>
              </a:spcBef>
              <a:spcAft>
                <a:spcPct val="0"/>
              </a:spcAft>
            </a:pPr>
            <a:r>
              <a:rPr lang="en-US" sz="2400" b="1" dirty="0">
                <a:solidFill>
                  <a:srgbClr val="FFFFFF"/>
                </a:solidFill>
                <a:latin typeface="Arial" charset="0"/>
                <a:cs typeface="Arial" charset="0"/>
              </a:rPr>
              <a:t>174h</a:t>
            </a:r>
          </a:p>
        </p:txBody>
      </p:sp>
      <p:sp>
        <p:nvSpPr>
          <p:cNvPr id="612355" name="Rectangle 5"/>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tabLst>
                <a:tab pos="457200" algn="r"/>
                <a:tab pos="2743200" algn="ctr"/>
                <a:tab pos="5486400" algn="r"/>
              </a:tabLst>
            </a:pPr>
            <a:endParaRPr lang="en-GB" sz="2400">
              <a:solidFill>
                <a:srgbClr val="FFFFFF"/>
              </a:solidFill>
              <a:latin typeface="Arial" charset="0"/>
              <a:ea typeface="SimSun" charset="0"/>
              <a:cs typeface="Arial" charset="0"/>
            </a:endParaRPr>
          </a:p>
        </p:txBody>
      </p:sp>
      <p:sp>
        <p:nvSpPr>
          <p:cNvPr id="612356" name="Rectangle 6"/>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tabLst>
                <a:tab pos="457200" algn="r"/>
                <a:tab pos="2743200" algn="ctr"/>
                <a:tab pos="5486400" algn="r"/>
              </a:tabLst>
            </a:pPr>
            <a:endParaRPr lang="en-GB" sz="2400">
              <a:solidFill>
                <a:srgbClr val="FFFFFF"/>
              </a:solidFill>
              <a:latin typeface="Arial" charset="0"/>
              <a:ea typeface="SimSun" charset="0"/>
              <a:cs typeface="Arial" charset="0"/>
            </a:endParaRPr>
          </a:p>
        </p:txBody>
      </p:sp>
      <p:sp>
        <p:nvSpPr>
          <p:cNvPr id="612357" name="Rectangle 8"/>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tabLst>
                <a:tab pos="457200" algn="r"/>
                <a:tab pos="2743200" algn="ctr"/>
                <a:tab pos="5486400" algn="r"/>
              </a:tabLst>
            </a:pPr>
            <a:endParaRPr lang="en-GB" sz="2400">
              <a:solidFill>
                <a:srgbClr val="FFFFFF"/>
              </a:solidFill>
              <a:latin typeface="Arial" charset="0"/>
              <a:ea typeface="SimSun" charset="0"/>
              <a:cs typeface="Arial" charset="0"/>
            </a:endParaRPr>
          </a:p>
        </p:txBody>
      </p:sp>
      <p:sp>
        <p:nvSpPr>
          <p:cNvPr id="612358" name="Rectangle 9"/>
          <p:cNvSpPr>
            <a:spLocks noChangeArrowheads="1"/>
          </p:cNvSpPr>
          <p:nvPr/>
        </p:nvSpPr>
        <p:spPr bwMode="auto">
          <a:xfrm>
            <a:off x="1938338" y="-952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SimSun" charset="0"/>
              <a:cs typeface="Arial" charset="0"/>
            </a:endParaRPr>
          </a:p>
        </p:txBody>
      </p:sp>
      <p:sp>
        <p:nvSpPr>
          <p:cNvPr id="612359" name="Rectangle 10"/>
          <p:cNvSpPr>
            <a:spLocks noChangeArrowheads="1"/>
          </p:cNvSpPr>
          <p:nvPr/>
        </p:nvSpPr>
        <p:spPr bwMode="auto">
          <a:xfrm>
            <a:off x="1933575" y="12192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SimSun" charset="0"/>
              <a:cs typeface="Arial" charset="0"/>
            </a:endParaRPr>
          </a:p>
        </p:txBody>
      </p:sp>
      <p:sp>
        <p:nvSpPr>
          <p:cNvPr id="612360" name="Rectangle 11"/>
          <p:cNvSpPr>
            <a:spLocks noChangeArrowheads="1"/>
          </p:cNvSpPr>
          <p:nvPr/>
        </p:nvSpPr>
        <p:spPr bwMode="auto">
          <a:xfrm>
            <a:off x="1933575" y="152876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SimSun" charset="0"/>
              <a:cs typeface="Arial" charset="0"/>
            </a:endParaRPr>
          </a:p>
        </p:txBody>
      </p:sp>
      <p:sp>
        <p:nvSpPr>
          <p:cNvPr id="612361" name="Rectangle 12"/>
          <p:cNvSpPr>
            <a:spLocks noChangeArrowheads="1"/>
          </p:cNvSpPr>
          <p:nvPr/>
        </p:nvSpPr>
        <p:spPr bwMode="auto">
          <a:xfrm>
            <a:off x="1933575" y="17430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SimSun" charset="0"/>
              <a:cs typeface="Arial" charset="0"/>
            </a:endParaRPr>
          </a:p>
        </p:txBody>
      </p:sp>
      <p:sp>
        <p:nvSpPr>
          <p:cNvPr id="612362" name="Rectangle 15"/>
          <p:cNvSpPr>
            <a:spLocks noChangeArrowheads="1"/>
          </p:cNvSpPr>
          <p:nvPr/>
        </p:nvSpPr>
        <p:spPr bwMode="auto">
          <a:xfrm>
            <a:off x="1933575" y="20478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SimSun" charset="0"/>
              <a:cs typeface="Arial" charset="0"/>
            </a:endParaRPr>
          </a:p>
        </p:txBody>
      </p:sp>
      <p:graphicFrame>
        <p:nvGraphicFramePr>
          <p:cNvPr id="2" name="Table 1"/>
          <p:cNvGraphicFramePr>
            <a:graphicFrameLocks noGrp="1"/>
          </p:cNvGraphicFramePr>
          <p:nvPr/>
        </p:nvGraphicFramePr>
        <p:xfrm>
          <a:off x="0" y="536575"/>
          <a:ext cx="9144000" cy="6550025"/>
        </p:xfrm>
        <a:graphic>
          <a:graphicData uri="http://schemas.openxmlformats.org/drawingml/2006/table">
            <a:tbl>
              <a:tblPr/>
              <a:tblGrid>
                <a:gridCol w="1114425">
                  <a:extLst>
                    <a:ext uri="{9D8B030D-6E8A-4147-A177-3AD203B41FA5}">
                      <a16:colId xmlns:a16="http://schemas.microsoft.com/office/drawing/2014/main" xmlns="" val="20000"/>
                    </a:ext>
                  </a:extLst>
                </a:gridCol>
                <a:gridCol w="1485900">
                  <a:extLst>
                    <a:ext uri="{9D8B030D-6E8A-4147-A177-3AD203B41FA5}">
                      <a16:colId xmlns:a16="http://schemas.microsoft.com/office/drawing/2014/main" xmlns="" val="20001"/>
                    </a:ext>
                  </a:extLst>
                </a:gridCol>
                <a:gridCol w="1412875">
                  <a:extLst>
                    <a:ext uri="{9D8B030D-6E8A-4147-A177-3AD203B41FA5}">
                      <a16:colId xmlns:a16="http://schemas.microsoft.com/office/drawing/2014/main" xmlns="" val="20002"/>
                    </a:ext>
                  </a:extLst>
                </a:gridCol>
                <a:gridCol w="1560513">
                  <a:extLst>
                    <a:ext uri="{9D8B030D-6E8A-4147-A177-3AD203B41FA5}">
                      <a16:colId xmlns:a16="http://schemas.microsoft.com/office/drawing/2014/main" xmlns="" val="20003"/>
                    </a:ext>
                  </a:extLst>
                </a:gridCol>
                <a:gridCol w="374650">
                  <a:extLst>
                    <a:ext uri="{9D8B030D-6E8A-4147-A177-3AD203B41FA5}">
                      <a16:colId xmlns:a16="http://schemas.microsoft.com/office/drawing/2014/main" xmlns="" val="20004"/>
                    </a:ext>
                  </a:extLst>
                </a:gridCol>
                <a:gridCol w="1547812">
                  <a:extLst>
                    <a:ext uri="{9D8B030D-6E8A-4147-A177-3AD203B41FA5}">
                      <a16:colId xmlns:a16="http://schemas.microsoft.com/office/drawing/2014/main" xmlns="" val="20005"/>
                    </a:ext>
                  </a:extLst>
                </a:gridCol>
                <a:gridCol w="1647825">
                  <a:extLst>
                    <a:ext uri="{9D8B030D-6E8A-4147-A177-3AD203B41FA5}">
                      <a16:colId xmlns:a16="http://schemas.microsoft.com/office/drawing/2014/main" xmlns="" val="20006"/>
                    </a:ext>
                  </a:extLst>
                </a:gridCol>
              </a:tblGrid>
              <a:tr h="73979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Arial" charset="0"/>
                        <a:ea typeface="宋体" charset="0"/>
                        <a:cs typeface="宋体"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en-US" sz="1800" b="0" i="0" u="none" strike="noStrike" cap="none" normalizeH="0" baseline="0" dirty="0">
                        <a:ln>
                          <a:noFill/>
                        </a:ln>
                        <a:solidFill>
                          <a:srgbClr val="FFFF00"/>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en-US" sz="1800" b="0" i="0" u="none" strike="noStrike" cap="none" normalizeH="0" baseline="0" dirty="0">
                        <a:ln>
                          <a:noFill/>
                        </a:ln>
                        <a:solidFill>
                          <a:srgbClr val="FFFF00"/>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en-US" sz="1800" b="0" i="0" u="none" strike="noStrike" cap="none" normalizeH="0" baseline="0" dirty="0">
                        <a:ln>
                          <a:noFill/>
                        </a:ln>
                        <a:solidFill>
                          <a:srgbClr val="FFFF00"/>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en-US" sz="1800" b="0" i="0" u="none" strike="noStrike" cap="none" normalizeH="0" baseline="0" dirty="0">
                        <a:ln>
                          <a:noFill/>
                        </a:ln>
                        <a:solidFill>
                          <a:srgbClr val="FFFF00"/>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en-US" sz="1800" b="0" i="0" u="none" strike="noStrike" cap="none" normalizeH="0" baseline="0" dirty="0">
                        <a:ln>
                          <a:noFill/>
                        </a:ln>
                        <a:solidFill>
                          <a:srgbClr val="FFFF00"/>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xmlns="" val="10000"/>
                  </a:ext>
                </a:extLst>
              </a:tr>
              <a:tr h="131066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20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律法是什么？</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20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与</a:t>
                      </a:r>
                      <a:r>
                        <a:rPr kumimoji="0" lang="en-GB" altLang="zh-CN" sz="20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3-5</a:t>
                      </a:r>
                      <a:r>
                        <a:rPr kumimoji="0" lang="zh-CN" altLang="en-GB" sz="20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有同定义</a:t>
                      </a:r>
                      <a:endParaRPr kumimoji="0" lang="en-GB" altLang="zh-CN" sz="20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20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身子从创造的口述或写的指示</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五经（创</a:t>
                      </a:r>
                      <a:r>
                        <a:rPr kumimoji="0" lang="en-GB" altLang="zh-CN"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a:t>
                      </a: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申）里给的摩西律法但在其他处的旧约也放大</a:t>
                      </a:r>
                      <a:endParaRPr kumimoji="0" lang="en-US" sz="1800" b="0" i="0" u="none" strike="noStrike" cap="none" normalizeH="0" baseline="0" dirty="0">
                        <a:ln>
                          <a:noFill/>
                        </a:ln>
                        <a:solidFill>
                          <a:schemeClr val="tx1"/>
                        </a:solidFill>
                        <a:effectLst/>
                        <a:latin typeface="Arial" charset="0"/>
                        <a:ea typeface="SimSun" charset="0"/>
                        <a:cs typeface="Times" charset="0"/>
                      </a:endParaRPr>
                    </a:p>
                  </a:txBody>
                  <a:tcPr marL="36000" marR="36000" marT="36001" marB="360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94984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律法是给谁？</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选民</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（以色列</a:t>
                      </a:r>
                      <a:r>
                        <a:rPr kumimoji="0" lang="en-GB" altLang="zh-CN"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a:t>
                      </a: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教会）</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所有人类</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（以色列</a:t>
                      </a:r>
                      <a:r>
                        <a:rPr kumimoji="0" lang="en-GB" altLang="zh-CN"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a:t>
                      </a: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教会）</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信徒</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（以色列与教会）</a:t>
                      </a:r>
                    </a:p>
                  </a:txBody>
                  <a:tcPr marL="36000" marR="36000" marT="36001" marB="360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信徒 （以色列与教会）</a:t>
                      </a:r>
                      <a:endParaRPr kumimoji="0" 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txBody>
                  <a:tcPr marL="36000" marR="36000" marT="36001" marB="360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单单以色列（以色列不等于教会）</a:t>
                      </a:r>
                      <a:endParaRPr kumimoji="0" 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txBody>
                  <a:tcPr marL="36000" marR="36000" marT="36001" marB="360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extLst>
                  <a:ext uri="{0D108BD9-81ED-4DB2-BD59-A6C34878D82A}">
                    <a16:rowId xmlns:a16="http://schemas.microsoft.com/office/drawing/2014/main" xmlns="" val="10002"/>
                  </a:ext>
                </a:extLst>
              </a:tr>
              <a:tr h="354972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律法哪部分对今天适用？</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“道德律法”？</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（就是十诫）</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所有道德律法在每个时代只合用于神的自民；因此所有的选民应该遵守犹太安息日（星期六，基督前）或者“基督徒安息日</a:t>
                      </a:r>
                      <a:r>
                        <a:rPr kumimoji="0" lang="en-GB" altLang="zh-CN"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a:t>
                      </a: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（星期天，基督后）</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所有道德律法在每段时代对信徒与非信徒适用（例：每个人，包括从创造的非信的外邦人</a:t>
                      </a:r>
                      <a:r>
                        <a:rPr kumimoji="0" lang="en-GB" altLang="zh-CN"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a:t>
                      </a: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应该遵守安息日或“基督徒安息日</a:t>
                      </a:r>
                      <a:r>
                        <a:rPr kumimoji="0" lang="en-GB" altLang="zh-CN"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a:t>
                      </a: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星期天）</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所有从神性格出的道德律法：</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十诫</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利</a:t>
                      </a:r>
                      <a:r>
                        <a:rPr kumimoji="0" lang="en-GB" altLang="zh-CN"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18-19</a:t>
                      </a: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（性）（就是安息日是必需的，因为以色列的国度制与性交的严禁还适用）</a:t>
                      </a:r>
                      <a:endParaRPr kumimoji="0" lang="en-GB" altLang="zh-CN"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txBody>
                  <a:tcPr marL="36000" marR="36000" marT="36001" marB="360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就如时代主义，摩西律法完全废除；但他道德的内容供应基督徒生活方式好指南，虽然基督通过圣灵的事工对今天的信徒有最后的言；没有固定的遵守安息日</a:t>
                      </a:r>
                      <a:r>
                        <a:rPr kumimoji="0" lang="en-GB" altLang="zh-CN"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a:t>
                      </a:r>
                    </a:p>
                  </a:txBody>
                  <a:tcPr marL="36000" marR="36000" marT="36001" marB="360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摩西之前的神的“道德律法”现在称为“基督的律法”（加六</a:t>
                      </a:r>
                      <a:r>
                        <a:rPr kumimoji="0" lang="en-GB" altLang="zh-CN"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2</a:t>
                      </a: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）他通过圣灵的存在治理信徒。律法不轻易分成部分并完全地不使用（罗七</a:t>
                      </a:r>
                      <a:r>
                        <a:rPr kumimoji="0" lang="en-GB" altLang="zh-CN"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1-6;  </a:t>
                      </a: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林前九</a:t>
                      </a:r>
                      <a:r>
                        <a:rPr kumimoji="0" lang="en-GB" altLang="zh-CN"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19-21; </a:t>
                      </a: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来八</a:t>
                      </a:r>
                      <a:r>
                        <a:rPr kumimoji="0" lang="en-GB" altLang="zh-CN"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13</a:t>
                      </a: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）包括安息日（西二</a:t>
                      </a:r>
                      <a:r>
                        <a:rPr kumimoji="0" lang="en-GB" altLang="zh-CN"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16-17</a:t>
                      </a:r>
                    </a:p>
                  </a:txBody>
                  <a:tcPr marL="36000" marR="36000" marT="36001" marB="360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506010464"/>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0" y="0"/>
            <a:ext cx="9144000" cy="6858000"/>
          </a:xfrm>
          <a:prstGeom prst="rect">
            <a:avLst/>
          </a:prstGeom>
          <a:gradFill rotWithShape="0">
            <a:gsLst>
              <a:gs pos="0">
                <a:srgbClr val="009900"/>
              </a:gs>
              <a:gs pos="50000">
                <a:schemeClr val="tx1"/>
              </a:gs>
              <a:gs pos="100000">
                <a:srgbClr val="009900"/>
              </a:gs>
            </a:gsLst>
            <a:lin ang="18900000" scaled="1"/>
          </a:gradFill>
          <a:ln w="9525">
            <a:solidFill>
              <a:schemeClr val="tx1"/>
            </a:solidFill>
            <a:miter lim="800000"/>
            <a:headEnd/>
            <a:tailEnd/>
          </a:ln>
          <a:effectLst/>
        </p:spPr>
        <p:txBody>
          <a:bodyPr wrap="none" anchor="ctr"/>
          <a:lstStyle/>
          <a:p>
            <a:pPr defTabSz="914400" eaLnBrk="0" fontAlgn="base" hangingPunct="0">
              <a:spcBef>
                <a:spcPct val="0"/>
              </a:spcBef>
              <a:spcAft>
                <a:spcPct val="0"/>
              </a:spcAft>
              <a:defRPr/>
            </a:pPr>
            <a:endParaRPr lang="en-US" sz="2400" b="1">
              <a:solidFill>
                <a:srgbClr val="000000"/>
              </a:solidFill>
              <a:latin typeface="Arial"/>
              <a:ea typeface="ＭＳ Ｐゴシック" charset="0"/>
              <a:cs typeface="Arial"/>
            </a:endParaRPr>
          </a:p>
        </p:txBody>
      </p:sp>
      <p:pic>
        <p:nvPicPr>
          <p:cNvPr id="932866" name="Picture 3" descr="OMSSO08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24288" y="0"/>
            <a:ext cx="535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084" name="Rectangle 5"/>
          <p:cNvSpPr>
            <a:spLocks noGrp="1" noChangeArrowheads="1"/>
          </p:cNvSpPr>
          <p:nvPr>
            <p:ph type="title" idx="4294967295"/>
          </p:nvPr>
        </p:nvSpPr>
        <p:spPr>
          <a:xfrm>
            <a:off x="211832" y="457200"/>
            <a:ext cx="5728320" cy="1243608"/>
          </a:xfrm>
          <a:extLst/>
        </p:spPr>
        <p:txBody>
          <a:bodyPr/>
          <a:lstStyle/>
          <a:p>
            <a:pPr algn="l" eaLnBrk="1" hangingPunct="1">
              <a:defRPr/>
            </a:pPr>
            <a:r>
              <a:rPr lang="en-US" altLang="zh-CN" b="1" dirty="0">
                <a:solidFill>
                  <a:schemeClr val="bg1"/>
                </a:solidFill>
                <a:effectLst>
                  <a:glow rad="254000">
                    <a:schemeClr val="tx1">
                      <a:alpha val="85000"/>
                    </a:schemeClr>
                  </a:glow>
                </a:effectLst>
                <a:latin typeface="SimSun" panose="02010600030101010101" pitchFamily="2" charset="-122"/>
                <a:ea typeface="SimSun" panose="02010600030101010101" pitchFamily="2" charset="-122"/>
                <a:cs typeface="Arial"/>
              </a:rPr>
              <a:t>B. “</a:t>
            </a:r>
            <a:r>
              <a:rPr lang="ja-JP" altLang="en-US" b="1" dirty="0">
                <a:solidFill>
                  <a:schemeClr val="bg1"/>
                </a:solidFill>
                <a:effectLst>
                  <a:glow rad="254000">
                    <a:schemeClr val="tx1">
                      <a:alpha val="85000"/>
                    </a:schemeClr>
                  </a:glow>
                </a:effectLst>
                <a:latin typeface="SimSun" panose="02010600030101010101" pitchFamily="2" charset="-122"/>
                <a:ea typeface="SimSun" panose="02010600030101010101" pitchFamily="2" charset="-122"/>
                <a:cs typeface="Arial"/>
              </a:rPr>
              <a:t>法律</a:t>
            </a:r>
            <a:r>
              <a:rPr lang="en-SG" altLang="ja-JP" b="1" dirty="0">
                <a:solidFill>
                  <a:schemeClr val="bg1"/>
                </a:solidFill>
                <a:effectLst>
                  <a:glow rad="254000">
                    <a:schemeClr val="tx1">
                      <a:alpha val="85000"/>
                    </a:schemeClr>
                  </a:glow>
                </a:effectLst>
                <a:latin typeface="SimSun" panose="02010600030101010101" pitchFamily="2" charset="-122"/>
                <a:ea typeface="SimSun" panose="02010600030101010101" pitchFamily="2" charset="-122"/>
                <a:cs typeface="Arial"/>
              </a:rPr>
              <a:t>”</a:t>
            </a:r>
            <a:r>
              <a:rPr lang="ja-JP" altLang="en-US" b="1" dirty="0">
                <a:solidFill>
                  <a:schemeClr val="bg1"/>
                </a:solidFill>
                <a:effectLst>
                  <a:glow rad="254000">
                    <a:schemeClr val="tx1">
                      <a:alpha val="85000"/>
                    </a:schemeClr>
                  </a:glow>
                </a:effectLst>
                <a:latin typeface="SimSun" panose="02010600030101010101" pitchFamily="2" charset="-122"/>
                <a:ea typeface="SimSun" panose="02010600030101010101" pitchFamily="2" charset="-122"/>
                <a:cs typeface="Arial"/>
              </a:rPr>
              <a:t>的定义</a:t>
            </a:r>
            <a:endParaRPr lang="en-US" altLang="zh-CN" b="1" dirty="0">
              <a:solidFill>
                <a:schemeClr val="bg1"/>
              </a:solidFill>
              <a:effectLst>
                <a:glow rad="254000">
                  <a:schemeClr val="tx1">
                    <a:alpha val="85000"/>
                  </a:schemeClr>
                </a:glow>
              </a:effectLst>
              <a:latin typeface="SimSun" panose="02010600030101010101" pitchFamily="2" charset="-122"/>
              <a:ea typeface="SimSun" panose="02010600030101010101" pitchFamily="2" charset="-122"/>
              <a:cs typeface="Arial"/>
            </a:endParaRPr>
          </a:p>
        </p:txBody>
      </p:sp>
      <p:sp>
        <p:nvSpPr>
          <p:cNvPr id="6" name="Rectangle 5"/>
          <p:cNvSpPr txBox="1">
            <a:spLocks noChangeArrowheads="1"/>
          </p:cNvSpPr>
          <p:nvPr/>
        </p:nvSpPr>
        <p:spPr bwMode="auto">
          <a:xfrm>
            <a:off x="885558" y="1700807"/>
            <a:ext cx="8284656" cy="420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742950" indent="-742950" algn="l" defTabSz="914400" eaLnBrk="1" hangingPunct="1">
              <a:buFont typeface="+mj-lt"/>
              <a:buAutoNum type="arabicPeriod"/>
              <a:defRPr/>
            </a:pPr>
            <a:r>
              <a:rPr lang="zh-CN" altLang="en-US" sz="4000" b="1"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rPr>
              <a:t>摩西五经作为一本书</a:t>
            </a:r>
            <a:endParaRPr lang="en-SG" altLang="zh-CN" sz="4000" b="1"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endParaRPr>
          </a:p>
          <a:p>
            <a:pPr marL="742950" indent="-742950" algn="l" defTabSz="914400" eaLnBrk="1" hangingPunct="1">
              <a:buFont typeface="+mj-lt"/>
              <a:buAutoNum type="arabicPeriod"/>
              <a:defRPr/>
            </a:pPr>
            <a:r>
              <a:rPr lang="zh-CN" altLang="en-US" sz="4000" b="1"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rPr>
              <a:t>摩西五经作为五本书</a:t>
            </a:r>
          </a:p>
          <a:p>
            <a:pPr marL="742950" indent="-742950" algn="l" defTabSz="914400" eaLnBrk="1" hangingPunct="1">
              <a:buFont typeface="+mj-lt"/>
              <a:buAutoNum type="arabicPeriod"/>
              <a:defRPr/>
            </a:pPr>
            <a:r>
              <a:rPr lang="ja-JP" altLang="en-US" sz="4000" b="1"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rPr>
              <a:t>全个旧约</a:t>
            </a:r>
            <a:endParaRPr lang="en-SG" altLang="ja-JP" sz="4000" b="1"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endParaRPr>
          </a:p>
          <a:p>
            <a:pPr marL="742950" indent="-742950" algn="l" defTabSz="914400" eaLnBrk="1" hangingPunct="1">
              <a:buFont typeface="+mj-lt"/>
              <a:buAutoNum type="arabicPeriod"/>
              <a:defRPr/>
            </a:pPr>
            <a:r>
              <a:rPr lang="ja-JP" altLang="en-US" sz="4000" b="1"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rPr>
              <a:t>法律的文献</a:t>
            </a:r>
            <a:r>
              <a:rPr lang="en-US" altLang="zh-CN" sz="4000" b="1"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rPr>
              <a:t> </a:t>
            </a:r>
          </a:p>
          <a:p>
            <a:pPr algn="l" defTabSz="914400" eaLnBrk="1" hangingPunct="1">
              <a:defRPr/>
            </a:pPr>
            <a:r>
              <a:rPr lang="en-US" altLang="zh-CN" sz="4000" b="1"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rPr>
              <a:t>   (</a:t>
            </a:r>
            <a:r>
              <a:rPr lang="ja-JP" altLang="en-US" sz="4000" b="1"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rPr>
              <a:t>出埃及记</a:t>
            </a:r>
            <a:r>
              <a:rPr lang="en-US" altLang="zh-CN" sz="4000" b="1"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rPr>
              <a:t>20–</a:t>
            </a:r>
            <a:r>
              <a:rPr lang="ja-JP" altLang="en-US" sz="4000" b="1"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rPr>
              <a:t>申命记</a:t>
            </a:r>
            <a:r>
              <a:rPr lang="en-US" altLang="zh-CN" sz="4000" b="1"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rPr>
              <a:t>33)</a:t>
            </a:r>
          </a:p>
        </p:txBody>
      </p:sp>
      <p:sp>
        <p:nvSpPr>
          <p:cNvPr id="8" name="Text Box 27"/>
          <p:cNvSpPr txBox="1">
            <a:spLocks noChangeArrowheads="1"/>
          </p:cNvSpPr>
          <p:nvPr/>
        </p:nvSpPr>
        <p:spPr bwMode="auto">
          <a:xfrm>
            <a:off x="8236874" y="87313"/>
            <a:ext cx="681038" cy="4619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110</a:t>
            </a:r>
          </a:p>
        </p:txBody>
      </p:sp>
    </p:spTree>
    <p:extLst>
      <p:ext uri="{BB962C8B-B14F-4D97-AF65-F5344CB8AC3E}">
        <p14:creationId xmlns:p14="http://schemas.microsoft.com/office/powerpoint/2010/main" val="22712393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1" name="Rectangle 4"/>
          <p:cNvSpPr>
            <a:spLocks noChangeArrowheads="1"/>
          </p:cNvSpPr>
          <p:nvPr/>
        </p:nvSpPr>
        <p:spPr bwMode="auto">
          <a:xfrm>
            <a:off x="465138" y="1695450"/>
            <a:ext cx="91440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fontAlgn="base">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dirty="0">
                <a:solidFill>
                  <a:srgbClr val="FFFFFF"/>
                </a:solidFill>
                <a:latin typeface="Arial" charset="0"/>
                <a:ea typeface="SimSun" charset="0"/>
                <a:cs typeface="Arial" charset="0"/>
              </a:rPr>
              <a:t/>
            </a:r>
            <a:br>
              <a:rPr lang="en-US" altLang="zh-CN" dirty="0">
                <a:solidFill>
                  <a:srgbClr val="FFFFFF"/>
                </a:solidFill>
                <a:latin typeface="Arial" charset="0"/>
                <a:ea typeface="SimSun" charset="0"/>
                <a:cs typeface="Arial" charset="0"/>
              </a:rPr>
            </a:b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dirty="0">
                <a:solidFill>
                  <a:srgbClr val="FFFFFF"/>
                </a:solidFill>
                <a:latin typeface="Arial" charset="0"/>
                <a:ea typeface="SimSun" charset="0"/>
                <a:cs typeface="Arial" charset="0"/>
              </a:rPr>
              <a:t/>
            </a:r>
            <a:br>
              <a:rPr lang="en-US" altLang="zh-CN" dirty="0">
                <a:solidFill>
                  <a:srgbClr val="FFFFFF"/>
                </a:solidFill>
                <a:latin typeface="Arial" charset="0"/>
                <a:ea typeface="SimSun" charset="0"/>
                <a:cs typeface="Arial" charset="0"/>
              </a:rPr>
            </a:b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defTabSz="914400" eaLnBrk="0" fontAlgn="base" hangingPunct="0">
              <a:spcBef>
                <a:spcPct val="0"/>
              </a:spcBef>
              <a:spcAft>
                <a:spcPct val="0"/>
              </a:spcAft>
              <a:tabLst>
                <a:tab pos="457200" algn="r"/>
                <a:tab pos="2743200" algn="ctr"/>
                <a:tab pos="5486400" algn="r"/>
              </a:tabLst>
            </a:pPr>
            <a:endParaRPr lang="en-US" altLang="zh-CN" sz="2400" dirty="0">
              <a:solidFill>
                <a:srgbClr val="FFFFFF"/>
              </a:solidFill>
              <a:latin typeface="Arial" charset="0"/>
              <a:ea typeface="SimSun" charset="0"/>
              <a:cs typeface="Arial" charset="0"/>
            </a:endParaRPr>
          </a:p>
        </p:txBody>
      </p:sp>
      <p:sp>
        <p:nvSpPr>
          <p:cNvPr id="614402" name="Rectangle 5"/>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tabLst>
                <a:tab pos="457200" algn="r"/>
                <a:tab pos="2743200" algn="ctr"/>
                <a:tab pos="5486400" algn="r"/>
              </a:tabLst>
            </a:pPr>
            <a:endParaRPr lang="en-GB" sz="2400">
              <a:solidFill>
                <a:srgbClr val="FFFFFF"/>
              </a:solidFill>
              <a:latin typeface="Arial" charset="0"/>
              <a:ea typeface="SimSun" charset="0"/>
              <a:cs typeface="Arial" charset="0"/>
            </a:endParaRPr>
          </a:p>
        </p:txBody>
      </p:sp>
      <p:sp>
        <p:nvSpPr>
          <p:cNvPr id="614403" name="Rectangle 6"/>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tabLst>
                <a:tab pos="457200" algn="r"/>
                <a:tab pos="2743200" algn="ctr"/>
                <a:tab pos="5486400" algn="r"/>
              </a:tabLst>
            </a:pPr>
            <a:endParaRPr lang="en-GB" sz="2400">
              <a:solidFill>
                <a:srgbClr val="FFFFFF"/>
              </a:solidFill>
              <a:latin typeface="Arial" charset="0"/>
              <a:ea typeface="SimSun" charset="0"/>
              <a:cs typeface="Arial" charset="0"/>
            </a:endParaRPr>
          </a:p>
        </p:txBody>
      </p:sp>
      <p:sp>
        <p:nvSpPr>
          <p:cNvPr id="614404" name="Rectangle 8"/>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tabLst>
                <a:tab pos="457200" algn="r"/>
                <a:tab pos="2743200" algn="ctr"/>
                <a:tab pos="5486400" algn="r"/>
              </a:tabLst>
            </a:pPr>
            <a:endParaRPr lang="en-GB" sz="2400">
              <a:solidFill>
                <a:srgbClr val="FFFFFF"/>
              </a:solidFill>
              <a:latin typeface="Arial" charset="0"/>
              <a:ea typeface="SimSun" charset="0"/>
              <a:cs typeface="Arial" charset="0"/>
            </a:endParaRPr>
          </a:p>
        </p:txBody>
      </p:sp>
      <p:sp>
        <p:nvSpPr>
          <p:cNvPr id="614405" name="Rectangle 9"/>
          <p:cNvSpPr>
            <a:spLocks noChangeArrowheads="1"/>
          </p:cNvSpPr>
          <p:nvPr/>
        </p:nvSpPr>
        <p:spPr bwMode="auto">
          <a:xfrm>
            <a:off x="1938338" y="-952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SimSun" charset="0"/>
              <a:cs typeface="Arial" charset="0"/>
            </a:endParaRPr>
          </a:p>
        </p:txBody>
      </p:sp>
      <p:sp>
        <p:nvSpPr>
          <p:cNvPr id="614406" name="Rectangle 10"/>
          <p:cNvSpPr>
            <a:spLocks noChangeArrowheads="1"/>
          </p:cNvSpPr>
          <p:nvPr/>
        </p:nvSpPr>
        <p:spPr bwMode="auto">
          <a:xfrm>
            <a:off x="1933575" y="12192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SimSun" charset="0"/>
              <a:cs typeface="Arial" charset="0"/>
            </a:endParaRPr>
          </a:p>
        </p:txBody>
      </p:sp>
      <p:sp>
        <p:nvSpPr>
          <p:cNvPr id="614407" name="Rectangle 11"/>
          <p:cNvSpPr>
            <a:spLocks noChangeArrowheads="1"/>
          </p:cNvSpPr>
          <p:nvPr/>
        </p:nvSpPr>
        <p:spPr bwMode="auto">
          <a:xfrm>
            <a:off x="1933575" y="152876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SimSun" charset="0"/>
              <a:cs typeface="Arial" charset="0"/>
            </a:endParaRPr>
          </a:p>
        </p:txBody>
      </p:sp>
      <p:sp>
        <p:nvSpPr>
          <p:cNvPr id="614408" name="Rectangle 12"/>
          <p:cNvSpPr>
            <a:spLocks noChangeArrowheads="1"/>
          </p:cNvSpPr>
          <p:nvPr/>
        </p:nvSpPr>
        <p:spPr bwMode="auto">
          <a:xfrm>
            <a:off x="1933575" y="17430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SimSun" charset="0"/>
              <a:cs typeface="Arial" charset="0"/>
            </a:endParaRPr>
          </a:p>
        </p:txBody>
      </p:sp>
      <p:sp>
        <p:nvSpPr>
          <p:cNvPr id="614409" name="Rectangle 15"/>
          <p:cNvSpPr>
            <a:spLocks noChangeArrowheads="1"/>
          </p:cNvSpPr>
          <p:nvPr/>
        </p:nvSpPr>
        <p:spPr bwMode="auto">
          <a:xfrm>
            <a:off x="1933575" y="20478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SimSun" charset="0"/>
              <a:cs typeface="Arial" charset="0"/>
            </a:endParaRPr>
          </a:p>
        </p:txBody>
      </p:sp>
      <p:graphicFrame>
        <p:nvGraphicFramePr>
          <p:cNvPr id="33972" name="Group 180"/>
          <p:cNvGraphicFramePr>
            <a:graphicFrameLocks noGrp="1"/>
          </p:cNvGraphicFramePr>
          <p:nvPr/>
        </p:nvGraphicFramePr>
        <p:xfrm>
          <a:off x="0" y="592138"/>
          <a:ext cx="9144000" cy="6189663"/>
        </p:xfrm>
        <a:graphic>
          <a:graphicData uri="http://schemas.openxmlformats.org/drawingml/2006/table">
            <a:tbl>
              <a:tblPr/>
              <a:tblGrid>
                <a:gridCol w="1114425">
                  <a:extLst>
                    <a:ext uri="{9D8B030D-6E8A-4147-A177-3AD203B41FA5}">
                      <a16:colId xmlns:a16="http://schemas.microsoft.com/office/drawing/2014/main" xmlns="" val="20000"/>
                    </a:ext>
                  </a:extLst>
                </a:gridCol>
                <a:gridCol w="1485900">
                  <a:extLst>
                    <a:ext uri="{9D8B030D-6E8A-4147-A177-3AD203B41FA5}">
                      <a16:colId xmlns:a16="http://schemas.microsoft.com/office/drawing/2014/main" xmlns="" val="20001"/>
                    </a:ext>
                  </a:extLst>
                </a:gridCol>
                <a:gridCol w="1412875">
                  <a:extLst>
                    <a:ext uri="{9D8B030D-6E8A-4147-A177-3AD203B41FA5}">
                      <a16:colId xmlns:a16="http://schemas.microsoft.com/office/drawing/2014/main" xmlns="" val="20002"/>
                    </a:ext>
                  </a:extLst>
                </a:gridCol>
                <a:gridCol w="1560513">
                  <a:extLst>
                    <a:ext uri="{9D8B030D-6E8A-4147-A177-3AD203B41FA5}">
                      <a16:colId xmlns:a16="http://schemas.microsoft.com/office/drawing/2014/main" xmlns="" val="20003"/>
                    </a:ext>
                  </a:extLst>
                </a:gridCol>
                <a:gridCol w="374650">
                  <a:extLst>
                    <a:ext uri="{9D8B030D-6E8A-4147-A177-3AD203B41FA5}">
                      <a16:colId xmlns:a16="http://schemas.microsoft.com/office/drawing/2014/main" xmlns="" val="20004"/>
                    </a:ext>
                  </a:extLst>
                </a:gridCol>
                <a:gridCol w="1547812">
                  <a:extLst>
                    <a:ext uri="{9D8B030D-6E8A-4147-A177-3AD203B41FA5}">
                      <a16:colId xmlns:a16="http://schemas.microsoft.com/office/drawing/2014/main" xmlns="" val="20005"/>
                    </a:ext>
                  </a:extLst>
                </a:gridCol>
                <a:gridCol w="1647825">
                  <a:extLst>
                    <a:ext uri="{9D8B030D-6E8A-4147-A177-3AD203B41FA5}">
                      <a16:colId xmlns:a16="http://schemas.microsoft.com/office/drawing/2014/main" xmlns="" val="20006"/>
                    </a:ext>
                  </a:extLst>
                </a:gridCol>
              </a:tblGrid>
              <a:tr h="731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Arial" charset="0"/>
                        <a:ea typeface="宋体" charset="0"/>
                        <a:cs typeface="宋体"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en-US" sz="1800" b="0" i="0" u="none" strike="noStrike" cap="none" normalizeH="0" baseline="0" dirty="0">
                        <a:ln>
                          <a:noFill/>
                        </a:ln>
                        <a:solidFill>
                          <a:srgbClr val="FFFF00"/>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en-US" sz="1800" b="0" i="0" u="none" strike="noStrike" cap="none" normalizeH="0" baseline="0" dirty="0">
                        <a:ln>
                          <a:noFill/>
                        </a:ln>
                        <a:solidFill>
                          <a:srgbClr val="FFFF00"/>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en-US" sz="1800" b="0" i="0" u="none" strike="noStrike" cap="none" normalizeH="0" baseline="0" dirty="0">
                        <a:ln>
                          <a:noFill/>
                        </a:ln>
                        <a:solidFill>
                          <a:srgbClr val="FFFF00"/>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en-US" sz="1800" b="0" i="0" u="none" strike="noStrike" cap="none" normalizeH="0" baseline="0" dirty="0">
                        <a:ln>
                          <a:noFill/>
                        </a:ln>
                        <a:solidFill>
                          <a:srgbClr val="FFFF00"/>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en-US" sz="1800" b="0" i="0" u="none" strike="noStrike" cap="none" normalizeH="0" baseline="0" dirty="0">
                        <a:ln>
                          <a:noFill/>
                        </a:ln>
                        <a:solidFill>
                          <a:srgbClr val="FFFF00"/>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xmlns="" val="10000"/>
                  </a:ext>
                </a:extLst>
              </a:tr>
              <a:tr h="21939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民用律法</a:t>
                      </a:r>
                      <a:r>
                        <a:rPr kumimoji="0" lang="en-GB" altLang="zh-CN"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en-US" altLang="zh-CN"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a:t>
                      </a:r>
                      <a:r>
                        <a:rPr kumimoji="0" lang="zh-CN" altLang="en-US"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九十四发</a:t>
                      </a:r>
                      <a:r>
                        <a:rPr kumimoji="0" lang="en-US" altLang="zh-CN"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a:t>
                      </a:r>
                      <a:endParaRPr kumimoji="0" lang="en-GB" altLang="zh-CN"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全部适用</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（例：今天的法律应该判奸淫死）</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一些适用</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（例：还须十一奉献和不收信徒利息）</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司法原则（不是律法）适用因为既然所有道德律法涵盖所有司法与礼仪律法</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现在只有原则是用因为摩西律法只是给以色列</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extLst>
                  <a:ext uri="{0D108BD9-81ED-4DB2-BD59-A6C34878D82A}">
                    <a16:rowId xmlns:a16="http://schemas.microsoft.com/office/drawing/2014/main" xmlns="" val="10001"/>
                  </a:ext>
                </a:extLst>
              </a:tr>
              <a:tr h="581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礼仪律法？</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gridSpan="6">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所有</a:t>
                      </a:r>
                      <a:r>
                        <a:rPr kumimoji="0" lang="en-GB" altLang="zh-CN"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5</a:t>
                      </a: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观都认同礼仪方面如献祭制度与犹太祭司身份以北耶稣基督已完成</a:t>
                      </a:r>
                      <a:endPar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26828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亚伯拉罕之约与摩西之约有什么关系？</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两个都是神的“恩之约</a:t>
                      </a:r>
                      <a:r>
                        <a:rPr kumimoji="0" lang="en-GB" altLang="zh-CN"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a:t>
                      </a: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他们包含同样与神救恩的关系的观点，是摩西之约直到今天还适用</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摩西之约被加入亚伯拉罕之约；两个还是适用，虽然他们的内涵相似但形式与用途不同</a:t>
                      </a:r>
                      <a:endParaRPr kumimoji="0" lang="en-US" sz="1800" b="0" i="0" u="none" strike="noStrike" cap="none" normalizeH="0" baseline="0" dirty="0">
                        <a:ln>
                          <a:noFill/>
                        </a:ln>
                        <a:solidFill>
                          <a:schemeClr val="tx1"/>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摩西之约是特定给以色列但他的道德原则海狮队在亚伯拉罕之约下的信徒有相关</a:t>
                      </a:r>
                      <a:endParaRPr kumimoji="0" lang="en-US" sz="1800" b="0" i="0" u="none" strike="noStrike" cap="none" normalizeH="0" baseline="0" dirty="0">
                        <a:ln>
                          <a:noFill/>
                        </a:ln>
                        <a:solidFill>
                          <a:schemeClr val="tx1"/>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就如现代主义，摩西之约有附条件但亚伯拉罕之约没有；摩西之约是暂时的框架说明是以色列在律法时代顺服</a:t>
                      </a:r>
                      <a:endParaRPr kumimoji="0" lang="en-US" sz="1800" b="0" i="0" u="none" strike="noStrike" cap="none" normalizeH="0" baseline="0" dirty="0">
                        <a:ln>
                          <a:noFill/>
                        </a:ln>
                        <a:solidFill>
                          <a:schemeClr val="tx1"/>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摩西之约管制以色列生活使得她能体会到亚伯拉罕之约的祝福，但摩西之约不再有效因为基督已经完成了</a:t>
                      </a:r>
                      <a:endParaRPr kumimoji="0" lang="en-US" sz="1800" b="0" i="0" u="none" strike="noStrike" cap="none" normalizeH="0" baseline="0" dirty="0">
                        <a:ln>
                          <a:noFill/>
                        </a:ln>
                        <a:solidFill>
                          <a:schemeClr val="tx1"/>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extLst>
                  <a:ext uri="{0D108BD9-81ED-4DB2-BD59-A6C34878D82A}">
                    <a16:rowId xmlns:a16="http://schemas.microsoft.com/office/drawing/2014/main" xmlns="" val="10003"/>
                  </a:ext>
                </a:extLst>
              </a:tr>
            </a:tbl>
          </a:graphicData>
        </a:graphic>
      </p:graphicFrame>
      <p:sp>
        <p:nvSpPr>
          <p:cNvPr id="2" name="Title 1"/>
          <p:cNvSpPr>
            <a:spLocks noGrp="1"/>
          </p:cNvSpPr>
          <p:nvPr>
            <p:ph type="title" idx="4294967295"/>
          </p:nvPr>
        </p:nvSpPr>
        <p:spPr>
          <a:xfrm>
            <a:off x="0" y="11113"/>
            <a:ext cx="9144000" cy="585787"/>
          </a:xfrm>
          <a:gradFill rotWithShape="1">
            <a:gsLst>
              <a:gs pos="0">
                <a:srgbClr val="9933FF"/>
              </a:gs>
              <a:gs pos="50000">
                <a:schemeClr val="bg2"/>
              </a:gs>
              <a:gs pos="100000">
                <a:srgbClr val="9933FF"/>
              </a:gs>
            </a:gsLst>
            <a:lin ang="5400000" scaled="1"/>
          </a:gradFill>
          <a:ln w="12700">
            <a:headEnd type="none" w="sm" len="sm"/>
            <a:tailEnd type="none" w="sm" len="sm"/>
          </a:ln>
        </p:spPr>
        <p:txBody>
          <a:bodyPr>
            <a:spAutoFit/>
          </a:bodyPr>
          <a:lstStyle/>
          <a:p>
            <a:pPr>
              <a:defRPr/>
            </a:pPr>
            <a:r>
              <a:rPr lang="zh-CN" altLang="en-US" sz="3200" b="1" dirty="0">
                <a:solidFill>
                  <a:srgbClr val="FFFFFF"/>
                </a:solidFill>
                <a:effectLst/>
                <a:latin typeface="Times New Roman" charset="0"/>
                <a:ea typeface="宋体" charset="0"/>
                <a:cs typeface="宋体" charset="0"/>
              </a:rPr>
              <a:t>摩西的律法对我适用吗？</a:t>
            </a:r>
            <a:endParaRPr lang="en-US" sz="2400" b="1" dirty="0">
              <a:solidFill>
                <a:srgbClr val="FFFFFF"/>
              </a:solidFill>
              <a:latin typeface="Arial" charset="0"/>
              <a:ea typeface="SimSun" charset="0"/>
            </a:endParaRPr>
          </a:p>
        </p:txBody>
      </p:sp>
      <p:sp>
        <p:nvSpPr>
          <p:cNvPr id="614448" name="Text Box 2"/>
          <p:cNvSpPr txBox="1">
            <a:spLocks noChangeArrowheads="1"/>
          </p:cNvSpPr>
          <p:nvPr/>
        </p:nvSpPr>
        <p:spPr bwMode="auto">
          <a:xfrm>
            <a:off x="8153400" y="0"/>
            <a:ext cx="885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eaLnBrk="1" fontAlgn="base" hangingPunct="1">
              <a:spcBef>
                <a:spcPct val="0"/>
              </a:spcBef>
              <a:spcAft>
                <a:spcPct val="0"/>
              </a:spcAft>
            </a:pPr>
            <a:r>
              <a:rPr lang="en-US" sz="2400" b="1" dirty="0">
                <a:solidFill>
                  <a:srgbClr val="FFFFFF"/>
                </a:solidFill>
                <a:latin typeface="Arial" charset="0"/>
                <a:cs typeface="Arial" charset="0"/>
              </a:rPr>
              <a:t>174h</a:t>
            </a:r>
          </a:p>
        </p:txBody>
      </p:sp>
    </p:spTree>
    <p:extLst>
      <p:ext uri="{BB962C8B-B14F-4D97-AF65-F5344CB8AC3E}">
        <p14:creationId xmlns:p14="http://schemas.microsoft.com/office/powerpoint/2010/main" val="986892741"/>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513" y="-122238"/>
            <a:ext cx="9180513" cy="584201"/>
          </a:xfrm>
          <a:gradFill rotWithShape="1">
            <a:gsLst>
              <a:gs pos="0">
                <a:srgbClr val="9933FF"/>
              </a:gs>
              <a:gs pos="50000">
                <a:schemeClr val="bg2"/>
              </a:gs>
              <a:gs pos="100000">
                <a:srgbClr val="9933FF"/>
              </a:gs>
            </a:gsLst>
            <a:lin ang="5400000" scaled="1"/>
          </a:gradFill>
          <a:ln w="12700">
            <a:headEnd type="none" w="sm" len="sm"/>
            <a:tailEnd type="none" w="sm" len="sm"/>
          </a:ln>
        </p:spPr>
        <p:txBody>
          <a:bodyPr>
            <a:spAutoFit/>
          </a:bodyPr>
          <a:lstStyle/>
          <a:p>
            <a:pPr>
              <a:defRPr/>
            </a:pPr>
            <a:r>
              <a:rPr lang="zh-CN" altLang="en-US" sz="3200" b="1" dirty="0">
                <a:solidFill>
                  <a:srgbClr val="FFFFFF"/>
                </a:solidFill>
                <a:effectLst/>
                <a:latin typeface="Times New Roman" charset="0"/>
                <a:ea typeface="宋体" charset="0"/>
                <a:cs typeface="宋体" charset="0"/>
              </a:rPr>
              <a:t>摩西的律法对我适用吗？</a:t>
            </a:r>
            <a:endParaRPr lang="en-US" sz="2400" b="1" dirty="0">
              <a:solidFill>
                <a:srgbClr val="FFFFFF"/>
              </a:solidFill>
              <a:latin typeface="Arial" charset="0"/>
              <a:ea typeface="SimSun" charset="0"/>
            </a:endParaRPr>
          </a:p>
        </p:txBody>
      </p:sp>
      <p:sp>
        <p:nvSpPr>
          <p:cNvPr id="616450" name="Text Box 2"/>
          <p:cNvSpPr txBox="1">
            <a:spLocks noChangeArrowheads="1"/>
          </p:cNvSpPr>
          <p:nvPr/>
        </p:nvSpPr>
        <p:spPr bwMode="auto">
          <a:xfrm>
            <a:off x="8153400" y="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eaLnBrk="1" fontAlgn="base" hangingPunct="1">
              <a:spcBef>
                <a:spcPct val="0"/>
              </a:spcBef>
              <a:spcAft>
                <a:spcPct val="0"/>
              </a:spcAft>
            </a:pPr>
            <a:r>
              <a:rPr lang="en-US" sz="2400" b="1" dirty="0">
                <a:solidFill>
                  <a:srgbClr val="FFFFFF"/>
                </a:solidFill>
                <a:latin typeface="Arial" charset="0"/>
                <a:cs typeface="Arial" charset="0"/>
              </a:rPr>
              <a:t>174i</a:t>
            </a:r>
          </a:p>
        </p:txBody>
      </p:sp>
      <p:sp>
        <p:nvSpPr>
          <p:cNvPr id="616451" name="Rectangle 4"/>
          <p:cNvSpPr>
            <a:spLocks noChangeArrowheads="1"/>
          </p:cNvSpPr>
          <p:nvPr/>
        </p:nvSpPr>
        <p:spPr bwMode="auto">
          <a:xfrm>
            <a:off x="465138" y="1695450"/>
            <a:ext cx="91440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fontAlgn="base">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dirty="0">
                <a:solidFill>
                  <a:srgbClr val="FFFFFF"/>
                </a:solidFill>
                <a:latin typeface="Arial" charset="0"/>
                <a:ea typeface="SimSun" charset="0"/>
                <a:cs typeface="Arial" charset="0"/>
              </a:rPr>
              <a:t/>
            </a:r>
            <a:br>
              <a:rPr lang="en-US" altLang="zh-CN" dirty="0">
                <a:solidFill>
                  <a:srgbClr val="FFFFFF"/>
                </a:solidFill>
                <a:latin typeface="Arial" charset="0"/>
                <a:ea typeface="SimSun" charset="0"/>
                <a:cs typeface="Arial" charset="0"/>
              </a:rPr>
            </a:b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dirty="0">
                <a:solidFill>
                  <a:srgbClr val="FFFFFF"/>
                </a:solidFill>
                <a:latin typeface="Arial" charset="0"/>
                <a:ea typeface="SimSun" charset="0"/>
                <a:cs typeface="Arial" charset="0"/>
              </a:rPr>
              <a:t/>
            </a:r>
            <a:br>
              <a:rPr lang="en-US" altLang="zh-CN" dirty="0">
                <a:solidFill>
                  <a:srgbClr val="FFFFFF"/>
                </a:solidFill>
                <a:latin typeface="Arial" charset="0"/>
                <a:ea typeface="SimSun" charset="0"/>
                <a:cs typeface="Arial" charset="0"/>
              </a:rPr>
            </a:b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defTabSz="914400" eaLnBrk="0" fontAlgn="base" hangingPunct="0">
              <a:spcBef>
                <a:spcPct val="0"/>
              </a:spcBef>
              <a:spcAft>
                <a:spcPct val="0"/>
              </a:spcAft>
              <a:tabLst>
                <a:tab pos="457200" algn="r"/>
                <a:tab pos="2743200" algn="ctr"/>
                <a:tab pos="5486400" algn="r"/>
              </a:tabLst>
            </a:pPr>
            <a:endParaRPr lang="en-US" altLang="zh-CN" sz="2400" dirty="0">
              <a:solidFill>
                <a:srgbClr val="FFFFFF"/>
              </a:solidFill>
              <a:latin typeface="Arial" charset="0"/>
              <a:ea typeface="SimSun" charset="0"/>
              <a:cs typeface="Arial" charset="0"/>
            </a:endParaRPr>
          </a:p>
        </p:txBody>
      </p:sp>
      <p:sp>
        <p:nvSpPr>
          <p:cNvPr id="616452" name="Rectangle 5"/>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tabLst>
                <a:tab pos="457200" algn="r"/>
                <a:tab pos="2743200" algn="ctr"/>
                <a:tab pos="5486400" algn="r"/>
              </a:tabLst>
            </a:pPr>
            <a:endParaRPr lang="en-GB" sz="2400">
              <a:solidFill>
                <a:srgbClr val="FFFFFF"/>
              </a:solidFill>
              <a:latin typeface="Arial" charset="0"/>
              <a:ea typeface="SimSun" charset="0"/>
              <a:cs typeface="Arial" charset="0"/>
            </a:endParaRPr>
          </a:p>
        </p:txBody>
      </p:sp>
      <p:sp>
        <p:nvSpPr>
          <p:cNvPr id="616453" name="Rectangle 6"/>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tabLst>
                <a:tab pos="457200" algn="r"/>
                <a:tab pos="2743200" algn="ctr"/>
                <a:tab pos="5486400" algn="r"/>
              </a:tabLst>
            </a:pPr>
            <a:endParaRPr lang="en-GB" sz="2400">
              <a:solidFill>
                <a:srgbClr val="FFFFFF"/>
              </a:solidFill>
              <a:latin typeface="Arial" charset="0"/>
              <a:ea typeface="SimSun" charset="0"/>
              <a:cs typeface="Arial" charset="0"/>
            </a:endParaRPr>
          </a:p>
        </p:txBody>
      </p:sp>
      <p:sp>
        <p:nvSpPr>
          <p:cNvPr id="616454" name="Rectangle 8"/>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tabLst>
                <a:tab pos="457200" algn="r"/>
                <a:tab pos="2743200" algn="ctr"/>
                <a:tab pos="5486400" algn="r"/>
              </a:tabLst>
            </a:pPr>
            <a:endParaRPr lang="en-GB" sz="2400">
              <a:solidFill>
                <a:srgbClr val="FFFFFF"/>
              </a:solidFill>
              <a:latin typeface="Arial" charset="0"/>
              <a:ea typeface="SimSun" charset="0"/>
              <a:cs typeface="Arial" charset="0"/>
            </a:endParaRPr>
          </a:p>
        </p:txBody>
      </p:sp>
      <p:sp>
        <p:nvSpPr>
          <p:cNvPr id="616455" name="Rectangle 9"/>
          <p:cNvSpPr>
            <a:spLocks noChangeArrowheads="1"/>
          </p:cNvSpPr>
          <p:nvPr/>
        </p:nvSpPr>
        <p:spPr bwMode="auto">
          <a:xfrm>
            <a:off x="1938338" y="-952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SimSun" charset="0"/>
              <a:cs typeface="Arial" charset="0"/>
            </a:endParaRPr>
          </a:p>
        </p:txBody>
      </p:sp>
      <p:sp>
        <p:nvSpPr>
          <p:cNvPr id="616456" name="Rectangle 10"/>
          <p:cNvSpPr>
            <a:spLocks noChangeArrowheads="1"/>
          </p:cNvSpPr>
          <p:nvPr/>
        </p:nvSpPr>
        <p:spPr bwMode="auto">
          <a:xfrm>
            <a:off x="1933575" y="12192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SimSun" charset="0"/>
              <a:cs typeface="Arial" charset="0"/>
            </a:endParaRPr>
          </a:p>
        </p:txBody>
      </p:sp>
      <p:sp>
        <p:nvSpPr>
          <p:cNvPr id="616457" name="Rectangle 11"/>
          <p:cNvSpPr>
            <a:spLocks noChangeArrowheads="1"/>
          </p:cNvSpPr>
          <p:nvPr/>
        </p:nvSpPr>
        <p:spPr bwMode="auto">
          <a:xfrm>
            <a:off x="1933575" y="152876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SimSun" charset="0"/>
              <a:cs typeface="Arial" charset="0"/>
            </a:endParaRPr>
          </a:p>
        </p:txBody>
      </p:sp>
      <p:sp>
        <p:nvSpPr>
          <p:cNvPr id="616458" name="Rectangle 12"/>
          <p:cNvSpPr>
            <a:spLocks noChangeArrowheads="1"/>
          </p:cNvSpPr>
          <p:nvPr/>
        </p:nvSpPr>
        <p:spPr bwMode="auto">
          <a:xfrm>
            <a:off x="1933575" y="17430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SimSun" charset="0"/>
              <a:cs typeface="Arial" charset="0"/>
            </a:endParaRPr>
          </a:p>
        </p:txBody>
      </p:sp>
      <p:sp>
        <p:nvSpPr>
          <p:cNvPr id="616459" name="Rectangle 15"/>
          <p:cNvSpPr>
            <a:spLocks noChangeArrowheads="1"/>
          </p:cNvSpPr>
          <p:nvPr/>
        </p:nvSpPr>
        <p:spPr bwMode="auto">
          <a:xfrm>
            <a:off x="1933575" y="20478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SimSun" charset="0"/>
              <a:cs typeface="Arial" charset="0"/>
            </a:endParaRPr>
          </a:p>
        </p:txBody>
      </p:sp>
      <p:graphicFrame>
        <p:nvGraphicFramePr>
          <p:cNvPr id="33972" name="Group 180"/>
          <p:cNvGraphicFramePr>
            <a:graphicFrameLocks noGrp="1"/>
          </p:cNvGraphicFramePr>
          <p:nvPr/>
        </p:nvGraphicFramePr>
        <p:xfrm>
          <a:off x="0" y="457200"/>
          <a:ext cx="9144000" cy="6534150"/>
        </p:xfrm>
        <a:graphic>
          <a:graphicData uri="http://schemas.openxmlformats.org/drawingml/2006/table">
            <a:tbl>
              <a:tblPr/>
              <a:tblGrid>
                <a:gridCol w="1114425">
                  <a:extLst>
                    <a:ext uri="{9D8B030D-6E8A-4147-A177-3AD203B41FA5}">
                      <a16:colId xmlns:a16="http://schemas.microsoft.com/office/drawing/2014/main" xmlns="" val="20000"/>
                    </a:ext>
                  </a:extLst>
                </a:gridCol>
                <a:gridCol w="1485900">
                  <a:extLst>
                    <a:ext uri="{9D8B030D-6E8A-4147-A177-3AD203B41FA5}">
                      <a16:colId xmlns:a16="http://schemas.microsoft.com/office/drawing/2014/main" xmlns="" val="20001"/>
                    </a:ext>
                  </a:extLst>
                </a:gridCol>
                <a:gridCol w="1412875">
                  <a:extLst>
                    <a:ext uri="{9D8B030D-6E8A-4147-A177-3AD203B41FA5}">
                      <a16:colId xmlns:a16="http://schemas.microsoft.com/office/drawing/2014/main" xmlns="" val="20002"/>
                    </a:ext>
                  </a:extLst>
                </a:gridCol>
                <a:gridCol w="1560513">
                  <a:extLst>
                    <a:ext uri="{9D8B030D-6E8A-4147-A177-3AD203B41FA5}">
                      <a16:colId xmlns:a16="http://schemas.microsoft.com/office/drawing/2014/main" xmlns="" val="20003"/>
                    </a:ext>
                  </a:extLst>
                </a:gridCol>
                <a:gridCol w="374650">
                  <a:extLst>
                    <a:ext uri="{9D8B030D-6E8A-4147-A177-3AD203B41FA5}">
                      <a16:colId xmlns:a16="http://schemas.microsoft.com/office/drawing/2014/main" xmlns="" val="20004"/>
                    </a:ext>
                  </a:extLst>
                </a:gridCol>
                <a:gridCol w="1547812">
                  <a:extLst>
                    <a:ext uri="{9D8B030D-6E8A-4147-A177-3AD203B41FA5}">
                      <a16:colId xmlns:a16="http://schemas.microsoft.com/office/drawing/2014/main" xmlns="" val="20005"/>
                    </a:ext>
                  </a:extLst>
                </a:gridCol>
                <a:gridCol w="1647825">
                  <a:extLst>
                    <a:ext uri="{9D8B030D-6E8A-4147-A177-3AD203B41FA5}">
                      <a16:colId xmlns:a16="http://schemas.microsoft.com/office/drawing/2014/main" xmlns="" val="20006"/>
                    </a:ext>
                  </a:extLst>
                </a:gridCol>
              </a:tblGrid>
              <a:tr h="73184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Arial" charset="0"/>
                        <a:ea typeface="宋体" charset="0"/>
                        <a:cs typeface="宋体"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en-US" sz="1800" b="0" i="0" u="none" strike="noStrike" cap="none" normalizeH="0" baseline="0" dirty="0">
                        <a:ln>
                          <a:noFill/>
                        </a:ln>
                        <a:solidFill>
                          <a:srgbClr val="FFFF00"/>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en-US" sz="1800" b="0" i="0" u="none" strike="noStrike" cap="none" normalizeH="0" baseline="0" dirty="0">
                        <a:ln>
                          <a:noFill/>
                        </a:ln>
                        <a:solidFill>
                          <a:srgbClr val="FFFF00"/>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en-US" sz="1800" b="0" i="0" u="none" strike="noStrike" cap="none" normalizeH="0" baseline="0" dirty="0">
                        <a:ln>
                          <a:noFill/>
                        </a:ln>
                        <a:solidFill>
                          <a:srgbClr val="FFFF00"/>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en-US" sz="1800" b="0" i="0" u="none" strike="noStrike" cap="none" normalizeH="0" baseline="0" dirty="0">
                        <a:ln>
                          <a:noFill/>
                        </a:ln>
                        <a:solidFill>
                          <a:srgbClr val="FFFF00"/>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en-US" sz="1800" b="0" i="0" u="none" strike="noStrike" cap="none" normalizeH="0" baseline="0" dirty="0">
                        <a:ln>
                          <a:noFill/>
                        </a:ln>
                        <a:solidFill>
                          <a:srgbClr val="FFFF00"/>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xmlns="" val="10000"/>
                  </a:ext>
                </a:extLst>
              </a:tr>
              <a:tr h="580230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优点</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旧约与新约的连续性</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en-US" altLang="zh-CN"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欲望道德能与所有生命有关系</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zh-CN" altLang="en-US"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看重律法的好方面</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旧约与新约的连续性</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zh-CN" altLang="en-US"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显示摩西律法是预示基督</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zh-CN" altLang="en-US"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看到非信徒对律法的犯罪角色</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一些律法方面有圣经的支撑（就是道德）比起其他更重（太二三</a:t>
                      </a:r>
                      <a:r>
                        <a:rPr kumimoji="0" lang="en-GB" altLang="zh-CN"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23</a:t>
                      </a:r>
                      <a:r>
                        <a:rPr kumimoji="0" lang="zh-CN" altLang="en-GB"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zh-CN" altLang="en-US"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利未记</a:t>
                      </a:r>
                      <a:r>
                        <a:rPr kumimoji="0" lang="en-GB" altLang="zh-CN"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18-19</a:t>
                      </a:r>
                      <a:r>
                        <a:rPr kumimoji="0" lang="zh-CN" altLang="en-GB"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的圣洁法典出于神</a:t>
                      </a:r>
                      <a:endParaRPr kumimoji="0" lang="en-US" sz="2000" b="1" i="0" u="none" strike="noStrike" cap="none" normalizeH="0" baseline="0" dirty="0">
                        <a:ln>
                          <a:noFill/>
                        </a:ln>
                        <a:solidFill>
                          <a:schemeClr val="tx1"/>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解释强调新约下的基督的律法（加六</a:t>
                      </a:r>
                      <a:r>
                        <a:rPr kumimoji="0" lang="en-GB" altLang="zh-CN"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2</a:t>
                      </a:r>
                      <a:r>
                        <a:rPr kumimoji="0" lang="zh-CN" altLang="en-GB"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zh-CN" altLang="en-US"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说明在新约重复旧约律法的是使用的</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zh-CN" altLang="en-US"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使用率法原则</a:t>
                      </a:r>
                      <a:endParaRPr kumimoji="0" lang="en-US" sz="2000" b="1" i="0" u="none" strike="noStrike" cap="none" normalizeH="0" baseline="0" dirty="0">
                        <a:ln>
                          <a:noFill/>
                        </a:ln>
                        <a:solidFill>
                          <a:schemeClr val="tx1"/>
                        </a:solidFill>
                        <a:effectLst/>
                        <a:latin typeface="Arial" charset="0"/>
                        <a:ea typeface="SimSun" charset="0"/>
                        <a:cs typeface="Times"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根据圣经的是摩西律法源于西奈并且与基督的死结束，为暂时的保管人或家庭教师（加三</a:t>
                      </a:r>
                      <a:r>
                        <a:rPr kumimoji="0" lang="en-GB" altLang="zh-CN"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19; 24-25)</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en-US" altLang="zh-CN"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清楚区别以色列与教会</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zh-CN" altLang="en-US"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2000" b="1"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提倡者继续在基督的律法带领</a:t>
                      </a:r>
                      <a:endParaRPr kumimoji="0" lang="en-US" altLang="ja-JP" sz="2000" b="1" i="0" u="none" strike="noStrike" cap="none" normalizeH="0" baseline="0" dirty="0">
                        <a:ln>
                          <a:noFill/>
                        </a:ln>
                        <a:solidFill>
                          <a:schemeClr val="tx1"/>
                        </a:solidFill>
                        <a:effectLst/>
                        <a:latin typeface="Arial" charset="0"/>
                        <a:ea typeface="SimSun"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a typeface="SimSun" charset="0"/>
                        <a:cs typeface="Times"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a typeface="SimSun" charset="0"/>
                        <a:cs typeface="Times"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a typeface="SimSun" charset="0"/>
                        <a:cs typeface="Times"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576067458"/>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7" name="Rectangle 4"/>
          <p:cNvSpPr>
            <a:spLocks noChangeArrowheads="1"/>
          </p:cNvSpPr>
          <p:nvPr/>
        </p:nvSpPr>
        <p:spPr bwMode="auto">
          <a:xfrm>
            <a:off x="465138" y="1695450"/>
            <a:ext cx="91440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fontAlgn="base">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dirty="0">
                <a:solidFill>
                  <a:srgbClr val="FFFFFF"/>
                </a:solidFill>
                <a:latin typeface="Arial" charset="0"/>
                <a:ea typeface="SimSun" charset="0"/>
                <a:cs typeface="Arial" charset="0"/>
              </a:rPr>
              <a:t/>
            </a:r>
            <a:br>
              <a:rPr lang="en-US" altLang="zh-CN" dirty="0">
                <a:solidFill>
                  <a:srgbClr val="FFFFFF"/>
                </a:solidFill>
                <a:latin typeface="Arial" charset="0"/>
                <a:ea typeface="SimSun" charset="0"/>
                <a:cs typeface="Arial" charset="0"/>
              </a:rPr>
            </a:b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dirty="0">
                <a:solidFill>
                  <a:srgbClr val="FFFFFF"/>
                </a:solidFill>
                <a:latin typeface="Arial" charset="0"/>
                <a:ea typeface="SimSun" charset="0"/>
                <a:cs typeface="Arial" charset="0"/>
              </a:rPr>
              <a:t/>
            </a:r>
            <a:br>
              <a:rPr lang="en-US" altLang="zh-CN" dirty="0">
                <a:solidFill>
                  <a:srgbClr val="FFFFFF"/>
                </a:solidFill>
                <a:latin typeface="Arial" charset="0"/>
                <a:ea typeface="SimSun" charset="0"/>
                <a:cs typeface="Arial" charset="0"/>
              </a:rPr>
            </a:b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dirty="0">
                <a:solidFill>
                  <a:srgbClr val="FFFFFF"/>
                </a:solidFill>
                <a:latin typeface="Arial" charset="0"/>
                <a:ea typeface="SimSun" charset="0"/>
                <a:cs typeface="Arial" charset="0"/>
              </a:rPr>
              <a:t> </a:t>
            </a:r>
            <a:endParaRPr lang="en-US" altLang="zh-CN" sz="1200" dirty="0">
              <a:solidFill>
                <a:srgbClr val="FFFFFF"/>
              </a:solidFill>
              <a:latin typeface="Arial" charset="0"/>
              <a:ea typeface="SimSun" charset="0"/>
              <a:cs typeface="Arial" charset="0"/>
            </a:endParaRPr>
          </a:p>
          <a:p>
            <a:pPr defTabSz="914400" eaLnBrk="0" fontAlgn="base" hangingPunct="0">
              <a:spcBef>
                <a:spcPct val="0"/>
              </a:spcBef>
              <a:spcAft>
                <a:spcPct val="0"/>
              </a:spcAft>
              <a:tabLst>
                <a:tab pos="457200" algn="r"/>
                <a:tab pos="2743200" algn="ctr"/>
                <a:tab pos="5486400" algn="r"/>
              </a:tabLst>
            </a:pPr>
            <a:endParaRPr lang="en-US" altLang="zh-CN" sz="2400" dirty="0">
              <a:solidFill>
                <a:srgbClr val="FFFFFF"/>
              </a:solidFill>
              <a:latin typeface="Arial" charset="0"/>
              <a:ea typeface="SimSun" charset="0"/>
              <a:cs typeface="Arial" charset="0"/>
            </a:endParaRPr>
          </a:p>
        </p:txBody>
      </p:sp>
      <p:sp>
        <p:nvSpPr>
          <p:cNvPr id="618498" name="Rectangle 5"/>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tabLst>
                <a:tab pos="457200" algn="r"/>
                <a:tab pos="2743200" algn="ctr"/>
                <a:tab pos="5486400" algn="r"/>
              </a:tabLst>
            </a:pPr>
            <a:endParaRPr lang="en-GB" sz="2400">
              <a:solidFill>
                <a:srgbClr val="FFFFFF"/>
              </a:solidFill>
              <a:latin typeface="Arial" charset="0"/>
              <a:ea typeface="SimSun" charset="0"/>
              <a:cs typeface="Arial" charset="0"/>
            </a:endParaRPr>
          </a:p>
        </p:txBody>
      </p:sp>
      <p:sp>
        <p:nvSpPr>
          <p:cNvPr id="618499" name="Rectangle 6"/>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tabLst>
                <a:tab pos="457200" algn="r"/>
                <a:tab pos="2743200" algn="ctr"/>
                <a:tab pos="5486400" algn="r"/>
              </a:tabLst>
            </a:pPr>
            <a:endParaRPr lang="en-GB" sz="2400">
              <a:solidFill>
                <a:srgbClr val="FFFFFF"/>
              </a:solidFill>
              <a:latin typeface="Arial" charset="0"/>
              <a:ea typeface="SimSun" charset="0"/>
              <a:cs typeface="Arial" charset="0"/>
            </a:endParaRPr>
          </a:p>
        </p:txBody>
      </p:sp>
      <p:sp>
        <p:nvSpPr>
          <p:cNvPr id="618500" name="Rectangle 8"/>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tabLst>
                <a:tab pos="457200" algn="r"/>
                <a:tab pos="2743200" algn="ctr"/>
                <a:tab pos="5486400" algn="r"/>
              </a:tabLst>
            </a:pPr>
            <a:endParaRPr lang="en-GB" sz="2400">
              <a:solidFill>
                <a:srgbClr val="FFFFFF"/>
              </a:solidFill>
              <a:latin typeface="Arial" charset="0"/>
              <a:ea typeface="SimSun" charset="0"/>
              <a:cs typeface="Arial" charset="0"/>
            </a:endParaRPr>
          </a:p>
        </p:txBody>
      </p:sp>
      <p:sp>
        <p:nvSpPr>
          <p:cNvPr id="618501" name="Rectangle 9"/>
          <p:cNvSpPr>
            <a:spLocks noChangeArrowheads="1"/>
          </p:cNvSpPr>
          <p:nvPr/>
        </p:nvSpPr>
        <p:spPr bwMode="auto">
          <a:xfrm>
            <a:off x="1938338" y="-952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SimSun" charset="0"/>
              <a:cs typeface="Arial" charset="0"/>
            </a:endParaRPr>
          </a:p>
        </p:txBody>
      </p:sp>
      <p:sp>
        <p:nvSpPr>
          <p:cNvPr id="618502" name="Rectangle 10"/>
          <p:cNvSpPr>
            <a:spLocks noChangeArrowheads="1"/>
          </p:cNvSpPr>
          <p:nvPr/>
        </p:nvSpPr>
        <p:spPr bwMode="auto">
          <a:xfrm>
            <a:off x="1933575" y="12192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SimSun" charset="0"/>
              <a:cs typeface="Arial" charset="0"/>
            </a:endParaRPr>
          </a:p>
        </p:txBody>
      </p:sp>
      <p:sp>
        <p:nvSpPr>
          <p:cNvPr id="618503" name="Rectangle 11"/>
          <p:cNvSpPr>
            <a:spLocks noChangeArrowheads="1"/>
          </p:cNvSpPr>
          <p:nvPr/>
        </p:nvSpPr>
        <p:spPr bwMode="auto">
          <a:xfrm>
            <a:off x="1933575" y="152876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SimSun" charset="0"/>
              <a:cs typeface="Arial" charset="0"/>
            </a:endParaRPr>
          </a:p>
        </p:txBody>
      </p:sp>
      <p:sp>
        <p:nvSpPr>
          <p:cNvPr id="618504" name="Rectangle 12"/>
          <p:cNvSpPr>
            <a:spLocks noChangeArrowheads="1"/>
          </p:cNvSpPr>
          <p:nvPr/>
        </p:nvSpPr>
        <p:spPr bwMode="auto">
          <a:xfrm>
            <a:off x="1933575" y="17430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SimSun" charset="0"/>
              <a:cs typeface="Arial" charset="0"/>
            </a:endParaRPr>
          </a:p>
        </p:txBody>
      </p:sp>
      <p:sp>
        <p:nvSpPr>
          <p:cNvPr id="618505" name="Rectangle 15"/>
          <p:cNvSpPr>
            <a:spLocks noChangeArrowheads="1"/>
          </p:cNvSpPr>
          <p:nvPr/>
        </p:nvSpPr>
        <p:spPr bwMode="auto">
          <a:xfrm>
            <a:off x="1933575" y="20478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SimSun" charset="0"/>
              <a:cs typeface="Arial" charset="0"/>
            </a:endParaRPr>
          </a:p>
        </p:txBody>
      </p:sp>
      <p:graphicFrame>
        <p:nvGraphicFramePr>
          <p:cNvPr id="33972" name="Group 180"/>
          <p:cNvGraphicFramePr>
            <a:graphicFrameLocks noGrp="1"/>
          </p:cNvGraphicFramePr>
          <p:nvPr/>
        </p:nvGraphicFramePr>
        <p:xfrm>
          <a:off x="0" y="533400"/>
          <a:ext cx="9180513" cy="6400800"/>
        </p:xfrm>
        <a:graphic>
          <a:graphicData uri="http://schemas.openxmlformats.org/drawingml/2006/table">
            <a:tbl>
              <a:tblPr/>
              <a:tblGrid>
                <a:gridCol w="1119188">
                  <a:extLst>
                    <a:ext uri="{9D8B030D-6E8A-4147-A177-3AD203B41FA5}">
                      <a16:colId xmlns:a16="http://schemas.microsoft.com/office/drawing/2014/main" xmlns="" val="20000"/>
                    </a:ext>
                  </a:extLst>
                </a:gridCol>
                <a:gridCol w="1492250">
                  <a:extLst>
                    <a:ext uri="{9D8B030D-6E8A-4147-A177-3AD203B41FA5}">
                      <a16:colId xmlns:a16="http://schemas.microsoft.com/office/drawing/2014/main" xmlns="" val="20001"/>
                    </a:ext>
                  </a:extLst>
                </a:gridCol>
                <a:gridCol w="1417637">
                  <a:extLst>
                    <a:ext uri="{9D8B030D-6E8A-4147-A177-3AD203B41FA5}">
                      <a16:colId xmlns:a16="http://schemas.microsoft.com/office/drawing/2014/main" xmlns="" val="20002"/>
                    </a:ext>
                  </a:extLst>
                </a:gridCol>
                <a:gridCol w="1566863">
                  <a:extLst>
                    <a:ext uri="{9D8B030D-6E8A-4147-A177-3AD203B41FA5}">
                      <a16:colId xmlns:a16="http://schemas.microsoft.com/office/drawing/2014/main" xmlns="" val="20003"/>
                    </a:ext>
                  </a:extLst>
                </a:gridCol>
                <a:gridCol w="376237">
                  <a:extLst>
                    <a:ext uri="{9D8B030D-6E8A-4147-A177-3AD203B41FA5}">
                      <a16:colId xmlns:a16="http://schemas.microsoft.com/office/drawing/2014/main" xmlns="" val="20004"/>
                    </a:ext>
                  </a:extLst>
                </a:gridCol>
                <a:gridCol w="1554163">
                  <a:extLst>
                    <a:ext uri="{9D8B030D-6E8A-4147-A177-3AD203B41FA5}">
                      <a16:colId xmlns:a16="http://schemas.microsoft.com/office/drawing/2014/main" xmlns="" val="20005"/>
                    </a:ext>
                  </a:extLst>
                </a:gridCol>
                <a:gridCol w="1654175">
                  <a:extLst>
                    <a:ext uri="{9D8B030D-6E8A-4147-A177-3AD203B41FA5}">
                      <a16:colId xmlns:a16="http://schemas.microsoft.com/office/drawing/2014/main" xmlns="" val="20006"/>
                    </a:ext>
                  </a:extLst>
                </a:gridCol>
              </a:tblGrid>
              <a:tr h="7032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Arial" charset="0"/>
                        <a:ea typeface="宋体" charset="0"/>
                        <a:cs typeface="宋体"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en-US" sz="1800" b="0" i="0" u="none" strike="noStrike" cap="none" normalizeH="0" baseline="0" dirty="0">
                        <a:ln>
                          <a:noFill/>
                        </a:ln>
                        <a:solidFill>
                          <a:srgbClr val="FFFF00"/>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en-US" sz="1800" b="0" i="0" u="none" strike="noStrike" cap="none" normalizeH="0" baseline="0" dirty="0">
                        <a:ln>
                          <a:noFill/>
                        </a:ln>
                        <a:solidFill>
                          <a:srgbClr val="FFFF00"/>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en-US" sz="1800" b="0" i="0" u="none" strike="noStrike" cap="none" normalizeH="0" baseline="0" dirty="0">
                        <a:ln>
                          <a:noFill/>
                        </a:ln>
                        <a:solidFill>
                          <a:srgbClr val="FFFF00"/>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en-US" sz="1800" b="0" i="0" u="none" strike="noStrike" cap="none" normalizeH="0" baseline="0" dirty="0">
                        <a:ln>
                          <a:noFill/>
                        </a:ln>
                        <a:solidFill>
                          <a:srgbClr val="FFFF00"/>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GB" sz="1800" b="0" i="0" u="none" strike="noStrike" cap="none" normalizeH="0" baseline="0" dirty="0">
                          <a:ln>
                            <a:noFill/>
                          </a:ln>
                          <a:solidFill>
                            <a:srgbClr val="FFFF00"/>
                          </a:solidFill>
                          <a:effectLst>
                            <a:outerShdw blurRad="38100" dist="38100" dir="2700000" algn="tl">
                              <a:srgbClr val="FFFFFF"/>
                            </a:outerShdw>
                          </a:effectLst>
                          <a:latin typeface="Tahoma" charset="0"/>
                          <a:ea typeface="宋体" charset="0"/>
                          <a:cs typeface="宋体" charset="0"/>
                        </a:rPr>
                        <a:t>时代主义</a:t>
                      </a:r>
                      <a:endParaRPr kumimoji="0" lang="en-US" sz="1800" b="0" i="0" u="none" strike="noStrike" cap="none" normalizeH="0" baseline="0" dirty="0">
                        <a:ln>
                          <a:noFill/>
                        </a:ln>
                        <a:solidFill>
                          <a:srgbClr val="FFFF00"/>
                        </a:solidFill>
                        <a:effectLst/>
                        <a:latin typeface="Arial" charset="0"/>
                        <a:ea typeface="SimSun" charset="0"/>
                        <a:cs typeface="Times"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xmlns="" val="10000"/>
                  </a:ext>
                </a:extLst>
              </a:tr>
              <a:tr h="569753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20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缺点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把律法分成道德，民用与礼仪是没有圣经根据的</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zh-CN" altLang="en-US"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错误领导使用神的命令来怙恶不悛人</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zh-CN" altLang="en-US"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“律法”不需要全都是摩西的（自然律法与基督的律法也存在）</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zh-CN" altLang="en-US"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新约从不用旧约来处理民用事物</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zh-CN" altLang="en-US"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律法定人有罪（林后三</a:t>
                      </a:r>
                      <a:r>
                        <a:rPr kumimoji="0" lang="en-GB" altLang="zh-CN"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9</a:t>
                      </a: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a:t>
                      </a:r>
                      <a:endParaRPr kumimoji="0" lang="en-GB" altLang="zh-CN"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把律法分成道德，民用与礼仪是没有圣经根据的</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en-US" altLang="zh-CN"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以不同方式使用“律法”是不一致与混乱的</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zh-CN" altLang="en-US"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今天须遵守安息日是矛盾新约（西二</a:t>
                      </a:r>
                      <a:r>
                        <a:rPr kumimoji="0" lang="en-GB" altLang="zh-CN"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16-17</a:t>
                      </a: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zh-CN" altLang="en-US"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不清楚如果道德律成为基督的律法</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zh-CN" altLang="en-US"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6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合并以色列与教会</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把律法分成道德，民用与礼仪是没有圣经根据的</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zh-CN" altLang="en-US"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任意挑律法的部分为需要的</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zh-CN" altLang="en-US"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十诫与利</a:t>
                      </a:r>
                      <a:r>
                        <a:rPr kumimoji="0" lang="en-GB" altLang="zh-CN"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18-19</a:t>
                      </a: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的选择对于道德律法是太狭窄</a:t>
                      </a:r>
                      <a:endParaRPr kumimoji="0" lang="en-GB" altLang="zh-CN"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寻求教导不可分性的律法同时秉持他得到的内容</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zh-CN" altLang="en-US"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太偏激说明律法对于今天完全不适用</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zh-CN" altLang="en-US"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无法看到福音在旧约标定律法与福音为分明月连续的时代</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区分律法的歧视方面（永恒，显示神的性质）从管理（暂时，统治以色列）是不能分离的代码区分</a:t>
                      </a:r>
                      <a:r>
                        <a:rPr kumimoji="0" lang="en-GB" altLang="zh-CN"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a:t>
                      </a: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如果旧约律法果然是统一的，那为什么分成两处？</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endParaRPr kumimoji="0" lang="zh-CN" altLang="en-US"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charset="0"/>
                        <a:buNone/>
                        <a:tabLst/>
                      </a:pP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律法不是无效反而巩固了律法（罗三</a:t>
                      </a:r>
                      <a:r>
                        <a:rPr kumimoji="0" lang="en-GB" altLang="zh-CN"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31</a:t>
                      </a:r>
                      <a:r>
                        <a:rPr kumimoji="0" lang="zh-CN" altLang="en-GB" sz="1800" b="0" i="0" u="none" strike="noStrike" cap="none" normalizeH="0" baseline="0" dirty="0">
                          <a:ln>
                            <a:noFill/>
                          </a:ln>
                          <a:solidFill>
                            <a:schemeClr val="tx1"/>
                          </a:solidFill>
                          <a:effectLst>
                            <a:outerShdw blurRad="38100" dist="38100" dir="2700000" algn="tl">
                              <a:srgbClr val="000066"/>
                            </a:outerShdw>
                          </a:effectLst>
                          <a:latin typeface="Tahoma" charset="0"/>
                          <a:ea typeface="宋体" charset="0"/>
                          <a:cs typeface="宋体" charset="0"/>
                        </a:rPr>
                        <a:t>）</a:t>
                      </a:r>
                      <a:endParaRPr kumimoji="0" lang="en-US" sz="1800" b="0" i="0" u="none" strike="noStrike" cap="none" normalizeH="0" baseline="0" dirty="0">
                        <a:ln>
                          <a:noFill/>
                        </a:ln>
                        <a:solidFill>
                          <a:schemeClr val="tx1"/>
                        </a:solidFill>
                        <a:effectLst/>
                        <a:latin typeface="Arial" charset="0"/>
                        <a:ea typeface="SimSun" charset="0"/>
                        <a:cs typeface="Times"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00"/>
                        </a:gs>
                        <a:gs pos="3999">
                          <a:srgbClr val="000000"/>
                        </a:gs>
                        <a:gs pos="100000">
                          <a:srgbClr val="340072"/>
                        </a:gs>
                      </a:gsLst>
                      <a:lin ang="0" scaled="1"/>
                    </a:gradFill>
                  </a:tcPr>
                </a:tc>
                <a:extLst>
                  <a:ext uri="{0D108BD9-81ED-4DB2-BD59-A6C34878D82A}">
                    <a16:rowId xmlns:a16="http://schemas.microsoft.com/office/drawing/2014/main" xmlns="" val="10001"/>
                  </a:ext>
                </a:extLst>
              </a:tr>
            </a:tbl>
          </a:graphicData>
        </a:graphic>
      </p:graphicFrame>
      <p:sp>
        <p:nvSpPr>
          <p:cNvPr id="2" name="Title 1"/>
          <p:cNvSpPr>
            <a:spLocks noGrp="1"/>
          </p:cNvSpPr>
          <p:nvPr>
            <p:ph type="title" idx="4294967295"/>
          </p:nvPr>
        </p:nvSpPr>
        <p:spPr>
          <a:xfrm>
            <a:off x="0" y="-31750"/>
            <a:ext cx="9144000" cy="584200"/>
          </a:xfrm>
          <a:gradFill rotWithShape="1">
            <a:gsLst>
              <a:gs pos="0">
                <a:srgbClr val="9933FF"/>
              </a:gs>
              <a:gs pos="50000">
                <a:schemeClr val="bg2"/>
              </a:gs>
              <a:gs pos="100000">
                <a:srgbClr val="9933FF"/>
              </a:gs>
            </a:gsLst>
            <a:lin ang="5400000" scaled="1"/>
          </a:gradFill>
          <a:ln w="12700">
            <a:headEnd type="none" w="sm" len="sm"/>
            <a:tailEnd type="none" w="sm" len="sm"/>
          </a:ln>
        </p:spPr>
        <p:txBody>
          <a:bodyPr>
            <a:spAutoFit/>
          </a:bodyPr>
          <a:lstStyle/>
          <a:p>
            <a:pPr>
              <a:defRPr/>
            </a:pPr>
            <a:r>
              <a:rPr lang="zh-CN" altLang="en-US" sz="3200" b="1" dirty="0">
                <a:solidFill>
                  <a:srgbClr val="FFFFFF"/>
                </a:solidFill>
                <a:effectLst/>
                <a:latin typeface="Times New Roman" charset="0"/>
                <a:ea typeface="宋体" charset="0"/>
                <a:cs typeface="宋体" charset="0"/>
              </a:rPr>
              <a:t>摩西的律法对我适用吗？</a:t>
            </a:r>
            <a:endParaRPr lang="en-US" sz="2400" b="1" dirty="0">
              <a:solidFill>
                <a:srgbClr val="FFFFFF"/>
              </a:solidFill>
              <a:latin typeface="Arial" charset="0"/>
              <a:ea typeface="SimSun" charset="0"/>
            </a:endParaRPr>
          </a:p>
        </p:txBody>
      </p:sp>
      <p:sp>
        <p:nvSpPr>
          <p:cNvPr id="618531" name="Text Box 2"/>
          <p:cNvSpPr txBox="1">
            <a:spLocks noChangeArrowheads="1"/>
          </p:cNvSpPr>
          <p:nvPr/>
        </p:nvSpPr>
        <p:spPr bwMode="auto">
          <a:xfrm>
            <a:off x="8153400" y="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eaLnBrk="1" fontAlgn="base" hangingPunct="1">
              <a:spcBef>
                <a:spcPct val="0"/>
              </a:spcBef>
              <a:spcAft>
                <a:spcPct val="0"/>
              </a:spcAft>
            </a:pPr>
            <a:r>
              <a:rPr lang="en-US" sz="2400" b="1" dirty="0">
                <a:solidFill>
                  <a:srgbClr val="FFFFFF"/>
                </a:solidFill>
                <a:latin typeface="Arial" charset="0"/>
                <a:cs typeface="Arial" charset="0"/>
              </a:rPr>
              <a:t>174i</a:t>
            </a:r>
          </a:p>
        </p:txBody>
      </p:sp>
    </p:spTree>
    <p:extLst>
      <p:ext uri="{BB962C8B-B14F-4D97-AF65-F5344CB8AC3E}">
        <p14:creationId xmlns:p14="http://schemas.microsoft.com/office/powerpoint/2010/main" val="2357078775"/>
      </p:ext>
    </p:extLst>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8215" name="Rectangle 5"/>
          <p:cNvSpPr>
            <a:spLocks noChangeArrowheads="1"/>
          </p:cNvSpPr>
          <p:nvPr/>
        </p:nvSpPr>
        <p:spPr bwMode="auto">
          <a:xfrm>
            <a:off x="71120" y="457200"/>
            <a:ext cx="391160" cy="1013110"/>
          </a:xfrm>
          <a:prstGeom prst="rect">
            <a:avLst/>
          </a:prstGeom>
          <a:solidFill>
            <a:srgbClr val="000099"/>
          </a:solid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zh-CN" sz="2800" b="1" dirty="0">
                <a:solidFill>
                  <a:srgbClr val="F1F7E9"/>
                </a:solidFill>
                <a:latin typeface="Arial Narrow" charset="0"/>
                <a:ea typeface="SimSun" pitchFamily="2" charset="-122"/>
                <a:cs typeface="SimSun" pitchFamily="2" charset="-122"/>
              </a:rPr>
              <a:t>#</a:t>
            </a:r>
          </a:p>
        </p:txBody>
      </p:sp>
      <p:sp>
        <p:nvSpPr>
          <p:cNvPr id="818216" name="Rectangle 6"/>
          <p:cNvSpPr>
            <a:spLocks noChangeArrowheads="1"/>
          </p:cNvSpPr>
          <p:nvPr/>
        </p:nvSpPr>
        <p:spPr bwMode="auto">
          <a:xfrm>
            <a:off x="0" y="457200"/>
            <a:ext cx="533400" cy="101311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18213" name="Rectangle 8"/>
          <p:cNvSpPr>
            <a:spLocks noChangeArrowheads="1"/>
          </p:cNvSpPr>
          <p:nvPr/>
        </p:nvSpPr>
        <p:spPr bwMode="auto">
          <a:xfrm>
            <a:off x="604558" y="457200"/>
            <a:ext cx="4002647" cy="1013110"/>
          </a:xfrm>
          <a:prstGeom prst="rect">
            <a:avLst/>
          </a:prstGeom>
          <a:solidFill>
            <a:srgbClr val="000099"/>
          </a:solid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zh-CN" altLang="en-US" sz="2800" b="1" dirty="0">
                <a:solidFill>
                  <a:srgbClr val="F1F7E9"/>
                </a:solidFill>
                <a:latin typeface="Arial Narrow" charset="0"/>
                <a:ea typeface="SimSun" charset="0"/>
              </a:rPr>
              <a:t>旧</a:t>
            </a:r>
            <a:r>
              <a:rPr lang="en-US" altLang="zh-CN" sz="2800" b="1" dirty="0">
                <a:solidFill>
                  <a:srgbClr val="F1F7E9"/>
                </a:solidFill>
                <a:latin typeface="Arial Narrow" charset="0"/>
                <a:ea typeface="SimSun" charset="0"/>
              </a:rPr>
              <a:t> </a:t>
            </a:r>
            <a:r>
              <a:rPr lang="zh-CN" altLang="en-US" sz="2800" b="1" dirty="0">
                <a:solidFill>
                  <a:srgbClr val="F1F7E9"/>
                </a:solidFill>
                <a:latin typeface="Arial Narrow" charset="0"/>
                <a:ea typeface="SimSun" charset="0"/>
              </a:rPr>
              <a:t>约</a:t>
            </a:r>
            <a:r>
              <a:rPr lang="en-US" altLang="zh-CN" sz="2800" b="1" dirty="0">
                <a:solidFill>
                  <a:srgbClr val="F1F7E9"/>
                </a:solidFill>
                <a:latin typeface="Arial Narrow" charset="0"/>
                <a:ea typeface="SimSun" charset="0"/>
              </a:rPr>
              <a:t> </a:t>
            </a:r>
            <a:r>
              <a:rPr lang="zh-CN" altLang="en-US" sz="2800" b="1" dirty="0">
                <a:solidFill>
                  <a:srgbClr val="F1F7E9"/>
                </a:solidFill>
                <a:latin typeface="Arial Narrow" charset="0"/>
                <a:ea typeface="SimSun" charset="0"/>
              </a:rPr>
              <a:t>的</a:t>
            </a:r>
            <a:r>
              <a:rPr lang="en-US" altLang="zh-CN" sz="2800" b="1" dirty="0">
                <a:solidFill>
                  <a:srgbClr val="F1F7E9"/>
                </a:solidFill>
                <a:latin typeface="Arial Narrow" charset="0"/>
                <a:ea typeface="SimSun" charset="0"/>
              </a:rPr>
              <a:t> </a:t>
            </a:r>
            <a:r>
              <a:rPr lang="zh-CN" altLang="en-US" sz="2800" b="1" dirty="0">
                <a:solidFill>
                  <a:srgbClr val="F1F7E9"/>
                </a:solidFill>
                <a:latin typeface="Arial Narrow" charset="0"/>
                <a:ea typeface="SimSun" charset="0"/>
              </a:rPr>
              <a:t>命</a:t>
            </a:r>
            <a:r>
              <a:rPr lang="en-US" altLang="zh-CN" sz="2800" b="1" dirty="0">
                <a:solidFill>
                  <a:srgbClr val="F1F7E9"/>
                </a:solidFill>
                <a:latin typeface="Arial Narrow" charset="0"/>
                <a:ea typeface="SimSun" charset="0"/>
              </a:rPr>
              <a:t> </a:t>
            </a:r>
            <a:r>
              <a:rPr lang="zh-CN" altLang="en-US" sz="2800" b="1" dirty="0">
                <a:solidFill>
                  <a:srgbClr val="F1F7E9"/>
                </a:solidFill>
                <a:latin typeface="Arial Narrow" charset="0"/>
                <a:ea typeface="SimSun" charset="0"/>
              </a:rPr>
              <a:t>令</a:t>
            </a:r>
            <a:endParaRPr lang="en-US" altLang="zh-CN" sz="2800" b="1" dirty="0">
              <a:solidFill>
                <a:srgbClr val="F1F7E9"/>
              </a:solidFill>
              <a:latin typeface="Arial Narrow" charset="0"/>
              <a:ea typeface="SimSun" charset="0"/>
            </a:endParaRPr>
          </a:p>
        </p:txBody>
      </p:sp>
      <p:sp>
        <p:nvSpPr>
          <p:cNvPr id="818214" name="Rectangle 9"/>
          <p:cNvSpPr>
            <a:spLocks noChangeArrowheads="1"/>
          </p:cNvSpPr>
          <p:nvPr/>
        </p:nvSpPr>
        <p:spPr bwMode="auto">
          <a:xfrm>
            <a:off x="533400" y="457200"/>
            <a:ext cx="4144963" cy="101311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18211" name="Rectangle 11"/>
          <p:cNvSpPr>
            <a:spLocks noChangeArrowheads="1"/>
          </p:cNvSpPr>
          <p:nvPr/>
        </p:nvSpPr>
        <p:spPr bwMode="auto">
          <a:xfrm>
            <a:off x="4749529" y="457200"/>
            <a:ext cx="4323307" cy="1013110"/>
          </a:xfrm>
          <a:prstGeom prst="rect">
            <a:avLst/>
          </a:prstGeom>
          <a:solidFill>
            <a:srgbClr val="000099"/>
          </a:solid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zh-CN" altLang="en-US" sz="2800" b="1" dirty="0">
                <a:solidFill>
                  <a:srgbClr val="F1F7E9"/>
                </a:solidFill>
                <a:latin typeface="Arial Narrow" charset="0"/>
                <a:ea typeface="SimSun" charset="0"/>
              </a:rPr>
              <a:t>新 约 的 重 复</a:t>
            </a:r>
            <a:endParaRPr lang="en-US" altLang="zh-CN" sz="2800" b="1" dirty="0">
              <a:solidFill>
                <a:srgbClr val="F1F7E9"/>
              </a:solidFill>
              <a:latin typeface="Arial Narrow" charset="0"/>
              <a:ea typeface="SimSun" charset="0"/>
            </a:endParaRPr>
          </a:p>
        </p:txBody>
      </p:sp>
      <p:sp>
        <p:nvSpPr>
          <p:cNvPr id="818212" name="Rectangle 12"/>
          <p:cNvSpPr>
            <a:spLocks noChangeArrowheads="1"/>
          </p:cNvSpPr>
          <p:nvPr/>
        </p:nvSpPr>
        <p:spPr bwMode="auto">
          <a:xfrm>
            <a:off x="4678363" y="457200"/>
            <a:ext cx="4465638" cy="101311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18209" name="Rectangle 14"/>
          <p:cNvSpPr>
            <a:spLocks noChangeArrowheads="1"/>
          </p:cNvSpPr>
          <p:nvPr/>
        </p:nvSpPr>
        <p:spPr bwMode="auto">
          <a:xfrm>
            <a:off x="71120" y="1470310"/>
            <a:ext cx="391160" cy="1657392"/>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zh-CN" sz="2000" b="1" dirty="0">
                <a:solidFill>
                  <a:srgbClr val="003300"/>
                </a:solidFill>
                <a:latin typeface="Arial Narrow" charset="0"/>
                <a:ea typeface="SimSun" pitchFamily="2" charset="-122"/>
                <a:cs typeface="SimSun" pitchFamily="2" charset="-122"/>
              </a:rPr>
              <a:t>1</a:t>
            </a:r>
          </a:p>
        </p:txBody>
      </p:sp>
      <p:sp>
        <p:nvSpPr>
          <p:cNvPr id="818210" name="Rectangle 15"/>
          <p:cNvSpPr>
            <a:spLocks noChangeArrowheads="1"/>
          </p:cNvSpPr>
          <p:nvPr/>
        </p:nvSpPr>
        <p:spPr bwMode="auto">
          <a:xfrm>
            <a:off x="0" y="1470310"/>
            <a:ext cx="533400" cy="1657392"/>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18208" name="Rectangle 18"/>
          <p:cNvSpPr>
            <a:spLocks noChangeArrowheads="1"/>
          </p:cNvSpPr>
          <p:nvPr/>
        </p:nvSpPr>
        <p:spPr bwMode="auto">
          <a:xfrm>
            <a:off x="533400" y="1470310"/>
            <a:ext cx="4144963" cy="1657392"/>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18206" name="Rectangle 21"/>
          <p:cNvSpPr>
            <a:spLocks noChangeArrowheads="1"/>
          </p:cNvSpPr>
          <p:nvPr/>
        </p:nvSpPr>
        <p:spPr bwMode="auto">
          <a:xfrm>
            <a:off x="4678363" y="1470310"/>
            <a:ext cx="4465638" cy="1657392"/>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18203" name="Rectangle 23"/>
          <p:cNvSpPr>
            <a:spLocks noChangeArrowheads="1"/>
          </p:cNvSpPr>
          <p:nvPr/>
        </p:nvSpPr>
        <p:spPr bwMode="auto">
          <a:xfrm>
            <a:off x="71120" y="3127702"/>
            <a:ext cx="391160" cy="2278330"/>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zh-CN" sz="2000" b="1" dirty="0">
                <a:solidFill>
                  <a:srgbClr val="003300"/>
                </a:solidFill>
                <a:latin typeface="Arial Narrow" charset="0"/>
                <a:ea typeface="SimSun" pitchFamily="2" charset="-122"/>
                <a:cs typeface="SimSun" pitchFamily="2" charset="-122"/>
              </a:rPr>
              <a:t>2</a:t>
            </a:r>
          </a:p>
        </p:txBody>
      </p:sp>
      <p:sp>
        <p:nvSpPr>
          <p:cNvPr id="818204" name="Rectangle 24"/>
          <p:cNvSpPr>
            <a:spLocks noChangeArrowheads="1"/>
          </p:cNvSpPr>
          <p:nvPr/>
        </p:nvSpPr>
        <p:spPr bwMode="auto">
          <a:xfrm>
            <a:off x="0" y="3127702"/>
            <a:ext cx="533400" cy="227833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18202" name="Rectangle 27"/>
          <p:cNvSpPr>
            <a:spLocks noChangeArrowheads="1"/>
          </p:cNvSpPr>
          <p:nvPr/>
        </p:nvSpPr>
        <p:spPr bwMode="auto">
          <a:xfrm>
            <a:off x="533400" y="3127702"/>
            <a:ext cx="4144963" cy="227833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18200" name="Rectangle 30"/>
          <p:cNvSpPr>
            <a:spLocks noChangeArrowheads="1"/>
          </p:cNvSpPr>
          <p:nvPr/>
        </p:nvSpPr>
        <p:spPr bwMode="auto">
          <a:xfrm>
            <a:off x="4678363" y="3127702"/>
            <a:ext cx="4465638" cy="227833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18197" name="Rectangle 32"/>
          <p:cNvSpPr>
            <a:spLocks noChangeArrowheads="1"/>
          </p:cNvSpPr>
          <p:nvPr/>
        </p:nvSpPr>
        <p:spPr bwMode="auto">
          <a:xfrm>
            <a:off x="71120" y="5406032"/>
            <a:ext cx="391160" cy="1451968"/>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zh-CN" sz="2000" b="1" dirty="0">
                <a:solidFill>
                  <a:srgbClr val="003300"/>
                </a:solidFill>
                <a:latin typeface="Arial Narrow" charset="0"/>
                <a:ea typeface="SimSun" pitchFamily="2" charset="-122"/>
                <a:cs typeface="SimSun" pitchFamily="2" charset="-122"/>
              </a:rPr>
              <a:t>3</a:t>
            </a:r>
          </a:p>
        </p:txBody>
      </p:sp>
      <p:sp>
        <p:nvSpPr>
          <p:cNvPr id="818198" name="Rectangle 33"/>
          <p:cNvSpPr>
            <a:spLocks noChangeArrowheads="1"/>
          </p:cNvSpPr>
          <p:nvPr/>
        </p:nvSpPr>
        <p:spPr bwMode="auto">
          <a:xfrm>
            <a:off x="0" y="5406032"/>
            <a:ext cx="533400" cy="1451968"/>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18196" name="Rectangle 36"/>
          <p:cNvSpPr>
            <a:spLocks noChangeArrowheads="1"/>
          </p:cNvSpPr>
          <p:nvPr/>
        </p:nvSpPr>
        <p:spPr bwMode="auto">
          <a:xfrm>
            <a:off x="533400" y="5406032"/>
            <a:ext cx="4144963" cy="1451968"/>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18194" name="Rectangle 39"/>
          <p:cNvSpPr>
            <a:spLocks noChangeArrowheads="1"/>
          </p:cNvSpPr>
          <p:nvPr/>
        </p:nvSpPr>
        <p:spPr bwMode="auto">
          <a:xfrm>
            <a:off x="4678363" y="5406032"/>
            <a:ext cx="4465638" cy="1451968"/>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1082408" name="Rectangle 40"/>
          <p:cNvSpPr>
            <a:spLocks noGrp="1" noChangeArrowheads="1"/>
          </p:cNvSpPr>
          <p:nvPr>
            <p:ph type="title"/>
          </p:nvPr>
        </p:nvSpPr>
        <p:spPr>
          <a:xfrm>
            <a:off x="76200" y="76200"/>
            <a:ext cx="8077200" cy="457200"/>
          </a:xfrm>
        </p:spPr>
        <p:txBody>
          <a:bodyPr/>
          <a:lstStyle/>
          <a:p>
            <a:pPr>
              <a:defRPr/>
            </a:pPr>
            <a:r>
              <a:rPr lang="zh-CN" altLang="en-US" sz="4000" b="1" dirty="0">
                <a:solidFill>
                  <a:schemeClr val="accent2"/>
                </a:solidFill>
                <a:effectLst/>
                <a:latin typeface="Arial Black" charset="0"/>
                <a:ea typeface="SimSun" charset="0"/>
                <a:cs typeface="SimSun" charset="0"/>
              </a:rPr>
              <a:t>十 诫</a:t>
            </a:r>
            <a:endParaRPr kumimoji="0" lang="en-US" sz="4000" b="1" dirty="0">
              <a:solidFill>
                <a:schemeClr val="accent2"/>
              </a:solidFill>
              <a:latin typeface="Arial Black" charset="0"/>
              <a:ea typeface="SimSun" pitchFamily="2" charset="-122"/>
              <a:cs typeface="SimSun" pitchFamily="2" charset="-122"/>
            </a:endParaRPr>
          </a:p>
        </p:txBody>
      </p:sp>
      <p:sp>
        <p:nvSpPr>
          <p:cNvPr id="818180" name="Text Box 41"/>
          <p:cNvSpPr txBox="1">
            <a:spLocks noChangeArrowheads="1"/>
          </p:cNvSpPr>
          <p:nvPr/>
        </p:nvSpPr>
        <p:spPr bwMode="auto">
          <a:xfrm>
            <a:off x="8366125" y="0"/>
            <a:ext cx="777875" cy="457200"/>
          </a:xfrm>
          <a:prstGeom prst="rect">
            <a:avLst/>
          </a:prstGeom>
          <a:noFill/>
          <a:ln w="9525">
            <a:noFill/>
            <a:miter lim="800000"/>
            <a:headEnd/>
            <a:tailEnd/>
          </a:ln>
        </p:spPr>
        <p:txBody>
          <a:bodyPr wrap="none">
            <a:prstTxWarp prst="textNoShape">
              <a:avLst/>
            </a:prstTxWarp>
            <a:spAutoFit/>
          </a:bodyPr>
          <a:lstStyle/>
          <a:p>
            <a:pPr algn="ctr" defTabSz="914400" fontAlgn="base">
              <a:spcBef>
                <a:spcPct val="0"/>
              </a:spcBef>
              <a:spcAft>
                <a:spcPct val="0"/>
              </a:spcAft>
            </a:pPr>
            <a:r>
              <a:rPr lang="en-US" sz="2400" b="1" dirty="0">
                <a:solidFill>
                  <a:srgbClr val="003300"/>
                </a:solidFill>
                <a:latin typeface="Arial" charset="0"/>
                <a:ea typeface="ＭＳ Ｐゴシック" charset="-128"/>
                <a:cs typeface="ＭＳ Ｐゴシック" charset="-128"/>
              </a:rPr>
              <a:t>155</a:t>
            </a:r>
            <a:r>
              <a:rPr lang="en-US" sz="2400" b="1" i="1" dirty="0">
                <a:solidFill>
                  <a:srgbClr val="003300"/>
                </a:solidFill>
                <a:latin typeface="Arial" charset="0"/>
                <a:ea typeface="ＭＳ Ｐゴシック" charset="-128"/>
                <a:cs typeface="ＭＳ Ｐゴシック" charset="-128"/>
              </a:rPr>
              <a:t>l</a:t>
            </a:r>
            <a:endParaRPr lang="en-US" sz="2400" b="1" dirty="0">
              <a:solidFill>
                <a:srgbClr val="003300"/>
              </a:solidFill>
              <a:latin typeface="Arial" charset="0"/>
              <a:ea typeface="ＭＳ Ｐゴシック" charset="-128"/>
              <a:cs typeface="ＭＳ Ｐゴシック" charset="-128"/>
            </a:endParaRPr>
          </a:p>
        </p:txBody>
      </p:sp>
      <p:sp>
        <p:nvSpPr>
          <p:cNvPr id="47" name="Rectangle 16"/>
          <p:cNvSpPr>
            <a:spLocks noChangeArrowheads="1"/>
          </p:cNvSpPr>
          <p:nvPr/>
        </p:nvSpPr>
        <p:spPr bwMode="auto">
          <a:xfrm>
            <a:off x="568248" y="1589939"/>
            <a:ext cx="4002629" cy="16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b="1" dirty="0">
                <a:solidFill>
                  <a:srgbClr val="366B1B"/>
                </a:solidFill>
                <a:ea typeface="SimSun" charset="0"/>
              </a:rPr>
              <a:t>“</a:t>
            </a:r>
            <a:r>
              <a:rPr lang="zh-CN" altLang="en-US" b="1" dirty="0">
                <a:solidFill>
                  <a:srgbClr val="366B1B"/>
                </a:solidFill>
                <a:ea typeface="SimSun" charset="0"/>
              </a:rPr>
              <a:t>神吩咐这一切的话说：我是耶和华─你的神，曾将你从埃及地为奴之家领出来。除了我以外，你不可有别的神。</a:t>
            </a:r>
            <a:r>
              <a:rPr lang="en-US" altLang="zh-CN" b="1" dirty="0">
                <a:solidFill>
                  <a:srgbClr val="366B1B"/>
                </a:solidFill>
                <a:ea typeface="SimSun" charset="0"/>
              </a:rPr>
              <a:t>”</a:t>
            </a:r>
          </a:p>
          <a:p>
            <a:pPr algn="ctr" defTabSz="914400" fontAlgn="base">
              <a:spcBef>
                <a:spcPct val="0"/>
              </a:spcBef>
              <a:spcAft>
                <a:spcPct val="0"/>
              </a:spcAft>
            </a:pPr>
            <a:r>
              <a:rPr lang="zh-CN" altLang="en-US" dirty="0">
                <a:solidFill>
                  <a:srgbClr val="366B1B"/>
                </a:solidFill>
                <a:ea typeface="SimSun" charset="0"/>
              </a:rPr>
              <a:t> </a:t>
            </a:r>
            <a:r>
              <a:rPr lang="en-US" altLang="zh-CN" b="1" dirty="0">
                <a:solidFill>
                  <a:srgbClr val="366B1B"/>
                </a:solidFill>
                <a:latin typeface="Arial Narrow" charset="0"/>
                <a:ea typeface="SimSun" charset="0"/>
              </a:rPr>
              <a:t>(</a:t>
            </a:r>
            <a:r>
              <a:rPr lang="zh-CN" altLang="en-US" b="1" dirty="0">
                <a:solidFill>
                  <a:srgbClr val="366B1B"/>
                </a:solidFill>
                <a:latin typeface="Arial Narrow" charset="0"/>
                <a:ea typeface="SimSun" charset="0"/>
              </a:rPr>
              <a:t>出廿</a:t>
            </a:r>
            <a:r>
              <a:rPr lang="en-US" altLang="zh-CN" b="1" dirty="0">
                <a:solidFill>
                  <a:srgbClr val="366B1B"/>
                </a:solidFill>
                <a:latin typeface="Arial Narrow" charset="0"/>
                <a:ea typeface="SimSun" charset="0"/>
              </a:rPr>
              <a:t>:1-3)</a:t>
            </a:r>
          </a:p>
        </p:txBody>
      </p:sp>
      <p:sp>
        <p:nvSpPr>
          <p:cNvPr id="48" name="Rectangle 19"/>
          <p:cNvSpPr>
            <a:spLocks noChangeArrowheads="1"/>
          </p:cNvSpPr>
          <p:nvPr/>
        </p:nvSpPr>
        <p:spPr bwMode="auto">
          <a:xfrm>
            <a:off x="4713210" y="1589939"/>
            <a:ext cx="4323286" cy="16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b="1" dirty="0">
                <a:solidFill>
                  <a:srgbClr val="366B1B"/>
                </a:solidFill>
                <a:ea typeface="SimSun" charset="0"/>
              </a:rPr>
              <a:t>“</a:t>
            </a:r>
            <a:r>
              <a:rPr lang="zh-CN" altLang="en-US" b="1" dirty="0">
                <a:solidFill>
                  <a:srgbClr val="366B1B"/>
                </a:solidFill>
                <a:ea typeface="SimSun" charset="0"/>
              </a:rPr>
              <a:t>诸君，为甚么做这事呢？我们也是人，性情和你们一样。我们传福音给你们，是叫你们离弃这些虚妄，归向那创造天、地、海、和其中万物的永生神。</a:t>
            </a:r>
            <a:r>
              <a:rPr lang="en-US" altLang="zh-CN" b="1" dirty="0">
                <a:solidFill>
                  <a:srgbClr val="366B1B"/>
                </a:solidFill>
                <a:ea typeface="SimSun" charset="0"/>
              </a:rPr>
              <a:t>”</a:t>
            </a:r>
            <a:endParaRPr lang="en-US" altLang="zh-CN" b="1" dirty="0">
              <a:solidFill>
                <a:srgbClr val="366B1B"/>
              </a:solidFill>
              <a:latin typeface="Arial Narrow" charset="0"/>
              <a:ea typeface="SimSun" charset="0"/>
            </a:endParaRPr>
          </a:p>
          <a:p>
            <a:pPr algn="ctr" defTabSz="914400" fontAlgn="base">
              <a:spcBef>
                <a:spcPct val="0"/>
              </a:spcBef>
              <a:spcAft>
                <a:spcPct val="0"/>
              </a:spcAft>
            </a:pPr>
            <a:r>
              <a:rPr lang="zh-CN" altLang="en-US" dirty="0">
                <a:solidFill>
                  <a:srgbClr val="366B1B"/>
                </a:solidFill>
                <a:latin typeface="Arial Narrow" charset="0"/>
                <a:ea typeface="SimSun" charset="0"/>
              </a:rPr>
              <a:t> </a:t>
            </a:r>
            <a:r>
              <a:rPr lang="en-US" altLang="zh-CN" b="1" dirty="0">
                <a:solidFill>
                  <a:srgbClr val="366B1B"/>
                </a:solidFill>
                <a:latin typeface="Arial Narrow" charset="0"/>
                <a:ea typeface="SimSun" charset="0"/>
              </a:rPr>
              <a:t>(</a:t>
            </a:r>
            <a:r>
              <a:rPr lang="zh-CN" altLang="en-US" b="1" dirty="0">
                <a:solidFill>
                  <a:srgbClr val="366B1B"/>
                </a:solidFill>
                <a:latin typeface="Arial Narrow" charset="0"/>
                <a:ea typeface="SimSun" charset="0"/>
              </a:rPr>
              <a:t>徒十四</a:t>
            </a:r>
            <a:r>
              <a:rPr lang="en-US" altLang="zh-CN" b="1" dirty="0">
                <a:solidFill>
                  <a:srgbClr val="366B1B"/>
                </a:solidFill>
                <a:latin typeface="Arial Narrow" charset="0"/>
                <a:ea typeface="SimSun" charset="0"/>
              </a:rPr>
              <a:t>:15; </a:t>
            </a:r>
            <a:r>
              <a:rPr lang="zh-CN" altLang="en-US" b="1" dirty="0">
                <a:solidFill>
                  <a:srgbClr val="366B1B"/>
                </a:solidFill>
                <a:latin typeface="Arial Narrow" charset="0"/>
                <a:ea typeface="SimSun" charset="0"/>
              </a:rPr>
              <a:t>最少提到五十次</a:t>
            </a:r>
            <a:r>
              <a:rPr lang="en-US" altLang="zh-CN" b="1" dirty="0">
                <a:solidFill>
                  <a:srgbClr val="366B1B"/>
                </a:solidFill>
                <a:latin typeface="Arial Narrow" charset="0"/>
                <a:ea typeface="SimSun" charset="0"/>
              </a:rPr>
              <a:t>).</a:t>
            </a:r>
          </a:p>
        </p:txBody>
      </p:sp>
      <p:sp>
        <p:nvSpPr>
          <p:cNvPr id="49" name="Rectangle 25"/>
          <p:cNvSpPr>
            <a:spLocks noChangeArrowheads="1"/>
          </p:cNvSpPr>
          <p:nvPr/>
        </p:nvSpPr>
        <p:spPr bwMode="auto">
          <a:xfrm>
            <a:off x="568248" y="3247331"/>
            <a:ext cx="4002629" cy="227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b="1" dirty="0">
                <a:solidFill>
                  <a:srgbClr val="366B1B"/>
                </a:solidFill>
                <a:ea typeface="SimSun" charset="0"/>
              </a:rPr>
              <a:t>“</a:t>
            </a:r>
            <a:r>
              <a:rPr lang="zh-CN" altLang="en-US" b="1" dirty="0">
                <a:solidFill>
                  <a:srgbClr val="366B1B"/>
                </a:solidFill>
                <a:ea typeface="SimSun" charset="0"/>
              </a:rPr>
              <a:t>不可为自己雕刻偶像，也不可做甚么形像彷佛上天、下地，和地底下、水中的百物。不可跪拜那些像，也不可事奉他，因为我耶和华─你的神是忌邪的神。恨我的，我必追讨他的罪，自父及子，直到三四代；爱我、守我诫命的，我必向他们发慈爱，直到千代。</a:t>
            </a:r>
            <a:r>
              <a:rPr lang="en-US" altLang="zh-CN" b="1" dirty="0">
                <a:solidFill>
                  <a:srgbClr val="366B1B"/>
                </a:solidFill>
                <a:ea typeface="SimSun" charset="0"/>
              </a:rPr>
              <a:t>” </a:t>
            </a:r>
            <a:r>
              <a:rPr lang="en-US" altLang="zh-CN" b="1" dirty="0">
                <a:solidFill>
                  <a:srgbClr val="366B1B"/>
                </a:solidFill>
                <a:latin typeface="Arial Narrow" charset="0"/>
                <a:ea typeface="SimSun" charset="0"/>
              </a:rPr>
              <a:t>(</a:t>
            </a:r>
            <a:r>
              <a:rPr lang="zh-CN" altLang="en-US" b="1" dirty="0">
                <a:solidFill>
                  <a:srgbClr val="366B1B"/>
                </a:solidFill>
                <a:latin typeface="Arial Narrow" charset="0"/>
                <a:ea typeface="SimSun" charset="0"/>
              </a:rPr>
              <a:t>出廿</a:t>
            </a:r>
            <a:r>
              <a:rPr lang="en-US" altLang="zh-CN" b="1" dirty="0">
                <a:solidFill>
                  <a:srgbClr val="366B1B"/>
                </a:solidFill>
                <a:latin typeface="Arial Narrow" charset="0"/>
                <a:ea typeface="SimSun" charset="0"/>
              </a:rPr>
              <a:t>:4-6).</a:t>
            </a:r>
          </a:p>
        </p:txBody>
      </p:sp>
      <p:sp>
        <p:nvSpPr>
          <p:cNvPr id="50" name="Rectangle 28"/>
          <p:cNvSpPr>
            <a:spLocks noChangeArrowheads="1"/>
          </p:cNvSpPr>
          <p:nvPr/>
        </p:nvSpPr>
        <p:spPr bwMode="auto">
          <a:xfrm>
            <a:off x="4713210" y="3247331"/>
            <a:ext cx="4323286" cy="227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b="1" dirty="0">
                <a:solidFill>
                  <a:srgbClr val="366B1B"/>
                </a:solidFill>
                <a:ea typeface="SimSun" charset="0"/>
              </a:rPr>
              <a:t>“</a:t>
            </a:r>
            <a:r>
              <a:rPr lang="zh-CN" altLang="en-US" b="1" dirty="0">
                <a:solidFill>
                  <a:srgbClr val="366B1B"/>
                </a:solidFill>
                <a:ea typeface="SimSun" charset="0"/>
              </a:rPr>
              <a:t>小子们哪，你们要自守，远避偶像！</a:t>
            </a:r>
            <a:r>
              <a:rPr lang="en-US" altLang="zh-CN" b="1" dirty="0">
                <a:solidFill>
                  <a:srgbClr val="366B1B"/>
                </a:solidFill>
                <a:ea typeface="SimSun" charset="0"/>
              </a:rPr>
              <a:t>”</a:t>
            </a:r>
            <a:endParaRPr lang="en-US" altLang="zh-CN" dirty="0">
              <a:solidFill>
                <a:srgbClr val="366B1B"/>
              </a:solidFill>
              <a:ea typeface="SimSun" charset="0"/>
            </a:endParaRPr>
          </a:p>
          <a:p>
            <a:pPr algn="ctr" defTabSz="914400" fontAlgn="base">
              <a:spcBef>
                <a:spcPct val="0"/>
              </a:spcBef>
              <a:spcAft>
                <a:spcPct val="0"/>
              </a:spcAft>
            </a:pPr>
            <a:r>
              <a:rPr lang="en-US" altLang="zh-CN" b="1" dirty="0">
                <a:solidFill>
                  <a:srgbClr val="366B1B"/>
                </a:solidFill>
                <a:latin typeface="Arial Narrow" charset="0"/>
                <a:ea typeface="SimSun" charset="0"/>
              </a:rPr>
              <a:t>(</a:t>
            </a:r>
            <a:r>
              <a:rPr lang="zh-CN" altLang="en-US" b="1" dirty="0">
                <a:solidFill>
                  <a:srgbClr val="366B1B"/>
                </a:solidFill>
                <a:latin typeface="Arial Narrow" charset="0"/>
                <a:ea typeface="SimSun" charset="0"/>
              </a:rPr>
              <a:t>约前五</a:t>
            </a:r>
            <a:r>
              <a:rPr lang="en-US" altLang="zh-CN" b="1" dirty="0">
                <a:solidFill>
                  <a:srgbClr val="366B1B"/>
                </a:solidFill>
                <a:latin typeface="Arial Narrow" charset="0"/>
                <a:ea typeface="SimSun" charset="0"/>
              </a:rPr>
              <a:t>:21; </a:t>
            </a:r>
            <a:r>
              <a:rPr lang="zh-CN" altLang="en-US" b="1" dirty="0">
                <a:solidFill>
                  <a:srgbClr val="366B1B"/>
                </a:solidFill>
                <a:latin typeface="Arial Narrow" charset="0"/>
                <a:ea typeface="SimSun" charset="0"/>
              </a:rPr>
              <a:t>参帖前一</a:t>
            </a:r>
            <a:r>
              <a:rPr lang="en-US" altLang="zh-CN" b="1" dirty="0">
                <a:solidFill>
                  <a:srgbClr val="366B1B"/>
                </a:solidFill>
                <a:latin typeface="Arial Narrow" charset="0"/>
                <a:ea typeface="SimSun" charset="0"/>
              </a:rPr>
              <a:t>:9; </a:t>
            </a:r>
            <a:r>
              <a:rPr lang="zh-CN" altLang="en-US" b="1" dirty="0">
                <a:solidFill>
                  <a:srgbClr val="366B1B"/>
                </a:solidFill>
                <a:latin typeface="Arial Narrow" charset="0"/>
                <a:ea typeface="SimSun" charset="0"/>
              </a:rPr>
              <a:t>启二</a:t>
            </a:r>
            <a:r>
              <a:rPr lang="en-US" altLang="zh-CN" b="1" dirty="0">
                <a:solidFill>
                  <a:srgbClr val="366B1B"/>
                </a:solidFill>
                <a:latin typeface="Arial Narrow" charset="0"/>
                <a:ea typeface="SimSun" charset="0"/>
              </a:rPr>
              <a:t>:14, 20; </a:t>
            </a:r>
            <a:r>
              <a:rPr lang="zh-CN" altLang="en-US" b="1" dirty="0">
                <a:solidFill>
                  <a:srgbClr val="366B1B"/>
                </a:solidFill>
                <a:latin typeface="Arial Narrow" charset="0"/>
                <a:ea typeface="SimSun" charset="0"/>
              </a:rPr>
              <a:t>九</a:t>
            </a:r>
            <a:r>
              <a:rPr lang="en-US" altLang="zh-CN" b="1" dirty="0">
                <a:solidFill>
                  <a:srgbClr val="366B1B"/>
                </a:solidFill>
                <a:latin typeface="Arial Narrow" charset="0"/>
                <a:ea typeface="SimSun" charset="0"/>
              </a:rPr>
              <a:t>:20; </a:t>
            </a:r>
            <a:r>
              <a:rPr lang="zh-CN" altLang="en-US" b="1" dirty="0">
                <a:solidFill>
                  <a:srgbClr val="366B1B"/>
                </a:solidFill>
                <a:latin typeface="Arial Narrow" charset="0"/>
                <a:ea typeface="SimSun" charset="0"/>
              </a:rPr>
              <a:t>在新约被提到十二次</a:t>
            </a:r>
            <a:r>
              <a:rPr lang="en-US" altLang="zh-CN" b="1" dirty="0">
                <a:solidFill>
                  <a:srgbClr val="366B1B"/>
                </a:solidFill>
                <a:latin typeface="Arial Narrow" charset="0"/>
                <a:ea typeface="SimSun" charset="0"/>
              </a:rPr>
              <a:t>). </a:t>
            </a:r>
          </a:p>
          <a:p>
            <a:pPr algn="ctr" defTabSz="914400" eaLnBrk="0" fontAlgn="base" hangingPunct="0">
              <a:spcBef>
                <a:spcPct val="0"/>
              </a:spcBef>
              <a:spcAft>
                <a:spcPct val="0"/>
              </a:spcAft>
            </a:pPr>
            <a:r>
              <a:rPr lang="en-US" altLang="zh-CN" b="1" dirty="0">
                <a:solidFill>
                  <a:srgbClr val="366B1B"/>
                </a:solidFill>
                <a:latin typeface="Arial Narrow" charset="0"/>
                <a:ea typeface="SimSun" charset="0"/>
              </a:rPr>
              <a:t>*</a:t>
            </a:r>
            <a:r>
              <a:rPr lang="zh-CN" altLang="en-US" b="1" dirty="0">
                <a:solidFill>
                  <a:srgbClr val="366B1B"/>
                </a:solidFill>
                <a:latin typeface="Arial Narrow" charset="0"/>
                <a:ea typeface="SimSun" charset="0"/>
              </a:rPr>
              <a:t>这表是延伸自 </a:t>
            </a:r>
            <a:r>
              <a:rPr lang="en-US" altLang="zh-CN" b="1" dirty="0">
                <a:solidFill>
                  <a:srgbClr val="366B1B"/>
                </a:solidFill>
                <a:latin typeface="Arial Narrow" charset="0"/>
                <a:ea typeface="SimSun" charset="0"/>
              </a:rPr>
              <a:t>Lewis Sperry Chafer, </a:t>
            </a:r>
            <a:r>
              <a:rPr lang="en-US" altLang="zh-CN" b="1" i="1" dirty="0">
                <a:solidFill>
                  <a:srgbClr val="366B1B"/>
                </a:solidFill>
                <a:latin typeface="Arial Narrow" charset="0"/>
                <a:ea typeface="SimSun" charset="0"/>
              </a:rPr>
              <a:t>Systematic Theology</a:t>
            </a:r>
            <a:r>
              <a:rPr lang="en-US" altLang="zh-CN" b="1" dirty="0">
                <a:solidFill>
                  <a:srgbClr val="366B1B"/>
                </a:solidFill>
                <a:latin typeface="Arial Narrow" charset="0"/>
                <a:ea typeface="SimSun" charset="0"/>
              </a:rPr>
              <a:t>, 4:209-10</a:t>
            </a:r>
          </a:p>
        </p:txBody>
      </p:sp>
      <p:sp>
        <p:nvSpPr>
          <p:cNvPr id="51" name="Rectangle 34"/>
          <p:cNvSpPr>
            <a:spLocks noChangeArrowheads="1"/>
          </p:cNvSpPr>
          <p:nvPr/>
        </p:nvSpPr>
        <p:spPr bwMode="auto">
          <a:xfrm>
            <a:off x="672743" y="5525661"/>
            <a:ext cx="4002647" cy="107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zh-CN" altLang="en-US" b="1" dirty="0">
                <a:solidFill>
                  <a:srgbClr val="366B1B"/>
                </a:solidFill>
                <a:ea typeface="SimSun" charset="0"/>
              </a:rPr>
              <a:t>“不可妄称耶和华 ─ 你神的名；因为妄称耶和华名的，耶和华必不以他为无罪。” </a:t>
            </a:r>
            <a:r>
              <a:rPr lang="en-US" altLang="zh-CN" b="1" dirty="0">
                <a:solidFill>
                  <a:srgbClr val="366B1B"/>
                </a:solidFill>
                <a:latin typeface="Arial Narrow" charset="0"/>
                <a:ea typeface="SimSun" charset="0"/>
              </a:rPr>
              <a:t>(</a:t>
            </a:r>
            <a:r>
              <a:rPr lang="zh-CN" altLang="en-US" b="1" dirty="0">
                <a:solidFill>
                  <a:srgbClr val="366B1B"/>
                </a:solidFill>
                <a:latin typeface="Arial Narrow" charset="0"/>
                <a:ea typeface="SimSun" charset="0"/>
              </a:rPr>
              <a:t>出廿</a:t>
            </a:r>
            <a:r>
              <a:rPr lang="en-US" altLang="zh-CN" b="1" dirty="0">
                <a:solidFill>
                  <a:srgbClr val="366B1B"/>
                </a:solidFill>
                <a:latin typeface="Arial Narrow" charset="0"/>
                <a:ea typeface="SimSun" charset="0"/>
              </a:rPr>
              <a:t>:7).</a:t>
            </a:r>
          </a:p>
        </p:txBody>
      </p:sp>
      <p:sp>
        <p:nvSpPr>
          <p:cNvPr id="52" name="Rectangle 37"/>
          <p:cNvSpPr>
            <a:spLocks noChangeArrowheads="1"/>
          </p:cNvSpPr>
          <p:nvPr/>
        </p:nvSpPr>
        <p:spPr bwMode="auto">
          <a:xfrm>
            <a:off x="4716385" y="5529808"/>
            <a:ext cx="4268293" cy="106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zh-CN" altLang="en-US" b="1" dirty="0">
                <a:solidFill>
                  <a:srgbClr val="366B1B"/>
                </a:solidFill>
                <a:ea typeface="SimSun" charset="0"/>
              </a:rPr>
              <a:t>“</a:t>
            </a:r>
            <a:r>
              <a:rPr lang="zh-CN" altLang="en-US" sz="1400" b="1" dirty="0">
                <a:solidFill>
                  <a:srgbClr val="366B1B"/>
                </a:solidFill>
                <a:ea typeface="SimSun" charset="0"/>
              </a:rPr>
              <a:t>我的弟兄们，最要紧的是不可起誓；不可指着天起誓，也不可指着地起誓，无论何誓都不可 起。你们说话，是，就说是；不是，就说不是，免得你们落在审判之下。</a:t>
            </a:r>
            <a:r>
              <a:rPr lang="zh-CN" altLang="en-US" sz="1400" dirty="0">
                <a:solidFill>
                  <a:srgbClr val="366B1B"/>
                </a:solidFill>
                <a:ea typeface="SimSun" charset="0"/>
              </a:rPr>
              <a:t> </a:t>
            </a:r>
            <a:r>
              <a:rPr lang="zh-CN" altLang="en-US" sz="1400" b="1" dirty="0">
                <a:solidFill>
                  <a:srgbClr val="366B1B"/>
                </a:solidFill>
                <a:ea typeface="SimSun" charset="0"/>
              </a:rPr>
              <a:t>”</a:t>
            </a:r>
            <a:r>
              <a:rPr lang="zh-CN" altLang="en-US" sz="1400" dirty="0">
                <a:solidFill>
                  <a:srgbClr val="366B1B"/>
                </a:solidFill>
                <a:ea typeface="SimSun" charset="0"/>
              </a:rPr>
              <a:t> </a:t>
            </a:r>
            <a:r>
              <a:rPr lang="en-US" altLang="zh-CN" sz="1400" b="1" dirty="0">
                <a:solidFill>
                  <a:srgbClr val="366B1B"/>
                </a:solidFill>
                <a:latin typeface="Arial Narrow" charset="0"/>
                <a:ea typeface="SimSun" charset="0"/>
              </a:rPr>
              <a:t>(</a:t>
            </a:r>
            <a:r>
              <a:rPr lang="zh-CN" altLang="en-US" sz="1400" b="1" dirty="0">
                <a:solidFill>
                  <a:srgbClr val="366B1B"/>
                </a:solidFill>
                <a:latin typeface="Arial Narrow" charset="0"/>
                <a:ea typeface="SimSun" charset="0"/>
              </a:rPr>
              <a:t>雅五</a:t>
            </a:r>
            <a:r>
              <a:rPr lang="en-US" altLang="zh-CN" sz="1400" b="1" dirty="0">
                <a:solidFill>
                  <a:srgbClr val="366B1B"/>
                </a:solidFill>
                <a:latin typeface="Arial Narrow" charset="0"/>
                <a:ea typeface="SimSun" charset="0"/>
              </a:rPr>
              <a:t>:12; </a:t>
            </a:r>
            <a:r>
              <a:rPr lang="zh-CN" altLang="en-US" sz="1400" b="1" dirty="0">
                <a:solidFill>
                  <a:srgbClr val="366B1B"/>
                </a:solidFill>
                <a:latin typeface="Arial Narrow" charset="0"/>
                <a:ea typeface="SimSun" charset="0"/>
              </a:rPr>
              <a:t>四次</a:t>
            </a:r>
            <a:r>
              <a:rPr lang="en-US" altLang="zh-CN" sz="1400" b="1" dirty="0">
                <a:solidFill>
                  <a:srgbClr val="366B1B"/>
                </a:solidFill>
                <a:latin typeface="Arial Narrow" charset="0"/>
                <a:ea typeface="SimSun" charset="0"/>
              </a:rPr>
              <a:t>).</a:t>
            </a:r>
          </a:p>
        </p:txBody>
      </p:sp>
    </p:spTree>
    <p:extLst>
      <p:ext uri="{BB962C8B-B14F-4D97-AF65-F5344CB8AC3E}">
        <p14:creationId xmlns:p14="http://schemas.microsoft.com/office/powerpoint/2010/main" val="293425042"/>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0266" name="Rectangle 5"/>
          <p:cNvSpPr>
            <a:spLocks noChangeArrowheads="1"/>
          </p:cNvSpPr>
          <p:nvPr/>
        </p:nvSpPr>
        <p:spPr bwMode="auto">
          <a:xfrm>
            <a:off x="71120" y="396875"/>
            <a:ext cx="391160" cy="816411"/>
          </a:xfrm>
          <a:prstGeom prst="rect">
            <a:avLst/>
          </a:prstGeom>
          <a:solidFill>
            <a:srgbClr val="000099"/>
          </a:solid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400" b="1" dirty="0">
                <a:solidFill>
                  <a:srgbClr val="F1F7E9"/>
                </a:solidFill>
                <a:latin typeface="Arial Narrow" charset="0"/>
                <a:ea typeface="Times New Roman" charset="0"/>
                <a:cs typeface="Times New Roman" charset="0"/>
              </a:rPr>
              <a:t>#</a:t>
            </a:r>
          </a:p>
        </p:txBody>
      </p:sp>
      <p:sp>
        <p:nvSpPr>
          <p:cNvPr id="820267" name="Rectangle 6"/>
          <p:cNvSpPr>
            <a:spLocks noChangeArrowheads="1"/>
          </p:cNvSpPr>
          <p:nvPr/>
        </p:nvSpPr>
        <p:spPr bwMode="auto">
          <a:xfrm>
            <a:off x="0" y="396875"/>
            <a:ext cx="533400" cy="816411"/>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20264" name="Rectangle 8"/>
          <p:cNvSpPr>
            <a:spLocks noChangeArrowheads="1"/>
          </p:cNvSpPr>
          <p:nvPr/>
        </p:nvSpPr>
        <p:spPr bwMode="auto">
          <a:xfrm>
            <a:off x="604558" y="396875"/>
            <a:ext cx="4002647" cy="816411"/>
          </a:xfrm>
          <a:prstGeom prst="rect">
            <a:avLst/>
          </a:prstGeom>
          <a:solidFill>
            <a:srgbClr val="000099"/>
          </a:solid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zh-CN" altLang="en-US" sz="2400" b="1" dirty="0">
                <a:solidFill>
                  <a:srgbClr val="F1F7E9"/>
                </a:solidFill>
                <a:ea typeface="SimSun" charset="0"/>
              </a:rPr>
              <a:t>旧 约 的</a:t>
            </a:r>
            <a:r>
              <a:rPr lang="en-US" altLang="zh-CN" sz="2400" b="1" dirty="0">
                <a:solidFill>
                  <a:srgbClr val="F1F7E9"/>
                </a:solidFill>
                <a:ea typeface="SimSun" charset="0"/>
              </a:rPr>
              <a:t> </a:t>
            </a:r>
            <a:r>
              <a:rPr lang="zh-CN" altLang="en-US" sz="2400" b="1" dirty="0">
                <a:solidFill>
                  <a:srgbClr val="F1F7E9"/>
                </a:solidFill>
                <a:ea typeface="SimSun" charset="0"/>
              </a:rPr>
              <a:t>命 令</a:t>
            </a:r>
            <a:endParaRPr lang="en-US" altLang="zh-CN" sz="2400" b="1" dirty="0">
              <a:solidFill>
                <a:srgbClr val="F1F7E9"/>
              </a:solidFill>
              <a:ea typeface="SimSun" charset="0"/>
            </a:endParaRPr>
          </a:p>
        </p:txBody>
      </p:sp>
      <p:sp>
        <p:nvSpPr>
          <p:cNvPr id="820265" name="Rectangle 9"/>
          <p:cNvSpPr>
            <a:spLocks noChangeArrowheads="1"/>
          </p:cNvSpPr>
          <p:nvPr/>
        </p:nvSpPr>
        <p:spPr bwMode="auto">
          <a:xfrm>
            <a:off x="533400" y="396875"/>
            <a:ext cx="4144963" cy="816411"/>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20262" name="Rectangle 11"/>
          <p:cNvSpPr>
            <a:spLocks noChangeArrowheads="1"/>
          </p:cNvSpPr>
          <p:nvPr/>
        </p:nvSpPr>
        <p:spPr bwMode="auto">
          <a:xfrm>
            <a:off x="4749529" y="396875"/>
            <a:ext cx="4323307" cy="816411"/>
          </a:xfrm>
          <a:prstGeom prst="rect">
            <a:avLst/>
          </a:prstGeom>
          <a:solidFill>
            <a:srgbClr val="000099"/>
          </a:solid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zh-CN" altLang="en-US" sz="2400" b="1" dirty="0">
                <a:solidFill>
                  <a:srgbClr val="F1F7E9"/>
                </a:solidFill>
                <a:latin typeface="Arial Narrow" charset="0"/>
                <a:ea typeface="SimSun" charset="0"/>
              </a:rPr>
              <a:t>新 约 的 重 复</a:t>
            </a:r>
            <a:endParaRPr lang="en-US" altLang="zh-CN" sz="2400" b="1" dirty="0">
              <a:solidFill>
                <a:srgbClr val="F1F7E9"/>
              </a:solidFill>
              <a:latin typeface="Arial Narrow" charset="0"/>
              <a:ea typeface="SimSun" charset="0"/>
            </a:endParaRPr>
          </a:p>
        </p:txBody>
      </p:sp>
      <p:sp>
        <p:nvSpPr>
          <p:cNvPr id="820263" name="Rectangle 12"/>
          <p:cNvSpPr>
            <a:spLocks noChangeArrowheads="1"/>
          </p:cNvSpPr>
          <p:nvPr/>
        </p:nvSpPr>
        <p:spPr bwMode="auto">
          <a:xfrm>
            <a:off x="4678363" y="396875"/>
            <a:ext cx="4465638" cy="816411"/>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grpSp>
        <p:nvGrpSpPr>
          <p:cNvPr id="820244" name="Group 14"/>
          <p:cNvGrpSpPr>
            <a:grpSpLocks/>
          </p:cNvGrpSpPr>
          <p:nvPr/>
        </p:nvGrpSpPr>
        <p:grpSpPr bwMode="auto">
          <a:xfrm>
            <a:off x="0" y="3855990"/>
            <a:ext cx="533400" cy="1666838"/>
            <a:chOff x="0" y="470"/>
            <a:chExt cx="240" cy="960"/>
          </a:xfrm>
        </p:grpSpPr>
        <p:sp>
          <p:nvSpPr>
            <p:cNvPr id="820260" name="Rectangle 15"/>
            <p:cNvSpPr>
              <a:spLocks noChangeArrowheads="1"/>
            </p:cNvSpPr>
            <p:nvPr/>
          </p:nvSpPr>
          <p:spPr bwMode="auto">
            <a:xfrm>
              <a:off x="32" y="470"/>
              <a:ext cx="176" cy="960"/>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b="1" dirty="0">
                  <a:solidFill>
                    <a:srgbClr val="003300"/>
                  </a:solidFill>
                  <a:latin typeface="Arial Narrow" charset="0"/>
                  <a:ea typeface="Times New Roman" charset="0"/>
                  <a:cs typeface="Times New Roman" charset="0"/>
                </a:rPr>
                <a:t>5</a:t>
              </a:r>
            </a:p>
          </p:txBody>
        </p:sp>
        <p:sp>
          <p:nvSpPr>
            <p:cNvPr id="820261" name="Rectangle 16"/>
            <p:cNvSpPr>
              <a:spLocks noChangeArrowheads="1"/>
            </p:cNvSpPr>
            <p:nvPr/>
          </p:nvSpPr>
          <p:spPr bwMode="auto">
            <a:xfrm>
              <a:off x="0" y="470"/>
              <a:ext cx="240" cy="96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grpSp>
      <p:sp>
        <p:nvSpPr>
          <p:cNvPr id="820259" name="Rectangle 19"/>
          <p:cNvSpPr>
            <a:spLocks noChangeArrowheads="1"/>
          </p:cNvSpPr>
          <p:nvPr/>
        </p:nvSpPr>
        <p:spPr bwMode="auto">
          <a:xfrm>
            <a:off x="533400" y="3855990"/>
            <a:ext cx="4144963" cy="1666838"/>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20257" name="Rectangle 22"/>
          <p:cNvSpPr>
            <a:spLocks noChangeArrowheads="1"/>
          </p:cNvSpPr>
          <p:nvPr/>
        </p:nvSpPr>
        <p:spPr bwMode="auto">
          <a:xfrm>
            <a:off x="4678363" y="3855990"/>
            <a:ext cx="4465638" cy="1666838"/>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grpSp>
        <p:nvGrpSpPr>
          <p:cNvPr id="820247" name="Group 23"/>
          <p:cNvGrpSpPr>
            <a:grpSpLocks/>
          </p:cNvGrpSpPr>
          <p:nvPr/>
        </p:nvGrpSpPr>
        <p:grpSpPr bwMode="auto">
          <a:xfrm>
            <a:off x="0" y="5522828"/>
            <a:ext cx="533400" cy="1335172"/>
            <a:chOff x="0" y="1430"/>
            <a:chExt cx="240" cy="768"/>
          </a:xfrm>
        </p:grpSpPr>
        <p:sp>
          <p:nvSpPr>
            <p:cNvPr id="820254" name="Rectangle 24"/>
            <p:cNvSpPr>
              <a:spLocks noChangeArrowheads="1"/>
            </p:cNvSpPr>
            <p:nvPr/>
          </p:nvSpPr>
          <p:spPr bwMode="auto">
            <a:xfrm>
              <a:off x="32" y="1430"/>
              <a:ext cx="176" cy="768"/>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b="1" dirty="0">
                  <a:solidFill>
                    <a:srgbClr val="003300"/>
                  </a:solidFill>
                  <a:latin typeface="Arial Narrow" charset="0"/>
                  <a:ea typeface="Times New Roman" charset="0"/>
                  <a:cs typeface="Times New Roman" charset="0"/>
                </a:rPr>
                <a:t>6</a:t>
              </a:r>
            </a:p>
          </p:txBody>
        </p:sp>
        <p:sp>
          <p:nvSpPr>
            <p:cNvPr id="820255" name="Rectangle 25"/>
            <p:cNvSpPr>
              <a:spLocks noChangeArrowheads="1"/>
            </p:cNvSpPr>
            <p:nvPr/>
          </p:nvSpPr>
          <p:spPr bwMode="auto">
            <a:xfrm>
              <a:off x="0" y="1430"/>
              <a:ext cx="240" cy="768"/>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grpSp>
      <p:sp>
        <p:nvSpPr>
          <p:cNvPr id="820253" name="Rectangle 28"/>
          <p:cNvSpPr>
            <a:spLocks noChangeArrowheads="1"/>
          </p:cNvSpPr>
          <p:nvPr/>
        </p:nvSpPr>
        <p:spPr bwMode="auto">
          <a:xfrm>
            <a:off x="533400" y="5522828"/>
            <a:ext cx="4144963" cy="1335172"/>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20251" name="Rectangle 31"/>
          <p:cNvSpPr>
            <a:spLocks noChangeArrowheads="1"/>
          </p:cNvSpPr>
          <p:nvPr/>
        </p:nvSpPr>
        <p:spPr bwMode="auto">
          <a:xfrm>
            <a:off x="4678363" y="5522828"/>
            <a:ext cx="4465638" cy="1335172"/>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grpSp>
        <p:nvGrpSpPr>
          <p:cNvPr id="820235" name="Group 33"/>
          <p:cNvGrpSpPr>
            <a:grpSpLocks/>
          </p:cNvGrpSpPr>
          <p:nvPr/>
        </p:nvGrpSpPr>
        <p:grpSpPr bwMode="auto">
          <a:xfrm>
            <a:off x="0" y="1211160"/>
            <a:ext cx="533400" cy="2640578"/>
            <a:chOff x="0" y="2966"/>
            <a:chExt cx="240" cy="1344"/>
          </a:xfrm>
        </p:grpSpPr>
        <p:sp>
          <p:nvSpPr>
            <p:cNvPr id="820242" name="Rectangle 34"/>
            <p:cNvSpPr>
              <a:spLocks noChangeArrowheads="1"/>
            </p:cNvSpPr>
            <p:nvPr/>
          </p:nvSpPr>
          <p:spPr bwMode="auto">
            <a:xfrm>
              <a:off x="32" y="2966"/>
              <a:ext cx="176" cy="1344"/>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zh-CN" b="1" dirty="0">
                  <a:solidFill>
                    <a:srgbClr val="003300"/>
                  </a:solidFill>
                  <a:latin typeface="Arial Narrow" charset="0"/>
                  <a:ea typeface="SimSun" pitchFamily="2" charset="-122"/>
                  <a:cs typeface="SimSun" pitchFamily="2" charset="-122"/>
                </a:rPr>
                <a:t>4</a:t>
              </a:r>
            </a:p>
          </p:txBody>
        </p:sp>
        <p:sp>
          <p:nvSpPr>
            <p:cNvPr id="820243" name="Rectangle 35"/>
            <p:cNvSpPr>
              <a:spLocks noChangeArrowheads="1"/>
            </p:cNvSpPr>
            <p:nvPr/>
          </p:nvSpPr>
          <p:spPr bwMode="auto">
            <a:xfrm>
              <a:off x="0" y="2966"/>
              <a:ext cx="240" cy="1344"/>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grpSp>
      <p:sp>
        <p:nvSpPr>
          <p:cNvPr id="820241" name="Rectangle 38"/>
          <p:cNvSpPr>
            <a:spLocks noChangeArrowheads="1"/>
          </p:cNvSpPr>
          <p:nvPr/>
        </p:nvSpPr>
        <p:spPr bwMode="auto">
          <a:xfrm>
            <a:off x="533400" y="1211160"/>
            <a:ext cx="4144963" cy="2640578"/>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20239" name="Rectangle 41"/>
          <p:cNvSpPr>
            <a:spLocks noChangeArrowheads="1"/>
          </p:cNvSpPr>
          <p:nvPr/>
        </p:nvSpPr>
        <p:spPr bwMode="auto">
          <a:xfrm>
            <a:off x="4678363" y="1211160"/>
            <a:ext cx="4465638" cy="2640578"/>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1084458" name="Oval 42"/>
          <p:cNvSpPr>
            <a:spLocks noChangeArrowheads="1"/>
          </p:cNvSpPr>
          <p:nvPr/>
        </p:nvSpPr>
        <p:spPr bwMode="auto">
          <a:xfrm>
            <a:off x="4583820" y="1484784"/>
            <a:ext cx="4572000" cy="762000"/>
          </a:xfrm>
          <a:prstGeom prst="ellipse">
            <a:avLst/>
          </a:prstGeom>
          <a:noFill/>
          <a:ln w="76200" cap="sq">
            <a:solidFill>
              <a:srgbClr val="FF0000"/>
            </a:solidFill>
            <a:round/>
            <a:headEnd type="none" w="sm" len="sm"/>
            <a:tailEnd type="none" w="sm" len="sm"/>
          </a:ln>
        </p:spPr>
        <p:txBody>
          <a:bodyPr wrap="none" anchor="ctr">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1084459" name="Rectangle 43"/>
          <p:cNvSpPr>
            <a:spLocks noGrp="1" noChangeArrowheads="1"/>
          </p:cNvSpPr>
          <p:nvPr>
            <p:ph type="title"/>
          </p:nvPr>
        </p:nvSpPr>
        <p:spPr>
          <a:xfrm>
            <a:off x="0" y="0"/>
            <a:ext cx="8229600" cy="533400"/>
          </a:xfrm>
        </p:spPr>
        <p:txBody>
          <a:bodyPr/>
          <a:lstStyle/>
          <a:p>
            <a:pPr>
              <a:defRPr/>
            </a:pPr>
            <a:r>
              <a:rPr lang="zh-CN" altLang="en-US" sz="4000" b="1" dirty="0">
                <a:solidFill>
                  <a:schemeClr val="accent2"/>
                </a:solidFill>
                <a:effectLst>
                  <a:outerShdw blurRad="38100" dist="38100" dir="2700000" algn="tl">
                    <a:srgbClr val="FFFFFF"/>
                  </a:outerShdw>
                </a:effectLst>
                <a:latin typeface="Arial Black" charset="0"/>
                <a:ea typeface="SimSun" charset="0"/>
                <a:cs typeface="SimSun" charset="0"/>
              </a:rPr>
              <a:t>十 诫</a:t>
            </a:r>
            <a:endParaRPr kumimoji="0" lang="en-US" sz="4000" b="1" dirty="0">
              <a:solidFill>
                <a:schemeClr val="accent2"/>
              </a:solidFill>
              <a:latin typeface="Arial Black" charset="0"/>
              <a:ea typeface="SimSun" pitchFamily="2" charset="-122"/>
              <a:cs typeface="SimSun" pitchFamily="2" charset="-122"/>
            </a:endParaRPr>
          </a:p>
        </p:txBody>
      </p:sp>
      <p:sp>
        <p:nvSpPr>
          <p:cNvPr id="820229" name="Text Box 45"/>
          <p:cNvSpPr txBox="1">
            <a:spLocks noChangeArrowheads="1"/>
          </p:cNvSpPr>
          <p:nvPr/>
        </p:nvSpPr>
        <p:spPr bwMode="auto">
          <a:xfrm>
            <a:off x="8366125" y="0"/>
            <a:ext cx="777875" cy="457200"/>
          </a:xfrm>
          <a:prstGeom prst="rect">
            <a:avLst/>
          </a:prstGeom>
          <a:noFill/>
          <a:ln w="9525">
            <a:noFill/>
            <a:miter lim="800000"/>
            <a:headEnd/>
            <a:tailEnd/>
          </a:ln>
        </p:spPr>
        <p:txBody>
          <a:bodyPr wrap="none">
            <a:prstTxWarp prst="textNoShape">
              <a:avLst/>
            </a:prstTxWarp>
            <a:spAutoFit/>
          </a:bodyPr>
          <a:lstStyle/>
          <a:p>
            <a:pPr algn="ctr" defTabSz="914400" fontAlgn="base">
              <a:spcBef>
                <a:spcPct val="0"/>
              </a:spcBef>
              <a:spcAft>
                <a:spcPct val="0"/>
              </a:spcAft>
            </a:pPr>
            <a:r>
              <a:rPr lang="en-US" sz="2400" b="1" dirty="0">
                <a:solidFill>
                  <a:srgbClr val="003300"/>
                </a:solidFill>
                <a:latin typeface="Arial" charset="0"/>
                <a:ea typeface="ＭＳ Ｐゴシック" charset="-128"/>
                <a:cs typeface="ＭＳ Ｐゴシック" charset="-128"/>
              </a:rPr>
              <a:t>155</a:t>
            </a:r>
            <a:r>
              <a:rPr lang="en-US" sz="2400" b="1" i="1" dirty="0">
                <a:solidFill>
                  <a:srgbClr val="003300"/>
                </a:solidFill>
                <a:latin typeface="Arial" charset="0"/>
                <a:ea typeface="ＭＳ Ｐゴシック" charset="-128"/>
                <a:cs typeface="ＭＳ Ｐゴシック" charset="-128"/>
              </a:rPr>
              <a:t>l</a:t>
            </a:r>
            <a:endParaRPr lang="en-US" sz="2400" b="1" dirty="0">
              <a:solidFill>
                <a:srgbClr val="003300"/>
              </a:solidFill>
              <a:latin typeface="Arial" charset="0"/>
              <a:ea typeface="ＭＳ Ｐゴシック" charset="-128"/>
              <a:cs typeface="ＭＳ Ｐゴシック" charset="-128"/>
            </a:endParaRPr>
          </a:p>
        </p:txBody>
      </p:sp>
      <p:sp>
        <p:nvSpPr>
          <p:cNvPr id="44" name="Rectangle 17"/>
          <p:cNvSpPr>
            <a:spLocks noChangeArrowheads="1"/>
          </p:cNvSpPr>
          <p:nvPr/>
        </p:nvSpPr>
        <p:spPr bwMode="auto">
          <a:xfrm>
            <a:off x="604558" y="3935365"/>
            <a:ext cx="4002647" cy="16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zh-CN" altLang="en-US" b="1" dirty="0">
                <a:solidFill>
                  <a:srgbClr val="366B1B"/>
                </a:solidFill>
                <a:ea typeface="SimSun" charset="0"/>
              </a:rPr>
              <a:t>当孝敬父母，使你的日子在耶和华─你神所赐你的地上得以长久。</a:t>
            </a:r>
            <a:r>
              <a:rPr lang="zh-CN" altLang="en-US" dirty="0">
                <a:solidFill>
                  <a:srgbClr val="366B1B"/>
                </a:solidFill>
                <a:ea typeface="SimSun" charset="0"/>
              </a:rPr>
              <a:t> </a:t>
            </a:r>
            <a:r>
              <a:rPr lang="en-US" altLang="zh-CN" b="1" dirty="0">
                <a:solidFill>
                  <a:srgbClr val="366B1B"/>
                </a:solidFill>
                <a:latin typeface="Arial Narrow" charset="0"/>
                <a:ea typeface="SimSun" charset="0"/>
                <a:cs typeface="Times New Roman" charset="0"/>
              </a:rPr>
              <a:t>(</a:t>
            </a:r>
            <a:r>
              <a:rPr lang="zh-CN" altLang="en-US" b="1" dirty="0">
                <a:solidFill>
                  <a:srgbClr val="366B1B"/>
                </a:solidFill>
                <a:latin typeface="Arial Narrow" charset="0"/>
                <a:ea typeface="SimSun" charset="0"/>
                <a:cs typeface="Times New Roman" charset="0"/>
              </a:rPr>
              <a:t>出廿</a:t>
            </a:r>
            <a:r>
              <a:rPr lang="en-US" altLang="zh-CN" b="1" dirty="0">
                <a:solidFill>
                  <a:srgbClr val="366B1B"/>
                </a:solidFill>
                <a:latin typeface="Arial Narrow" charset="0"/>
                <a:ea typeface="SimSun" charset="0"/>
                <a:cs typeface="Times New Roman" charset="0"/>
              </a:rPr>
              <a:t>:12).</a:t>
            </a:r>
          </a:p>
        </p:txBody>
      </p:sp>
      <p:sp>
        <p:nvSpPr>
          <p:cNvPr id="45" name="Rectangle 20"/>
          <p:cNvSpPr>
            <a:spLocks noChangeArrowheads="1"/>
          </p:cNvSpPr>
          <p:nvPr/>
        </p:nvSpPr>
        <p:spPr bwMode="auto">
          <a:xfrm>
            <a:off x="4749529" y="3935365"/>
            <a:ext cx="4323307" cy="16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b="1" dirty="0">
                <a:solidFill>
                  <a:srgbClr val="366B1B"/>
                </a:solidFill>
                <a:latin typeface="Arial Narrow" charset="0"/>
                <a:ea typeface="SimSun" charset="0"/>
                <a:cs typeface="Times New Roman" charset="0"/>
              </a:rPr>
              <a:t>“</a:t>
            </a:r>
            <a:r>
              <a:rPr lang="zh-CN" altLang="en-US" b="1" dirty="0">
                <a:solidFill>
                  <a:srgbClr val="366B1B"/>
                </a:solidFill>
                <a:ea typeface="SimSun" charset="0"/>
                <a:cs typeface="Times New Roman" charset="0"/>
              </a:rPr>
              <a:t>你们作儿女的，要在主里听从父母，这是理所当然的。要孝敬父母，使你得福，在世长寿。这是第一条带应许的诫命。</a:t>
            </a:r>
            <a:r>
              <a:rPr lang="zh-CN" altLang="en-US" dirty="0">
                <a:solidFill>
                  <a:srgbClr val="366B1B"/>
                </a:solidFill>
                <a:ea typeface="SimSun" charset="0"/>
                <a:cs typeface="Times New Roman" charset="0"/>
              </a:rPr>
              <a:t> ”</a:t>
            </a:r>
            <a:r>
              <a:rPr lang="zh-CN" altLang="en-US" b="1" dirty="0">
                <a:solidFill>
                  <a:srgbClr val="366B1B"/>
                </a:solidFill>
                <a:latin typeface="Arial Narrow" charset="0"/>
                <a:ea typeface="SimSun" charset="0"/>
                <a:cs typeface="Times New Roman" charset="0"/>
              </a:rPr>
              <a:t> </a:t>
            </a:r>
            <a:endParaRPr lang="en-US" altLang="zh-CN" b="1" dirty="0">
              <a:solidFill>
                <a:srgbClr val="366B1B"/>
              </a:solidFill>
              <a:latin typeface="Arial Narrow" charset="0"/>
              <a:ea typeface="SimSun" charset="0"/>
              <a:cs typeface="Times New Roman" charset="0"/>
            </a:endParaRPr>
          </a:p>
          <a:p>
            <a:pPr algn="ctr" defTabSz="914400" fontAlgn="base">
              <a:spcBef>
                <a:spcPct val="0"/>
              </a:spcBef>
              <a:spcAft>
                <a:spcPct val="0"/>
              </a:spcAft>
            </a:pPr>
            <a:r>
              <a:rPr lang="en-US" altLang="zh-CN" b="1" dirty="0">
                <a:solidFill>
                  <a:srgbClr val="366B1B"/>
                </a:solidFill>
                <a:latin typeface="Arial Narrow" charset="0"/>
                <a:ea typeface="SimSun" charset="0"/>
                <a:cs typeface="Times New Roman" charset="0"/>
              </a:rPr>
              <a:t>(</a:t>
            </a:r>
            <a:r>
              <a:rPr lang="zh-CN" altLang="en-US" b="1" dirty="0">
                <a:solidFill>
                  <a:srgbClr val="366B1B"/>
                </a:solidFill>
                <a:latin typeface="Arial Narrow" charset="0"/>
                <a:ea typeface="SimSun" charset="0"/>
                <a:cs typeface="Times New Roman" charset="0"/>
              </a:rPr>
              <a:t>弗六</a:t>
            </a:r>
            <a:r>
              <a:rPr lang="en-US" altLang="zh-CN" b="1" dirty="0">
                <a:solidFill>
                  <a:srgbClr val="366B1B"/>
                </a:solidFill>
                <a:latin typeface="Arial Narrow" charset="0"/>
                <a:ea typeface="SimSun" charset="0"/>
                <a:cs typeface="Times New Roman" charset="0"/>
              </a:rPr>
              <a:t>:1-3; </a:t>
            </a:r>
            <a:r>
              <a:rPr lang="zh-CN" altLang="en-US" b="1" dirty="0">
                <a:solidFill>
                  <a:srgbClr val="366B1B"/>
                </a:solidFill>
                <a:latin typeface="Arial Narrow" charset="0"/>
                <a:ea typeface="SimSun" charset="0"/>
                <a:cs typeface="Times New Roman" charset="0"/>
              </a:rPr>
              <a:t>太十五</a:t>
            </a:r>
            <a:r>
              <a:rPr lang="en-US" altLang="zh-CN" b="1" dirty="0">
                <a:solidFill>
                  <a:srgbClr val="366B1B"/>
                </a:solidFill>
                <a:latin typeface="Arial Narrow" charset="0"/>
                <a:ea typeface="SimSun" charset="0"/>
                <a:cs typeface="Times New Roman" charset="0"/>
              </a:rPr>
              <a:t>:4-6; </a:t>
            </a:r>
            <a:r>
              <a:rPr lang="zh-CN" altLang="en-US" b="1" dirty="0">
                <a:solidFill>
                  <a:srgbClr val="366B1B"/>
                </a:solidFill>
                <a:latin typeface="Arial Narrow" charset="0"/>
                <a:ea typeface="SimSun" charset="0"/>
                <a:cs typeface="Times New Roman" charset="0"/>
              </a:rPr>
              <a:t>十九</a:t>
            </a:r>
            <a:r>
              <a:rPr lang="en-US" altLang="zh-CN" b="1" dirty="0">
                <a:solidFill>
                  <a:srgbClr val="366B1B"/>
                </a:solidFill>
                <a:latin typeface="Arial Narrow" charset="0"/>
                <a:ea typeface="SimSun" charset="0"/>
                <a:cs typeface="Times New Roman" charset="0"/>
              </a:rPr>
              <a:t>:19; </a:t>
            </a:r>
            <a:r>
              <a:rPr lang="zh-CN" altLang="en-US" b="1" dirty="0">
                <a:solidFill>
                  <a:srgbClr val="366B1B"/>
                </a:solidFill>
                <a:latin typeface="Arial Narrow" charset="0"/>
                <a:ea typeface="SimSun" charset="0"/>
                <a:cs typeface="Times New Roman" charset="0"/>
              </a:rPr>
              <a:t>可七</a:t>
            </a:r>
            <a:r>
              <a:rPr lang="en-US" altLang="zh-CN" b="1" dirty="0">
                <a:solidFill>
                  <a:srgbClr val="366B1B"/>
                </a:solidFill>
                <a:latin typeface="Arial Narrow" charset="0"/>
                <a:ea typeface="SimSun" charset="0"/>
                <a:cs typeface="Times New Roman" charset="0"/>
              </a:rPr>
              <a:t>:10; </a:t>
            </a:r>
            <a:r>
              <a:rPr lang="zh-CN" altLang="en-US" b="1" dirty="0">
                <a:solidFill>
                  <a:srgbClr val="366B1B"/>
                </a:solidFill>
                <a:latin typeface="Arial Narrow" charset="0"/>
                <a:ea typeface="SimSun" charset="0"/>
                <a:cs typeface="Times New Roman" charset="0"/>
              </a:rPr>
              <a:t>十</a:t>
            </a:r>
            <a:r>
              <a:rPr lang="en-US" altLang="zh-CN" b="1" dirty="0">
                <a:solidFill>
                  <a:srgbClr val="366B1B"/>
                </a:solidFill>
                <a:latin typeface="Arial Narrow" charset="0"/>
                <a:ea typeface="SimSun" charset="0"/>
                <a:cs typeface="Times New Roman" charset="0"/>
              </a:rPr>
              <a:t>:19; </a:t>
            </a:r>
            <a:r>
              <a:rPr lang="zh-CN" altLang="en-US" b="1" dirty="0">
                <a:solidFill>
                  <a:srgbClr val="366B1B"/>
                </a:solidFill>
                <a:latin typeface="Arial Narrow" charset="0"/>
                <a:ea typeface="SimSun" charset="0"/>
                <a:cs typeface="Times New Roman" charset="0"/>
              </a:rPr>
              <a:t>六次</a:t>
            </a:r>
            <a:r>
              <a:rPr lang="en-US" altLang="zh-CN" b="1" dirty="0">
                <a:solidFill>
                  <a:srgbClr val="366B1B"/>
                </a:solidFill>
                <a:latin typeface="Arial Narrow" charset="0"/>
                <a:ea typeface="SimSun" charset="0"/>
                <a:cs typeface="Times New Roman" charset="0"/>
              </a:rPr>
              <a:t>).</a:t>
            </a:r>
          </a:p>
        </p:txBody>
      </p:sp>
      <p:sp>
        <p:nvSpPr>
          <p:cNvPr id="46" name="Rectangle 26"/>
          <p:cNvSpPr>
            <a:spLocks noChangeArrowheads="1"/>
          </p:cNvSpPr>
          <p:nvPr/>
        </p:nvSpPr>
        <p:spPr bwMode="auto">
          <a:xfrm>
            <a:off x="604558" y="5602203"/>
            <a:ext cx="4002647" cy="133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zh-CN" altLang="en-US" b="1" dirty="0">
                <a:solidFill>
                  <a:srgbClr val="366B1B"/>
                </a:solidFill>
                <a:ea typeface="SimSun" charset="0"/>
              </a:rPr>
              <a:t>不可杀人。</a:t>
            </a:r>
            <a:r>
              <a:rPr lang="en-US" altLang="zh-CN" b="1" dirty="0">
                <a:solidFill>
                  <a:srgbClr val="366B1B"/>
                </a:solidFill>
                <a:latin typeface="Arial Narrow" charset="0"/>
                <a:ea typeface="SimSun" charset="0"/>
                <a:cs typeface="Times New Roman" charset="0"/>
              </a:rPr>
              <a:t>(</a:t>
            </a:r>
            <a:r>
              <a:rPr lang="zh-CN" altLang="en-US" b="1" dirty="0">
                <a:solidFill>
                  <a:srgbClr val="366B1B"/>
                </a:solidFill>
                <a:latin typeface="Arial Narrow" charset="0"/>
                <a:ea typeface="SimSun" charset="0"/>
                <a:cs typeface="Times New Roman" charset="0"/>
              </a:rPr>
              <a:t>出廿</a:t>
            </a:r>
            <a:r>
              <a:rPr lang="en-US" altLang="zh-CN" b="1" dirty="0">
                <a:solidFill>
                  <a:srgbClr val="366B1B"/>
                </a:solidFill>
                <a:latin typeface="Arial Narrow" charset="0"/>
                <a:ea typeface="SimSun" charset="0"/>
                <a:cs typeface="Times New Roman" charset="0"/>
              </a:rPr>
              <a:t>:13).</a:t>
            </a:r>
          </a:p>
        </p:txBody>
      </p:sp>
      <p:sp>
        <p:nvSpPr>
          <p:cNvPr id="47" name="Rectangle 29"/>
          <p:cNvSpPr>
            <a:spLocks noChangeArrowheads="1"/>
          </p:cNvSpPr>
          <p:nvPr/>
        </p:nvSpPr>
        <p:spPr bwMode="auto">
          <a:xfrm>
            <a:off x="4749800" y="5410857"/>
            <a:ext cx="4322763" cy="144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zh-CN" altLang="en-US" sz="1600" b="1" dirty="0">
                <a:solidFill>
                  <a:srgbClr val="366B1B"/>
                </a:solidFill>
                <a:latin typeface="Arial Narrow" charset="0"/>
                <a:ea typeface="SimSun" charset="0"/>
                <a:cs typeface="Times New Roman" charset="0"/>
              </a:rPr>
              <a:t> “</a:t>
            </a:r>
            <a:r>
              <a:rPr lang="zh-CN" altLang="en-US" sz="1600" b="1" dirty="0">
                <a:solidFill>
                  <a:srgbClr val="366B1B"/>
                </a:solidFill>
                <a:ea typeface="SimSun" charset="0"/>
                <a:cs typeface="Times New Roman" charset="0"/>
              </a:rPr>
              <a:t>凡恨他弟兄的，就是杀人的；</a:t>
            </a:r>
            <a:endParaRPr lang="en-US" altLang="zh-CN" sz="1600" b="1" dirty="0">
              <a:solidFill>
                <a:srgbClr val="366B1B"/>
              </a:solidFill>
              <a:ea typeface="SimSun" charset="0"/>
              <a:cs typeface="Times New Roman" charset="0"/>
            </a:endParaRPr>
          </a:p>
          <a:p>
            <a:pPr algn="ctr" defTabSz="914400" fontAlgn="base">
              <a:spcBef>
                <a:spcPct val="0"/>
              </a:spcBef>
              <a:spcAft>
                <a:spcPct val="0"/>
              </a:spcAft>
            </a:pPr>
            <a:r>
              <a:rPr lang="zh-CN" altLang="en-US" sz="1600" b="1" dirty="0">
                <a:solidFill>
                  <a:srgbClr val="366B1B"/>
                </a:solidFill>
                <a:ea typeface="SimSun" charset="0"/>
                <a:cs typeface="Times New Roman" charset="0"/>
              </a:rPr>
              <a:t>你们晓得凡杀人的，没有永生存在他里面。</a:t>
            </a:r>
            <a:r>
              <a:rPr lang="zh-CN" altLang="en-US" sz="1600" dirty="0">
                <a:solidFill>
                  <a:srgbClr val="366B1B"/>
                </a:solidFill>
                <a:ea typeface="SimSun" charset="0"/>
                <a:cs typeface="Times New Roman" charset="0"/>
              </a:rPr>
              <a:t> </a:t>
            </a:r>
            <a:r>
              <a:rPr lang="zh-CN" altLang="en-US" sz="1600" b="1" dirty="0">
                <a:solidFill>
                  <a:srgbClr val="366B1B"/>
                </a:solidFill>
                <a:latin typeface="Arial Narrow" charset="0"/>
                <a:ea typeface="SimSun" charset="0"/>
                <a:cs typeface="Times New Roman" charset="0"/>
              </a:rPr>
              <a:t>” </a:t>
            </a:r>
            <a:endParaRPr lang="en-US" altLang="zh-CN" sz="1600" b="1" dirty="0">
              <a:solidFill>
                <a:srgbClr val="366B1B"/>
              </a:solidFill>
              <a:latin typeface="Arial Narrow" charset="0"/>
              <a:ea typeface="SimSun" charset="0"/>
              <a:cs typeface="Times New Roman" charset="0"/>
            </a:endParaRPr>
          </a:p>
          <a:p>
            <a:pPr algn="ctr" defTabSz="914400" fontAlgn="base">
              <a:spcBef>
                <a:spcPct val="0"/>
              </a:spcBef>
              <a:spcAft>
                <a:spcPct val="0"/>
              </a:spcAft>
            </a:pPr>
            <a:r>
              <a:rPr lang="en-US" altLang="zh-CN" sz="1600" b="1" dirty="0">
                <a:solidFill>
                  <a:srgbClr val="366B1B"/>
                </a:solidFill>
                <a:latin typeface="Arial Narrow" charset="0"/>
                <a:ea typeface="SimSun" charset="0"/>
                <a:cs typeface="Times New Roman" charset="0"/>
              </a:rPr>
              <a:t>(</a:t>
            </a:r>
            <a:r>
              <a:rPr lang="zh-CN" altLang="en-US" sz="1600" b="1" dirty="0">
                <a:solidFill>
                  <a:srgbClr val="366B1B"/>
                </a:solidFill>
                <a:latin typeface="Arial Narrow" charset="0"/>
                <a:ea typeface="SimSun" charset="0"/>
                <a:cs typeface="Times New Roman" charset="0"/>
              </a:rPr>
              <a:t>约壹三</a:t>
            </a:r>
            <a:r>
              <a:rPr lang="en-US" altLang="zh-CN" sz="1600" b="1" dirty="0">
                <a:solidFill>
                  <a:srgbClr val="366B1B"/>
                </a:solidFill>
                <a:latin typeface="Arial Narrow" charset="0"/>
                <a:ea typeface="SimSun" charset="0"/>
                <a:cs typeface="Times New Roman" charset="0"/>
              </a:rPr>
              <a:t>:15; </a:t>
            </a:r>
            <a:r>
              <a:rPr lang="zh-CN" altLang="en-US" sz="1600" b="1" dirty="0">
                <a:solidFill>
                  <a:srgbClr val="366B1B"/>
                </a:solidFill>
                <a:latin typeface="Arial Narrow" charset="0"/>
                <a:ea typeface="SimSun" charset="0"/>
                <a:cs typeface="Times New Roman" charset="0"/>
              </a:rPr>
              <a:t>参太十九</a:t>
            </a:r>
            <a:r>
              <a:rPr lang="en-US" altLang="zh-CN" sz="1600" b="1" dirty="0">
                <a:solidFill>
                  <a:srgbClr val="366B1B"/>
                </a:solidFill>
                <a:latin typeface="Arial Narrow" charset="0"/>
                <a:ea typeface="SimSun" charset="0"/>
                <a:cs typeface="Times New Roman" charset="0"/>
              </a:rPr>
              <a:t>:18; </a:t>
            </a:r>
            <a:r>
              <a:rPr lang="zh-CN" altLang="en-US" sz="1600" b="1" dirty="0">
                <a:solidFill>
                  <a:srgbClr val="366B1B"/>
                </a:solidFill>
                <a:latin typeface="Arial Narrow" charset="0"/>
                <a:ea typeface="SimSun" charset="0"/>
                <a:cs typeface="Times New Roman" charset="0"/>
              </a:rPr>
              <a:t>可十</a:t>
            </a:r>
            <a:r>
              <a:rPr lang="en-US" altLang="zh-CN" sz="1600" b="1" dirty="0">
                <a:solidFill>
                  <a:srgbClr val="366B1B"/>
                </a:solidFill>
                <a:latin typeface="Arial Narrow" charset="0"/>
                <a:ea typeface="SimSun" charset="0"/>
                <a:cs typeface="Times New Roman" charset="0"/>
              </a:rPr>
              <a:t>:19; </a:t>
            </a:r>
            <a:r>
              <a:rPr lang="zh-CN" altLang="en-US" sz="1600" b="1" dirty="0">
                <a:solidFill>
                  <a:srgbClr val="366B1B"/>
                </a:solidFill>
                <a:latin typeface="Arial Narrow" charset="0"/>
                <a:ea typeface="SimSun" charset="0"/>
                <a:cs typeface="Times New Roman" charset="0"/>
              </a:rPr>
              <a:t>路十八</a:t>
            </a:r>
            <a:r>
              <a:rPr lang="en-US" altLang="zh-CN" sz="1600" b="1" dirty="0">
                <a:solidFill>
                  <a:srgbClr val="366B1B"/>
                </a:solidFill>
                <a:latin typeface="Arial Narrow" charset="0"/>
                <a:ea typeface="SimSun" charset="0"/>
                <a:cs typeface="Times New Roman" charset="0"/>
              </a:rPr>
              <a:t>:20;</a:t>
            </a:r>
          </a:p>
          <a:p>
            <a:pPr algn="ctr" defTabSz="914400" fontAlgn="base">
              <a:spcBef>
                <a:spcPct val="0"/>
              </a:spcBef>
              <a:spcAft>
                <a:spcPct val="0"/>
              </a:spcAft>
            </a:pPr>
            <a:r>
              <a:rPr lang="en-US" altLang="zh-CN" sz="1600" b="1" dirty="0">
                <a:solidFill>
                  <a:srgbClr val="366B1B"/>
                </a:solidFill>
                <a:latin typeface="Arial Narrow" charset="0"/>
                <a:ea typeface="SimSun" charset="0"/>
                <a:cs typeface="Times New Roman" charset="0"/>
              </a:rPr>
              <a:t> </a:t>
            </a:r>
            <a:r>
              <a:rPr lang="zh-CN" altLang="en-US" sz="1600" b="1" dirty="0">
                <a:solidFill>
                  <a:srgbClr val="366B1B"/>
                </a:solidFill>
                <a:latin typeface="Arial Narrow" charset="0"/>
                <a:ea typeface="SimSun" charset="0"/>
                <a:cs typeface="Times New Roman" charset="0"/>
              </a:rPr>
              <a:t>罗十三</a:t>
            </a:r>
            <a:r>
              <a:rPr lang="en-US" altLang="zh-CN" sz="1600" b="1" dirty="0">
                <a:solidFill>
                  <a:srgbClr val="366B1B"/>
                </a:solidFill>
                <a:latin typeface="Arial Narrow" charset="0"/>
                <a:ea typeface="SimSun" charset="0"/>
                <a:cs typeface="Times New Roman" charset="0"/>
              </a:rPr>
              <a:t>:9; </a:t>
            </a:r>
            <a:r>
              <a:rPr lang="zh-CN" altLang="en-US" sz="1600" b="1" dirty="0">
                <a:solidFill>
                  <a:srgbClr val="366B1B"/>
                </a:solidFill>
                <a:latin typeface="Arial Narrow" charset="0"/>
                <a:ea typeface="SimSun" charset="0"/>
                <a:cs typeface="Times New Roman" charset="0"/>
              </a:rPr>
              <a:t>雅二</a:t>
            </a:r>
            <a:r>
              <a:rPr lang="en-US" altLang="zh-CN" sz="1600" b="1" dirty="0">
                <a:solidFill>
                  <a:srgbClr val="366B1B"/>
                </a:solidFill>
                <a:latin typeface="Arial Narrow" charset="0"/>
                <a:ea typeface="SimSun" charset="0"/>
                <a:cs typeface="Times New Roman" charset="0"/>
              </a:rPr>
              <a:t>:11; </a:t>
            </a:r>
            <a:r>
              <a:rPr lang="zh-CN" altLang="en-US" sz="1600" b="1" dirty="0">
                <a:solidFill>
                  <a:srgbClr val="366B1B"/>
                </a:solidFill>
                <a:latin typeface="Arial Narrow" charset="0"/>
                <a:ea typeface="SimSun" charset="0"/>
                <a:cs typeface="Times New Roman" charset="0"/>
              </a:rPr>
              <a:t>六次</a:t>
            </a:r>
            <a:r>
              <a:rPr lang="en-US" altLang="zh-CN" sz="1600" b="1" dirty="0">
                <a:solidFill>
                  <a:srgbClr val="366B1B"/>
                </a:solidFill>
                <a:latin typeface="Arial Narrow" charset="0"/>
                <a:ea typeface="SimSun" charset="0"/>
                <a:cs typeface="Times New Roman" charset="0"/>
              </a:rPr>
              <a:t>).</a:t>
            </a:r>
          </a:p>
        </p:txBody>
      </p:sp>
      <p:sp>
        <p:nvSpPr>
          <p:cNvPr id="48" name="Rectangle 36"/>
          <p:cNvSpPr>
            <a:spLocks noChangeArrowheads="1"/>
          </p:cNvSpPr>
          <p:nvPr/>
        </p:nvSpPr>
        <p:spPr bwMode="auto">
          <a:xfrm>
            <a:off x="604558" y="1290535"/>
            <a:ext cx="4002647" cy="2640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zh-CN" altLang="en-US" b="1" dirty="0">
                <a:solidFill>
                  <a:srgbClr val="366B1B"/>
                </a:solidFill>
                <a:ea typeface="SimSun" charset="0"/>
              </a:rPr>
              <a:t>当记念安息日，守为圣日。六日要劳碌做你一切的工，但第七日是向耶和华─你神当守的安息日。这一日你和你的儿女、 仆婢、牲畜，并你城里寄居的客旅，无论何工都不可做；因为六日之内，耶和华造天、地、海，和其中的万物，第七日便安息，所以耶和华赐福与安息日，定为圣日。</a:t>
            </a:r>
            <a:r>
              <a:rPr lang="en-US" altLang="zh-CN" b="1" dirty="0">
                <a:solidFill>
                  <a:srgbClr val="366B1B"/>
                </a:solidFill>
                <a:latin typeface="Arial Narrow" charset="0"/>
                <a:ea typeface="SimSun" charset="0"/>
              </a:rPr>
              <a:t>(</a:t>
            </a:r>
            <a:r>
              <a:rPr lang="zh-CN" altLang="en-US" b="1" dirty="0">
                <a:solidFill>
                  <a:srgbClr val="366B1B"/>
                </a:solidFill>
                <a:latin typeface="Arial Narrow" charset="0"/>
                <a:ea typeface="SimSun" charset="0"/>
              </a:rPr>
              <a:t>出廿</a:t>
            </a:r>
            <a:r>
              <a:rPr lang="en-US" altLang="zh-CN" b="1" dirty="0">
                <a:solidFill>
                  <a:srgbClr val="366B1B"/>
                </a:solidFill>
                <a:latin typeface="Arial Narrow" charset="0"/>
                <a:ea typeface="SimSun" charset="0"/>
              </a:rPr>
              <a:t>:8-11)</a:t>
            </a:r>
          </a:p>
        </p:txBody>
      </p:sp>
      <p:sp>
        <p:nvSpPr>
          <p:cNvPr id="49" name="Rectangle 39"/>
          <p:cNvSpPr>
            <a:spLocks noChangeArrowheads="1"/>
          </p:cNvSpPr>
          <p:nvPr/>
        </p:nvSpPr>
        <p:spPr bwMode="auto">
          <a:xfrm>
            <a:off x="4749529" y="1290535"/>
            <a:ext cx="4323307" cy="2640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zh-CN" altLang="en-US" sz="2000" b="1" dirty="0">
                <a:solidFill>
                  <a:srgbClr val="366B1B"/>
                </a:solidFill>
                <a:latin typeface="Arial Narrow" charset="0"/>
                <a:ea typeface="SimSun" charset="0"/>
              </a:rPr>
              <a:t>新约没有要求基督徒遵守这个诫命。</a:t>
            </a:r>
            <a:r>
              <a:rPr lang="en-US" altLang="zh-CN" b="1" dirty="0">
                <a:solidFill>
                  <a:srgbClr val="366B1B"/>
                </a:solidFill>
                <a:latin typeface="Arial Narrow" charset="0"/>
                <a:ea typeface="SimSun" charset="0"/>
              </a:rPr>
              <a:t> </a:t>
            </a:r>
          </a:p>
          <a:p>
            <a:pPr algn="ctr" defTabSz="914400" eaLnBrk="0" fontAlgn="base" hangingPunct="0">
              <a:spcBef>
                <a:spcPct val="0"/>
              </a:spcBef>
              <a:spcAft>
                <a:spcPct val="0"/>
              </a:spcAft>
            </a:pPr>
            <a:r>
              <a:rPr lang="zh-CN" altLang="en-US" b="1" dirty="0">
                <a:solidFill>
                  <a:srgbClr val="366B1B"/>
                </a:solidFill>
                <a:latin typeface="Arial Narrow" charset="0"/>
                <a:ea typeface="SimSun" charset="0"/>
              </a:rPr>
              <a:t>但是，有一段经文明确的</a:t>
            </a:r>
            <a:r>
              <a:rPr lang="zh-CN" altLang="en-US" b="1" i="1" dirty="0">
                <a:solidFill>
                  <a:srgbClr val="366B1B"/>
                </a:solidFill>
                <a:latin typeface="Arial Narrow" charset="0"/>
                <a:ea typeface="SimSun" charset="0"/>
              </a:rPr>
              <a:t>禁止</a:t>
            </a:r>
            <a:r>
              <a:rPr lang="zh-CN" altLang="en-US" b="1" dirty="0">
                <a:solidFill>
                  <a:srgbClr val="366B1B"/>
                </a:solidFill>
                <a:latin typeface="Arial Narrow" charset="0"/>
                <a:ea typeface="SimSun" charset="0"/>
              </a:rPr>
              <a:t>强逼信徒遵行此诫命 “</a:t>
            </a:r>
            <a:r>
              <a:rPr lang="zh-CN" altLang="en-US" b="1" dirty="0">
                <a:solidFill>
                  <a:srgbClr val="366B1B"/>
                </a:solidFill>
                <a:ea typeface="SimSun" charset="0"/>
              </a:rPr>
              <a:t>所以，不拘在饮食上，或节期、月朔、安息日都不可让人论断你们。这些原是后事的影儿；那形体却是基督。</a:t>
            </a:r>
            <a:r>
              <a:rPr lang="en-US" altLang="zh-CN" b="1" dirty="0">
                <a:solidFill>
                  <a:srgbClr val="366B1B"/>
                </a:solidFill>
                <a:latin typeface="Arial Narrow" charset="0"/>
                <a:ea typeface="SimSun" charset="0"/>
              </a:rPr>
              <a:t>” </a:t>
            </a:r>
          </a:p>
          <a:p>
            <a:pPr algn="ctr" defTabSz="914400" eaLnBrk="0" fontAlgn="base" hangingPunct="0">
              <a:spcBef>
                <a:spcPct val="0"/>
              </a:spcBef>
              <a:spcAft>
                <a:spcPct val="0"/>
              </a:spcAft>
            </a:pPr>
            <a:r>
              <a:rPr lang="en-US" altLang="zh-CN" b="1" dirty="0">
                <a:solidFill>
                  <a:srgbClr val="366B1B"/>
                </a:solidFill>
                <a:latin typeface="Arial Narrow" charset="0"/>
                <a:ea typeface="SimSun" charset="0"/>
              </a:rPr>
              <a:t>(</a:t>
            </a:r>
            <a:r>
              <a:rPr lang="zh-CN" altLang="en-US" b="1" dirty="0">
                <a:solidFill>
                  <a:srgbClr val="366B1B"/>
                </a:solidFill>
                <a:latin typeface="Arial Narrow" charset="0"/>
                <a:ea typeface="SimSun" charset="0"/>
              </a:rPr>
              <a:t>西二</a:t>
            </a:r>
            <a:r>
              <a:rPr lang="en-US" altLang="zh-CN" b="1" dirty="0">
                <a:solidFill>
                  <a:srgbClr val="366B1B"/>
                </a:solidFill>
                <a:latin typeface="Arial Narrow" charset="0"/>
                <a:ea typeface="SimSun" charset="0"/>
              </a:rPr>
              <a:t>:16-17; </a:t>
            </a:r>
            <a:r>
              <a:rPr lang="zh-CN" altLang="en-US" b="1" dirty="0">
                <a:solidFill>
                  <a:srgbClr val="366B1B"/>
                </a:solidFill>
                <a:latin typeface="Arial Narrow" charset="0"/>
                <a:ea typeface="SimSun" charset="0"/>
              </a:rPr>
              <a:t>零次</a:t>
            </a:r>
            <a:r>
              <a:rPr lang="en-US" altLang="zh-CN" b="1" dirty="0">
                <a:solidFill>
                  <a:srgbClr val="366B1B"/>
                </a:solidFill>
                <a:latin typeface="Arial Narrow" charset="0"/>
                <a:ea typeface="SimSun" charset="0"/>
              </a:rPr>
              <a:t>)</a:t>
            </a:r>
          </a:p>
        </p:txBody>
      </p:sp>
    </p:spTree>
    <p:extLst>
      <p:ext uri="{BB962C8B-B14F-4D97-AF65-F5344CB8AC3E}">
        <p14:creationId xmlns:p14="http://schemas.microsoft.com/office/powerpoint/2010/main" val="26422485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4458"/>
                                        </p:tgtEl>
                                        <p:attrNameLst>
                                          <p:attrName>style.visibility</p:attrName>
                                        </p:attrNameLst>
                                      </p:cBhvr>
                                      <p:to>
                                        <p:strVal val="visible"/>
                                      </p:to>
                                    </p:set>
                                    <p:animEffect transition="in" filter="dissolve">
                                      <p:cBhvr>
                                        <p:cTn id="7" dur="500"/>
                                        <p:tgtEl>
                                          <p:spTgt spid="1084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5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2321" name="Rectangle 5"/>
          <p:cNvSpPr>
            <a:spLocks noChangeArrowheads="1"/>
          </p:cNvSpPr>
          <p:nvPr/>
        </p:nvSpPr>
        <p:spPr bwMode="auto">
          <a:xfrm>
            <a:off x="71120" y="396875"/>
            <a:ext cx="391160" cy="933787"/>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800" b="1" dirty="0">
                <a:solidFill>
                  <a:srgbClr val="F1F7E9"/>
                </a:solidFill>
                <a:latin typeface="Arial Narrow" charset="0"/>
                <a:ea typeface="Times New Roman" charset="0"/>
                <a:cs typeface="Times New Roman" charset="0"/>
              </a:rPr>
              <a:t>#</a:t>
            </a:r>
          </a:p>
        </p:txBody>
      </p:sp>
      <p:sp>
        <p:nvSpPr>
          <p:cNvPr id="822322" name="Rectangle 6"/>
          <p:cNvSpPr>
            <a:spLocks noChangeArrowheads="1"/>
          </p:cNvSpPr>
          <p:nvPr/>
        </p:nvSpPr>
        <p:spPr bwMode="auto">
          <a:xfrm>
            <a:off x="0" y="396875"/>
            <a:ext cx="533400" cy="933787"/>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22319" name="Rectangle 8"/>
          <p:cNvSpPr>
            <a:spLocks noChangeArrowheads="1"/>
          </p:cNvSpPr>
          <p:nvPr/>
        </p:nvSpPr>
        <p:spPr bwMode="auto">
          <a:xfrm>
            <a:off x="604558" y="396875"/>
            <a:ext cx="4002647" cy="933787"/>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zh-CN" altLang="en-US" sz="2800" b="1" dirty="0">
                <a:solidFill>
                  <a:srgbClr val="F1F7E9"/>
                </a:solidFill>
                <a:ea typeface="SimSun" charset="0"/>
              </a:rPr>
              <a:t>旧 约 的</a:t>
            </a:r>
            <a:r>
              <a:rPr lang="en-US" altLang="zh-CN" sz="2800" b="1" dirty="0">
                <a:solidFill>
                  <a:srgbClr val="F1F7E9"/>
                </a:solidFill>
                <a:ea typeface="SimSun" charset="0"/>
              </a:rPr>
              <a:t> </a:t>
            </a:r>
            <a:r>
              <a:rPr lang="zh-CN" altLang="en-US" sz="2800" b="1" dirty="0">
                <a:solidFill>
                  <a:srgbClr val="F1F7E9"/>
                </a:solidFill>
                <a:ea typeface="SimSun" charset="0"/>
              </a:rPr>
              <a:t>命 令</a:t>
            </a:r>
            <a:endParaRPr lang="en-US" altLang="zh-CN" sz="2800" b="1" dirty="0">
              <a:solidFill>
                <a:srgbClr val="F1F7E9"/>
              </a:solidFill>
              <a:ea typeface="SimSun" charset="0"/>
            </a:endParaRPr>
          </a:p>
        </p:txBody>
      </p:sp>
      <p:sp>
        <p:nvSpPr>
          <p:cNvPr id="822320" name="Rectangle 9"/>
          <p:cNvSpPr>
            <a:spLocks noChangeArrowheads="1"/>
          </p:cNvSpPr>
          <p:nvPr/>
        </p:nvSpPr>
        <p:spPr bwMode="auto">
          <a:xfrm>
            <a:off x="533400" y="396875"/>
            <a:ext cx="4144963" cy="933787"/>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22317" name="Rectangle 11"/>
          <p:cNvSpPr>
            <a:spLocks noChangeArrowheads="1"/>
          </p:cNvSpPr>
          <p:nvPr/>
        </p:nvSpPr>
        <p:spPr bwMode="auto">
          <a:xfrm>
            <a:off x="4749529" y="396875"/>
            <a:ext cx="4323307" cy="933787"/>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zh-CN" altLang="en-US" sz="2800" b="1" dirty="0">
                <a:solidFill>
                  <a:srgbClr val="F1F7E9"/>
                </a:solidFill>
                <a:latin typeface="Arial Narrow" charset="0"/>
                <a:ea typeface="SimSun" charset="0"/>
              </a:rPr>
              <a:t>新 约 的 重 复</a:t>
            </a:r>
            <a:endParaRPr lang="en-US" altLang="zh-CN" sz="2800" b="1" dirty="0">
              <a:solidFill>
                <a:srgbClr val="F1F7E9"/>
              </a:solidFill>
              <a:latin typeface="Arial Narrow" charset="0"/>
              <a:ea typeface="SimSun" charset="0"/>
            </a:endParaRPr>
          </a:p>
        </p:txBody>
      </p:sp>
      <p:sp>
        <p:nvSpPr>
          <p:cNvPr id="822318" name="Rectangle 12"/>
          <p:cNvSpPr>
            <a:spLocks noChangeArrowheads="1"/>
          </p:cNvSpPr>
          <p:nvPr/>
        </p:nvSpPr>
        <p:spPr bwMode="auto">
          <a:xfrm>
            <a:off x="4678363" y="396875"/>
            <a:ext cx="4465638" cy="933787"/>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22315" name="Rectangle 14"/>
          <p:cNvSpPr>
            <a:spLocks noChangeArrowheads="1"/>
          </p:cNvSpPr>
          <p:nvPr/>
        </p:nvSpPr>
        <p:spPr bwMode="auto">
          <a:xfrm>
            <a:off x="71120" y="1328230"/>
            <a:ext cx="391160" cy="1335024"/>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000" b="1" dirty="0">
                <a:solidFill>
                  <a:srgbClr val="003300"/>
                </a:solidFill>
                <a:latin typeface="Arial Narrow" charset="0"/>
                <a:ea typeface="Times New Roman" charset="0"/>
                <a:cs typeface="Times New Roman" charset="0"/>
              </a:rPr>
              <a:t>7</a:t>
            </a:r>
          </a:p>
        </p:txBody>
      </p:sp>
      <p:sp>
        <p:nvSpPr>
          <p:cNvPr id="822316" name="Rectangle 15"/>
          <p:cNvSpPr>
            <a:spLocks noChangeArrowheads="1"/>
          </p:cNvSpPr>
          <p:nvPr/>
        </p:nvSpPr>
        <p:spPr bwMode="auto">
          <a:xfrm>
            <a:off x="0" y="1328230"/>
            <a:ext cx="533400" cy="1335024"/>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22314" name="Rectangle 18"/>
          <p:cNvSpPr>
            <a:spLocks noChangeArrowheads="1"/>
          </p:cNvSpPr>
          <p:nvPr/>
        </p:nvSpPr>
        <p:spPr bwMode="auto">
          <a:xfrm>
            <a:off x="533400" y="1328230"/>
            <a:ext cx="4144963" cy="1335024"/>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22312" name="Rectangle 21"/>
          <p:cNvSpPr>
            <a:spLocks noChangeArrowheads="1"/>
          </p:cNvSpPr>
          <p:nvPr/>
        </p:nvSpPr>
        <p:spPr bwMode="auto">
          <a:xfrm>
            <a:off x="4678363" y="1328230"/>
            <a:ext cx="4465638" cy="1335024"/>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22309" name="Rectangle 23"/>
          <p:cNvSpPr>
            <a:spLocks noChangeArrowheads="1"/>
          </p:cNvSpPr>
          <p:nvPr/>
        </p:nvSpPr>
        <p:spPr bwMode="auto">
          <a:xfrm>
            <a:off x="71120" y="2663254"/>
            <a:ext cx="391160" cy="1524699"/>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000" b="1" dirty="0">
                <a:solidFill>
                  <a:srgbClr val="003300"/>
                </a:solidFill>
                <a:latin typeface="Arial Narrow" charset="0"/>
                <a:ea typeface="Times New Roman" charset="0"/>
                <a:cs typeface="Times New Roman" charset="0"/>
              </a:rPr>
              <a:t>8</a:t>
            </a:r>
          </a:p>
        </p:txBody>
      </p:sp>
      <p:sp>
        <p:nvSpPr>
          <p:cNvPr id="822310" name="Rectangle 24"/>
          <p:cNvSpPr>
            <a:spLocks noChangeArrowheads="1"/>
          </p:cNvSpPr>
          <p:nvPr/>
        </p:nvSpPr>
        <p:spPr bwMode="auto">
          <a:xfrm>
            <a:off x="0" y="2663254"/>
            <a:ext cx="533400" cy="1524699"/>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22308" name="Rectangle 27"/>
          <p:cNvSpPr>
            <a:spLocks noChangeArrowheads="1"/>
          </p:cNvSpPr>
          <p:nvPr/>
        </p:nvSpPr>
        <p:spPr bwMode="auto">
          <a:xfrm>
            <a:off x="533400" y="2663254"/>
            <a:ext cx="4144963" cy="1524699"/>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22306" name="Rectangle 30"/>
          <p:cNvSpPr>
            <a:spLocks noChangeArrowheads="1"/>
          </p:cNvSpPr>
          <p:nvPr/>
        </p:nvSpPr>
        <p:spPr bwMode="auto">
          <a:xfrm>
            <a:off x="4678363" y="2663254"/>
            <a:ext cx="4465638" cy="1524699"/>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22303" name="Rectangle 32"/>
          <p:cNvSpPr>
            <a:spLocks noChangeArrowheads="1"/>
          </p:cNvSpPr>
          <p:nvPr/>
        </p:nvSpPr>
        <p:spPr bwMode="auto">
          <a:xfrm>
            <a:off x="71120" y="4187953"/>
            <a:ext cx="391160" cy="1145348"/>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000" b="1" dirty="0">
                <a:solidFill>
                  <a:srgbClr val="003300"/>
                </a:solidFill>
                <a:latin typeface="Arial Narrow" charset="0"/>
                <a:ea typeface="Times New Roman" charset="0"/>
                <a:cs typeface="Times New Roman" charset="0"/>
              </a:rPr>
              <a:t>9</a:t>
            </a:r>
          </a:p>
        </p:txBody>
      </p:sp>
      <p:sp>
        <p:nvSpPr>
          <p:cNvPr id="822304" name="Rectangle 33"/>
          <p:cNvSpPr>
            <a:spLocks noChangeArrowheads="1"/>
          </p:cNvSpPr>
          <p:nvPr/>
        </p:nvSpPr>
        <p:spPr bwMode="auto">
          <a:xfrm>
            <a:off x="0" y="4187953"/>
            <a:ext cx="533400" cy="1145348"/>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22302" name="Rectangle 36"/>
          <p:cNvSpPr>
            <a:spLocks noChangeArrowheads="1"/>
          </p:cNvSpPr>
          <p:nvPr/>
        </p:nvSpPr>
        <p:spPr bwMode="auto">
          <a:xfrm>
            <a:off x="533400" y="4187953"/>
            <a:ext cx="4144963" cy="1145348"/>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22300" name="Rectangle 39"/>
          <p:cNvSpPr>
            <a:spLocks noChangeArrowheads="1"/>
          </p:cNvSpPr>
          <p:nvPr/>
        </p:nvSpPr>
        <p:spPr bwMode="auto">
          <a:xfrm>
            <a:off x="4678363" y="4187953"/>
            <a:ext cx="4465638" cy="1145348"/>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22297" name="Rectangle 41"/>
          <p:cNvSpPr>
            <a:spLocks noChangeArrowheads="1"/>
          </p:cNvSpPr>
          <p:nvPr/>
        </p:nvSpPr>
        <p:spPr bwMode="auto">
          <a:xfrm>
            <a:off x="71120" y="5333301"/>
            <a:ext cx="391160" cy="1524699"/>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000" b="1" dirty="0">
                <a:solidFill>
                  <a:srgbClr val="003300"/>
                </a:solidFill>
                <a:latin typeface="Arial Narrow" charset="0"/>
                <a:ea typeface="Times New Roman" charset="0"/>
                <a:cs typeface="Times New Roman" charset="0"/>
              </a:rPr>
              <a:t>10</a:t>
            </a:r>
          </a:p>
        </p:txBody>
      </p:sp>
      <p:sp>
        <p:nvSpPr>
          <p:cNvPr id="822298" name="Rectangle 42"/>
          <p:cNvSpPr>
            <a:spLocks noChangeArrowheads="1"/>
          </p:cNvSpPr>
          <p:nvPr/>
        </p:nvSpPr>
        <p:spPr bwMode="auto">
          <a:xfrm>
            <a:off x="0" y="5333301"/>
            <a:ext cx="533400" cy="1524699"/>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22296" name="Rectangle 45"/>
          <p:cNvSpPr>
            <a:spLocks noChangeArrowheads="1"/>
          </p:cNvSpPr>
          <p:nvPr/>
        </p:nvSpPr>
        <p:spPr bwMode="auto">
          <a:xfrm>
            <a:off x="533400" y="5333301"/>
            <a:ext cx="4144963" cy="1524699"/>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822294" name="Rectangle 48"/>
          <p:cNvSpPr>
            <a:spLocks noChangeArrowheads="1"/>
          </p:cNvSpPr>
          <p:nvPr/>
        </p:nvSpPr>
        <p:spPr bwMode="auto">
          <a:xfrm>
            <a:off x="4678363" y="5333301"/>
            <a:ext cx="4465638" cy="1524699"/>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ea typeface="ＭＳ Ｐゴシック" charset="-128"/>
              <a:cs typeface="ＭＳ Ｐゴシック" charset="-128"/>
            </a:endParaRPr>
          </a:p>
        </p:txBody>
      </p:sp>
      <p:sp>
        <p:nvSpPr>
          <p:cNvPr id="1086513" name="Rectangle 49"/>
          <p:cNvSpPr>
            <a:spLocks noGrp="1" noChangeArrowheads="1"/>
          </p:cNvSpPr>
          <p:nvPr>
            <p:ph type="title"/>
          </p:nvPr>
        </p:nvSpPr>
        <p:spPr>
          <a:xfrm>
            <a:off x="0" y="0"/>
            <a:ext cx="8229600" cy="457200"/>
          </a:xfrm>
        </p:spPr>
        <p:txBody>
          <a:bodyPr/>
          <a:lstStyle/>
          <a:p>
            <a:pPr>
              <a:defRPr/>
            </a:pPr>
            <a:r>
              <a:rPr kumimoji="0" lang="zh-CN" altLang="en-US" sz="4000" b="1" dirty="0">
                <a:solidFill>
                  <a:schemeClr val="accent2"/>
                </a:solidFill>
                <a:effectLst>
                  <a:outerShdw blurRad="38100" dist="38100" dir="2700000" algn="tl">
                    <a:srgbClr val="FFFFFF"/>
                  </a:outerShdw>
                </a:effectLst>
                <a:latin typeface="Arial Black" charset="0"/>
                <a:ea typeface="SimSun" charset="0"/>
                <a:cs typeface="SimSun" charset="0"/>
              </a:rPr>
              <a:t>十诫 </a:t>
            </a:r>
            <a:endParaRPr kumimoji="0" lang="en-US" sz="4000" b="1" dirty="0">
              <a:solidFill>
                <a:schemeClr val="accent2"/>
              </a:solidFill>
              <a:latin typeface="Arial Black" charset="0"/>
              <a:ea typeface="SimSun" pitchFamily="2" charset="-122"/>
              <a:cs typeface="SimSun" pitchFamily="2" charset="-122"/>
            </a:endParaRPr>
          </a:p>
        </p:txBody>
      </p:sp>
      <p:sp>
        <p:nvSpPr>
          <p:cNvPr id="822276" name="Text Box 50"/>
          <p:cNvSpPr txBox="1">
            <a:spLocks noChangeArrowheads="1"/>
          </p:cNvSpPr>
          <p:nvPr/>
        </p:nvSpPr>
        <p:spPr bwMode="auto">
          <a:xfrm>
            <a:off x="8366125" y="0"/>
            <a:ext cx="777875" cy="457200"/>
          </a:xfrm>
          <a:prstGeom prst="rect">
            <a:avLst/>
          </a:prstGeom>
          <a:noFill/>
          <a:ln w="9525">
            <a:noFill/>
            <a:miter lim="800000"/>
            <a:headEnd/>
            <a:tailEnd/>
          </a:ln>
        </p:spPr>
        <p:txBody>
          <a:bodyPr wrap="none">
            <a:prstTxWarp prst="textNoShape">
              <a:avLst/>
            </a:prstTxWarp>
            <a:spAutoFit/>
          </a:bodyPr>
          <a:lstStyle/>
          <a:p>
            <a:pPr algn="ctr" defTabSz="914400" fontAlgn="base">
              <a:spcBef>
                <a:spcPct val="0"/>
              </a:spcBef>
              <a:spcAft>
                <a:spcPct val="0"/>
              </a:spcAft>
            </a:pPr>
            <a:r>
              <a:rPr lang="en-US" sz="2400" b="1" dirty="0">
                <a:solidFill>
                  <a:srgbClr val="003300"/>
                </a:solidFill>
                <a:latin typeface="Arial" charset="0"/>
                <a:ea typeface="ＭＳ Ｐゴシック" charset="-128"/>
                <a:cs typeface="ＭＳ Ｐゴシック" charset="-128"/>
              </a:rPr>
              <a:t>155</a:t>
            </a:r>
            <a:r>
              <a:rPr lang="en-US" sz="2400" b="1" i="1" dirty="0">
                <a:solidFill>
                  <a:srgbClr val="003300"/>
                </a:solidFill>
                <a:latin typeface="Arial" charset="0"/>
                <a:ea typeface="ＭＳ Ｐゴシック" charset="-128"/>
                <a:cs typeface="ＭＳ Ｐゴシック" charset="-128"/>
              </a:rPr>
              <a:t>l</a:t>
            </a:r>
            <a:endParaRPr lang="en-US" sz="2400" b="1" dirty="0">
              <a:solidFill>
                <a:srgbClr val="003300"/>
              </a:solidFill>
              <a:latin typeface="Arial" charset="0"/>
              <a:ea typeface="ＭＳ Ｐゴシック" charset="-128"/>
              <a:cs typeface="ＭＳ Ｐゴシック" charset="-128"/>
            </a:endParaRPr>
          </a:p>
        </p:txBody>
      </p:sp>
      <p:sp>
        <p:nvSpPr>
          <p:cNvPr id="51" name="Rectangle 65"/>
          <p:cNvSpPr>
            <a:spLocks noChangeArrowheads="1"/>
          </p:cNvSpPr>
          <p:nvPr/>
        </p:nvSpPr>
        <p:spPr bwMode="auto">
          <a:xfrm>
            <a:off x="568046" y="1328230"/>
            <a:ext cx="4002647" cy="1335024"/>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b="1" dirty="0">
                <a:solidFill>
                  <a:srgbClr val="224828"/>
                </a:solidFill>
                <a:ea typeface="SimSun" charset="0"/>
              </a:rPr>
              <a:t>“不可奸淫。” </a:t>
            </a:r>
            <a:r>
              <a:rPr lang="en-US" altLang="zh-CN" b="1" dirty="0">
                <a:solidFill>
                  <a:srgbClr val="224828"/>
                </a:solidFill>
                <a:latin typeface="Arial Narrow" charset="0"/>
                <a:ea typeface="SimSun" charset="0"/>
                <a:cs typeface="Times New Roman" charset="0"/>
              </a:rPr>
              <a:t>(</a:t>
            </a:r>
            <a:r>
              <a:rPr lang="zh-CN" altLang="en-US" b="1" dirty="0">
                <a:solidFill>
                  <a:srgbClr val="224828"/>
                </a:solidFill>
                <a:latin typeface="Arial Narrow" charset="0"/>
                <a:ea typeface="SimSun" charset="0"/>
                <a:cs typeface="Times New Roman" charset="0"/>
              </a:rPr>
              <a:t>出廿</a:t>
            </a:r>
            <a:r>
              <a:rPr lang="en-US" altLang="zh-CN" b="1" dirty="0">
                <a:solidFill>
                  <a:srgbClr val="224828"/>
                </a:solidFill>
                <a:latin typeface="Arial Narrow" charset="0"/>
                <a:ea typeface="SimSun" charset="0"/>
                <a:cs typeface="Times New Roman" charset="0"/>
              </a:rPr>
              <a:t>:14)</a:t>
            </a:r>
          </a:p>
        </p:txBody>
      </p:sp>
      <p:sp>
        <p:nvSpPr>
          <p:cNvPr id="52" name="Rectangle 68"/>
          <p:cNvSpPr>
            <a:spLocks noChangeArrowheads="1"/>
          </p:cNvSpPr>
          <p:nvPr/>
        </p:nvSpPr>
        <p:spPr bwMode="auto">
          <a:xfrm>
            <a:off x="4713017" y="1328230"/>
            <a:ext cx="4323307" cy="1335024"/>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en-US" altLang="zh-CN" b="1" dirty="0">
                <a:solidFill>
                  <a:srgbClr val="224828"/>
                </a:solidFill>
                <a:latin typeface="Arial Narrow" charset="0"/>
                <a:ea typeface="SimSun" charset="0"/>
                <a:cs typeface="Times New Roman" charset="0"/>
              </a:rPr>
              <a:t>“</a:t>
            </a:r>
            <a:r>
              <a:rPr lang="zh-CN" altLang="en-US" b="1" dirty="0">
                <a:solidFill>
                  <a:srgbClr val="224828"/>
                </a:solidFill>
                <a:ea typeface="SimSun" charset="0"/>
                <a:cs typeface="Times New Roman" charset="0"/>
              </a:rPr>
              <a:t>婚姻，人人都当尊重，床也不可污秽；因为苟合行淫的人，神必要审判。”</a:t>
            </a:r>
          </a:p>
          <a:p>
            <a:pPr algn="ctr" defTabSz="914400" fontAlgn="base">
              <a:spcBef>
                <a:spcPct val="0"/>
              </a:spcBef>
              <a:spcAft>
                <a:spcPct val="0"/>
              </a:spcAft>
            </a:pPr>
            <a:r>
              <a:rPr lang="zh-CN" altLang="en-US" dirty="0">
                <a:solidFill>
                  <a:srgbClr val="224828"/>
                </a:solidFill>
                <a:ea typeface="SimSun" charset="0"/>
                <a:cs typeface="Times New Roman" charset="0"/>
              </a:rPr>
              <a:t> </a:t>
            </a:r>
            <a:r>
              <a:rPr lang="en-US" altLang="zh-CN" b="1" dirty="0">
                <a:solidFill>
                  <a:srgbClr val="224828"/>
                </a:solidFill>
                <a:latin typeface="Arial Narrow" charset="0"/>
                <a:ea typeface="SimSun" charset="0"/>
                <a:cs typeface="Times New Roman" charset="0"/>
              </a:rPr>
              <a:t>(</a:t>
            </a:r>
            <a:r>
              <a:rPr lang="zh-CN" altLang="en-US" b="1" dirty="0">
                <a:solidFill>
                  <a:srgbClr val="224828"/>
                </a:solidFill>
                <a:latin typeface="Arial Narrow" charset="0"/>
                <a:ea typeface="SimSun" charset="0"/>
                <a:cs typeface="Times New Roman" charset="0"/>
              </a:rPr>
              <a:t>希十三</a:t>
            </a:r>
            <a:r>
              <a:rPr lang="en-US" altLang="zh-CN" b="1" dirty="0">
                <a:solidFill>
                  <a:srgbClr val="224828"/>
                </a:solidFill>
                <a:latin typeface="Arial Narrow" charset="0"/>
                <a:ea typeface="SimSun" charset="0"/>
                <a:cs typeface="Times New Roman" charset="0"/>
              </a:rPr>
              <a:t>:4; </a:t>
            </a:r>
            <a:r>
              <a:rPr lang="zh-CN" altLang="en-US" b="1" dirty="0">
                <a:solidFill>
                  <a:srgbClr val="224828"/>
                </a:solidFill>
                <a:latin typeface="Arial Narrow" charset="0"/>
                <a:ea typeface="SimSun" charset="0"/>
                <a:cs typeface="Times New Roman" charset="0"/>
              </a:rPr>
              <a:t>参可十</a:t>
            </a:r>
            <a:r>
              <a:rPr lang="en-US" altLang="zh-CN" b="1" dirty="0">
                <a:solidFill>
                  <a:srgbClr val="224828"/>
                </a:solidFill>
                <a:latin typeface="Arial Narrow" charset="0"/>
                <a:ea typeface="SimSun" charset="0"/>
                <a:cs typeface="Times New Roman" charset="0"/>
              </a:rPr>
              <a:t>:19; </a:t>
            </a:r>
            <a:r>
              <a:rPr lang="zh-CN" altLang="en-US" b="1" dirty="0">
                <a:solidFill>
                  <a:srgbClr val="224828"/>
                </a:solidFill>
                <a:latin typeface="Arial Narrow" charset="0"/>
                <a:ea typeface="SimSun" charset="0"/>
                <a:cs typeface="Times New Roman" charset="0"/>
              </a:rPr>
              <a:t>十二次</a:t>
            </a:r>
            <a:r>
              <a:rPr lang="en-US" altLang="zh-CN" b="1" dirty="0">
                <a:solidFill>
                  <a:srgbClr val="224828"/>
                </a:solidFill>
                <a:latin typeface="Arial Narrow" charset="0"/>
                <a:ea typeface="SimSun" charset="0"/>
                <a:cs typeface="Times New Roman" charset="0"/>
              </a:rPr>
              <a:t>).</a:t>
            </a:r>
          </a:p>
        </p:txBody>
      </p:sp>
      <p:sp>
        <p:nvSpPr>
          <p:cNvPr id="53" name="Rectangle 74"/>
          <p:cNvSpPr>
            <a:spLocks noChangeArrowheads="1"/>
          </p:cNvSpPr>
          <p:nvPr/>
        </p:nvSpPr>
        <p:spPr bwMode="auto">
          <a:xfrm>
            <a:off x="568046" y="2662358"/>
            <a:ext cx="4002647" cy="1525595"/>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b="1" dirty="0">
                <a:solidFill>
                  <a:srgbClr val="224828"/>
                </a:solidFill>
                <a:ea typeface="SimSun" charset="0"/>
              </a:rPr>
              <a:t>“不可偷盗。” </a:t>
            </a:r>
            <a:r>
              <a:rPr lang="en-US" altLang="zh-CN" b="1" dirty="0">
                <a:solidFill>
                  <a:srgbClr val="224828"/>
                </a:solidFill>
                <a:latin typeface="Arial Narrow" charset="0"/>
                <a:ea typeface="SimSun" charset="0"/>
                <a:cs typeface="Times New Roman" charset="0"/>
              </a:rPr>
              <a:t>(</a:t>
            </a:r>
            <a:r>
              <a:rPr lang="zh-CN" altLang="en-US" b="1" dirty="0">
                <a:solidFill>
                  <a:srgbClr val="224828"/>
                </a:solidFill>
                <a:latin typeface="Arial Narrow" charset="0"/>
                <a:ea typeface="SimSun" charset="0"/>
                <a:cs typeface="Times New Roman" charset="0"/>
              </a:rPr>
              <a:t>出廿</a:t>
            </a:r>
            <a:r>
              <a:rPr lang="en-US" altLang="zh-CN" b="1" dirty="0">
                <a:solidFill>
                  <a:srgbClr val="224828"/>
                </a:solidFill>
                <a:latin typeface="Arial Narrow" charset="0"/>
                <a:ea typeface="SimSun" charset="0"/>
                <a:cs typeface="Times New Roman" charset="0"/>
              </a:rPr>
              <a:t>:15)</a:t>
            </a:r>
          </a:p>
        </p:txBody>
      </p:sp>
      <p:sp>
        <p:nvSpPr>
          <p:cNvPr id="54" name="Rectangle 77"/>
          <p:cNvSpPr>
            <a:spLocks noChangeArrowheads="1"/>
          </p:cNvSpPr>
          <p:nvPr/>
        </p:nvSpPr>
        <p:spPr bwMode="auto">
          <a:xfrm>
            <a:off x="4713017" y="2660822"/>
            <a:ext cx="4323307" cy="1523159"/>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b="1" dirty="0">
                <a:solidFill>
                  <a:srgbClr val="224828"/>
                </a:solidFill>
                <a:latin typeface="Arial Narrow" charset="0"/>
                <a:ea typeface="SimSun" charset="0"/>
                <a:cs typeface="Times New Roman" charset="0"/>
              </a:rPr>
              <a:t> “</a:t>
            </a:r>
            <a:r>
              <a:rPr lang="zh-CN" altLang="en-US" b="1" dirty="0">
                <a:solidFill>
                  <a:srgbClr val="224828"/>
                </a:solidFill>
                <a:ea typeface="SimSun" charset="0"/>
                <a:cs typeface="Times New Roman" charset="0"/>
              </a:rPr>
              <a:t>从前偷窃的，不要再偷；总要劳力，亲手做正经事，就可有馀分给那缺少的人。</a:t>
            </a:r>
            <a:r>
              <a:rPr lang="zh-CN" altLang="en-US" dirty="0">
                <a:solidFill>
                  <a:srgbClr val="224828"/>
                </a:solidFill>
                <a:ea typeface="SimSun" charset="0"/>
                <a:cs typeface="Times New Roman" charset="0"/>
              </a:rPr>
              <a:t> </a:t>
            </a:r>
            <a:r>
              <a:rPr lang="zh-CN" altLang="en-US" b="1" dirty="0">
                <a:solidFill>
                  <a:srgbClr val="224828"/>
                </a:solidFill>
                <a:latin typeface="Arial Narrow" charset="0"/>
                <a:ea typeface="SimSun" charset="0"/>
                <a:cs typeface="Times New Roman" charset="0"/>
              </a:rPr>
              <a:t>”</a:t>
            </a:r>
            <a:endParaRPr lang="en-US" altLang="zh-CN" b="1" dirty="0">
              <a:solidFill>
                <a:srgbClr val="224828"/>
              </a:solidFill>
              <a:latin typeface="Arial Narrow" charset="0"/>
              <a:ea typeface="SimSun" charset="0"/>
              <a:cs typeface="Times New Roman" charset="0"/>
            </a:endParaRPr>
          </a:p>
          <a:p>
            <a:pPr algn="ctr" defTabSz="914400" fontAlgn="base">
              <a:spcBef>
                <a:spcPct val="0"/>
              </a:spcBef>
              <a:spcAft>
                <a:spcPct val="0"/>
              </a:spcAft>
            </a:pPr>
            <a:r>
              <a:rPr lang="en-US" altLang="zh-CN" b="1" dirty="0">
                <a:solidFill>
                  <a:srgbClr val="224828"/>
                </a:solidFill>
                <a:latin typeface="Arial Narrow" charset="0"/>
                <a:ea typeface="SimSun" charset="0"/>
                <a:cs typeface="Times New Roman" charset="0"/>
              </a:rPr>
              <a:t>(</a:t>
            </a:r>
            <a:r>
              <a:rPr lang="zh-CN" altLang="en-US" b="1" dirty="0">
                <a:solidFill>
                  <a:srgbClr val="224828"/>
                </a:solidFill>
                <a:latin typeface="Arial Narrow" charset="0"/>
                <a:ea typeface="SimSun" charset="0"/>
                <a:cs typeface="Times New Roman" charset="0"/>
              </a:rPr>
              <a:t>弗四</a:t>
            </a:r>
            <a:r>
              <a:rPr lang="en-US" altLang="zh-CN" b="1" dirty="0">
                <a:solidFill>
                  <a:srgbClr val="224828"/>
                </a:solidFill>
                <a:latin typeface="Arial Narrow" charset="0"/>
                <a:ea typeface="SimSun" charset="0"/>
                <a:cs typeface="Times New Roman" charset="0"/>
              </a:rPr>
              <a:t>:28; </a:t>
            </a:r>
            <a:r>
              <a:rPr lang="zh-CN" altLang="en-US" b="1" dirty="0">
                <a:solidFill>
                  <a:srgbClr val="224828"/>
                </a:solidFill>
                <a:latin typeface="Arial Narrow" charset="0"/>
                <a:ea typeface="SimSun" charset="0"/>
                <a:cs typeface="Times New Roman" charset="0"/>
              </a:rPr>
              <a:t>参太廿七</a:t>
            </a:r>
            <a:r>
              <a:rPr lang="en-US" altLang="zh-CN" b="1" dirty="0">
                <a:solidFill>
                  <a:srgbClr val="224828"/>
                </a:solidFill>
                <a:latin typeface="Arial Narrow" charset="0"/>
                <a:ea typeface="SimSun" charset="0"/>
                <a:cs typeface="Times New Roman" charset="0"/>
              </a:rPr>
              <a:t>:64; </a:t>
            </a:r>
            <a:r>
              <a:rPr lang="zh-CN" altLang="en-US" b="1" dirty="0">
                <a:solidFill>
                  <a:srgbClr val="224828"/>
                </a:solidFill>
                <a:latin typeface="Arial Narrow" charset="0"/>
                <a:ea typeface="SimSun" charset="0"/>
                <a:cs typeface="Times New Roman" charset="0"/>
              </a:rPr>
              <a:t>可十</a:t>
            </a:r>
            <a:r>
              <a:rPr lang="en-US" altLang="zh-CN" b="1" dirty="0">
                <a:solidFill>
                  <a:srgbClr val="224828"/>
                </a:solidFill>
                <a:latin typeface="Arial Narrow" charset="0"/>
                <a:ea typeface="SimSun" charset="0"/>
                <a:cs typeface="Times New Roman" charset="0"/>
              </a:rPr>
              <a:t>:19; </a:t>
            </a:r>
            <a:r>
              <a:rPr lang="zh-CN" altLang="en-US" b="1" dirty="0">
                <a:solidFill>
                  <a:srgbClr val="224828"/>
                </a:solidFill>
                <a:latin typeface="Arial Narrow" charset="0"/>
                <a:ea typeface="SimSun" charset="0"/>
                <a:cs typeface="Times New Roman" charset="0"/>
              </a:rPr>
              <a:t>路十八</a:t>
            </a:r>
            <a:r>
              <a:rPr lang="en-US" altLang="zh-CN" b="1" dirty="0">
                <a:solidFill>
                  <a:srgbClr val="224828"/>
                </a:solidFill>
                <a:latin typeface="Arial Narrow" charset="0"/>
                <a:ea typeface="SimSun" charset="0"/>
                <a:cs typeface="Times New Roman" charset="0"/>
              </a:rPr>
              <a:t>:20; </a:t>
            </a:r>
            <a:r>
              <a:rPr lang="zh-CN" altLang="en-US" b="1" dirty="0">
                <a:solidFill>
                  <a:srgbClr val="224828"/>
                </a:solidFill>
                <a:latin typeface="Arial Narrow" charset="0"/>
                <a:ea typeface="SimSun" charset="0"/>
                <a:cs typeface="Times New Roman" charset="0"/>
              </a:rPr>
              <a:t>罗十三</a:t>
            </a:r>
            <a:r>
              <a:rPr lang="en-US" altLang="zh-CN" b="1" dirty="0">
                <a:solidFill>
                  <a:srgbClr val="224828"/>
                </a:solidFill>
                <a:latin typeface="Arial Narrow" charset="0"/>
                <a:ea typeface="SimSun" charset="0"/>
                <a:cs typeface="Times New Roman" charset="0"/>
              </a:rPr>
              <a:t>:9; </a:t>
            </a:r>
            <a:r>
              <a:rPr lang="zh-CN" altLang="en-US" b="1" dirty="0">
                <a:solidFill>
                  <a:srgbClr val="224828"/>
                </a:solidFill>
                <a:latin typeface="Arial Narrow" charset="0"/>
                <a:ea typeface="SimSun" charset="0"/>
                <a:cs typeface="Times New Roman" charset="0"/>
              </a:rPr>
              <a:t>多二</a:t>
            </a:r>
            <a:r>
              <a:rPr lang="en-US" altLang="zh-CN" b="1" dirty="0">
                <a:solidFill>
                  <a:srgbClr val="224828"/>
                </a:solidFill>
                <a:latin typeface="Arial Narrow" charset="0"/>
                <a:ea typeface="SimSun" charset="0"/>
                <a:cs typeface="Times New Roman" charset="0"/>
              </a:rPr>
              <a:t>:10; </a:t>
            </a:r>
            <a:r>
              <a:rPr lang="zh-CN" altLang="en-US" b="1" dirty="0">
                <a:solidFill>
                  <a:srgbClr val="224828"/>
                </a:solidFill>
                <a:latin typeface="Arial Narrow" charset="0"/>
                <a:ea typeface="SimSun" charset="0"/>
                <a:cs typeface="Times New Roman" charset="0"/>
              </a:rPr>
              <a:t>六次</a:t>
            </a:r>
            <a:r>
              <a:rPr lang="en-US" altLang="zh-CN" b="1" dirty="0">
                <a:solidFill>
                  <a:srgbClr val="224828"/>
                </a:solidFill>
                <a:latin typeface="Arial Narrow" charset="0"/>
                <a:ea typeface="SimSun" charset="0"/>
                <a:cs typeface="Times New Roman" charset="0"/>
              </a:rPr>
              <a:t>).</a:t>
            </a:r>
          </a:p>
        </p:txBody>
      </p:sp>
      <p:sp>
        <p:nvSpPr>
          <p:cNvPr id="55" name="Rectangle 83"/>
          <p:cNvSpPr>
            <a:spLocks noChangeArrowheads="1"/>
          </p:cNvSpPr>
          <p:nvPr/>
        </p:nvSpPr>
        <p:spPr bwMode="auto">
          <a:xfrm>
            <a:off x="568046" y="4187953"/>
            <a:ext cx="4002647" cy="1145348"/>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b="1" dirty="0">
                <a:solidFill>
                  <a:srgbClr val="224828"/>
                </a:solidFill>
                <a:ea typeface="SimSun" charset="0"/>
              </a:rPr>
              <a:t>“不可作假见证陷害人。” </a:t>
            </a:r>
            <a:r>
              <a:rPr lang="en-US" altLang="zh-CN" b="1" dirty="0">
                <a:solidFill>
                  <a:srgbClr val="224828"/>
                </a:solidFill>
                <a:latin typeface="Arial Narrow" charset="0"/>
                <a:ea typeface="SimSun" charset="0"/>
                <a:cs typeface="Times New Roman" charset="0"/>
              </a:rPr>
              <a:t>(</a:t>
            </a:r>
            <a:r>
              <a:rPr lang="zh-CN" altLang="en-US" b="1" dirty="0">
                <a:solidFill>
                  <a:srgbClr val="224828"/>
                </a:solidFill>
                <a:latin typeface="Arial Narrow" charset="0"/>
                <a:ea typeface="SimSun" charset="0"/>
                <a:cs typeface="Times New Roman" charset="0"/>
              </a:rPr>
              <a:t>出廿</a:t>
            </a:r>
            <a:r>
              <a:rPr lang="en-US" altLang="zh-CN" b="1" dirty="0">
                <a:solidFill>
                  <a:srgbClr val="224828"/>
                </a:solidFill>
                <a:latin typeface="Arial Narrow" charset="0"/>
                <a:ea typeface="SimSun" charset="0"/>
                <a:cs typeface="Times New Roman" charset="0"/>
              </a:rPr>
              <a:t>:16)</a:t>
            </a:r>
          </a:p>
        </p:txBody>
      </p:sp>
      <p:sp>
        <p:nvSpPr>
          <p:cNvPr id="56" name="Rectangle 86"/>
          <p:cNvSpPr>
            <a:spLocks noChangeArrowheads="1"/>
          </p:cNvSpPr>
          <p:nvPr/>
        </p:nvSpPr>
        <p:spPr bwMode="auto">
          <a:xfrm>
            <a:off x="4713017" y="4187953"/>
            <a:ext cx="4323307" cy="1145348"/>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b="1" dirty="0">
                <a:solidFill>
                  <a:srgbClr val="224828"/>
                </a:solidFill>
                <a:latin typeface="Arial Narrow" charset="0"/>
                <a:ea typeface="SimSun" charset="0"/>
                <a:cs typeface="Times New Roman" charset="0"/>
              </a:rPr>
              <a:t> “</a:t>
            </a:r>
            <a:r>
              <a:rPr lang="zh-CN" altLang="en-US" b="1" dirty="0">
                <a:solidFill>
                  <a:srgbClr val="224828"/>
                </a:solidFill>
                <a:ea typeface="SimSun" charset="0"/>
                <a:cs typeface="Times New Roman" charset="0"/>
              </a:rPr>
              <a:t>不要彼此说谎；因你们已经脱去旧人和旧人的行为，</a:t>
            </a:r>
            <a:r>
              <a:rPr lang="zh-CN" altLang="en-US" b="1" dirty="0">
                <a:solidFill>
                  <a:srgbClr val="224828"/>
                </a:solidFill>
                <a:latin typeface="Arial Narrow" charset="0"/>
                <a:ea typeface="SimSun" charset="0"/>
                <a:cs typeface="Times New Roman" charset="0"/>
              </a:rPr>
              <a:t>” </a:t>
            </a:r>
            <a:endParaRPr lang="en-US" altLang="zh-CN" b="1" dirty="0">
              <a:solidFill>
                <a:srgbClr val="224828"/>
              </a:solidFill>
              <a:latin typeface="Arial Narrow" charset="0"/>
              <a:ea typeface="SimSun" charset="0"/>
              <a:cs typeface="Times New Roman" charset="0"/>
            </a:endParaRPr>
          </a:p>
          <a:p>
            <a:pPr algn="ctr" defTabSz="914400" fontAlgn="base">
              <a:spcBef>
                <a:spcPct val="0"/>
              </a:spcBef>
              <a:spcAft>
                <a:spcPct val="0"/>
              </a:spcAft>
            </a:pPr>
            <a:r>
              <a:rPr lang="en-US" altLang="zh-CN" b="1" dirty="0">
                <a:solidFill>
                  <a:srgbClr val="224828"/>
                </a:solidFill>
                <a:latin typeface="Arial Narrow" charset="0"/>
                <a:ea typeface="SimSun" charset="0"/>
                <a:cs typeface="Times New Roman" charset="0"/>
              </a:rPr>
              <a:t>(</a:t>
            </a:r>
            <a:r>
              <a:rPr lang="zh-CN" altLang="en-US" b="1" dirty="0">
                <a:solidFill>
                  <a:srgbClr val="224828"/>
                </a:solidFill>
                <a:latin typeface="Arial Narrow" charset="0"/>
                <a:ea typeface="SimSun" charset="0"/>
                <a:cs typeface="Times New Roman" charset="0"/>
              </a:rPr>
              <a:t>西三</a:t>
            </a:r>
            <a:r>
              <a:rPr lang="en-US" altLang="zh-CN" b="1" dirty="0">
                <a:solidFill>
                  <a:srgbClr val="224828"/>
                </a:solidFill>
                <a:latin typeface="Arial Narrow" charset="0"/>
                <a:ea typeface="SimSun" charset="0"/>
                <a:cs typeface="Times New Roman" charset="0"/>
              </a:rPr>
              <a:t>:9; </a:t>
            </a:r>
            <a:r>
              <a:rPr lang="zh-CN" altLang="en-US" b="1" dirty="0">
                <a:solidFill>
                  <a:srgbClr val="224828"/>
                </a:solidFill>
                <a:latin typeface="Arial Narrow" charset="0"/>
                <a:ea typeface="SimSun" charset="0"/>
                <a:cs typeface="Times New Roman" charset="0"/>
              </a:rPr>
              <a:t>参弗四</a:t>
            </a:r>
            <a:r>
              <a:rPr lang="en-US" altLang="zh-CN" b="1" dirty="0">
                <a:solidFill>
                  <a:srgbClr val="224828"/>
                </a:solidFill>
                <a:latin typeface="Arial Narrow" charset="0"/>
                <a:ea typeface="SimSun" charset="0"/>
                <a:cs typeface="Times New Roman" charset="0"/>
              </a:rPr>
              <a:t>:25; </a:t>
            </a:r>
            <a:r>
              <a:rPr lang="zh-CN" altLang="en-US" b="1" dirty="0">
                <a:solidFill>
                  <a:srgbClr val="224828"/>
                </a:solidFill>
                <a:latin typeface="Arial Narrow" charset="0"/>
                <a:ea typeface="SimSun" charset="0"/>
                <a:cs typeface="Times New Roman" charset="0"/>
              </a:rPr>
              <a:t>四次</a:t>
            </a:r>
            <a:r>
              <a:rPr lang="en-US" altLang="zh-CN" b="1" dirty="0">
                <a:solidFill>
                  <a:srgbClr val="224828"/>
                </a:solidFill>
                <a:latin typeface="Arial Narrow" charset="0"/>
                <a:ea typeface="SimSun" charset="0"/>
                <a:cs typeface="Times New Roman" charset="0"/>
              </a:rPr>
              <a:t>).</a:t>
            </a:r>
          </a:p>
        </p:txBody>
      </p:sp>
      <p:sp>
        <p:nvSpPr>
          <p:cNvPr id="57" name="Rectangle 92"/>
          <p:cNvSpPr>
            <a:spLocks noChangeArrowheads="1"/>
          </p:cNvSpPr>
          <p:nvPr/>
        </p:nvSpPr>
        <p:spPr bwMode="auto">
          <a:xfrm>
            <a:off x="568046" y="5257917"/>
            <a:ext cx="4002647" cy="1296345"/>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b="1" dirty="0">
                <a:solidFill>
                  <a:srgbClr val="224828"/>
                </a:solidFill>
                <a:ea typeface="SimSun" charset="0"/>
              </a:rPr>
              <a:t>“不可贪恋人的房屋；也不可贪恋人的妻子、仆婢、牲畜，并他一切所有的。”</a:t>
            </a:r>
          </a:p>
          <a:p>
            <a:pPr algn="ctr" defTabSz="914400" fontAlgn="base">
              <a:spcBef>
                <a:spcPct val="0"/>
              </a:spcBef>
              <a:spcAft>
                <a:spcPct val="0"/>
              </a:spcAft>
            </a:pPr>
            <a:r>
              <a:rPr lang="en-US" altLang="zh-CN" b="1" dirty="0">
                <a:solidFill>
                  <a:srgbClr val="224828"/>
                </a:solidFill>
                <a:latin typeface="Arial Narrow" charset="0"/>
                <a:ea typeface="SimSun" charset="0"/>
                <a:cs typeface="Times New Roman" charset="0"/>
              </a:rPr>
              <a:t>(</a:t>
            </a:r>
            <a:r>
              <a:rPr lang="zh-CN" altLang="en-US" b="1" dirty="0">
                <a:solidFill>
                  <a:srgbClr val="224828"/>
                </a:solidFill>
                <a:latin typeface="Arial Narrow" charset="0"/>
                <a:ea typeface="SimSun" charset="0"/>
                <a:cs typeface="Times New Roman" charset="0"/>
              </a:rPr>
              <a:t>出廿</a:t>
            </a:r>
            <a:r>
              <a:rPr lang="en-US" altLang="zh-CN" b="1" dirty="0">
                <a:solidFill>
                  <a:srgbClr val="224828"/>
                </a:solidFill>
                <a:latin typeface="Arial Narrow" charset="0"/>
                <a:ea typeface="SimSun" charset="0"/>
                <a:cs typeface="Times New Roman" charset="0"/>
              </a:rPr>
              <a:t>:17).</a:t>
            </a:r>
          </a:p>
        </p:txBody>
      </p:sp>
      <p:sp>
        <p:nvSpPr>
          <p:cNvPr id="58" name="Rectangle 95"/>
          <p:cNvSpPr>
            <a:spLocks noChangeArrowheads="1"/>
          </p:cNvSpPr>
          <p:nvPr/>
        </p:nvSpPr>
        <p:spPr bwMode="auto">
          <a:xfrm>
            <a:off x="4713017" y="5257917"/>
            <a:ext cx="4323307" cy="1296345"/>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1600" b="1" dirty="0">
                <a:solidFill>
                  <a:srgbClr val="224828"/>
                </a:solidFill>
                <a:latin typeface="Arial Narrow" charset="0"/>
                <a:ea typeface="SimSun" charset="0"/>
                <a:cs typeface="Times New Roman" charset="0"/>
              </a:rPr>
              <a:t> “</a:t>
            </a:r>
            <a:r>
              <a:rPr lang="zh-CN" altLang="en-US" sz="1600" b="1" dirty="0">
                <a:solidFill>
                  <a:srgbClr val="224828"/>
                </a:solidFill>
                <a:ea typeface="SimSun" charset="0"/>
                <a:cs typeface="Times New Roman" charset="0"/>
              </a:rPr>
              <a:t>于是对众人说：你们要谨慎自守，免去一切的贪心，因为人的生命不在乎家道丰富。</a:t>
            </a:r>
            <a:r>
              <a:rPr lang="zh-CN" altLang="en-US" sz="1600" b="1" dirty="0">
                <a:solidFill>
                  <a:srgbClr val="224828"/>
                </a:solidFill>
                <a:latin typeface="Arial Narrow" charset="0"/>
                <a:ea typeface="SimSun" charset="0"/>
                <a:cs typeface="Times New Roman" charset="0"/>
              </a:rPr>
              <a:t>” </a:t>
            </a:r>
            <a:r>
              <a:rPr lang="en-US" altLang="zh-CN" sz="1600" b="1" dirty="0">
                <a:solidFill>
                  <a:srgbClr val="224828"/>
                </a:solidFill>
                <a:latin typeface="Arial Narrow" charset="0"/>
                <a:ea typeface="SimSun" charset="0"/>
                <a:cs typeface="Times New Roman" charset="0"/>
              </a:rPr>
              <a:t>(</a:t>
            </a:r>
            <a:r>
              <a:rPr lang="zh-CN" altLang="en-US" sz="1600" b="1" dirty="0">
                <a:solidFill>
                  <a:srgbClr val="224828"/>
                </a:solidFill>
                <a:latin typeface="Arial Narrow" charset="0"/>
                <a:ea typeface="SimSun" charset="0"/>
                <a:cs typeface="Times New Roman" charset="0"/>
              </a:rPr>
              <a:t>路十二</a:t>
            </a:r>
            <a:r>
              <a:rPr lang="en-US" altLang="zh-CN" sz="1600" b="1" dirty="0">
                <a:solidFill>
                  <a:srgbClr val="224828"/>
                </a:solidFill>
                <a:latin typeface="Arial Narrow" charset="0"/>
                <a:ea typeface="SimSun" charset="0"/>
                <a:cs typeface="Times New Roman" charset="0"/>
              </a:rPr>
              <a:t>:15; </a:t>
            </a:r>
            <a:r>
              <a:rPr lang="zh-CN" altLang="en-US" sz="1600" b="1" dirty="0">
                <a:solidFill>
                  <a:srgbClr val="224828"/>
                </a:solidFill>
                <a:latin typeface="Arial Narrow" charset="0"/>
                <a:ea typeface="SimSun" charset="0"/>
                <a:cs typeface="Times New Roman" charset="0"/>
              </a:rPr>
              <a:t>罗七</a:t>
            </a:r>
            <a:r>
              <a:rPr lang="en-US" altLang="zh-CN" sz="1600" b="1" dirty="0">
                <a:solidFill>
                  <a:srgbClr val="224828"/>
                </a:solidFill>
                <a:latin typeface="Arial Narrow" charset="0"/>
                <a:ea typeface="SimSun" charset="0"/>
                <a:cs typeface="Times New Roman" charset="0"/>
              </a:rPr>
              <a:t>:7; </a:t>
            </a:r>
            <a:r>
              <a:rPr lang="zh-CN" altLang="en-US" sz="1600" b="1" dirty="0">
                <a:solidFill>
                  <a:srgbClr val="224828"/>
                </a:solidFill>
                <a:latin typeface="Arial Narrow" charset="0"/>
                <a:ea typeface="SimSun" charset="0"/>
                <a:cs typeface="Times New Roman" charset="0"/>
              </a:rPr>
              <a:t>十三</a:t>
            </a:r>
            <a:r>
              <a:rPr lang="en-US" altLang="zh-CN" sz="1600" b="1" dirty="0">
                <a:solidFill>
                  <a:srgbClr val="224828"/>
                </a:solidFill>
                <a:latin typeface="Arial Narrow" charset="0"/>
                <a:ea typeface="SimSun" charset="0"/>
                <a:cs typeface="Times New Roman" charset="0"/>
              </a:rPr>
              <a:t>:9; </a:t>
            </a:r>
            <a:r>
              <a:rPr lang="zh-CN" altLang="en-US" sz="1600" b="1" dirty="0">
                <a:solidFill>
                  <a:srgbClr val="224828"/>
                </a:solidFill>
                <a:latin typeface="Arial Narrow" charset="0"/>
                <a:ea typeface="SimSun" charset="0"/>
                <a:cs typeface="Times New Roman" charset="0"/>
              </a:rPr>
              <a:t>弗五</a:t>
            </a:r>
            <a:r>
              <a:rPr lang="en-US" altLang="zh-CN" sz="1600" b="1" dirty="0">
                <a:solidFill>
                  <a:srgbClr val="224828"/>
                </a:solidFill>
                <a:latin typeface="Arial Narrow" charset="0"/>
                <a:ea typeface="SimSun" charset="0"/>
                <a:cs typeface="Times New Roman" charset="0"/>
              </a:rPr>
              <a:t>:3; </a:t>
            </a:r>
            <a:r>
              <a:rPr lang="zh-CN" altLang="en-US" sz="1600" b="1" dirty="0">
                <a:solidFill>
                  <a:srgbClr val="224828"/>
                </a:solidFill>
                <a:latin typeface="Arial Narrow" charset="0"/>
                <a:ea typeface="SimSun" charset="0"/>
                <a:cs typeface="Times New Roman" charset="0"/>
              </a:rPr>
              <a:t>雅四</a:t>
            </a:r>
            <a:r>
              <a:rPr lang="en-US" altLang="zh-CN" sz="1600" b="1" dirty="0">
                <a:solidFill>
                  <a:srgbClr val="224828"/>
                </a:solidFill>
                <a:latin typeface="Arial Narrow" charset="0"/>
                <a:ea typeface="SimSun" charset="0"/>
                <a:cs typeface="Times New Roman" charset="0"/>
              </a:rPr>
              <a:t>:2; </a:t>
            </a:r>
            <a:r>
              <a:rPr lang="zh-CN" altLang="en-US" sz="1600" b="1" dirty="0">
                <a:solidFill>
                  <a:srgbClr val="224828"/>
                </a:solidFill>
                <a:latin typeface="Arial Narrow" charset="0"/>
                <a:ea typeface="SimSun" charset="0"/>
                <a:cs typeface="Times New Roman" charset="0"/>
              </a:rPr>
              <a:t>彼后二</a:t>
            </a:r>
            <a:r>
              <a:rPr lang="en-US" altLang="zh-CN" sz="1600" b="1" dirty="0">
                <a:solidFill>
                  <a:srgbClr val="224828"/>
                </a:solidFill>
                <a:latin typeface="Arial Narrow" charset="0"/>
                <a:ea typeface="SimSun" charset="0"/>
                <a:cs typeface="Times New Roman" charset="0"/>
              </a:rPr>
              <a:t>:3, 14; </a:t>
            </a:r>
            <a:r>
              <a:rPr lang="zh-CN" altLang="en-US" sz="1600" b="1" dirty="0">
                <a:solidFill>
                  <a:srgbClr val="224828"/>
                </a:solidFill>
                <a:latin typeface="Arial Narrow" charset="0"/>
                <a:ea typeface="SimSun" charset="0"/>
                <a:cs typeface="Times New Roman" charset="0"/>
              </a:rPr>
              <a:t>九次</a:t>
            </a:r>
            <a:r>
              <a:rPr lang="en-US" altLang="zh-CN" sz="1600" b="1" dirty="0">
                <a:solidFill>
                  <a:srgbClr val="224828"/>
                </a:solidFill>
                <a:latin typeface="Arial Narrow" charset="0"/>
                <a:ea typeface="SimSun" charset="0"/>
                <a:cs typeface="Times New Roman" charset="0"/>
              </a:rPr>
              <a:t>).</a:t>
            </a:r>
          </a:p>
        </p:txBody>
      </p:sp>
      <p:sp>
        <p:nvSpPr>
          <p:cNvPr id="1086515" name="AutoShape 51"/>
          <p:cNvSpPr>
            <a:spLocks noChangeArrowheads="1"/>
          </p:cNvSpPr>
          <p:nvPr/>
        </p:nvSpPr>
        <p:spPr bwMode="auto">
          <a:xfrm>
            <a:off x="0" y="1340768"/>
            <a:ext cx="9906000" cy="3581400"/>
          </a:xfrm>
          <a:prstGeom prst="cloudCallout">
            <a:avLst>
              <a:gd name="adj1" fmla="val -18269"/>
              <a:gd name="adj2" fmla="val 72963"/>
            </a:avLst>
          </a:prstGeom>
          <a:solidFill>
            <a:schemeClr val="accent4"/>
          </a:solidFill>
          <a:ln w="9525">
            <a:solidFill>
              <a:schemeClr val="tx1"/>
            </a:solidFill>
            <a:round/>
            <a:headEnd/>
            <a:tailEnd/>
          </a:ln>
        </p:spPr>
        <p:txBody>
          <a:bodyPr wrap="none" anchor="ctr"/>
          <a:lstStyle/>
          <a:p>
            <a:pPr algn="ctr" defTabSz="914400" fontAlgn="base">
              <a:spcBef>
                <a:spcPct val="0"/>
              </a:spcBef>
              <a:spcAft>
                <a:spcPct val="0"/>
              </a:spcAft>
            </a:pPr>
            <a:endParaRPr lang="zh-CN" altLang="en-US" sz="2400" b="1" dirty="0">
              <a:solidFill>
                <a:srgbClr val="FFFFFF"/>
              </a:solidFill>
              <a:ea typeface="SimSun" charset="0"/>
            </a:endParaRPr>
          </a:p>
          <a:p>
            <a:pPr algn="ctr" defTabSz="914400" fontAlgn="base">
              <a:spcBef>
                <a:spcPct val="0"/>
              </a:spcBef>
              <a:spcAft>
                <a:spcPct val="0"/>
              </a:spcAft>
            </a:pPr>
            <a:r>
              <a:rPr lang="zh-CN" altLang="en-US" sz="2400" b="1" dirty="0">
                <a:solidFill>
                  <a:srgbClr val="FFFFFF"/>
                </a:solidFill>
                <a:ea typeface="SimSun" charset="0"/>
              </a:rPr>
              <a:t>律法</a:t>
            </a:r>
            <a:r>
              <a:rPr lang="en-US" altLang="zh-CN" sz="2400" b="1" dirty="0">
                <a:solidFill>
                  <a:srgbClr val="FFFFFF"/>
                </a:solidFill>
                <a:ea typeface="SimSun" charset="0"/>
              </a:rPr>
              <a:t>(</a:t>
            </a:r>
            <a:r>
              <a:rPr lang="zh-CN" altLang="en-US" sz="2400" b="1" dirty="0">
                <a:solidFill>
                  <a:srgbClr val="FFFFFF"/>
                </a:solidFill>
                <a:ea typeface="SimSun" charset="0"/>
              </a:rPr>
              <a:t>十诫</a:t>
            </a:r>
            <a:r>
              <a:rPr lang="en-US" altLang="zh-CN" sz="2400" b="1" dirty="0">
                <a:solidFill>
                  <a:srgbClr val="FFFFFF"/>
                </a:solidFill>
                <a:ea typeface="SimSun" charset="0"/>
              </a:rPr>
              <a:t>)</a:t>
            </a:r>
            <a:r>
              <a:rPr lang="zh-CN" altLang="en-US" sz="2400" b="1" dirty="0">
                <a:solidFill>
                  <a:srgbClr val="FFFFFF"/>
                </a:solidFill>
                <a:ea typeface="SimSun" charset="0"/>
              </a:rPr>
              <a:t>已经完成它的工作， 藉着“不可贪心”</a:t>
            </a:r>
          </a:p>
          <a:p>
            <a:pPr algn="ctr" defTabSz="914400" fontAlgn="base">
              <a:spcBef>
                <a:spcPct val="0"/>
              </a:spcBef>
              <a:spcAft>
                <a:spcPct val="0"/>
              </a:spcAft>
            </a:pPr>
            <a:r>
              <a:rPr lang="zh-CN" altLang="en-US" sz="2400" b="1" dirty="0">
                <a:solidFill>
                  <a:srgbClr val="FFFFFF"/>
                </a:solidFill>
                <a:ea typeface="SimSun" charset="0"/>
              </a:rPr>
              <a:t>显明人的罪（罗七：</a:t>
            </a:r>
            <a:r>
              <a:rPr lang="en-US" altLang="zh-CN" sz="2400" b="1" dirty="0">
                <a:solidFill>
                  <a:srgbClr val="FFFFFF"/>
                </a:solidFill>
                <a:ea typeface="SimSun" charset="0"/>
              </a:rPr>
              <a:t>7</a:t>
            </a:r>
            <a:r>
              <a:rPr lang="zh-CN" altLang="en-US" sz="2400" b="1" dirty="0">
                <a:solidFill>
                  <a:srgbClr val="FFFFFF"/>
                </a:solidFill>
                <a:ea typeface="SimSun" charset="0"/>
              </a:rPr>
              <a:t>），信徒因着与基督联合</a:t>
            </a:r>
          </a:p>
          <a:p>
            <a:pPr algn="ctr" defTabSz="914400" fontAlgn="base">
              <a:spcBef>
                <a:spcPct val="0"/>
              </a:spcBef>
              <a:spcAft>
                <a:spcPct val="0"/>
              </a:spcAft>
            </a:pPr>
            <a:r>
              <a:rPr lang="zh-CN" altLang="en-US" sz="2400" b="1" dirty="0">
                <a:solidFill>
                  <a:srgbClr val="FFFFFF"/>
                </a:solidFill>
                <a:ea typeface="SimSun" charset="0"/>
              </a:rPr>
              <a:t>就向该律法死（七：</a:t>
            </a:r>
            <a:r>
              <a:rPr lang="en-US" altLang="zh-CN" sz="2400" b="1" dirty="0">
                <a:solidFill>
                  <a:srgbClr val="FFFFFF"/>
                </a:solidFill>
                <a:ea typeface="SimSun" charset="0"/>
              </a:rPr>
              <a:t>4</a:t>
            </a:r>
            <a:r>
              <a:rPr lang="zh-CN" altLang="en-US" sz="2400" b="1" dirty="0">
                <a:solidFill>
                  <a:srgbClr val="FFFFFF"/>
                </a:solidFill>
                <a:ea typeface="SimSun" charset="0"/>
              </a:rPr>
              <a:t>，</a:t>
            </a:r>
            <a:r>
              <a:rPr lang="en-US" altLang="zh-CN" sz="2400" b="1" dirty="0">
                <a:solidFill>
                  <a:srgbClr val="FFFFFF"/>
                </a:solidFill>
                <a:ea typeface="SimSun" charset="0"/>
              </a:rPr>
              <a:t>6</a:t>
            </a:r>
            <a:r>
              <a:rPr lang="zh-CN" altLang="en-US" sz="2400" b="1" dirty="0">
                <a:solidFill>
                  <a:srgbClr val="FFFFFF"/>
                </a:solidFill>
                <a:ea typeface="SimSun" charset="0"/>
              </a:rPr>
              <a:t>）。既然十诫是一个整体，</a:t>
            </a:r>
          </a:p>
          <a:p>
            <a:pPr algn="ctr" defTabSz="914400" fontAlgn="base">
              <a:spcBef>
                <a:spcPct val="0"/>
              </a:spcBef>
              <a:spcAft>
                <a:spcPct val="0"/>
              </a:spcAft>
            </a:pPr>
            <a:r>
              <a:rPr lang="zh-CN" altLang="en-US" sz="2400" b="1" dirty="0">
                <a:solidFill>
                  <a:srgbClr val="FFFFFF"/>
                </a:solidFill>
                <a:ea typeface="SimSun" charset="0"/>
              </a:rPr>
              <a:t>基督徒也当在其他的九条诫命上死。</a:t>
            </a:r>
          </a:p>
          <a:p>
            <a:pPr algn="ctr" defTabSz="914400" fontAlgn="base">
              <a:spcBef>
                <a:spcPct val="0"/>
              </a:spcBef>
              <a:spcAft>
                <a:spcPct val="0"/>
              </a:spcAft>
            </a:pPr>
            <a:endParaRPr lang="en-US" altLang="zh-CN" sz="2800" b="1" dirty="0">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3335953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6515"/>
                                        </p:tgtEl>
                                        <p:attrNameLst>
                                          <p:attrName>style.visibility</p:attrName>
                                        </p:attrNameLst>
                                      </p:cBhvr>
                                      <p:to>
                                        <p:strVal val="visible"/>
                                      </p:to>
                                    </p:set>
                                    <p:animEffect transition="in" filter="dissolve">
                                      <p:cBhvr>
                                        <p:cTn id="7" dur="500"/>
                                        <p:tgtEl>
                                          <p:spTgt spid="1086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515"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6689" name="Picture 28" descr="10 commandments.jpg"/>
          <p:cNvPicPr>
            <a:picLocks noChangeAspect="1"/>
          </p:cNvPicPr>
          <p:nvPr/>
        </p:nvPicPr>
        <p:blipFill>
          <a:blip r:embed="rId2" cstate="screen">
            <a:lum bright="24000"/>
            <a:extLst>
              <a:ext uri="{28A0092B-C50C-407E-A947-70E740481C1C}">
                <a14:useLocalDpi xmlns:a14="http://schemas.microsoft.com/office/drawing/2010/main"/>
              </a:ext>
            </a:extLst>
          </a:blip>
          <a:srcRect/>
          <a:stretch>
            <a:fillRect/>
          </a:stretch>
        </p:blipFill>
        <p:spPr bwMode="auto">
          <a:xfrm>
            <a:off x="-9525" y="0"/>
            <a:ext cx="7248525"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6691" name="Subtitle 2"/>
          <p:cNvSpPr>
            <a:spLocks noGrp="1"/>
          </p:cNvSpPr>
          <p:nvPr>
            <p:ph type="subTitle" idx="1"/>
          </p:nvPr>
        </p:nvSpPr>
        <p:spPr>
          <a:xfrm>
            <a:off x="2124075" y="908050"/>
            <a:ext cx="6858000" cy="1219200"/>
          </a:xfrm>
          <a:solidFill>
            <a:srgbClr val="000000"/>
          </a:solidFill>
        </p:spPr>
        <p:txBody>
          <a:bodyPr/>
          <a:lstStyle/>
          <a:p>
            <a:pPr>
              <a:buFont typeface="Wingdings" charset="0"/>
              <a:buNone/>
            </a:pPr>
            <a:r>
              <a:rPr lang="zh-CN" altLang="en-US" b="1" dirty="0">
                <a:solidFill>
                  <a:srgbClr val="FFFFFF"/>
                </a:solidFill>
                <a:latin typeface="Arial" charset="0"/>
                <a:ea typeface="ＭＳ Ｐゴシック" charset="0"/>
                <a:cs typeface="ＭＳ Ｐゴシック" charset="0"/>
              </a:rPr>
              <a:t>在哪些方面</a:t>
            </a:r>
            <a:r>
              <a:rPr lang="en-US" altLang="zh-CN" b="1" dirty="0">
                <a:solidFill>
                  <a:srgbClr val="FFFFFF"/>
                </a:solidFill>
                <a:latin typeface="Arial" charset="0"/>
                <a:ea typeface="ＭＳ Ｐゴシック" charset="0"/>
                <a:cs typeface="ＭＳ Ｐゴシック" charset="0"/>
              </a:rPr>
              <a:t>,</a:t>
            </a:r>
            <a:r>
              <a:rPr lang="zh-CN" altLang="en-US" b="1" dirty="0">
                <a:solidFill>
                  <a:srgbClr val="FFFFFF"/>
                </a:solidFill>
                <a:latin typeface="Arial" charset="0"/>
                <a:ea typeface="ＭＳ Ｐゴシック" charset="0"/>
                <a:cs typeface="ＭＳ Ｐゴシック" charset="0"/>
              </a:rPr>
              <a:t>今日信徒仍然试图按照摩西的律法生活</a:t>
            </a:r>
            <a:r>
              <a:rPr lang="en-US" altLang="zh-CN" b="1" dirty="0">
                <a:solidFill>
                  <a:srgbClr val="FFFFFF"/>
                </a:solidFill>
                <a:latin typeface="Arial" charset="0"/>
                <a:ea typeface="ＭＳ Ｐゴシック" charset="0"/>
                <a:cs typeface="ＭＳ Ｐゴシック" charset="0"/>
              </a:rPr>
              <a:t>?</a:t>
            </a:r>
          </a:p>
        </p:txBody>
      </p:sp>
      <p:sp>
        <p:nvSpPr>
          <p:cNvPr id="626690" name="Title 1"/>
          <p:cNvSpPr>
            <a:spLocks noGrp="1"/>
          </p:cNvSpPr>
          <p:nvPr>
            <p:ph type="ctrTitle"/>
          </p:nvPr>
        </p:nvSpPr>
        <p:spPr>
          <a:xfrm>
            <a:off x="304800" y="152400"/>
            <a:ext cx="77724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eaLnBrk="0" fontAlgn="base" hangingPunct="0">
              <a:spcAft>
                <a:spcPct val="0"/>
              </a:spcAft>
            </a:pPr>
            <a:r>
              <a:rPr kumimoji="1" lang="zh-TW" altLang="en-US" sz="4000" b="1" i="1" dirty="0">
                <a:solidFill>
                  <a:srgbClr val="002060"/>
                </a:solidFill>
                <a:latin typeface="Arial" charset="0"/>
                <a:ea typeface="ＭＳ Ｐゴシック" charset="-128"/>
                <a:cs typeface="ＭＳ Ｐゴシック" charset="-128"/>
              </a:rPr>
              <a:t>小组讨论</a:t>
            </a:r>
            <a:r>
              <a:rPr kumimoji="1" lang="en-US" altLang="zh-TW" sz="4000" b="1" i="1" dirty="0">
                <a:solidFill>
                  <a:srgbClr val="002060"/>
                </a:solidFill>
                <a:latin typeface="Arial" charset="0"/>
                <a:ea typeface="ＭＳ Ｐゴシック" charset="-128"/>
                <a:cs typeface="ＭＳ Ｐゴシック" charset="-128"/>
              </a:rPr>
              <a:t>…</a:t>
            </a:r>
            <a:endParaRPr kumimoji="1" lang="en-US" altLang="zh-CN" sz="4000" b="1" i="1" dirty="0">
              <a:solidFill>
                <a:srgbClr val="002060"/>
              </a:solidFill>
              <a:latin typeface="Arial" charset="0"/>
              <a:ea typeface="ＭＳ Ｐゴシック" charset="-128"/>
              <a:cs typeface="ＭＳ Ｐゴシック" charset="-128"/>
            </a:endParaRPr>
          </a:p>
        </p:txBody>
      </p:sp>
      <p:sp>
        <p:nvSpPr>
          <p:cNvPr id="5" name="Subtitle 2"/>
          <p:cNvSpPr txBox="1">
            <a:spLocks/>
          </p:cNvSpPr>
          <p:nvPr/>
        </p:nvSpPr>
        <p:spPr bwMode="auto">
          <a:xfrm>
            <a:off x="1600200" y="2667000"/>
            <a:ext cx="7543800" cy="2971800"/>
          </a:xfrm>
          <a:prstGeom prst="rect">
            <a:avLst/>
          </a:prstGeom>
          <a:noFill/>
          <a:ln w="9525">
            <a:noFill/>
            <a:miter lim="800000"/>
            <a:headEnd/>
            <a:tailEnd/>
          </a:ln>
          <a:extLst/>
        </p:spPr>
        <p:txBody>
          <a:bodyPr>
            <a:prstTxWarp prst="textNoShape">
              <a:avLst/>
            </a:prstTxWarp>
          </a:bodyPr>
          <a:lstStyle>
            <a:defPPr>
              <a:defRPr lang="en-US"/>
            </a:defPPr>
            <a:lvl1pPr marL="274638" indent="-274638" defTabSz="914400" fontAlgn="base">
              <a:spcBef>
                <a:spcPct val="0"/>
              </a:spcBef>
              <a:spcAft>
                <a:spcPct val="0"/>
              </a:spcAft>
              <a:buFont typeface="Arial" charset="0"/>
              <a:buChar char="•"/>
              <a:defRPr sz="4000" b="1" i="1">
                <a:solidFill>
                  <a:srgbClr val="000000"/>
                </a:solidFill>
                <a:effectLst>
                  <a:glow rad="254000">
                    <a:srgbClr val="FFFFFF">
                      <a:alpha val="68000"/>
                    </a:srgbClr>
                  </a:glow>
                </a:effectLst>
                <a:latin typeface="Arial" charset="0"/>
                <a:ea typeface="Arial" charset="0"/>
                <a:cs typeface="Arial" charset="0"/>
              </a:defRPr>
            </a:lvl1pPr>
          </a:lstStyle>
          <a:p>
            <a:r>
              <a:rPr lang="zh-CN" altLang="en-US" dirty="0"/>
              <a:t>守安息日 </a:t>
            </a:r>
            <a:endParaRPr lang="en-US" altLang="zh-CN" dirty="0"/>
          </a:p>
          <a:p>
            <a:r>
              <a:rPr lang="zh-CN" altLang="en-US" dirty="0"/>
              <a:t>食物的律法 </a:t>
            </a:r>
            <a:endParaRPr lang="en-US" altLang="zh-CN" dirty="0"/>
          </a:p>
          <a:p>
            <a:r>
              <a:rPr lang="zh-CN" altLang="en-US" dirty="0"/>
              <a:t>十一奉献 </a:t>
            </a:r>
            <a:endParaRPr lang="en-US" altLang="zh-CN" dirty="0"/>
          </a:p>
          <a:p>
            <a:r>
              <a:rPr lang="zh-CN" altLang="en-US" dirty="0"/>
              <a:t>不向基督徒收取利息 </a:t>
            </a:r>
            <a:endParaRPr lang="en-US" altLang="zh-CN" dirty="0"/>
          </a:p>
          <a:p>
            <a:r>
              <a:rPr lang="zh-CN" altLang="en-US" dirty="0"/>
              <a:t>割礼</a:t>
            </a:r>
            <a:endParaRPr lang="en-US" altLang="zh-CN" dirty="0"/>
          </a:p>
        </p:txBody>
      </p:sp>
    </p:spTree>
    <p:extLst>
      <p:ext uri="{BB962C8B-B14F-4D97-AF65-F5344CB8AC3E}">
        <p14:creationId xmlns:p14="http://schemas.microsoft.com/office/powerpoint/2010/main" val="3161318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3" name="Title 1"/>
          <p:cNvSpPr>
            <a:spLocks noGrp="1"/>
          </p:cNvSpPr>
          <p:nvPr>
            <p:ph type="ctrTitle"/>
          </p:nvPr>
        </p:nvSpPr>
        <p:spPr>
          <a:xfrm>
            <a:off x="5105400" y="0"/>
            <a:ext cx="4038600" cy="1600200"/>
          </a:xfrm>
          <a:solidFill>
            <a:srgbClr val="313131"/>
          </a:solidFill>
        </p:spPr>
        <p:txBody>
          <a:bodyPr/>
          <a:lstStyle/>
          <a:p>
            <a:pPr algn="ctr"/>
            <a:r>
              <a:rPr lang="zh-CN" altLang="en-US" sz="4000" dirty="0">
                <a:solidFill>
                  <a:srgbClr val="FFFFFF"/>
                </a:solidFill>
                <a:latin typeface="Arial" charset="0"/>
                <a:ea typeface="ＭＳ Ｐゴシック" charset="0"/>
                <a:cs typeface="ＭＳ Ｐゴシック" charset="0"/>
              </a:rPr>
              <a:t>我们在加利利酒店遇上安息日</a:t>
            </a:r>
            <a:r>
              <a:rPr lang="en-US" altLang="zh-CN" sz="4000" dirty="0">
                <a:solidFill>
                  <a:srgbClr val="FFFFFF"/>
                </a:solidFill>
                <a:latin typeface="Arial" charset="0"/>
                <a:ea typeface="ＭＳ Ｐゴシック" charset="0"/>
                <a:cs typeface="ＭＳ Ｐゴシック" charset="0"/>
              </a:rPr>
              <a:t> </a:t>
            </a:r>
          </a:p>
        </p:txBody>
      </p:sp>
      <p:pic>
        <p:nvPicPr>
          <p:cNvPr id="627714" name="Picture 3" descr="10 Sabbath Elevator.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51816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7715" name="Subtitle 2"/>
          <p:cNvSpPr txBox="1">
            <a:spLocks/>
          </p:cNvSpPr>
          <p:nvPr/>
        </p:nvSpPr>
        <p:spPr bwMode="auto">
          <a:xfrm>
            <a:off x="5410200" y="1600200"/>
            <a:ext cx="3505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fontAlgn="base">
              <a:spcBef>
                <a:spcPct val="20000"/>
              </a:spcBef>
              <a:spcAft>
                <a:spcPct val="0"/>
              </a:spcAft>
              <a:buClr>
                <a:srgbClr val="126CBB"/>
              </a:buClr>
              <a:buFont typeface="Wingdings" charset="0"/>
              <a:buNone/>
            </a:pPr>
            <a:r>
              <a:rPr kumimoji="1" lang="zh-CN" altLang="en-US" dirty="0">
                <a:solidFill>
                  <a:prstClr val="white"/>
                </a:solidFill>
              </a:rPr>
              <a:t>我们在安息日到达入住的酒店，因电梯停止载客，我们不得不自行提着行李爬上两层的楼梯以此庆祝我们的休息日。</a:t>
            </a:r>
            <a:endParaRPr kumimoji="1" lang="en-US" altLang="zh-CN" dirty="0">
              <a:solidFill>
                <a:prstClr val="white"/>
              </a:solidFill>
            </a:endParaRPr>
          </a:p>
        </p:txBody>
      </p:sp>
    </p:spTree>
    <p:extLst>
      <p:ext uri="{BB962C8B-B14F-4D97-AF65-F5344CB8AC3E}">
        <p14:creationId xmlns:p14="http://schemas.microsoft.com/office/powerpoint/2010/main" val="64739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ctrTitle"/>
          </p:nvPr>
        </p:nvSpPr>
        <p:spPr>
          <a:xfrm>
            <a:off x="914400" y="609600"/>
            <a:ext cx="7772400" cy="1143000"/>
          </a:xfrm>
        </p:spPr>
        <p:txBody>
          <a:bodyPr/>
          <a:lstStyle/>
          <a:p>
            <a:pPr eaLnBrk="1" hangingPunct="1"/>
            <a:r>
              <a:rPr kumimoji="0" lang="zh-CN" altLang="en-US" b="1" dirty="0">
                <a:latin typeface="Helvetica" charset="0"/>
                <a:ea typeface="ＭＳ Ｐゴシック" charset="-128"/>
                <a:cs typeface="ＭＳ Ｐゴシック" charset="-128"/>
              </a:rPr>
              <a:t>基督徒生活中的得胜</a:t>
            </a:r>
            <a:endParaRPr kumimoji="0" lang="en-US" dirty="0">
              <a:latin typeface="Helvetica" charset="0"/>
              <a:ea typeface="ＭＳ Ｐゴシック" charset="-128"/>
              <a:cs typeface="ＭＳ Ｐゴシック" charset="-128"/>
            </a:endParaRPr>
          </a:p>
        </p:txBody>
      </p:sp>
      <p:sp>
        <p:nvSpPr>
          <p:cNvPr id="827395" name="Text Box 4"/>
          <p:cNvSpPr txBox="1">
            <a:spLocks noChangeArrowheads="1"/>
          </p:cNvSpPr>
          <p:nvPr/>
        </p:nvSpPr>
        <p:spPr bwMode="auto">
          <a:xfrm>
            <a:off x="1524000" y="6172200"/>
            <a:ext cx="7467600" cy="369332"/>
          </a:xfrm>
          <a:prstGeom prst="rect">
            <a:avLst/>
          </a:prstGeom>
          <a:noFill/>
          <a:ln w="9525">
            <a:noFill/>
            <a:miter lim="800000"/>
            <a:headEnd/>
            <a:tailEnd/>
          </a:ln>
        </p:spPr>
        <p:txBody>
          <a:bodyPr>
            <a:prstTxWarp prst="textNoShape">
              <a:avLst/>
            </a:prstTxWarp>
            <a:spAutoFit/>
          </a:bodyPr>
          <a:lstStyle/>
          <a:p>
            <a:pPr algn="r" defTabSz="914400" fontAlgn="base">
              <a:spcBef>
                <a:spcPct val="0"/>
              </a:spcBef>
              <a:spcAft>
                <a:spcPct val="0"/>
              </a:spcAft>
            </a:pPr>
            <a:r>
              <a:rPr lang="zh-CN" altLang="en-US" b="1" dirty="0">
                <a:solidFill>
                  <a:srgbClr val="000000"/>
                </a:solidFill>
                <a:latin typeface="Arial" charset="0"/>
                <a:ea typeface="Arial" charset="0"/>
                <a:cs typeface="Arial" charset="0"/>
              </a:rPr>
              <a:t>“保罗与书信</a:t>
            </a:r>
            <a:r>
              <a:rPr lang="en-US" altLang="zh-CN" b="1" dirty="0">
                <a:solidFill>
                  <a:srgbClr val="000000"/>
                </a:solidFill>
                <a:latin typeface="Arial" charset="0"/>
                <a:ea typeface="Arial" charset="0"/>
                <a:cs typeface="Arial" charset="0"/>
              </a:rPr>
              <a:t>: </a:t>
            </a:r>
            <a:r>
              <a:rPr lang="zh-CN" altLang="en-US" b="1" dirty="0">
                <a:solidFill>
                  <a:srgbClr val="000000"/>
                </a:solidFill>
                <a:latin typeface="Arial" charset="0"/>
                <a:ea typeface="Arial" charset="0"/>
                <a:cs typeface="Arial" charset="0"/>
              </a:rPr>
              <a:t>保罗的生命及教导</a:t>
            </a:r>
            <a:r>
              <a:rPr lang="en-US" altLang="zh-CN" b="1" dirty="0">
                <a:solidFill>
                  <a:srgbClr val="000000"/>
                </a:solidFill>
                <a:latin typeface="Arial" charset="0"/>
                <a:ea typeface="Arial" charset="0"/>
                <a:cs typeface="Arial" charset="0"/>
              </a:rPr>
              <a:t>,” </a:t>
            </a:r>
            <a:r>
              <a:rPr lang="zh-CN" altLang="en-US" b="1" dirty="0">
                <a:solidFill>
                  <a:srgbClr val="000000"/>
                </a:solidFill>
                <a:latin typeface="Arial" charset="0"/>
                <a:ea typeface="Arial" charset="0"/>
                <a:cs typeface="Arial" charset="0"/>
              </a:rPr>
              <a:t>新约概观 </a:t>
            </a:r>
            <a:r>
              <a:rPr lang="en-US" altLang="zh-CN" b="1" dirty="0">
                <a:solidFill>
                  <a:srgbClr val="000000"/>
                </a:solidFill>
                <a:latin typeface="Arial" charset="0"/>
                <a:ea typeface="Arial" charset="0"/>
                <a:cs typeface="Arial" charset="0"/>
              </a:rPr>
              <a:t>(</a:t>
            </a:r>
            <a:r>
              <a:rPr lang="zh-CN" altLang="en-US" b="1" dirty="0">
                <a:solidFill>
                  <a:srgbClr val="000000"/>
                </a:solidFill>
                <a:latin typeface="Arial" charset="0"/>
                <a:ea typeface="Arial" charset="0"/>
                <a:cs typeface="Arial" charset="0"/>
              </a:rPr>
              <a:t>慕迪网上习指导</a:t>
            </a:r>
            <a:r>
              <a:rPr lang="en-US" altLang="zh-CN" b="1" dirty="0">
                <a:solidFill>
                  <a:srgbClr val="000000"/>
                </a:solidFill>
                <a:latin typeface="Arial" charset="0"/>
                <a:ea typeface="Arial" charset="0"/>
                <a:cs typeface="Arial" charset="0"/>
              </a:rPr>
              <a:t>), p. 7</a:t>
            </a:r>
          </a:p>
        </p:txBody>
      </p:sp>
      <p:sp>
        <p:nvSpPr>
          <p:cNvPr id="827396" name="Text Box 6"/>
          <p:cNvSpPr txBox="1">
            <a:spLocks noChangeArrowheads="1"/>
          </p:cNvSpPr>
          <p:nvPr/>
        </p:nvSpPr>
        <p:spPr bwMode="auto">
          <a:xfrm>
            <a:off x="8229600" y="0"/>
            <a:ext cx="869950" cy="46196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b="1" dirty="0">
                <a:solidFill>
                  <a:srgbClr val="000000"/>
                </a:solidFill>
                <a:latin typeface="Arial" charset="0"/>
                <a:ea typeface="Arial" charset="0"/>
                <a:cs typeface="Arial" charset="0"/>
              </a:rPr>
              <a:t>154a</a:t>
            </a:r>
          </a:p>
        </p:txBody>
      </p:sp>
      <p:sp>
        <p:nvSpPr>
          <p:cNvPr id="827397" name="Rectangle 7"/>
          <p:cNvSpPr>
            <a:spLocks noChangeArrowheads="1"/>
          </p:cNvSpPr>
          <p:nvPr/>
        </p:nvSpPr>
        <p:spPr bwMode="auto">
          <a:xfrm>
            <a:off x="304800" y="1981200"/>
            <a:ext cx="8458200" cy="3276600"/>
          </a:xfrm>
          <a:prstGeom prst="rect">
            <a:avLst/>
          </a:prstGeom>
          <a:noFill/>
          <a:ln w="9525">
            <a:noFill/>
            <a:miter lim="800000"/>
            <a:headEnd/>
            <a:tailEnd/>
          </a:ln>
        </p:spPr>
        <p:txBody>
          <a:bodyPr>
            <a:prstTxWarp prst="textNoShape">
              <a:avLst/>
            </a:prstTxWarp>
          </a:bodyPr>
          <a:lstStyle/>
          <a:p>
            <a:pPr algn="r" defTabSz="914400" fontAlgn="base">
              <a:spcBef>
                <a:spcPct val="20000"/>
              </a:spcBef>
              <a:spcAft>
                <a:spcPct val="0"/>
              </a:spcAft>
              <a:buClr>
                <a:srgbClr val="126CBB"/>
              </a:buClr>
              <a:buFont typeface="Wingdings" charset="2"/>
              <a:buNone/>
            </a:pPr>
            <a:r>
              <a:rPr lang="en-US" altLang="ja-JP" sz="3200" b="1" dirty="0">
                <a:solidFill>
                  <a:srgbClr val="000000"/>
                </a:solidFill>
                <a:latin typeface="Arial" charset="0"/>
                <a:ea typeface="Arial" charset="0"/>
                <a:cs typeface="Arial" charset="0"/>
              </a:rPr>
              <a:t>"</a:t>
            </a:r>
            <a:r>
              <a:rPr lang="zh-CN" altLang="en-US" sz="3200" b="1" dirty="0">
                <a:solidFill>
                  <a:srgbClr val="000000"/>
                </a:solidFill>
                <a:latin typeface="Arial" charset="0"/>
                <a:ea typeface="Arial" charset="0"/>
                <a:cs typeface="Arial" charset="0"/>
              </a:rPr>
              <a:t>保罗并不认为基督徒生活一种是没有冲突的得胜或是只有冲突而没有得胜。相反，他认为基督徒的生活是在</a:t>
            </a:r>
            <a:r>
              <a:rPr lang="zh-CN" altLang="en-US" sz="3200" b="1" i="1" dirty="0">
                <a:solidFill>
                  <a:srgbClr val="000000"/>
                </a:solidFill>
                <a:latin typeface="Arial" charset="0"/>
                <a:ea typeface="Arial" charset="0"/>
                <a:cs typeface="Arial" charset="0"/>
              </a:rPr>
              <a:t>冲突中</a:t>
            </a:r>
            <a:r>
              <a:rPr lang="zh-CN" altLang="en-US" sz="3200" b="1" dirty="0">
                <a:solidFill>
                  <a:srgbClr val="000000"/>
                </a:solidFill>
                <a:latin typeface="Arial" charset="0"/>
                <a:ea typeface="Arial" charset="0"/>
                <a:cs typeface="Arial" charset="0"/>
              </a:rPr>
              <a:t>的得胜。</a:t>
            </a:r>
            <a:r>
              <a:rPr lang="en-US" altLang="ja-JP" sz="3200" b="1" dirty="0">
                <a:solidFill>
                  <a:srgbClr val="000000"/>
                </a:solidFill>
                <a:latin typeface="Arial" charset="0"/>
                <a:ea typeface="Arial" charset="0"/>
                <a:cs typeface="Arial" charset="0"/>
              </a:rPr>
              <a:t>"</a:t>
            </a:r>
            <a:endParaRPr lang="en-US" sz="3200" b="1"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410078564"/>
      </p:ext>
    </p:extLst>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0785" name="Picture 2" descr="Peter's Denial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787" name="Rectangle 3"/>
          <p:cNvSpPr>
            <a:spLocks noGrp="1" noChangeArrowheads="1"/>
          </p:cNvSpPr>
          <p:nvPr>
            <p:ph type="title"/>
          </p:nvPr>
        </p:nvSpPr>
        <p:spPr/>
        <p:txBody>
          <a:bodyPr/>
          <a:lstStyle/>
          <a:p>
            <a:pPr eaLnBrk="1" hangingPunct="1">
              <a:defRPr/>
            </a:pPr>
            <a:r>
              <a:rPr lang="en-US" altLang="zh-CN" dirty="0">
                <a:effectLst>
                  <a:outerShdw blurRad="38100" dist="38100" dir="2700000" algn="tl">
                    <a:srgbClr val="FFFFFF"/>
                  </a:outerShdw>
                </a:effectLst>
                <a:latin typeface="Tahoma" charset="0"/>
                <a:ea typeface="ＭＳ Ｐゴシック" charset="0"/>
                <a:cs typeface="ＭＳ Ｐゴシック" charset="0"/>
              </a:rPr>
              <a:t> </a:t>
            </a:r>
            <a:r>
              <a:rPr lang="zh-CN" altLang="en-US" dirty="0">
                <a:effectLst/>
                <a:latin typeface="Tahoma" charset="0"/>
                <a:ea typeface="SimSun" charset="0"/>
                <a:cs typeface="SimSun" charset="0"/>
              </a:rPr>
              <a:t>彼得例证了肉体与属灵的挣扎</a:t>
            </a:r>
            <a:endParaRPr lang="en-US" altLang="zh-CN" dirty="0">
              <a:effectLst/>
              <a:latin typeface="Tahoma" charset="0"/>
              <a:ea typeface="SimSun" charset="0"/>
              <a:cs typeface="SimSun" charset="0"/>
            </a:endParaRPr>
          </a:p>
        </p:txBody>
      </p:sp>
    </p:spTree>
    <p:extLst>
      <p:ext uri="{BB962C8B-B14F-4D97-AF65-F5344CB8AC3E}">
        <p14:creationId xmlns:p14="http://schemas.microsoft.com/office/powerpoint/2010/main" val="322639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372829"/>
            <a:ext cx="9101996" cy="6485172"/>
          </a:xfrm>
          <a:prstGeom prst="rect">
            <a:avLst/>
          </a:prstGeom>
        </p:spPr>
      </p:pic>
      <p:sp>
        <p:nvSpPr>
          <p:cNvPr id="430084" name="Rectangle 5"/>
          <p:cNvSpPr>
            <a:spLocks noGrp="1" noChangeArrowheads="1"/>
          </p:cNvSpPr>
          <p:nvPr>
            <p:ph type="title" idx="4294967295"/>
          </p:nvPr>
        </p:nvSpPr>
        <p:spPr>
          <a:xfrm>
            <a:off x="211832" y="112113"/>
            <a:ext cx="6074668" cy="2455520"/>
          </a:xfrm>
          <a:extLst/>
        </p:spPr>
        <p:txBody>
          <a:bodyPr/>
          <a:lstStyle/>
          <a:p>
            <a:pPr marL="719138" indent="-719138" defTabSz="914400" eaLnBrk="1" hangingPunct="1">
              <a:defRPr/>
            </a:pPr>
            <a:r>
              <a:rPr lang="en-US" altLang="zh-CN" b="1"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rPr>
              <a:t>C. </a:t>
            </a:r>
            <a:r>
              <a:rPr lang="zh-CN" altLang="en-US" b="1" dirty="0">
                <a:solidFill>
                  <a:srgbClr val="FFFFFF"/>
                </a:solidFill>
                <a:effectLst>
                  <a:glow rad="254000">
                    <a:srgbClr val="000000">
                      <a:alpha val="85000"/>
                    </a:srgbClr>
                  </a:glow>
                </a:effectLst>
                <a:latin typeface="SimSun" panose="02010600030101010101" pitchFamily="2" charset="-122"/>
                <a:ea typeface="SimSun" panose="02010600030101010101" pitchFamily="2" charset="-122"/>
                <a:cs typeface="Arial"/>
              </a:rPr>
              <a:t>基督徒与法律的关系</a:t>
            </a:r>
          </a:p>
        </p:txBody>
      </p:sp>
      <p:sp>
        <p:nvSpPr>
          <p:cNvPr id="6" name="Rectangle 5"/>
          <p:cNvSpPr txBox="1">
            <a:spLocks noChangeArrowheads="1"/>
          </p:cNvSpPr>
          <p:nvPr/>
        </p:nvSpPr>
        <p:spPr bwMode="auto">
          <a:xfrm>
            <a:off x="179512" y="1700808"/>
            <a:ext cx="5728320"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719138" indent="-719138" algn="l" defTabSz="914400" eaLnBrk="1" hangingPunct="1">
              <a:defRPr/>
            </a:pPr>
            <a:endParaRPr lang="en-US" altLang="zh-CN" b="1" dirty="0">
              <a:solidFill>
                <a:srgbClr val="FFFFFF"/>
              </a:solidFill>
              <a:effectLst>
                <a:glow rad="254000">
                  <a:srgbClr val="000000">
                    <a:alpha val="85000"/>
                  </a:srgbClr>
                </a:glow>
              </a:effectLst>
              <a:cs typeface="Arial"/>
            </a:endParaRPr>
          </a:p>
        </p:txBody>
      </p:sp>
      <p:sp>
        <p:nvSpPr>
          <p:cNvPr id="9" name="Text Box 27"/>
          <p:cNvSpPr txBox="1">
            <a:spLocks noChangeArrowheads="1"/>
          </p:cNvSpPr>
          <p:nvPr/>
        </p:nvSpPr>
        <p:spPr bwMode="auto">
          <a:xfrm>
            <a:off x="8236874" y="87313"/>
            <a:ext cx="681038" cy="4619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110</a:t>
            </a:r>
          </a:p>
        </p:txBody>
      </p:sp>
    </p:spTree>
    <p:extLst>
      <p:ext uri="{BB962C8B-B14F-4D97-AF65-F5344CB8AC3E}">
        <p14:creationId xmlns:p14="http://schemas.microsoft.com/office/powerpoint/2010/main" val="3590593967"/>
      </p:ext>
    </p:extLst>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2833" name="Picture 9" descr="Romans 188 background.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6200" y="0"/>
            <a:ext cx="9372600" cy="70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2834" name="Text Box 7"/>
          <p:cNvSpPr txBox="1">
            <a:spLocks noChangeArrowheads="1"/>
          </p:cNvSpPr>
          <p:nvPr/>
        </p:nvSpPr>
        <p:spPr bwMode="auto">
          <a:xfrm>
            <a:off x="533400" y="2038350"/>
            <a:ext cx="3962400" cy="476250"/>
          </a:xfrm>
          <a:prstGeom prst="rect">
            <a:avLst/>
          </a:prstGeom>
          <a:solidFill>
            <a:srgbClr val="FCFCC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eaLnBrk="1" fontAlgn="base" hangingPunct="1">
              <a:lnSpc>
                <a:spcPct val="90000"/>
              </a:lnSpc>
              <a:spcBef>
                <a:spcPct val="20000"/>
              </a:spcBef>
              <a:spcAft>
                <a:spcPct val="0"/>
              </a:spcAft>
            </a:pPr>
            <a:r>
              <a:rPr lang="zh-CN" altLang="en-US" sz="2800" b="1" dirty="0">
                <a:solidFill>
                  <a:srgbClr val="000000"/>
                </a:solidFill>
                <a:latin typeface="Arial Narrow" charset="0"/>
                <a:ea typeface="ＭＳ Ｐゴシック" charset="0"/>
                <a:cs typeface="ＭＳ Ｐゴシック" charset="0"/>
              </a:rPr>
              <a:t>信主前</a:t>
            </a:r>
            <a:endParaRPr lang="zh-CN" altLang="en-US" sz="2800" b="1" dirty="0">
              <a:solidFill>
                <a:srgbClr val="000000"/>
              </a:solidFill>
              <a:ea typeface="ＭＳ Ｐゴシック" charset="0"/>
              <a:cs typeface="ＭＳ Ｐゴシック" charset="0"/>
            </a:endParaRPr>
          </a:p>
        </p:txBody>
      </p:sp>
      <p:sp>
        <p:nvSpPr>
          <p:cNvPr id="632835" name="Text Box 8"/>
          <p:cNvSpPr txBox="1">
            <a:spLocks noChangeArrowheads="1"/>
          </p:cNvSpPr>
          <p:nvPr/>
        </p:nvSpPr>
        <p:spPr bwMode="auto">
          <a:xfrm>
            <a:off x="5257800" y="2038350"/>
            <a:ext cx="3200400" cy="476250"/>
          </a:xfrm>
          <a:prstGeom prst="rect">
            <a:avLst/>
          </a:prstGeom>
          <a:solidFill>
            <a:srgbClr val="FCC6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eaLnBrk="1" fontAlgn="base" hangingPunct="1">
              <a:lnSpc>
                <a:spcPct val="90000"/>
              </a:lnSpc>
              <a:spcBef>
                <a:spcPct val="20000"/>
              </a:spcBef>
              <a:spcAft>
                <a:spcPct val="0"/>
              </a:spcAft>
            </a:pPr>
            <a:r>
              <a:rPr lang="zh-CN" altLang="en-US" sz="2800" b="1" dirty="0">
                <a:solidFill>
                  <a:srgbClr val="000000"/>
                </a:solidFill>
                <a:latin typeface="Arial Narrow" charset="0"/>
                <a:ea typeface="ＭＳ Ｐゴシック" charset="0"/>
                <a:cs typeface="ＭＳ Ｐゴシック" charset="0"/>
              </a:rPr>
              <a:t>信主后</a:t>
            </a:r>
            <a:endParaRPr lang="zh-CN" altLang="en-US" b="1" dirty="0">
              <a:solidFill>
                <a:srgbClr val="000000"/>
              </a:solidFill>
              <a:ea typeface="ＭＳ Ｐゴシック" charset="0"/>
              <a:cs typeface="ＭＳ Ｐゴシック" charset="0"/>
            </a:endParaRPr>
          </a:p>
        </p:txBody>
      </p:sp>
      <p:sp>
        <p:nvSpPr>
          <p:cNvPr id="632836" name="Rectangle 2"/>
          <p:cNvSpPr>
            <a:spLocks noGrp="1" noChangeArrowheads="1"/>
          </p:cNvSpPr>
          <p:nvPr>
            <p:ph type="title" idx="4294967295"/>
          </p:nvPr>
        </p:nvSpPr>
        <p:spPr>
          <a:xfrm>
            <a:off x="838200" y="685800"/>
            <a:ext cx="7620000" cy="1143000"/>
          </a:xfrm>
        </p:spPr>
        <p:txBody>
          <a:bodyPr/>
          <a:lstStyle/>
          <a:p>
            <a:pPr algn="ctr" eaLnBrk="1" hangingPunct="1"/>
            <a:r>
              <a:rPr lang="zh-CN" altLang="en-US" sz="4000" b="1" dirty="0">
                <a:solidFill>
                  <a:srgbClr val="000000"/>
                </a:solidFill>
                <a:latin typeface="Arial Narrow" charset="0"/>
                <a:ea typeface="SimSun" charset="0"/>
                <a:cs typeface="SimSun" charset="0"/>
              </a:rPr>
              <a:t>与罪挣扎的两个观点 </a:t>
            </a:r>
            <a:r>
              <a:rPr lang="en-US" altLang="zh-CN" sz="3600" b="1" dirty="0">
                <a:solidFill>
                  <a:srgbClr val="000000"/>
                </a:solidFill>
                <a:latin typeface="Arial Narrow" charset="0"/>
                <a:ea typeface="ＭＳ Ｐゴシック" charset="0"/>
                <a:cs typeface="Times New Roman" charset="0"/>
              </a:rPr>
              <a:t> </a:t>
            </a:r>
            <a:br>
              <a:rPr lang="en-US" altLang="zh-CN" sz="3600" b="1" dirty="0">
                <a:solidFill>
                  <a:srgbClr val="000000"/>
                </a:solidFill>
                <a:latin typeface="Arial Narrow" charset="0"/>
                <a:ea typeface="ＭＳ Ｐゴシック" charset="0"/>
                <a:cs typeface="Times New Roman" charset="0"/>
              </a:rPr>
            </a:br>
            <a:r>
              <a:rPr lang="en-US" altLang="zh-CN" sz="3600" dirty="0">
                <a:solidFill>
                  <a:srgbClr val="000000"/>
                </a:solidFill>
                <a:latin typeface="Arial Narrow" charset="0"/>
                <a:ea typeface="ＭＳ Ｐゴシック" charset="0"/>
                <a:cs typeface="Times New Roman" charset="0"/>
              </a:rPr>
              <a:t>7:7-25</a:t>
            </a:r>
          </a:p>
        </p:txBody>
      </p:sp>
      <p:pic>
        <p:nvPicPr>
          <p:cNvPr id="632837" name="Picture 5" descr="ag00223_"/>
          <p:cNvPicPr>
            <a:picLocks noChangeAspect="1" noChangeArrowheads="1" noCrop="1"/>
          </p:cNvPicPr>
          <p:nvPr/>
        </p:nvPicPr>
        <p:blipFill>
          <a:blip r:embed="rId6">
            <a:extLst>
              <a:ext uri="{28A0092B-C50C-407E-A947-70E740481C1C}">
                <a14:useLocalDpi xmlns:a14="http://schemas.microsoft.com/office/drawing/2010/main"/>
              </a:ext>
            </a:extLst>
          </a:blip>
          <a:srcRect/>
          <a:stretch>
            <a:fillRect/>
          </a:stretch>
        </p:blipFill>
        <p:spPr bwMode="auto">
          <a:xfrm>
            <a:off x="6324600" y="914400"/>
            <a:ext cx="1908175"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j0074312.mid">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3048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2839" name="Text Box 9"/>
          <p:cNvSpPr txBox="1">
            <a:spLocks noChangeArrowheads="1"/>
          </p:cNvSpPr>
          <p:nvPr/>
        </p:nvSpPr>
        <p:spPr bwMode="auto">
          <a:xfrm>
            <a:off x="8229600" y="-4763"/>
            <a:ext cx="885825" cy="461963"/>
          </a:xfrm>
          <a:prstGeom prst="rect">
            <a:avLst/>
          </a:prstGeom>
          <a:solidFill>
            <a:srgbClr val="000000"/>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eaLnBrk="1" fontAlgn="base" hangingPunct="1">
              <a:spcBef>
                <a:spcPct val="50000"/>
              </a:spcBef>
              <a:spcAft>
                <a:spcPct val="0"/>
              </a:spcAft>
            </a:pPr>
            <a:r>
              <a:rPr lang="en-US" altLang="zh-CN" sz="2400" b="1" dirty="0">
                <a:solidFill>
                  <a:srgbClr val="FFFFFF"/>
                </a:solidFill>
                <a:latin typeface="Arial" charset="0"/>
                <a:cs typeface="Arial" charset="0"/>
              </a:rPr>
              <a:t>154b</a:t>
            </a:r>
            <a:endParaRPr lang="en-US" altLang="zh-CN" sz="2400" b="1" dirty="0">
              <a:solidFill>
                <a:srgbClr val="333333"/>
              </a:solidFill>
              <a:latin typeface="Arial" charset="0"/>
              <a:cs typeface="Arial" charset="0"/>
            </a:endParaRPr>
          </a:p>
        </p:txBody>
      </p:sp>
      <p:sp>
        <p:nvSpPr>
          <p:cNvPr id="43018" name="Rectangle 10"/>
          <p:cNvSpPr>
            <a:spLocks noChangeArrowheads="1"/>
          </p:cNvSpPr>
          <p:nvPr/>
        </p:nvSpPr>
        <p:spPr bwMode="auto">
          <a:xfrm>
            <a:off x="76200" y="2671763"/>
            <a:ext cx="4648200" cy="41100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defTabSz="914400" fontAlgn="base">
              <a:spcBef>
                <a:spcPct val="0"/>
              </a:spcBef>
              <a:spcAft>
                <a:spcPct val="0"/>
              </a:spcAft>
              <a:buFontTx/>
              <a:buAutoNum type="arabicPeriod"/>
            </a:pPr>
            <a:r>
              <a:rPr lang="zh-CN" altLang="en-US" sz="2000" b="1" dirty="0">
                <a:solidFill>
                  <a:srgbClr val="333333"/>
                </a:solidFill>
                <a:latin typeface="Times New Roman" charset="0"/>
                <a:ea typeface="SimSun" charset="0"/>
              </a:rPr>
              <a:t>信徒怎么能说 “我是罪的奴仆” </a:t>
            </a:r>
            <a:r>
              <a:rPr lang="en-US" altLang="zh-CN" sz="2000" b="1" dirty="0">
                <a:solidFill>
                  <a:srgbClr val="333333"/>
                </a:solidFill>
                <a:latin typeface="Times New Roman" charset="0"/>
                <a:ea typeface="SimSun" charset="0"/>
              </a:rPr>
              <a:t>(7:14): </a:t>
            </a:r>
          </a:p>
          <a:p>
            <a:pPr marL="533400" indent="-533400" defTabSz="914400" fontAlgn="base">
              <a:spcBef>
                <a:spcPct val="0"/>
              </a:spcBef>
              <a:spcAft>
                <a:spcPct val="0"/>
              </a:spcAft>
            </a:pPr>
            <a:r>
              <a:rPr lang="zh-CN" altLang="en-US" sz="2000" b="1" dirty="0">
                <a:solidFill>
                  <a:srgbClr val="333333"/>
                </a:solidFill>
                <a:latin typeface="Times New Roman" charset="0"/>
                <a:ea typeface="SimSun" charset="0"/>
              </a:rPr>
              <a:t>       这不符合保罗的思想：</a:t>
            </a:r>
          </a:p>
          <a:p>
            <a:pPr marL="914400" lvl="1" indent="-457200" defTabSz="914400" fontAlgn="base">
              <a:spcBef>
                <a:spcPct val="0"/>
              </a:spcBef>
              <a:spcAft>
                <a:spcPct val="0"/>
              </a:spcAft>
            </a:pPr>
            <a:r>
              <a:rPr lang="en-US" altLang="zh-CN" sz="2000" b="1" dirty="0">
                <a:solidFill>
                  <a:srgbClr val="333333"/>
                </a:solidFill>
                <a:latin typeface="Times New Roman" charset="0"/>
                <a:ea typeface="SimSun" charset="0"/>
              </a:rPr>
              <a:t>    (6:6)</a:t>
            </a:r>
            <a:r>
              <a:rPr lang="zh-CN" altLang="en-US" sz="2000" b="1" dirty="0">
                <a:solidFill>
                  <a:srgbClr val="333333"/>
                </a:solidFill>
                <a:latin typeface="Times New Roman" charset="0"/>
                <a:ea typeface="SimSun" charset="0"/>
              </a:rPr>
              <a:t> “我们不再作罪的奴仆”</a:t>
            </a:r>
          </a:p>
          <a:p>
            <a:pPr marL="914400" lvl="1" indent="-457200" defTabSz="914400" fontAlgn="base">
              <a:spcBef>
                <a:spcPct val="0"/>
              </a:spcBef>
              <a:spcAft>
                <a:spcPct val="0"/>
              </a:spcAft>
            </a:pPr>
            <a:r>
              <a:rPr lang="en-US" altLang="zh-CN" sz="2000" b="1" dirty="0">
                <a:solidFill>
                  <a:srgbClr val="333333"/>
                </a:solidFill>
                <a:latin typeface="Times New Roman" charset="0"/>
                <a:ea typeface="SimSun" charset="0"/>
              </a:rPr>
              <a:t>    (6:2) “</a:t>
            </a:r>
            <a:r>
              <a:rPr lang="zh-CN" altLang="en-US" sz="2000" b="1" dirty="0">
                <a:solidFill>
                  <a:srgbClr val="333333"/>
                </a:solidFill>
                <a:latin typeface="Times New Roman" charset="0"/>
                <a:ea typeface="SimSun" charset="0"/>
              </a:rPr>
              <a:t>已从罪里的了释放，并成为神的奴仆”</a:t>
            </a:r>
          </a:p>
          <a:p>
            <a:pPr marL="533400" indent="-533400" defTabSz="914400" fontAlgn="base">
              <a:spcBef>
                <a:spcPct val="0"/>
              </a:spcBef>
              <a:spcAft>
                <a:spcPct val="0"/>
              </a:spcAft>
            </a:pPr>
            <a:r>
              <a:rPr lang="en-US" altLang="zh-CN" sz="2000" b="1" dirty="0">
                <a:solidFill>
                  <a:srgbClr val="333333"/>
                </a:solidFill>
                <a:latin typeface="Times New Roman" charset="0"/>
                <a:ea typeface="SimSun" charset="0"/>
              </a:rPr>
              <a:t>2.     “</a:t>
            </a:r>
            <a:r>
              <a:rPr lang="zh-CN" altLang="en-US" sz="2000" b="1" dirty="0">
                <a:solidFill>
                  <a:srgbClr val="333333"/>
                </a:solidFill>
                <a:latin typeface="Times New Roman" charset="0"/>
                <a:ea typeface="SimSun" charset="0"/>
              </a:rPr>
              <a:t>属肉体”不是指身体的情欲而是一种生活方式 </a:t>
            </a:r>
            <a:r>
              <a:rPr lang="en-US" altLang="zh-CN" sz="2000" b="1" dirty="0">
                <a:solidFill>
                  <a:srgbClr val="333333"/>
                </a:solidFill>
                <a:latin typeface="Times New Roman" charset="0"/>
                <a:ea typeface="SimSun" charset="0"/>
              </a:rPr>
              <a:t>(7:5 ff.)</a:t>
            </a:r>
          </a:p>
          <a:p>
            <a:pPr marL="533400" indent="-533400" defTabSz="914400" fontAlgn="base">
              <a:spcBef>
                <a:spcPct val="0"/>
              </a:spcBef>
              <a:spcAft>
                <a:spcPct val="0"/>
              </a:spcAft>
            </a:pPr>
            <a:r>
              <a:rPr lang="en-US" altLang="zh-CN" sz="2000" b="1" dirty="0">
                <a:solidFill>
                  <a:srgbClr val="333333"/>
                </a:solidFill>
                <a:latin typeface="Times New Roman" charset="0"/>
                <a:ea typeface="SimSun" charset="0"/>
              </a:rPr>
              <a:t>3.     </a:t>
            </a:r>
            <a:r>
              <a:rPr lang="zh-CN" altLang="en-US" sz="2000" b="1" dirty="0">
                <a:solidFill>
                  <a:srgbClr val="333333"/>
                </a:solidFill>
                <a:latin typeface="Times New Roman" charset="0"/>
                <a:ea typeface="SimSun" charset="0"/>
              </a:rPr>
              <a:t>理论的构造</a:t>
            </a:r>
          </a:p>
          <a:p>
            <a:pPr marL="914400" lvl="1" indent="-457200" defTabSz="914400" fontAlgn="base">
              <a:spcBef>
                <a:spcPct val="0"/>
              </a:spcBef>
              <a:spcAft>
                <a:spcPct val="0"/>
              </a:spcAft>
            </a:pPr>
            <a:r>
              <a:rPr lang="en-US" altLang="zh-CN" sz="2000" b="1" dirty="0">
                <a:solidFill>
                  <a:srgbClr val="333333"/>
                </a:solidFill>
                <a:latin typeface="Times New Roman" charset="0"/>
                <a:ea typeface="SimSun" charset="0"/>
              </a:rPr>
              <a:t>     7:7-25</a:t>
            </a:r>
            <a:r>
              <a:rPr lang="zh-CN" altLang="en-US" sz="2000" b="1" dirty="0">
                <a:solidFill>
                  <a:srgbClr val="333333"/>
                </a:solidFill>
                <a:latin typeface="Times New Roman" charset="0"/>
                <a:ea typeface="SimSun" charset="0"/>
              </a:rPr>
              <a:t>解释</a:t>
            </a:r>
            <a:r>
              <a:rPr lang="en-US" altLang="zh-CN" sz="2000" b="1" dirty="0">
                <a:solidFill>
                  <a:srgbClr val="333333"/>
                </a:solidFill>
                <a:latin typeface="Times New Roman" charset="0"/>
                <a:ea typeface="SimSun" charset="0"/>
              </a:rPr>
              <a:t>7:5 (</a:t>
            </a:r>
            <a:r>
              <a:rPr lang="zh-CN" altLang="en-US" sz="2000" b="1" dirty="0">
                <a:solidFill>
                  <a:srgbClr val="333333"/>
                </a:solidFill>
                <a:latin typeface="Times New Roman" charset="0"/>
                <a:ea typeface="SimSun" charset="0"/>
              </a:rPr>
              <a:t>信主之前</a:t>
            </a:r>
            <a:r>
              <a:rPr lang="en-US" altLang="zh-CN" sz="2000" b="1" dirty="0">
                <a:solidFill>
                  <a:srgbClr val="333333"/>
                </a:solidFill>
                <a:latin typeface="Times New Roman" charset="0"/>
                <a:ea typeface="SimSun" charset="0"/>
              </a:rPr>
              <a:t>)</a:t>
            </a:r>
          </a:p>
          <a:p>
            <a:pPr marL="914400" lvl="1" indent="-457200" defTabSz="914400" fontAlgn="base">
              <a:spcBef>
                <a:spcPct val="0"/>
              </a:spcBef>
              <a:spcAft>
                <a:spcPct val="0"/>
              </a:spcAft>
            </a:pPr>
            <a:r>
              <a:rPr lang="en-US" altLang="zh-CN" sz="2000" b="1" dirty="0">
                <a:solidFill>
                  <a:srgbClr val="333333"/>
                </a:solidFill>
                <a:latin typeface="Times New Roman" charset="0"/>
                <a:ea typeface="SimSun" charset="0"/>
              </a:rPr>
              <a:t>     8:1-17</a:t>
            </a:r>
            <a:r>
              <a:rPr lang="zh-CN" altLang="en-US" sz="2000" b="1" dirty="0">
                <a:solidFill>
                  <a:srgbClr val="333333"/>
                </a:solidFill>
                <a:latin typeface="Times New Roman" charset="0"/>
                <a:ea typeface="SimSun" charset="0"/>
              </a:rPr>
              <a:t>解释</a:t>
            </a:r>
            <a:r>
              <a:rPr lang="en-US" altLang="zh-CN" sz="2000" b="1" dirty="0">
                <a:solidFill>
                  <a:srgbClr val="333333"/>
                </a:solidFill>
                <a:latin typeface="Times New Roman" charset="0"/>
                <a:ea typeface="SimSun" charset="0"/>
              </a:rPr>
              <a:t>7:6 (</a:t>
            </a:r>
            <a:r>
              <a:rPr lang="zh-CN" altLang="en-US" sz="2000" b="1" dirty="0">
                <a:solidFill>
                  <a:srgbClr val="333333"/>
                </a:solidFill>
                <a:latin typeface="Times New Roman" charset="0"/>
                <a:ea typeface="SimSun" charset="0"/>
              </a:rPr>
              <a:t>信主之后</a:t>
            </a:r>
            <a:r>
              <a:rPr lang="en-US" altLang="zh-CN" sz="2000" b="1" dirty="0">
                <a:solidFill>
                  <a:srgbClr val="333333"/>
                </a:solidFill>
                <a:latin typeface="Times New Roman" charset="0"/>
                <a:ea typeface="SimSun" charset="0"/>
              </a:rPr>
              <a:t>)</a:t>
            </a:r>
          </a:p>
          <a:p>
            <a:pPr marL="914400" lvl="1" indent="-457200" defTabSz="914400" eaLnBrk="0" fontAlgn="base" hangingPunct="0">
              <a:lnSpc>
                <a:spcPct val="80000"/>
              </a:lnSpc>
              <a:spcBef>
                <a:spcPct val="20000"/>
              </a:spcBef>
              <a:spcAft>
                <a:spcPct val="0"/>
              </a:spcAft>
              <a:buFontTx/>
              <a:buChar char="-"/>
            </a:pPr>
            <a:endParaRPr lang="en-US" altLang="zh-CN" sz="2000" b="1" dirty="0">
              <a:solidFill>
                <a:srgbClr val="000000"/>
              </a:solidFill>
              <a:ea typeface="ＭＳ Ｐゴシック" charset="0"/>
              <a:cs typeface="ＭＳ Ｐゴシック" charset="0"/>
            </a:endParaRPr>
          </a:p>
        </p:txBody>
      </p:sp>
      <p:sp>
        <p:nvSpPr>
          <p:cNvPr id="43020" name="Rectangle 12"/>
          <p:cNvSpPr>
            <a:spLocks noChangeArrowheads="1"/>
          </p:cNvSpPr>
          <p:nvPr/>
        </p:nvSpPr>
        <p:spPr bwMode="auto">
          <a:xfrm>
            <a:off x="4953000" y="2590800"/>
            <a:ext cx="4191000" cy="4191000"/>
          </a:xfrm>
          <a:prstGeom prst="rect">
            <a:avLst/>
          </a:prstGeom>
          <a:solidFill>
            <a:srgbClr val="FCFC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defTabSz="914400" fontAlgn="base">
              <a:spcBef>
                <a:spcPct val="0"/>
              </a:spcBef>
              <a:spcAft>
                <a:spcPct val="0"/>
              </a:spcAft>
              <a:buFontTx/>
              <a:buAutoNum type="arabicPeriod"/>
            </a:pPr>
            <a:r>
              <a:rPr lang="zh-CN" altLang="en-US" sz="2000" b="1" dirty="0">
                <a:solidFill>
                  <a:srgbClr val="333333"/>
                </a:solidFill>
                <a:latin typeface="Times New Roman" charset="0"/>
                <a:ea typeface="SimSun" charset="0"/>
              </a:rPr>
              <a:t>信徒也会犯罪，因为保罗讲</a:t>
            </a:r>
            <a:r>
              <a:rPr lang="en-US" altLang="zh-CN" sz="2000" b="1" dirty="0">
                <a:solidFill>
                  <a:srgbClr val="333333"/>
                </a:solidFill>
                <a:latin typeface="Times New Roman" charset="0"/>
                <a:ea typeface="SimSun" charset="0"/>
              </a:rPr>
              <a:t>: </a:t>
            </a:r>
          </a:p>
          <a:p>
            <a:pPr marL="37931725" lvl="1" indent="-37474525" defTabSz="914400" fontAlgn="base">
              <a:spcBef>
                <a:spcPct val="0"/>
              </a:spcBef>
              <a:spcAft>
                <a:spcPct val="0"/>
              </a:spcAft>
            </a:pPr>
            <a:r>
              <a:rPr lang="en-US" altLang="zh-CN" sz="2000" b="1" dirty="0">
                <a:solidFill>
                  <a:srgbClr val="333333"/>
                </a:solidFill>
                <a:latin typeface="Times New Roman" charset="0"/>
                <a:ea typeface="SimSun" charset="0"/>
              </a:rPr>
              <a:t>“</a:t>
            </a:r>
            <a:r>
              <a:rPr lang="zh-CN" altLang="en-US" sz="2000" b="1" dirty="0">
                <a:solidFill>
                  <a:srgbClr val="333333"/>
                </a:solidFill>
                <a:latin typeface="Times New Roman" charset="0"/>
                <a:ea typeface="SimSun" charset="0"/>
              </a:rPr>
              <a:t>不要容罪在你们必死的肉体上</a:t>
            </a:r>
          </a:p>
          <a:p>
            <a:pPr marL="37931725" lvl="1" indent="-37474525" defTabSz="914400" fontAlgn="base">
              <a:spcBef>
                <a:spcPct val="0"/>
              </a:spcBef>
              <a:spcAft>
                <a:spcPct val="0"/>
              </a:spcAft>
            </a:pPr>
            <a:r>
              <a:rPr lang="zh-CN" altLang="en-US" sz="2000" b="1" dirty="0">
                <a:solidFill>
                  <a:srgbClr val="333333"/>
                </a:solidFill>
                <a:latin typeface="Times New Roman" charset="0"/>
                <a:ea typeface="SimSun" charset="0"/>
              </a:rPr>
              <a:t> 权，使你们顺从肉体的私欲”</a:t>
            </a:r>
          </a:p>
          <a:p>
            <a:pPr marL="37931725" lvl="1" indent="-37474525" defTabSz="914400" fontAlgn="base">
              <a:spcBef>
                <a:spcPct val="0"/>
              </a:spcBef>
              <a:spcAft>
                <a:spcPct val="0"/>
              </a:spcAft>
            </a:pPr>
            <a:r>
              <a:rPr lang="zh-CN" altLang="en-US" sz="2000" b="1" dirty="0">
                <a:solidFill>
                  <a:srgbClr val="333333"/>
                </a:solidFill>
                <a:latin typeface="Times New Roman" charset="0"/>
                <a:ea typeface="SimSun" charset="0"/>
              </a:rPr>
              <a:t> </a:t>
            </a:r>
            <a:r>
              <a:rPr lang="en-US" altLang="zh-CN" sz="2000" b="1" dirty="0">
                <a:solidFill>
                  <a:srgbClr val="333333"/>
                </a:solidFill>
                <a:latin typeface="Times New Roman" charset="0"/>
                <a:ea typeface="SimSun" charset="0"/>
              </a:rPr>
              <a:t>(6:12)</a:t>
            </a:r>
          </a:p>
          <a:p>
            <a:pPr marL="533400" indent="-533400" defTabSz="914400" fontAlgn="base">
              <a:spcBef>
                <a:spcPct val="0"/>
              </a:spcBef>
              <a:spcAft>
                <a:spcPct val="0"/>
              </a:spcAft>
              <a:buFontTx/>
              <a:buAutoNum type="arabicPeriod"/>
            </a:pPr>
            <a:r>
              <a:rPr lang="zh-CN" altLang="en-US" sz="2000" b="1" dirty="0">
                <a:solidFill>
                  <a:srgbClr val="333333"/>
                </a:solidFill>
                <a:latin typeface="Times New Roman" charset="0"/>
                <a:ea typeface="SimSun" charset="0"/>
              </a:rPr>
              <a:t>保罗形容他信主之前是一种无需挣扎的生命 </a:t>
            </a:r>
            <a:r>
              <a:rPr lang="en-US" altLang="zh-CN" sz="2000" b="1" dirty="0">
                <a:solidFill>
                  <a:srgbClr val="333333"/>
                </a:solidFill>
                <a:latin typeface="Times New Roman" charset="0"/>
                <a:ea typeface="SimSun" charset="0"/>
              </a:rPr>
              <a:t>(</a:t>
            </a:r>
            <a:r>
              <a:rPr lang="zh-CN" altLang="en-US" sz="2000" b="1" dirty="0">
                <a:solidFill>
                  <a:srgbClr val="333333"/>
                </a:solidFill>
                <a:latin typeface="Times New Roman" charset="0"/>
                <a:ea typeface="SimSun" charset="0"/>
              </a:rPr>
              <a:t>加</a:t>
            </a:r>
            <a:r>
              <a:rPr lang="en-US" altLang="zh-CN" sz="2000" b="1" dirty="0">
                <a:solidFill>
                  <a:srgbClr val="333333"/>
                </a:solidFill>
                <a:latin typeface="Times New Roman" charset="0"/>
                <a:ea typeface="SimSun" charset="0"/>
              </a:rPr>
              <a:t>1:14</a:t>
            </a:r>
            <a:r>
              <a:rPr lang="zh-CN" altLang="en-US" sz="2000" b="1" dirty="0">
                <a:solidFill>
                  <a:srgbClr val="333333"/>
                </a:solidFill>
                <a:latin typeface="Times New Roman" charset="0"/>
                <a:ea typeface="SimSun" charset="0"/>
              </a:rPr>
              <a:t>、</a:t>
            </a:r>
            <a:r>
              <a:rPr lang="ja-JP" altLang="en-US" sz="2000" b="1" dirty="0">
                <a:solidFill>
                  <a:srgbClr val="333333"/>
                </a:solidFill>
                <a:latin typeface="Times New Roman" charset="0"/>
                <a:ea typeface="SimSun" charset="0"/>
              </a:rPr>
              <a:t>腓</a:t>
            </a:r>
            <a:r>
              <a:rPr lang="zh-CN" altLang="en-US" sz="2000" b="1" dirty="0">
                <a:solidFill>
                  <a:srgbClr val="333333"/>
                </a:solidFill>
                <a:latin typeface="Times New Roman" charset="0"/>
                <a:ea typeface="SimSun" charset="0"/>
              </a:rPr>
              <a:t> </a:t>
            </a:r>
            <a:r>
              <a:rPr lang="en-US" altLang="zh-CN" sz="2000" b="1" dirty="0">
                <a:solidFill>
                  <a:srgbClr val="333333"/>
                </a:solidFill>
                <a:latin typeface="Times New Roman" charset="0"/>
                <a:ea typeface="SimSun" charset="0"/>
              </a:rPr>
              <a:t>3:5-6)</a:t>
            </a:r>
          </a:p>
          <a:p>
            <a:pPr marL="533400" indent="-533400" defTabSz="914400" fontAlgn="base">
              <a:spcBef>
                <a:spcPct val="0"/>
              </a:spcBef>
              <a:spcAft>
                <a:spcPct val="0"/>
              </a:spcAft>
            </a:pPr>
            <a:r>
              <a:rPr lang="en-US" altLang="zh-CN" sz="2000" b="1" dirty="0">
                <a:solidFill>
                  <a:srgbClr val="333333"/>
                </a:solidFill>
                <a:latin typeface="Times New Roman" charset="0"/>
                <a:ea typeface="SimSun" charset="0"/>
              </a:rPr>
              <a:t>3.     </a:t>
            </a:r>
            <a:r>
              <a:rPr lang="zh-CN" altLang="en-US" sz="2000" b="1" dirty="0">
                <a:solidFill>
                  <a:srgbClr val="333333"/>
                </a:solidFill>
                <a:latin typeface="Times New Roman" charset="0"/>
                <a:ea typeface="SimSun" charset="0"/>
              </a:rPr>
              <a:t>用现在时态形容当前的挣扎</a:t>
            </a:r>
          </a:p>
          <a:p>
            <a:pPr marL="533400" indent="-533400" defTabSz="914400" fontAlgn="base">
              <a:spcBef>
                <a:spcPct val="0"/>
              </a:spcBef>
              <a:spcAft>
                <a:spcPct val="0"/>
              </a:spcAft>
              <a:buFontTx/>
              <a:buAutoNum type="arabicPeriod" startAt="4"/>
            </a:pPr>
            <a:r>
              <a:rPr lang="en-US" altLang="zh-CN" sz="2000" b="1" dirty="0">
                <a:solidFill>
                  <a:srgbClr val="333333"/>
                </a:solidFill>
                <a:latin typeface="Times New Roman" charset="0"/>
                <a:ea typeface="SimSun" charset="0"/>
              </a:rPr>
              <a:t>6-8 </a:t>
            </a:r>
            <a:r>
              <a:rPr lang="zh-CN" altLang="en-US" sz="2000" b="1" dirty="0">
                <a:solidFill>
                  <a:srgbClr val="333333"/>
                </a:solidFill>
                <a:latin typeface="Times New Roman" charset="0"/>
                <a:ea typeface="SimSun" charset="0"/>
              </a:rPr>
              <a:t>章形容成圣 </a:t>
            </a:r>
            <a:r>
              <a:rPr lang="en-US" altLang="zh-CN" sz="2000" b="1" dirty="0">
                <a:solidFill>
                  <a:srgbClr val="333333"/>
                </a:solidFill>
                <a:latin typeface="Times New Roman" charset="0"/>
                <a:ea typeface="SimSun" charset="0"/>
              </a:rPr>
              <a:t>(</a:t>
            </a:r>
            <a:r>
              <a:rPr lang="zh-CN" altLang="en-US" sz="2000" b="1" dirty="0">
                <a:solidFill>
                  <a:srgbClr val="333333"/>
                </a:solidFill>
                <a:latin typeface="Times New Roman" charset="0"/>
                <a:ea typeface="SimSun" charset="0"/>
              </a:rPr>
              <a:t>有关信主之后</a:t>
            </a:r>
            <a:r>
              <a:rPr lang="en-US" altLang="zh-CN" sz="2000" b="1" dirty="0">
                <a:solidFill>
                  <a:srgbClr val="333333"/>
                </a:solidFill>
                <a:latin typeface="Times New Roman" charset="0"/>
                <a:ea typeface="SimSun" charset="0"/>
              </a:rPr>
              <a:t>)</a:t>
            </a:r>
          </a:p>
          <a:p>
            <a:pPr marL="533400" indent="-533400" defTabSz="914400" fontAlgn="base">
              <a:spcBef>
                <a:spcPct val="0"/>
              </a:spcBef>
              <a:spcAft>
                <a:spcPct val="0"/>
              </a:spcAft>
              <a:buFontTx/>
              <a:buAutoNum type="arabicPeriod" startAt="4"/>
            </a:pPr>
            <a:r>
              <a:rPr lang="zh-CN" altLang="en-US" sz="2000" b="1" dirty="0">
                <a:solidFill>
                  <a:srgbClr val="333333"/>
                </a:solidFill>
                <a:latin typeface="Times New Roman" charset="0"/>
                <a:ea typeface="SimSun" charset="0"/>
              </a:rPr>
              <a:t>事实</a:t>
            </a:r>
            <a:r>
              <a:rPr lang="en-US" altLang="zh-CN" sz="2000" b="1" dirty="0">
                <a:solidFill>
                  <a:srgbClr val="333333"/>
                </a:solidFill>
                <a:latin typeface="Times New Roman" charset="0"/>
                <a:ea typeface="SimSun" charset="0"/>
              </a:rPr>
              <a:t>: </a:t>
            </a:r>
            <a:r>
              <a:rPr lang="zh-CN" altLang="en-US" sz="2000" b="1" dirty="0">
                <a:solidFill>
                  <a:srgbClr val="333333"/>
                </a:solidFill>
                <a:latin typeface="Times New Roman" charset="0"/>
                <a:ea typeface="SimSun" charset="0"/>
              </a:rPr>
              <a:t>基督徒会不断地经历罪的 挣扎。</a:t>
            </a:r>
            <a:endParaRPr lang="en-US" altLang="zh-CN" sz="2000" b="1" dirty="0">
              <a:solidFill>
                <a:srgbClr val="333333"/>
              </a:solidFill>
              <a:latin typeface="Times New Roman" charset="0"/>
              <a:ea typeface="SimSun" charset="0"/>
            </a:endParaRPr>
          </a:p>
        </p:txBody>
      </p:sp>
    </p:spTree>
    <p:extLst>
      <p:ext uri="{BB962C8B-B14F-4D97-AF65-F5344CB8AC3E}">
        <p14:creationId xmlns:p14="http://schemas.microsoft.com/office/powerpoint/2010/main" val="2033865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additive="base">
                                        <p:cTn id="7" dur="500" fill="hold"/>
                                        <p:tgtEl>
                                          <p:spTgt spid="43014"/>
                                        </p:tgtEl>
                                        <p:attrNameLst>
                                          <p:attrName>ppt_x</p:attrName>
                                        </p:attrNameLst>
                                      </p:cBhvr>
                                      <p:tavLst>
                                        <p:tav tm="0">
                                          <p:val>
                                            <p:strVal val="0-#ppt_w/2"/>
                                          </p:val>
                                        </p:tav>
                                        <p:tav tm="100000">
                                          <p:val>
                                            <p:strVal val="#ppt_x"/>
                                          </p:val>
                                        </p:tav>
                                      </p:tavLst>
                                    </p:anim>
                                    <p:anim calcmode="lin" valueType="num">
                                      <p:cBhvr additive="base">
                                        <p:cTn id="8" dur="500" fill="hold"/>
                                        <p:tgtEl>
                                          <p:spTgt spid="430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1" fill="hold"/>
                                        <p:tgtEl>
                                          <p:spTgt spid="43014"/>
                                        </p:tgtEl>
                                      </p:cBhvr>
                                    </p:cmd>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3018">
                                            <p:txEl>
                                              <p:pRg st="0" end="0"/>
                                            </p:txEl>
                                          </p:spTgt>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4" name="whoosh.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43018">
                                            <p:txEl>
                                              <p:pRg st="1" end="1"/>
                                            </p:txEl>
                                          </p:spTgt>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whoosh.wav"/>
                                        </p:tgtEl>
                                      </p:cMediaNode>
                                    </p:audio>
                                  </p:subTnLst>
                                </p:cTn>
                              </p:par>
                              <p:par>
                                <p:cTn id="20" presetID="1" presetClass="entr" presetSubtype="0" fill="hold" grpId="0" nodeType="withEffect">
                                  <p:stCondLst>
                                    <p:cond delay="0"/>
                                  </p:stCondLst>
                                  <p:childTnLst>
                                    <p:set>
                                      <p:cBhvr>
                                        <p:cTn id="21" dur="1" fill="hold">
                                          <p:stCondLst>
                                            <p:cond delay="499"/>
                                          </p:stCondLst>
                                        </p:cTn>
                                        <p:tgtEl>
                                          <p:spTgt spid="43018">
                                            <p:txEl>
                                              <p:pRg st="2" end="2"/>
                                            </p:txEl>
                                          </p:spTgt>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whoosh.wav"/>
                                        </p:tgtEl>
                                      </p:cMediaNode>
                                    </p:audio>
                                  </p:subTnLst>
                                </p:cTn>
                              </p:par>
                              <p:par>
                                <p:cTn id="22" presetID="1" presetClass="entr" presetSubtype="0" fill="hold" grpId="0" nodeType="withEffect">
                                  <p:stCondLst>
                                    <p:cond delay="0"/>
                                  </p:stCondLst>
                                  <p:childTnLst>
                                    <p:set>
                                      <p:cBhvr>
                                        <p:cTn id="23" dur="1" fill="hold">
                                          <p:stCondLst>
                                            <p:cond delay="499"/>
                                          </p:stCondLst>
                                        </p:cTn>
                                        <p:tgtEl>
                                          <p:spTgt spid="43018">
                                            <p:txEl>
                                              <p:pRg st="3" end="3"/>
                                            </p:txEl>
                                          </p:spTgt>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whoosh.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43018">
                                            <p:txEl>
                                              <p:pRg st="4" end="4"/>
                                            </p:txEl>
                                          </p:spTgt>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whoosh.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43018">
                                            <p:txEl>
                                              <p:pRg st="5" end="5"/>
                                            </p:txEl>
                                          </p:spTgt>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whoosh.wav"/>
                                        </p:tgtEl>
                                      </p:cMediaNode>
                                    </p:audio>
                                  </p:subTnLst>
                                </p:cTn>
                              </p:par>
                              <p:par>
                                <p:cTn id="32" presetID="1" presetClass="entr" presetSubtype="0" fill="hold" grpId="0" nodeType="withEffect">
                                  <p:stCondLst>
                                    <p:cond delay="0"/>
                                  </p:stCondLst>
                                  <p:childTnLst>
                                    <p:set>
                                      <p:cBhvr>
                                        <p:cTn id="33" dur="1" fill="hold">
                                          <p:stCondLst>
                                            <p:cond delay="499"/>
                                          </p:stCondLst>
                                        </p:cTn>
                                        <p:tgtEl>
                                          <p:spTgt spid="43018">
                                            <p:txEl>
                                              <p:pRg st="6" end="6"/>
                                            </p:txEl>
                                          </p:spTgt>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whoosh.wav"/>
                                        </p:tgtEl>
                                      </p:cMediaNode>
                                    </p:audio>
                                  </p:subTnLst>
                                </p:cTn>
                              </p:par>
                              <p:par>
                                <p:cTn id="34" presetID="1" presetClass="entr" presetSubtype="0" fill="hold" grpId="0" nodeType="withEffect">
                                  <p:stCondLst>
                                    <p:cond delay="0"/>
                                  </p:stCondLst>
                                  <p:childTnLst>
                                    <p:set>
                                      <p:cBhvr>
                                        <p:cTn id="35" dur="1" fill="hold">
                                          <p:stCondLst>
                                            <p:cond delay="499"/>
                                          </p:stCondLst>
                                        </p:cTn>
                                        <p:tgtEl>
                                          <p:spTgt spid="43018">
                                            <p:txEl>
                                              <p:pRg st="7" end="7"/>
                                            </p:txEl>
                                          </p:spTgt>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whoosh.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43020">
                                            <p:txEl>
                                              <p:pRg st="0" end="0"/>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499"/>
                                          </p:stCondLst>
                                        </p:cTn>
                                        <p:tgtEl>
                                          <p:spTgt spid="43020">
                                            <p:txEl>
                                              <p:pRg st="1" end="1"/>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499"/>
                                          </p:stCondLst>
                                        </p:cTn>
                                        <p:tgtEl>
                                          <p:spTgt spid="43020">
                                            <p:txEl>
                                              <p:pRg st="2" end="2"/>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499"/>
                                          </p:stCondLst>
                                        </p:cTn>
                                        <p:tgtEl>
                                          <p:spTgt spid="43020">
                                            <p:txEl>
                                              <p:pRg st="3" end="3"/>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43020">
                                            <p:txEl>
                                              <p:pRg st="4" end="4"/>
                                            </p:txEl>
                                          </p:spTgt>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43020">
                                            <p:txEl>
                                              <p:pRg st="5" end="5"/>
                                            </p:txEl>
                                          </p:spTgt>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43020">
                                            <p:txEl>
                                              <p:pRg st="6" end="6"/>
                                            </p:txEl>
                                          </p:spTgt>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430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numSld="7">
                <p:cTn id="62" fill="hold" display="0">
                  <p:stCondLst>
                    <p:cond delay="indefinite"/>
                  </p:stCondLst>
                  <p:endCondLst>
                    <p:cond evt="onPrev" delay="0">
                      <p:tgtEl>
                        <p:sldTgt/>
                      </p:tgtEl>
                    </p:cond>
                    <p:cond evt="onStopAudio" delay="0">
                      <p:tgtEl>
                        <p:sldTgt/>
                      </p:tgtEl>
                    </p:cond>
                  </p:endCondLst>
                </p:cTn>
                <p:tgtEl>
                  <p:spTgt spid="43014"/>
                </p:tgtEl>
              </p:cMediaNode>
            </p:audio>
          </p:childTnLst>
        </p:cTn>
      </p:par>
    </p:tnLst>
    <p:bldLst>
      <p:bldP spid="43018" grpId="0" build="p" autoUpdateAnimBg="0"/>
      <p:bldP spid="43020"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678309564"/>
      </p:ext>
    </p:extLst>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zh-CN" altLang="en-US" sz="2800" b="1" dirty="0">
                <a:solidFill>
                  <a:srgbClr val="FFFFFF"/>
                </a:solidFill>
                <a:latin typeface="Arial" charset="0"/>
                <a:ea typeface="ＭＳ Ｐゴシック" charset="0"/>
              </a:rPr>
              <a:t>救恩论链接地址 </a:t>
            </a:r>
            <a:r>
              <a:rPr lang="en-US" sz="2800" b="1" dirty="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200" b="1" dirty="0">
                <a:solidFill>
                  <a:srgbClr val="FFFFFF"/>
                </a:solidFill>
                <a:latin typeface="Arial" charset="0"/>
                <a:cs typeface="Arial" charset="0"/>
              </a:rPr>
              <a:t>免费获得该讲解</a:t>
            </a:r>
            <a:r>
              <a:rPr lang="en-US" altLang="zh-CN" sz="3200" b="1" dirty="0">
                <a:solidFill>
                  <a:srgbClr val="FFFFFF"/>
                </a:solidFill>
                <a:latin typeface="Arial" charset="0"/>
                <a:cs typeface="Arial" charset="0"/>
              </a:rPr>
              <a:t>!</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6" name="Rectangle 1026"/>
          <p:cNvSpPr txBox="1">
            <a:spLocks noChangeArrowheads="1"/>
          </p:cNvSpPr>
          <p:nvPr/>
        </p:nvSpPr>
        <p:spPr bwMode="auto">
          <a:xfrm>
            <a:off x="-44173" y="1322781"/>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2872106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6674" name="Rectangle 2"/>
          <p:cNvSpPr>
            <a:spLocks noGrp="1" noChangeArrowheads="1"/>
          </p:cNvSpPr>
          <p:nvPr>
            <p:ph type="ctrTitle"/>
          </p:nvPr>
        </p:nvSpPr>
        <p:spPr/>
        <p:txBody>
          <a:bodyPr/>
          <a:lstStyle/>
          <a:p>
            <a:pPr eaLnBrk="1" hangingPunct="1"/>
            <a:r>
              <a:rPr lang="zh-CN" altLang="en-US" dirty="0">
                <a:solidFill>
                  <a:schemeClr val="bg1"/>
                </a:solidFill>
              </a:rPr>
              <a:t>罗马 </a:t>
            </a:r>
            <a:r>
              <a:rPr lang="en-US" dirty="0">
                <a:solidFill>
                  <a:schemeClr val="bg1"/>
                </a:solidFill>
              </a:rPr>
              <a:t>7</a:t>
            </a:r>
            <a:endParaRPr lang="en-US" dirty="0"/>
          </a:p>
        </p:txBody>
      </p:sp>
      <p:sp>
        <p:nvSpPr>
          <p:cNvPr id="796675" name="Rectangle 3"/>
          <p:cNvSpPr>
            <a:spLocks noGrp="1" noChangeArrowheads="1"/>
          </p:cNvSpPr>
          <p:nvPr>
            <p:ph type="subTitle" idx="1"/>
          </p:nvPr>
        </p:nvSpPr>
        <p:spPr/>
        <p:txBody>
          <a:bodyPr/>
          <a:lstStyle/>
          <a:p>
            <a:pPr eaLnBrk="1" hangingPunct="1"/>
            <a:r>
              <a:rPr lang="zh-CN" altLang="en-US" b="1" i="1" dirty="0">
                <a:solidFill>
                  <a:srgbClr val="FFFFFF"/>
                </a:solidFill>
              </a:rPr>
              <a:t>信徒脱离律法而或自由 </a:t>
            </a:r>
          </a:p>
        </p:txBody>
      </p:sp>
    </p:spTree>
    <p:extLst>
      <p:ext uri="{BB962C8B-B14F-4D97-AF65-F5344CB8AC3E}">
        <p14:creationId xmlns:p14="http://schemas.microsoft.com/office/powerpoint/2010/main" val="3015126293"/>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0" y="0"/>
            <a:ext cx="9144000" cy="1524000"/>
          </a:xfrm>
          <a:effectLst>
            <a:outerShdw blurRad="63500" dist="35921" dir="2700000" algn="ctr" rotWithShape="0">
              <a:srgbClr val="000000">
                <a:alpha val="74997"/>
              </a:srgbClr>
            </a:outerShdw>
          </a:effectLst>
        </p:spPr>
        <p:txBody>
          <a:bodyPr/>
          <a:lstStyle/>
          <a:p>
            <a:pPr eaLnBrk="1" hangingPunct="1">
              <a:defRPr/>
            </a:pPr>
            <a:r>
              <a:rPr lang="zh-CN" altLang="en-US" dirty="0">
                <a:latin typeface="Tahoma" charset="0"/>
                <a:ea typeface="ＭＳ Ｐゴシック" charset="0"/>
                <a:cs typeface="ＭＳ Ｐゴシック" charset="0"/>
              </a:rPr>
              <a:t>义带来成圣</a:t>
            </a:r>
            <a:r>
              <a:rPr lang="en-US" altLang="zh-CN" dirty="0">
                <a:latin typeface="Tahoma" charset="0"/>
                <a:ea typeface="ＭＳ Ｐゴシック" charset="0"/>
                <a:cs typeface="ＭＳ Ｐゴシック" charset="0"/>
              </a:rPr>
              <a:t>(Rom. 6–8)</a:t>
            </a:r>
          </a:p>
        </p:txBody>
      </p:sp>
      <p:sp>
        <p:nvSpPr>
          <p:cNvPr id="465923" name="Text Box 3"/>
          <p:cNvSpPr txBox="1">
            <a:spLocks noChangeArrowheads="1"/>
          </p:cNvSpPr>
          <p:nvPr/>
        </p:nvSpPr>
        <p:spPr bwMode="auto">
          <a:xfrm>
            <a:off x="0" y="1524000"/>
            <a:ext cx="9144000" cy="646331"/>
          </a:xfrm>
          <a:prstGeom prst="rect">
            <a:avLst/>
          </a:prstGeom>
          <a:noFill/>
          <a:ln w="9525">
            <a:noFill/>
            <a:miter lim="800000"/>
            <a:headEnd/>
            <a:tailEnd/>
          </a:ln>
          <a:effectLst/>
        </p:spPr>
        <p:txBody>
          <a:bodyPr>
            <a:spAutoFit/>
          </a:bodyPr>
          <a:lstStyle>
            <a:lvl1pPr eaLnBrk="0" hangingPunct="0">
              <a:defRPr sz="3600">
                <a:solidFill>
                  <a:schemeClr val="bg1"/>
                </a:solidFill>
                <a:latin typeface="Times New Roman" charset="0"/>
                <a:ea typeface="SimSun" charset="0"/>
                <a:cs typeface="SimSun" charset="0"/>
              </a:defRPr>
            </a:lvl1pPr>
            <a:lvl2pPr marL="37931725" indent="-37474525" eaLnBrk="0" hangingPunct="0">
              <a:defRPr sz="3600">
                <a:solidFill>
                  <a:schemeClr val="bg1"/>
                </a:solidFill>
                <a:latin typeface="Times New Roman" charset="0"/>
                <a:ea typeface="SimSun" charset="0"/>
                <a:cs typeface="SimSun" charset="0"/>
              </a:defRPr>
            </a:lvl2pPr>
            <a:lvl3pPr eaLnBrk="0" hangingPunct="0">
              <a:defRPr sz="3600">
                <a:solidFill>
                  <a:schemeClr val="bg1"/>
                </a:solidFill>
                <a:latin typeface="Times New Roman" charset="0"/>
                <a:ea typeface="SimSun" charset="0"/>
                <a:cs typeface="SimSun" charset="0"/>
              </a:defRPr>
            </a:lvl3pPr>
            <a:lvl4pPr eaLnBrk="0" hangingPunct="0">
              <a:defRPr sz="3600">
                <a:solidFill>
                  <a:schemeClr val="bg1"/>
                </a:solidFill>
                <a:latin typeface="Times New Roman" charset="0"/>
                <a:ea typeface="SimSun" charset="0"/>
                <a:cs typeface="SimSun" charset="0"/>
              </a:defRPr>
            </a:lvl4pPr>
            <a:lvl5pPr eaLnBrk="0" hangingPunct="0">
              <a:defRPr sz="3600">
                <a:solidFill>
                  <a:schemeClr val="bg1"/>
                </a:solidFill>
                <a:latin typeface="Times New Roman" charset="0"/>
                <a:ea typeface="SimSun" charset="0"/>
                <a:cs typeface="SimSun" charset="0"/>
              </a:defRPr>
            </a:lvl5pPr>
            <a:lvl6pPr marL="457200" eaLnBrk="0" fontAlgn="base" hangingPunct="0">
              <a:spcBef>
                <a:spcPct val="0"/>
              </a:spcBef>
              <a:spcAft>
                <a:spcPct val="0"/>
              </a:spcAft>
              <a:defRPr sz="3600">
                <a:solidFill>
                  <a:schemeClr val="bg1"/>
                </a:solidFill>
                <a:latin typeface="Times New Roman" charset="0"/>
                <a:ea typeface="SimSun" charset="0"/>
                <a:cs typeface="SimSun" charset="0"/>
              </a:defRPr>
            </a:lvl6pPr>
            <a:lvl7pPr marL="914400" eaLnBrk="0" fontAlgn="base" hangingPunct="0">
              <a:spcBef>
                <a:spcPct val="0"/>
              </a:spcBef>
              <a:spcAft>
                <a:spcPct val="0"/>
              </a:spcAft>
              <a:defRPr sz="3600">
                <a:solidFill>
                  <a:schemeClr val="bg1"/>
                </a:solidFill>
                <a:latin typeface="Times New Roman" charset="0"/>
                <a:ea typeface="SimSun" charset="0"/>
                <a:cs typeface="SimSun" charset="0"/>
              </a:defRPr>
            </a:lvl7pPr>
            <a:lvl8pPr marL="1371600" eaLnBrk="0" fontAlgn="base" hangingPunct="0">
              <a:spcBef>
                <a:spcPct val="0"/>
              </a:spcBef>
              <a:spcAft>
                <a:spcPct val="0"/>
              </a:spcAft>
              <a:defRPr sz="3600">
                <a:solidFill>
                  <a:schemeClr val="bg1"/>
                </a:solidFill>
                <a:latin typeface="Times New Roman" charset="0"/>
                <a:ea typeface="SimSun" charset="0"/>
                <a:cs typeface="SimSun" charset="0"/>
              </a:defRPr>
            </a:lvl8pPr>
            <a:lvl9pPr marL="18288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eaLnBrk="1" fontAlgn="base" hangingPunct="1">
              <a:spcBef>
                <a:spcPct val="50000"/>
              </a:spcBef>
              <a:spcAft>
                <a:spcPct val="0"/>
              </a:spcAft>
              <a:defRPr/>
            </a:pPr>
            <a:r>
              <a:rPr lang="zh-CN" altLang="en-US" i="1" dirty="0">
                <a:solidFill>
                  <a:srgbClr val="FFFFFF"/>
                </a:solidFill>
                <a:latin typeface="Arial" charset="0"/>
                <a:ea typeface="ＭＳ Ｐゴシック" charset="0"/>
                <a:cs typeface="ＭＳ Ｐゴシック" charset="0"/>
              </a:rPr>
              <a:t>基督的血怎样应用在我们身上</a:t>
            </a:r>
            <a:r>
              <a:rPr lang="en-US" altLang="zh-CN" i="1" dirty="0">
                <a:solidFill>
                  <a:srgbClr val="FFFFFF"/>
                </a:solidFill>
                <a:latin typeface="Arial" charset="0"/>
                <a:ea typeface="ＭＳ Ｐゴシック" charset="0"/>
                <a:cs typeface="ＭＳ Ｐゴシック" charset="0"/>
              </a:rPr>
              <a:t>?</a:t>
            </a:r>
          </a:p>
        </p:txBody>
      </p:sp>
      <p:grpSp>
        <p:nvGrpSpPr>
          <p:cNvPr id="2" name="Group 4"/>
          <p:cNvGrpSpPr>
            <a:grpSpLocks/>
          </p:cNvGrpSpPr>
          <p:nvPr/>
        </p:nvGrpSpPr>
        <p:grpSpPr bwMode="auto">
          <a:xfrm>
            <a:off x="0" y="2286000"/>
            <a:ext cx="3048000" cy="3276600"/>
            <a:chOff x="0" y="1440"/>
            <a:chExt cx="1920" cy="2064"/>
          </a:xfrm>
          <a:effectLst/>
        </p:grpSpPr>
        <p:sp>
          <p:nvSpPr>
            <p:cNvPr id="589834" name="Oval 5"/>
            <p:cNvSpPr>
              <a:spLocks noChangeArrowheads="1"/>
            </p:cNvSpPr>
            <p:nvPr/>
          </p:nvSpPr>
          <p:spPr bwMode="auto">
            <a:xfrm>
              <a:off x="0" y="1440"/>
              <a:ext cx="1920" cy="2064"/>
            </a:xfrm>
            <a:prstGeom prst="ellipse">
              <a:avLst/>
            </a:prstGeom>
            <a:gradFill rotWithShape="0">
              <a:gsLst>
                <a:gs pos="0">
                  <a:srgbClr val="8C1C73"/>
                </a:gs>
                <a:gs pos="100000">
                  <a:srgbClr val="410D35"/>
                </a:gs>
              </a:gsLst>
              <a:path path="shape">
                <a:fillToRect l="50000" t="50000" r="50000" b="50000"/>
              </a:path>
            </a:gradFill>
            <a:ln w="9525">
              <a:solidFill>
                <a:schemeClr val="tx1"/>
              </a:solidFill>
              <a:round/>
              <a:headEnd/>
              <a:tailEnd/>
            </a:ln>
          </p:spPr>
          <p:txBody>
            <a:bodyPr wrap="none" anchor="ctr"/>
            <a:lstStyle/>
            <a:p>
              <a:pPr defTabSz="914400" fontAlgn="base">
                <a:spcBef>
                  <a:spcPct val="0"/>
                </a:spcBef>
                <a:spcAft>
                  <a:spcPct val="0"/>
                </a:spcAft>
              </a:pPr>
              <a:endParaRPr lang="zh-CN" altLang="en-US" sz="3200">
                <a:solidFill>
                  <a:srgbClr val="FFFFFF"/>
                </a:solidFill>
                <a:latin typeface="Times New Roman" charset="0"/>
                <a:ea typeface="ＭＳ Ｐゴシック" charset="0"/>
                <a:cs typeface="ＭＳ Ｐゴシック" charset="0"/>
              </a:endParaRPr>
            </a:p>
          </p:txBody>
        </p:sp>
        <p:sp>
          <p:nvSpPr>
            <p:cNvPr id="589835" name="Text Box 6"/>
            <p:cNvSpPr txBox="1">
              <a:spLocks noChangeArrowheads="1"/>
            </p:cNvSpPr>
            <p:nvPr/>
          </p:nvSpPr>
          <p:spPr bwMode="auto">
            <a:xfrm>
              <a:off x="0" y="1776"/>
              <a:ext cx="1872" cy="1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eaLnBrk="1" fontAlgn="base" hangingPunct="1">
                <a:spcBef>
                  <a:spcPct val="50000"/>
                </a:spcBef>
                <a:spcAft>
                  <a:spcPct val="0"/>
                </a:spcAft>
              </a:pPr>
              <a:r>
                <a:rPr lang="en-US" altLang="zh-CN" i="1" dirty="0">
                  <a:solidFill>
                    <a:srgbClr val="FFFFFF"/>
                  </a:solidFill>
                  <a:latin typeface="Arial" charset="0"/>
                  <a:ea typeface="ＭＳ Ｐゴシック" charset="0"/>
                  <a:cs typeface="ＭＳ Ｐゴシック" charset="0"/>
                </a:rPr>
                <a:t>6</a:t>
              </a:r>
              <a:r>
                <a:rPr lang="zh-CN" altLang="en-US" i="1" dirty="0">
                  <a:solidFill>
                    <a:srgbClr val="FFFFFF"/>
                  </a:solidFill>
                  <a:latin typeface="Arial" charset="0"/>
                  <a:ea typeface="ＭＳ Ｐゴシック" charset="0"/>
                  <a:cs typeface="ＭＳ Ｐゴシック" charset="0"/>
                </a:rPr>
                <a:t>章</a:t>
              </a:r>
              <a:br>
                <a:rPr lang="zh-CN" altLang="en-US" i="1" dirty="0">
                  <a:solidFill>
                    <a:srgbClr val="FFFFFF"/>
                  </a:solidFill>
                  <a:latin typeface="Arial" charset="0"/>
                  <a:ea typeface="ＭＳ Ｐゴシック" charset="0"/>
                  <a:cs typeface="ＭＳ Ｐゴシック" charset="0"/>
                </a:rPr>
              </a:br>
              <a:r>
                <a:rPr lang="zh-CN" altLang="en-US" i="1" dirty="0">
                  <a:solidFill>
                    <a:srgbClr val="FFFFFF"/>
                  </a:solidFill>
                  <a:latin typeface="Arial" charset="0"/>
                  <a:ea typeface="ＭＳ Ｐゴシック" charset="0"/>
                  <a:cs typeface="ＭＳ Ｐゴシック" charset="0"/>
                </a:rPr>
                <a:t>新基础</a:t>
              </a:r>
            </a:p>
            <a:p>
              <a:pPr algn="ctr" defTabSz="914400" eaLnBrk="1" fontAlgn="base" hangingPunct="1">
                <a:spcBef>
                  <a:spcPct val="50000"/>
                </a:spcBef>
                <a:spcAft>
                  <a:spcPct val="0"/>
                </a:spcAft>
              </a:pPr>
              <a:r>
                <a:rPr lang="en-US" altLang="zh-CN" i="1" dirty="0">
                  <a:solidFill>
                    <a:srgbClr val="FFFFFF"/>
                  </a:solidFill>
                  <a:latin typeface="Arial" charset="0"/>
                  <a:ea typeface="ＭＳ Ｐゴシック" charset="0"/>
                  <a:cs typeface="ＭＳ Ｐゴシック" charset="0"/>
                </a:rPr>
                <a:t>––</a:t>
              </a:r>
              <a:br>
                <a:rPr lang="en-US" altLang="zh-CN" i="1" dirty="0">
                  <a:solidFill>
                    <a:srgbClr val="FFFFFF"/>
                  </a:solidFill>
                  <a:latin typeface="Arial" charset="0"/>
                  <a:ea typeface="ＭＳ Ｐゴシック" charset="0"/>
                  <a:cs typeface="ＭＳ Ｐゴシック" charset="0"/>
                </a:rPr>
              </a:br>
              <a:r>
                <a:rPr lang="zh-CN" altLang="en-US" i="1" dirty="0">
                  <a:solidFill>
                    <a:srgbClr val="FFFFFF"/>
                  </a:solidFill>
                  <a:latin typeface="Arial" charset="0"/>
                  <a:ea typeface="ＭＳ Ｐゴシック" charset="0"/>
                  <a:cs typeface="ＭＳ Ｐゴシック" charset="0"/>
                </a:rPr>
                <a:t>身份</a:t>
              </a:r>
            </a:p>
          </p:txBody>
        </p:sp>
      </p:grpSp>
      <p:grpSp>
        <p:nvGrpSpPr>
          <p:cNvPr id="3" name="Group 7"/>
          <p:cNvGrpSpPr>
            <a:grpSpLocks/>
          </p:cNvGrpSpPr>
          <p:nvPr/>
        </p:nvGrpSpPr>
        <p:grpSpPr bwMode="auto">
          <a:xfrm>
            <a:off x="3048000" y="2286000"/>
            <a:ext cx="3048000" cy="3276600"/>
            <a:chOff x="1920" y="1440"/>
            <a:chExt cx="1920" cy="2064"/>
          </a:xfrm>
          <a:effectLst/>
        </p:grpSpPr>
        <p:sp>
          <p:nvSpPr>
            <p:cNvPr id="589832" name="Oval 8"/>
            <p:cNvSpPr>
              <a:spLocks noChangeArrowheads="1"/>
            </p:cNvSpPr>
            <p:nvPr/>
          </p:nvSpPr>
          <p:spPr bwMode="auto">
            <a:xfrm>
              <a:off x="1920" y="1440"/>
              <a:ext cx="1920" cy="2064"/>
            </a:xfrm>
            <a:prstGeom prst="ellipse">
              <a:avLst/>
            </a:prstGeom>
            <a:gradFill rotWithShape="0">
              <a:gsLst>
                <a:gs pos="0">
                  <a:srgbClr val="007A01"/>
                </a:gs>
                <a:gs pos="100000">
                  <a:srgbClr val="003800"/>
                </a:gs>
              </a:gsLst>
              <a:path path="shape">
                <a:fillToRect l="50000" t="50000" r="50000" b="50000"/>
              </a:path>
            </a:gradFill>
            <a:ln w="9525">
              <a:solidFill>
                <a:schemeClr val="tx1"/>
              </a:solidFill>
              <a:round/>
              <a:headEnd/>
              <a:tailEnd/>
            </a:ln>
          </p:spPr>
          <p:txBody>
            <a:bodyPr wrap="none" anchor="ctr"/>
            <a:lstStyle/>
            <a:p>
              <a:pPr defTabSz="914400" fontAlgn="base">
                <a:spcBef>
                  <a:spcPct val="0"/>
                </a:spcBef>
                <a:spcAft>
                  <a:spcPct val="0"/>
                </a:spcAft>
              </a:pPr>
              <a:endParaRPr lang="zh-CN" altLang="en-US" sz="3200">
                <a:solidFill>
                  <a:srgbClr val="FFFFFF"/>
                </a:solidFill>
                <a:latin typeface="Times New Roman" charset="0"/>
                <a:ea typeface="ＭＳ Ｐゴシック" charset="0"/>
                <a:cs typeface="ＭＳ Ｐゴシック" charset="0"/>
              </a:endParaRPr>
            </a:p>
          </p:txBody>
        </p:sp>
        <p:sp>
          <p:nvSpPr>
            <p:cNvPr id="589833" name="Text Box 9"/>
            <p:cNvSpPr txBox="1">
              <a:spLocks noChangeArrowheads="1"/>
            </p:cNvSpPr>
            <p:nvPr/>
          </p:nvSpPr>
          <p:spPr bwMode="auto">
            <a:xfrm>
              <a:off x="1944" y="1776"/>
              <a:ext cx="1872" cy="1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eaLnBrk="1" fontAlgn="base" hangingPunct="1">
                <a:spcBef>
                  <a:spcPct val="50000"/>
                </a:spcBef>
                <a:spcAft>
                  <a:spcPct val="0"/>
                </a:spcAft>
              </a:pPr>
              <a:r>
                <a:rPr lang="en-US" altLang="zh-CN" i="1" dirty="0">
                  <a:solidFill>
                    <a:srgbClr val="FFFFFF"/>
                  </a:solidFill>
                  <a:latin typeface="Arial" charset="0"/>
                  <a:ea typeface="ＭＳ Ｐゴシック" charset="0"/>
                  <a:cs typeface="ＭＳ Ｐゴシック" charset="0"/>
                </a:rPr>
                <a:t>7</a:t>
              </a:r>
              <a:r>
                <a:rPr lang="zh-CN" altLang="en-US" i="1" dirty="0">
                  <a:solidFill>
                    <a:srgbClr val="FFFFFF"/>
                  </a:solidFill>
                  <a:latin typeface="Arial" charset="0"/>
                  <a:ea typeface="ＭＳ Ｐゴシック" charset="0"/>
                  <a:cs typeface="ＭＳ Ｐゴシック" charset="0"/>
                </a:rPr>
                <a:t>章</a:t>
              </a:r>
              <a:br>
                <a:rPr lang="zh-CN" altLang="en-US" i="1" dirty="0">
                  <a:solidFill>
                    <a:srgbClr val="FFFFFF"/>
                  </a:solidFill>
                  <a:latin typeface="Arial" charset="0"/>
                  <a:ea typeface="ＭＳ Ｐゴシック" charset="0"/>
                  <a:cs typeface="ＭＳ Ｐゴシック" charset="0"/>
                </a:rPr>
              </a:br>
              <a:r>
                <a:rPr lang="zh-CN" altLang="en-US" i="1" dirty="0">
                  <a:solidFill>
                    <a:srgbClr val="FFFFFF"/>
                  </a:solidFill>
                  <a:latin typeface="Arial" charset="0"/>
                  <a:ea typeface="ＭＳ Ｐゴシック" charset="0"/>
                  <a:cs typeface="ＭＳ Ｐゴシック" charset="0"/>
                </a:rPr>
                <a:t>新关系</a:t>
              </a:r>
            </a:p>
            <a:p>
              <a:pPr algn="ctr" defTabSz="914400" eaLnBrk="1" fontAlgn="base" hangingPunct="1">
                <a:spcBef>
                  <a:spcPct val="50000"/>
                </a:spcBef>
                <a:spcAft>
                  <a:spcPct val="0"/>
                </a:spcAft>
              </a:pPr>
              <a:r>
                <a:rPr lang="en-US" altLang="zh-CN" i="1" dirty="0">
                  <a:solidFill>
                    <a:srgbClr val="FFFFFF"/>
                  </a:solidFill>
                  <a:latin typeface="Arial" charset="0"/>
                  <a:ea typeface="ＭＳ Ｐゴシック" charset="0"/>
                  <a:cs typeface="ＭＳ Ｐゴシック" charset="0"/>
                </a:rPr>
                <a:t>––</a:t>
              </a:r>
              <a:br>
                <a:rPr lang="en-US" altLang="zh-CN" i="1" dirty="0">
                  <a:solidFill>
                    <a:srgbClr val="FFFFFF"/>
                  </a:solidFill>
                  <a:latin typeface="Arial" charset="0"/>
                  <a:ea typeface="ＭＳ Ｐゴシック" charset="0"/>
                  <a:cs typeface="ＭＳ Ｐゴシック" charset="0"/>
                </a:rPr>
              </a:br>
              <a:r>
                <a:rPr lang="zh-CN" altLang="en-US" i="1" dirty="0">
                  <a:solidFill>
                    <a:srgbClr val="FFFFFF"/>
                  </a:solidFill>
                  <a:latin typeface="Arial" charset="0"/>
                  <a:ea typeface="ＭＳ Ｐゴシック" charset="0"/>
                  <a:cs typeface="ＭＳ Ｐゴシック" charset="0"/>
                </a:rPr>
                <a:t>自由</a:t>
              </a:r>
            </a:p>
          </p:txBody>
        </p:sp>
      </p:grpSp>
      <p:sp>
        <p:nvSpPr>
          <p:cNvPr id="589830" name="Text Box 14"/>
          <p:cNvSpPr txBox="1">
            <a:spLocks noChangeArrowheads="1"/>
          </p:cNvSpPr>
          <p:nvPr/>
        </p:nvSpPr>
        <p:spPr bwMode="auto">
          <a:xfrm>
            <a:off x="8375650" y="76200"/>
            <a:ext cx="692150" cy="4572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eaLnBrk="1" fontAlgn="base" hangingPunct="1">
              <a:spcBef>
                <a:spcPct val="50000"/>
              </a:spcBef>
              <a:spcAft>
                <a:spcPct val="0"/>
              </a:spcAft>
            </a:pPr>
            <a:r>
              <a:rPr lang="en-US" altLang="zh-CN" sz="2400" b="1" dirty="0">
                <a:solidFill>
                  <a:srgbClr val="FFFFFF"/>
                </a:solidFill>
                <a:latin typeface="Arial" charset="0"/>
                <a:ea typeface="ＭＳ Ｐゴシック" charset="0"/>
                <a:cs typeface="ＭＳ Ｐゴシック" charset="0"/>
              </a:rPr>
              <a:t>154</a:t>
            </a:r>
          </a:p>
        </p:txBody>
      </p:sp>
      <p:sp>
        <p:nvSpPr>
          <p:cNvPr id="11" name="TextBox 10"/>
          <p:cNvSpPr txBox="1"/>
          <p:nvPr/>
        </p:nvSpPr>
        <p:spPr>
          <a:xfrm>
            <a:off x="6172200" y="2362200"/>
            <a:ext cx="2971800" cy="3013075"/>
          </a:xfrm>
          <a:prstGeom prst="rect">
            <a:avLst/>
          </a:prstGeom>
          <a:noFill/>
        </p:spPr>
        <p:txBody>
          <a:bodyPr>
            <a:spAutoFit/>
          </a:bodyPr>
          <a:lstStyle>
            <a:lvl1pPr eaLnBrk="0" hangingPunct="0">
              <a:defRPr sz="3600">
                <a:solidFill>
                  <a:schemeClr val="bg1"/>
                </a:solidFill>
                <a:latin typeface="Times New Roman" charset="0"/>
                <a:ea typeface="SimSun" charset="0"/>
                <a:cs typeface="SimSun" charset="0"/>
              </a:defRPr>
            </a:lvl1pPr>
            <a:lvl2pPr marL="37931725" indent="-37474525" eaLnBrk="0" hangingPunct="0">
              <a:defRPr sz="3600">
                <a:solidFill>
                  <a:schemeClr val="bg1"/>
                </a:solidFill>
                <a:latin typeface="Times New Roman" charset="0"/>
                <a:ea typeface="SimSun" charset="0"/>
                <a:cs typeface="SimSun" charset="0"/>
              </a:defRPr>
            </a:lvl2pPr>
            <a:lvl3pPr eaLnBrk="0" hangingPunct="0">
              <a:defRPr sz="3600">
                <a:solidFill>
                  <a:schemeClr val="bg1"/>
                </a:solidFill>
                <a:latin typeface="Times New Roman" charset="0"/>
                <a:ea typeface="SimSun" charset="0"/>
                <a:cs typeface="SimSun" charset="0"/>
              </a:defRPr>
            </a:lvl3pPr>
            <a:lvl4pPr eaLnBrk="0" hangingPunct="0">
              <a:defRPr sz="3600">
                <a:solidFill>
                  <a:schemeClr val="bg1"/>
                </a:solidFill>
                <a:latin typeface="Times New Roman" charset="0"/>
                <a:ea typeface="SimSun" charset="0"/>
                <a:cs typeface="SimSun" charset="0"/>
              </a:defRPr>
            </a:lvl4pPr>
            <a:lvl5pPr eaLnBrk="0" hangingPunct="0">
              <a:defRPr sz="3600">
                <a:solidFill>
                  <a:schemeClr val="bg1"/>
                </a:solidFill>
                <a:latin typeface="Times New Roman" charset="0"/>
                <a:ea typeface="SimSun" charset="0"/>
                <a:cs typeface="SimSun" charset="0"/>
              </a:defRPr>
            </a:lvl5pPr>
            <a:lvl6pPr marL="457200" eaLnBrk="0" fontAlgn="base" hangingPunct="0">
              <a:spcBef>
                <a:spcPct val="0"/>
              </a:spcBef>
              <a:spcAft>
                <a:spcPct val="0"/>
              </a:spcAft>
              <a:defRPr sz="3600">
                <a:solidFill>
                  <a:schemeClr val="bg1"/>
                </a:solidFill>
                <a:latin typeface="Times New Roman" charset="0"/>
                <a:ea typeface="SimSun" charset="0"/>
                <a:cs typeface="SimSun" charset="0"/>
              </a:defRPr>
            </a:lvl6pPr>
            <a:lvl7pPr marL="914400" eaLnBrk="0" fontAlgn="base" hangingPunct="0">
              <a:spcBef>
                <a:spcPct val="0"/>
              </a:spcBef>
              <a:spcAft>
                <a:spcPct val="0"/>
              </a:spcAft>
              <a:defRPr sz="3600">
                <a:solidFill>
                  <a:schemeClr val="bg1"/>
                </a:solidFill>
                <a:latin typeface="Times New Roman" charset="0"/>
                <a:ea typeface="SimSun" charset="0"/>
                <a:cs typeface="SimSun" charset="0"/>
              </a:defRPr>
            </a:lvl7pPr>
            <a:lvl8pPr marL="1371600" eaLnBrk="0" fontAlgn="base" hangingPunct="0">
              <a:spcBef>
                <a:spcPct val="0"/>
              </a:spcBef>
              <a:spcAft>
                <a:spcPct val="0"/>
              </a:spcAft>
              <a:defRPr sz="3600">
                <a:solidFill>
                  <a:schemeClr val="bg1"/>
                </a:solidFill>
                <a:latin typeface="Times New Roman" charset="0"/>
                <a:ea typeface="SimSun" charset="0"/>
                <a:cs typeface="SimSun" charset="0"/>
              </a:defRPr>
            </a:lvl8pPr>
            <a:lvl9pPr marL="18288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eaLnBrk="1" fontAlgn="base" hangingPunct="1">
              <a:spcBef>
                <a:spcPct val="0"/>
              </a:spcBef>
              <a:spcAft>
                <a:spcPct val="0"/>
              </a:spcAft>
              <a:defRPr/>
            </a:pPr>
            <a:r>
              <a:rPr lang="zh-CN" altLang="en-US" sz="2400" b="1" dirty="0">
                <a:solidFill>
                  <a:srgbClr val="FFFFFF"/>
                </a:solidFill>
                <a:effectLst>
                  <a:outerShdw blurRad="38100" dist="38100" dir="2700000" algn="tl">
                    <a:srgbClr val="000000"/>
                  </a:outerShdw>
                </a:effectLst>
                <a:latin typeface="Arial" charset="0"/>
                <a:ea typeface="ＭＳ Ｐゴシック" charset="0"/>
                <a:cs typeface="ＭＳ Ｐゴシック" charset="0"/>
              </a:rPr>
              <a:t>“正如丈夫死后，妻子就不再与他有婚姻关系，基督徒亦是如此，不再律法之下</a:t>
            </a:r>
            <a:r>
              <a:rPr lang="en-US" altLang="zh-CN" sz="2400" b="1" dirty="0">
                <a:solidFill>
                  <a:srgbClr val="FFFFFF"/>
                </a:solidFill>
                <a:effectLst>
                  <a:outerShdw blurRad="38100" dist="38100" dir="2700000" algn="tl">
                    <a:srgbClr val="000000"/>
                  </a:outerShdw>
                </a:effectLst>
                <a:latin typeface="Arial" charset="0"/>
                <a:ea typeface="Arial" charset="0"/>
                <a:cs typeface="Arial" charset="0"/>
              </a:rPr>
              <a:t>” </a:t>
            </a:r>
            <a:br>
              <a:rPr lang="en-US" altLang="zh-CN" sz="2400" b="1" dirty="0">
                <a:solidFill>
                  <a:srgbClr val="FFFFFF"/>
                </a:solidFill>
                <a:effectLst>
                  <a:outerShdw blurRad="38100" dist="38100" dir="2700000" algn="tl">
                    <a:srgbClr val="000000"/>
                  </a:outerShdw>
                </a:effectLst>
                <a:latin typeface="Arial" charset="0"/>
                <a:ea typeface="Arial" charset="0"/>
                <a:cs typeface="Arial" charset="0"/>
              </a:rPr>
            </a:br>
            <a:endParaRPr lang="en-US" altLang="zh-CN" sz="2400" b="1" dirty="0">
              <a:solidFill>
                <a:srgbClr val="FFFFFF"/>
              </a:solidFill>
              <a:effectLst>
                <a:outerShdw blurRad="38100" dist="38100" dir="2700000" algn="tl">
                  <a:srgbClr val="000000"/>
                </a:outerShdw>
              </a:effectLst>
              <a:latin typeface="Arial" charset="0"/>
              <a:ea typeface="Arial" charset="0"/>
              <a:cs typeface="Arial" charset="0"/>
            </a:endParaRPr>
          </a:p>
          <a:p>
            <a:pPr algn="ctr" defTabSz="914400" eaLnBrk="1" fontAlgn="base" hangingPunct="1">
              <a:spcBef>
                <a:spcPct val="0"/>
              </a:spcBef>
              <a:spcAft>
                <a:spcPct val="0"/>
              </a:spcAft>
              <a:defRPr/>
            </a:pPr>
            <a:r>
              <a:rPr lang="en-US" altLang="zh-CN" sz="2400" b="1" dirty="0">
                <a:solidFill>
                  <a:srgbClr val="FFFFFF"/>
                </a:solidFill>
                <a:effectLst>
                  <a:outerShdw blurRad="38100" dist="38100" dir="2700000" algn="tl">
                    <a:srgbClr val="000000"/>
                  </a:outerShdw>
                </a:effectLst>
                <a:latin typeface="Arial" charset="0"/>
                <a:ea typeface="Arial" charset="0"/>
                <a:cs typeface="Arial" charset="0"/>
              </a:rPr>
              <a:t>(John A. Witmer, “Romans,” in </a:t>
            </a:r>
            <a:r>
              <a:rPr lang="en-US" altLang="zh-CN" sz="2400" b="1" i="1" dirty="0">
                <a:solidFill>
                  <a:srgbClr val="FFFFFF"/>
                </a:solidFill>
                <a:effectLst>
                  <a:outerShdw blurRad="38100" dist="38100" dir="2700000" algn="tl">
                    <a:srgbClr val="000000"/>
                  </a:outerShdw>
                </a:effectLst>
                <a:latin typeface="Arial" charset="0"/>
                <a:ea typeface="Arial" charset="0"/>
                <a:cs typeface="Arial" charset="0"/>
              </a:rPr>
              <a:t>BKC</a:t>
            </a:r>
            <a:r>
              <a:rPr lang="en-US" altLang="zh-CN" sz="2400" b="1" dirty="0">
                <a:solidFill>
                  <a:srgbClr val="FFFFFF"/>
                </a:solidFill>
                <a:effectLst>
                  <a:outerShdw blurRad="38100" dist="38100" dir="2700000" algn="tl">
                    <a:srgbClr val="000000"/>
                  </a:outerShdw>
                </a:effectLst>
                <a:latin typeface="Arial" charset="0"/>
                <a:ea typeface="Arial" charset="0"/>
                <a:cs typeface="Arial" charset="0"/>
              </a:rPr>
              <a:t>, 2:465).</a:t>
            </a:r>
          </a:p>
        </p:txBody>
      </p:sp>
    </p:spTree>
    <p:extLst>
      <p:ext uri="{BB962C8B-B14F-4D97-AF65-F5344CB8AC3E}">
        <p14:creationId xmlns:p14="http://schemas.microsoft.com/office/powerpoint/2010/main" val="2487264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1873" name="Picture 3" descr="Dad 196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1100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1874" name="Picture 4" descr="Mo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76913" y="0"/>
            <a:ext cx="34432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25" name="Rectangle 5"/>
          <p:cNvSpPr>
            <a:spLocks noChangeArrowheads="1"/>
          </p:cNvSpPr>
          <p:nvPr/>
        </p:nvSpPr>
        <p:spPr bwMode="auto">
          <a:xfrm>
            <a:off x="5943600" y="5257800"/>
            <a:ext cx="2971800" cy="1600200"/>
          </a:xfrm>
          <a:prstGeom prst="rect">
            <a:avLst/>
          </a:prstGeom>
          <a:noFill/>
          <a:ln w="9525">
            <a:noFill/>
            <a:miter lim="800000"/>
            <a:headEnd/>
            <a:tailEnd/>
          </a:ln>
          <a:effectLst/>
        </p:spPr>
        <p:txBody>
          <a:bodyPr/>
          <a:lstStyle/>
          <a:p>
            <a:pPr algn="ctr" defTabSz="914400" fontAlgn="base">
              <a:spcBef>
                <a:spcPct val="20000"/>
              </a:spcBef>
              <a:spcAft>
                <a:spcPct val="0"/>
              </a:spcAft>
              <a:buClr>
                <a:srgbClr val="FFFFCC"/>
              </a:buClr>
              <a:buSzPct val="75000"/>
              <a:buFont typeface="Wingdings" charset="0"/>
              <a:buNone/>
              <a:defRPr/>
            </a:pPr>
            <a:r>
              <a:rPr lang="zh-CN" altLang="en-US" sz="2800" dirty="0">
                <a:solidFill>
                  <a:srgbClr val="FFFFFF"/>
                </a:solidFill>
                <a:effectLst>
                  <a:outerShdw blurRad="38100" dist="38100" dir="2700000" algn="tl">
                    <a:srgbClr val="000000"/>
                  </a:outerShdw>
                </a:effectLst>
                <a:ea typeface="ＭＳ Ｐゴシック" charset="0"/>
                <a:cs typeface="ＭＳ Ｐゴシック" charset="0"/>
              </a:rPr>
              <a:t>海军少尉 </a:t>
            </a:r>
          </a:p>
          <a:p>
            <a:pPr algn="ctr" defTabSz="914400" fontAlgn="base">
              <a:spcBef>
                <a:spcPct val="20000"/>
              </a:spcBef>
              <a:spcAft>
                <a:spcPct val="0"/>
              </a:spcAft>
              <a:buClr>
                <a:srgbClr val="FFFFCC"/>
              </a:buClr>
              <a:buSzPct val="75000"/>
              <a:buFont typeface="Wingdings" charset="0"/>
              <a:buNone/>
              <a:defRPr/>
            </a:pPr>
            <a:r>
              <a:rPr lang="en-US" altLang="zh-CN" sz="2800" dirty="0">
                <a:solidFill>
                  <a:srgbClr val="FFFFFF"/>
                </a:solidFill>
                <a:effectLst>
                  <a:outerShdw blurRad="38100" dist="38100" dir="2700000" algn="tl">
                    <a:srgbClr val="000000"/>
                  </a:outerShdw>
                </a:effectLst>
                <a:ea typeface="ＭＳ Ｐゴシック" charset="0"/>
                <a:cs typeface="ＭＳ Ｐゴシック" charset="0"/>
              </a:rPr>
              <a:t>Joyce I. Griffith (</a:t>
            </a:r>
            <a:r>
              <a:rPr lang="zh-CN" altLang="en-US" sz="2800" dirty="0">
                <a:solidFill>
                  <a:srgbClr val="FFFFFF"/>
                </a:solidFill>
                <a:effectLst>
                  <a:outerShdw blurRad="38100" dist="38100" dir="2700000" algn="tl">
                    <a:srgbClr val="000000"/>
                  </a:outerShdw>
                </a:effectLst>
                <a:ea typeface="ＭＳ Ｐゴシック" charset="0"/>
                <a:cs typeface="ＭＳ Ｐゴシック" charset="0"/>
              </a:rPr>
              <a:t>即：妈妈</a:t>
            </a:r>
            <a:r>
              <a:rPr lang="en-US" altLang="zh-CN" sz="2800" dirty="0">
                <a:solidFill>
                  <a:srgbClr val="FFFFFF"/>
                </a:solidFill>
                <a:effectLst>
                  <a:outerShdw blurRad="38100" dist="38100" dir="2700000" algn="tl">
                    <a:srgbClr val="000000"/>
                  </a:outerShdw>
                </a:effectLst>
                <a:ea typeface="ＭＳ Ｐゴシック" charset="0"/>
                <a:cs typeface="ＭＳ Ｐゴシック" charset="0"/>
              </a:rPr>
              <a:t>)</a:t>
            </a:r>
          </a:p>
        </p:txBody>
      </p:sp>
      <p:sp>
        <p:nvSpPr>
          <p:cNvPr id="591876" name="AutoShape 6"/>
          <p:cNvSpPr>
            <a:spLocks noChangeArrowheads="1"/>
          </p:cNvSpPr>
          <p:nvPr/>
        </p:nvSpPr>
        <p:spPr bwMode="auto">
          <a:xfrm>
            <a:off x="2438400" y="457200"/>
            <a:ext cx="4495800" cy="3505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pPr defTabSz="914400" fontAlgn="base">
              <a:spcBef>
                <a:spcPct val="0"/>
              </a:spcBef>
              <a:spcAft>
                <a:spcPct val="0"/>
              </a:spcAft>
            </a:pPr>
            <a:endParaRPr lang="en-US" sz="3600">
              <a:solidFill>
                <a:srgbClr val="000000"/>
              </a:solidFill>
              <a:latin typeface="Times New Roman" charset="0"/>
              <a:ea typeface="SimSun" charset="0"/>
            </a:endParaRPr>
          </a:p>
        </p:txBody>
      </p:sp>
      <p:sp>
        <p:nvSpPr>
          <p:cNvPr id="337927" name="Rectangle 7"/>
          <p:cNvSpPr>
            <a:spLocks noGrp="1" noChangeArrowheads="1"/>
          </p:cNvSpPr>
          <p:nvPr>
            <p:ph type="title"/>
          </p:nvPr>
        </p:nvSpPr>
        <p:spPr>
          <a:xfrm>
            <a:off x="2266950" y="1074738"/>
            <a:ext cx="4754563" cy="949325"/>
          </a:xfrm>
        </p:spPr>
        <p:txBody>
          <a:bodyPr/>
          <a:lstStyle/>
          <a:p>
            <a:pPr eaLnBrk="1" hangingPunct="1">
              <a:defRPr/>
            </a:pPr>
            <a:r>
              <a:rPr lang="zh-CN" altLang="en-US" sz="6000" b="1" dirty="0">
                <a:latin typeface="Monotype Corsiva" charset="0"/>
                <a:ea typeface="ＭＳ Ｐゴシック" charset="0"/>
                <a:cs typeface="ＭＳ Ｐゴシック" charset="0"/>
              </a:rPr>
              <a:t>结婚</a:t>
            </a:r>
          </a:p>
        </p:txBody>
      </p:sp>
      <p:sp>
        <p:nvSpPr>
          <p:cNvPr id="337928" name="Rectangle 8"/>
          <p:cNvSpPr>
            <a:spLocks noChangeArrowheads="1"/>
          </p:cNvSpPr>
          <p:nvPr/>
        </p:nvSpPr>
        <p:spPr bwMode="auto">
          <a:xfrm>
            <a:off x="3657600" y="2286000"/>
            <a:ext cx="1905000" cy="685800"/>
          </a:xfrm>
          <a:prstGeom prst="rect">
            <a:avLst/>
          </a:prstGeom>
          <a:noFill/>
          <a:ln w="9525">
            <a:noFill/>
            <a:miter lim="800000"/>
            <a:headEnd/>
            <a:tailEnd/>
          </a:ln>
          <a:effectLst/>
        </p:spPr>
        <p:txBody>
          <a:bodyPr anchor="ctr" anchorCtr="1"/>
          <a:lstStyle/>
          <a:p>
            <a:pPr algn="ctr" defTabSz="914400" fontAlgn="base">
              <a:spcBef>
                <a:spcPct val="0"/>
              </a:spcBef>
              <a:spcAft>
                <a:spcPct val="0"/>
              </a:spcAft>
              <a:defRPr/>
            </a:pPr>
            <a:r>
              <a:rPr lang="en-US" sz="5400" b="1" dirty="0">
                <a:solidFill>
                  <a:srgbClr val="FFFFFF"/>
                </a:solidFill>
                <a:effectLst>
                  <a:outerShdw blurRad="38100" dist="38100" dir="2700000" algn="tl">
                    <a:srgbClr val="000000"/>
                  </a:outerShdw>
                </a:effectLst>
                <a:latin typeface="Monotype Corsiva" charset="0"/>
                <a:ea typeface="SimSun" charset="0"/>
              </a:rPr>
              <a:t>1955</a:t>
            </a:r>
          </a:p>
        </p:txBody>
      </p:sp>
      <p:sp>
        <p:nvSpPr>
          <p:cNvPr id="9" name="Rectangle 2"/>
          <p:cNvSpPr txBox="1">
            <a:spLocks noChangeArrowheads="1"/>
          </p:cNvSpPr>
          <p:nvPr/>
        </p:nvSpPr>
        <p:spPr bwMode="auto">
          <a:xfrm>
            <a:off x="685800" y="5257800"/>
            <a:ext cx="2971800" cy="1600200"/>
          </a:xfrm>
          <a:prstGeom prst="rect">
            <a:avLst/>
          </a:prstGeom>
          <a:noFill/>
          <a:ln w="9525">
            <a:noFill/>
            <a:miter lim="800000"/>
            <a:headEnd/>
            <a:tailEnd/>
          </a:ln>
          <a:effectLst/>
        </p:spPr>
        <p:txBody>
          <a:bodyPr/>
          <a:lstStyle>
            <a:lvl1pPr eaLnBrk="0" hangingPunct="0">
              <a:defRPr sz="3600">
                <a:solidFill>
                  <a:schemeClr val="bg1"/>
                </a:solidFill>
                <a:latin typeface="Times New Roman" charset="0"/>
                <a:ea typeface="SimSun" charset="0"/>
                <a:cs typeface="SimSun" charset="0"/>
              </a:defRPr>
            </a:lvl1pPr>
            <a:lvl2pPr marL="37931725" indent="-37474525" eaLnBrk="0" hangingPunct="0">
              <a:defRPr sz="3600">
                <a:solidFill>
                  <a:schemeClr val="bg1"/>
                </a:solidFill>
                <a:latin typeface="Times New Roman" charset="0"/>
                <a:ea typeface="SimSun" charset="0"/>
                <a:cs typeface="SimSun" charset="0"/>
              </a:defRPr>
            </a:lvl2pPr>
            <a:lvl3pPr eaLnBrk="0" hangingPunct="0">
              <a:defRPr sz="3600">
                <a:solidFill>
                  <a:schemeClr val="bg1"/>
                </a:solidFill>
                <a:latin typeface="Times New Roman" charset="0"/>
                <a:ea typeface="SimSun" charset="0"/>
                <a:cs typeface="SimSun" charset="0"/>
              </a:defRPr>
            </a:lvl3pPr>
            <a:lvl4pPr eaLnBrk="0" hangingPunct="0">
              <a:defRPr sz="3600">
                <a:solidFill>
                  <a:schemeClr val="bg1"/>
                </a:solidFill>
                <a:latin typeface="Times New Roman" charset="0"/>
                <a:ea typeface="SimSun" charset="0"/>
                <a:cs typeface="SimSun" charset="0"/>
              </a:defRPr>
            </a:lvl4pPr>
            <a:lvl5pPr eaLnBrk="0" hangingPunct="0">
              <a:defRPr sz="3600">
                <a:solidFill>
                  <a:schemeClr val="bg1"/>
                </a:solidFill>
                <a:latin typeface="Times New Roman" charset="0"/>
                <a:ea typeface="SimSun" charset="0"/>
                <a:cs typeface="SimSun" charset="0"/>
              </a:defRPr>
            </a:lvl5pPr>
            <a:lvl6pPr marL="457200" eaLnBrk="0" fontAlgn="base" hangingPunct="0">
              <a:spcBef>
                <a:spcPct val="0"/>
              </a:spcBef>
              <a:spcAft>
                <a:spcPct val="0"/>
              </a:spcAft>
              <a:defRPr sz="3600">
                <a:solidFill>
                  <a:schemeClr val="bg1"/>
                </a:solidFill>
                <a:latin typeface="Times New Roman" charset="0"/>
                <a:ea typeface="SimSun" charset="0"/>
                <a:cs typeface="SimSun" charset="0"/>
              </a:defRPr>
            </a:lvl6pPr>
            <a:lvl7pPr marL="914400" eaLnBrk="0" fontAlgn="base" hangingPunct="0">
              <a:spcBef>
                <a:spcPct val="0"/>
              </a:spcBef>
              <a:spcAft>
                <a:spcPct val="0"/>
              </a:spcAft>
              <a:defRPr sz="3600">
                <a:solidFill>
                  <a:schemeClr val="bg1"/>
                </a:solidFill>
                <a:latin typeface="Times New Roman" charset="0"/>
                <a:ea typeface="SimSun" charset="0"/>
                <a:cs typeface="SimSun" charset="0"/>
              </a:defRPr>
            </a:lvl7pPr>
            <a:lvl8pPr marL="1371600" eaLnBrk="0" fontAlgn="base" hangingPunct="0">
              <a:spcBef>
                <a:spcPct val="0"/>
              </a:spcBef>
              <a:spcAft>
                <a:spcPct val="0"/>
              </a:spcAft>
              <a:defRPr sz="3600">
                <a:solidFill>
                  <a:schemeClr val="bg1"/>
                </a:solidFill>
                <a:latin typeface="Times New Roman" charset="0"/>
                <a:ea typeface="SimSun" charset="0"/>
                <a:cs typeface="SimSun" charset="0"/>
              </a:defRPr>
            </a:lvl8pPr>
            <a:lvl9pPr marL="18288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eaLnBrk="1" fontAlgn="base" hangingPunct="1">
              <a:spcBef>
                <a:spcPct val="20000"/>
              </a:spcBef>
              <a:spcAft>
                <a:spcPct val="0"/>
              </a:spcAft>
              <a:buClr>
                <a:srgbClr val="FFFFCC"/>
              </a:buClr>
              <a:buSzPct val="75000"/>
              <a:buFont typeface="Wingdings" charset="0"/>
              <a:buNone/>
              <a:defRPr/>
            </a:pPr>
            <a:r>
              <a:rPr lang="zh-CN" altLang="en-US" sz="2800" dirty="0">
                <a:solidFill>
                  <a:srgbClr val="FFFFFF"/>
                </a:solidFill>
                <a:effectLst>
                  <a:outerShdw blurRad="38100" dist="38100" dir="2700000" algn="tl">
                    <a:srgbClr val="000000"/>
                  </a:outerShdw>
                </a:effectLst>
                <a:latin typeface="Arial" charset="0"/>
                <a:ea typeface="ＭＳ Ｐゴシック" charset="0"/>
                <a:cs typeface="ＭＳ Ｐゴシック" charset="0"/>
              </a:rPr>
              <a:t>海军中校</a:t>
            </a:r>
          </a:p>
          <a:p>
            <a:pPr algn="ctr" defTabSz="914400" eaLnBrk="1" fontAlgn="base" hangingPunct="1">
              <a:spcBef>
                <a:spcPct val="20000"/>
              </a:spcBef>
              <a:spcAft>
                <a:spcPct val="0"/>
              </a:spcAft>
              <a:buClr>
                <a:srgbClr val="FFFFCC"/>
              </a:buClr>
              <a:buSzPct val="75000"/>
              <a:buFont typeface="Wingdings" charset="0"/>
              <a:buNone/>
              <a:defRPr/>
            </a:pPr>
            <a:r>
              <a:rPr lang="en-US" altLang="zh-CN" sz="2800" dirty="0">
                <a:solidFill>
                  <a:srgbClr val="FFFFFF"/>
                </a:solidFill>
                <a:effectLst>
                  <a:outerShdw blurRad="38100" dist="38100" dir="2700000" algn="tl">
                    <a:srgbClr val="000000"/>
                  </a:outerShdw>
                </a:effectLst>
                <a:latin typeface="Arial" charset="0"/>
                <a:ea typeface="ＭＳ Ｐゴシック" charset="0"/>
                <a:cs typeface="ＭＳ Ｐゴシック" charset="0"/>
              </a:rPr>
              <a:t>Harold F. Griffith (</a:t>
            </a:r>
            <a:r>
              <a:rPr lang="zh-CN" altLang="en-US" sz="2800" dirty="0">
                <a:solidFill>
                  <a:srgbClr val="FFFFFF"/>
                </a:solidFill>
                <a:effectLst>
                  <a:outerShdw blurRad="38100" dist="38100" dir="2700000" algn="tl">
                    <a:srgbClr val="000000"/>
                  </a:outerShdw>
                </a:effectLst>
                <a:latin typeface="Arial" charset="0"/>
                <a:ea typeface="ＭＳ Ｐゴシック" charset="0"/>
                <a:cs typeface="ＭＳ Ｐゴシック" charset="0"/>
              </a:rPr>
              <a:t>即：爸爸</a:t>
            </a:r>
            <a:r>
              <a:rPr lang="en-US" altLang="zh-CN" sz="2800" dirty="0">
                <a:solidFill>
                  <a:srgbClr val="FFFFFF"/>
                </a:solidFill>
                <a:effectLst>
                  <a:outerShdw blurRad="38100" dist="38100" dir="2700000" algn="tl">
                    <a:srgbClr val="000000"/>
                  </a:outerShd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402007944"/>
      </p:ext>
    </p:extLst>
  </p:cSld>
  <p:clrMapOvr>
    <a:masterClrMapping/>
  </p:clrMapOvr>
  <p:transition xmlns:p14="http://schemas.microsoft.com/office/powerpoint/2010/mai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body" sz="half" idx="2"/>
          </p:nvPr>
        </p:nvSpPr>
        <p:spPr>
          <a:xfrm>
            <a:off x="457200" y="5257800"/>
            <a:ext cx="3276600" cy="1600200"/>
          </a:xfrm>
        </p:spPr>
        <p:txBody>
          <a:bodyPr/>
          <a:lstStyle/>
          <a:p>
            <a:pPr marL="0" indent="0" algn="ctr">
              <a:lnSpc>
                <a:spcPct val="90000"/>
              </a:lnSpc>
              <a:buFont typeface="Wingdings" charset="2"/>
              <a:buNone/>
              <a:defRPr/>
            </a:pPr>
            <a:r>
              <a:rPr lang="zh-CN" altLang="en-US" dirty="0">
                <a:ea typeface="ＭＳ Ｐゴシック" charset="-128"/>
                <a:cs typeface="ＭＳ Ｐゴシック" charset="-128"/>
              </a:rPr>
              <a:t>海军司令</a:t>
            </a:r>
            <a:endParaRPr lang="zh-CN" altLang="en-US" dirty="0">
              <a:effectLst/>
              <a:ea typeface="SimSun" pitchFamily="2" charset="-122"/>
              <a:cs typeface="SimSun" pitchFamily="2" charset="-122"/>
            </a:endParaRPr>
          </a:p>
          <a:p>
            <a:pPr marL="0" indent="0" algn="ctr">
              <a:lnSpc>
                <a:spcPct val="90000"/>
              </a:lnSpc>
              <a:buFont typeface="Wingdings" charset="2"/>
              <a:buNone/>
              <a:defRPr/>
            </a:pPr>
            <a:r>
              <a:rPr lang="en-US" altLang="zh-CN" dirty="0">
                <a:effectLst/>
                <a:ea typeface="SimSun" pitchFamily="2" charset="-122"/>
                <a:cs typeface="SimSun" pitchFamily="2" charset="-122"/>
              </a:rPr>
              <a:t>Harold F. Griffith</a:t>
            </a:r>
            <a:endParaRPr lang="zh-CN" altLang="en-US" u="sng" dirty="0">
              <a:effectLst/>
              <a:ea typeface="SimSun" pitchFamily="2" charset="-122"/>
              <a:cs typeface="SimSun" pitchFamily="2" charset="-122"/>
            </a:endParaRPr>
          </a:p>
          <a:p>
            <a:pPr marL="0" indent="0" algn="ctr">
              <a:lnSpc>
                <a:spcPct val="90000"/>
              </a:lnSpc>
              <a:buFont typeface="Wingdings" charset="2"/>
              <a:buNone/>
              <a:defRPr/>
            </a:pPr>
            <a:r>
              <a:rPr lang="en-US" altLang="zh-CN" dirty="0">
                <a:effectLst/>
                <a:ea typeface="SimSun" pitchFamily="2" charset="-122"/>
                <a:cs typeface="SimSun" pitchFamily="2" charset="-122"/>
              </a:rPr>
              <a:t>(</a:t>
            </a:r>
            <a:r>
              <a:rPr lang="zh-CN" altLang="en-US" dirty="0">
                <a:ea typeface="ＭＳ Ｐゴシック" charset="-128"/>
                <a:cs typeface="ＭＳ Ｐゴシック" charset="-128"/>
              </a:rPr>
              <a:t>即：爸爸</a:t>
            </a:r>
            <a:r>
              <a:rPr lang="en-US" altLang="zh-CN" dirty="0">
                <a:effectLst/>
                <a:ea typeface="SimSun" pitchFamily="2" charset="-122"/>
                <a:cs typeface="SimSun" pitchFamily="2" charset="-122"/>
              </a:rPr>
              <a:t>)</a:t>
            </a:r>
          </a:p>
        </p:txBody>
      </p:sp>
      <p:pic>
        <p:nvPicPr>
          <p:cNvPr id="593922" name="Picture 3" descr="Dad 196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1100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23" name="Picture 4" descr="Mo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76913" y="0"/>
            <a:ext cx="34432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24" name="AutoShape 5"/>
          <p:cNvSpPr>
            <a:spLocks noChangeArrowheads="1"/>
          </p:cNvSpPr>
          <p:nvPr/>
        </p:nvSpPr>
        <p:spPr bwMode="auto">
          <a:xfrm>
            <a:off x="2209800" y="0"/>
            <a:ext cx="5638800" cy="3048000"/>
          </a:xfrm>
          <a:prstGeom prst="irregularSeal1">
            <a:avLst/>
          </a:prstGeom>
          <a:solidFill>
            <a:srgbClr val="FF3300"/>
          </a:solidFill>
          <a:ln w="9525">
            <a:solidFill>
              <a:schemeClr val="tx1"/>
            </a:solidFill>
            <a:miter lim="800000"/>
            <a:headEnd/>
            <a:tailEnd/>
          </a:ln>
        </p:spPr>
        <p:txBody>
          <a:bodyPr wrap="none" anchor="ctr"/>
          <a:lstStyle/>
          <a:p>
            <a:pPr defTabSz="914400" fontAlgn="base">
              <a:spcBef>
                <a:spcPct val="0"/>
              </a:spcBef>
              <a:spcAft>
                <a:spcPct val="0"/>
              </a:spcAft>
            </a:pPr>
            <a:endParaRPr lang="zh-CN" altLang="en-US" sz="3600">
              <a:solidFill>
                <a:srgbClr val="000000"/>
              </a:solidFill>
              <a:latin typeface="Times New Roman" charset="0"/>
              <a:ea typeface="SimSun" charset="0"/>
            </a:endParaRPr>
          </a:p>
        </p:txBody>
      </p:sp>
      <p:sp>
        <p:nvSpPr>
          <p:cNvPr id="593925" name="Rectangle 6"/>
          <p:cNvSpPr>
            <a:spLocks noGrp="1" noChangeArrowheads="1"/>
          </p:cNvSpPr>
          <p:nvPr>
            <p:ph type="title"/>
          </p:nvPr>
        </p:nvSpPr>
        <p:spPr>
          <a:xfrm>
            <a:off x="2895600" y="1143000"/>
            <a:ext cx="4125913" cy="881063"/>
          </a:xfrm>
          <a:noFill/>
          <a:extLst>
            <a:ext uri="{909E8E84-426E-40dd-AFC4-6F175D3DCCD1}">
              <a14:hiddenFill xmlns:a14="http://schemas.microsoft.com/office/drawing/2010/main">
                <a:solidFill>
                  <a:srgbClr val="FFFFFF"/>
                </a:solidFill>
              </a14:hiddenFill>
            </a:ext>
          </a:extLst>
        </p:spPr>
        <p:txBody>
          <a:bodyPr/>
          <a:lstStyle/>
          <a:p>
            <a:r>
              <a:rPr lang="zh-CN" altLang="en-US" sz="6000" dirty="0">
                <a:effectLst/>
                <a:latin typeface="Arial" charset="0"/>
                <a:ea typeface="SimSun" charset="0"/>
                <a:cs typeface="SimSun" charset="0"/>
              </a:rPr>
              <a:t>离婚</a:t>
            </a:r>
          </a:p>
        </p:txBody>
      </p:sp>
      <p:sp>
        <p:nvSpPr>
          <p:cNvPr id="1043463" name="Rectangle 7"/>
          <p:cNvSpPr>
            <a:spLocks noChangeArrowheads="1"/>
          </p:cNvSpPr>
          <p:nvPr/>
        </p:nvSpPr>
        <p:spPr bwMode="auto">
          <a:xfrm>
            <a:off x="5943600" y="5257800"/>
            <a:ext cx="3048000" cy="1600200"/>
          </a:xfrm>
          <a:prstGeom prst="rect">
            <a:avLst/>
          </a:prstGeom>
          <a:noFill/>
          <a:ln w="9525">
            <a:noFill/>
            <a:miter lim="800000"/>
            <a:headEnd/>
            <a:tailEnd/>
          </a:ln>
          <a:effectLst/>
        </p:spPr>
        <p:txBody>
          <a:bodyPr/>
          <a:lstStyle/>
          <a:p>
            <a:pPr algn="ctr" defTabSz="914400" eaLnBrk="0" fontAlgn="base" hangingPunct="0">
              <a:spcBef>
                <a:spcPct val="20000"/>
              </a:spcBef>
              <a:spcAft>
                <a:spcPct val="0"/>
              </a:spcAft>
              <a:buClr>
                <a:srgbClr val="FFFFCC"/>
              </a:buClr>
              <a:buSzPct val="75000"/>
              <a:buFont typeface="Wingdings" charset="0"/>
              <a:buNone/>
              <a:defRPr/>
            </a:pPr>
            <a:r>
              <a:rPr lang="zh-CN" altLang="en-US" sz="2800" dirty="0">
                <a:solidFill>
                  <a:srgbClr val="FFFFFF"/>
                </a:solidFill>
                <a:effectLst>
                  <a:outerShdw blurRad="38100" dist="38100" dir="2700000" algn="tl">
                    <a:srgbClr val="000000"/>
                  </a:outerShdw>
                </a:effectLst>
                <a:ea typeface="ＭＳ Ｐゴシック" charset="0"/>
                <a:cs typeface="ＭＳ Ｐゴシック" charset="0"/>
              </a:rPr>
              <a:t>社会福利工作者</a:t>
            </a:r>
            <a:r>
              <a:rPr lang="zh-CN" altLang="en-US" sz="2800" dirty="0">
                <a:solidFill>
                  <a:srgbClr val="FFFFFF"/>
                </a:solidFill>
                <a:ea typeface="SimSun" charset="0"/>
              </a:rPr>
              <a:t> </a:t>
            </a:r>
          </a:p>
          <a:p>
            <a:pPr algn="ctr" defTabSz="914400" eaLnBrk="0" fontAlgn="base" hangingPunct="0">
              <a:spcBef>
                <a:spcPct val="20000"/>
              </a:spcBef>
              <a:spcAft>
                <a:spcPct val="0"/>
              </a:spcAft>
              <a:buClr>
                <a:srgbClr val="FFFFCC"/>
              </a:buClr>
              <a:buSzPct val="75000"/>
              <a:buFont typeface="Wingdings" charset="0"/>
              <a:buNone/>
              <a:defRPr/>
            </a:pPr>
            <a:r>
              <a:rPr lang="en-US" altLang="zh-CN" sz="2800" dirty="0">
                <a:solidFill>
                  <a:srgbClr val="FFFFFF"/>
                </a:solidFill>
                <a:ea typeface="SimSun" charset="0"/>
              </a:rPr>
              <a:t>Joyce I. Griffith</a:t>
            </a:r>
            <a:endParaRPr lang="zh-CN" altLang="en-US" sz="2800" u="sng" dirty="0">
              <a:solidFill>
                <a:srgbClr val="FFFFFF"/>
              </a:solidFill>
              <a:ea typeface="SimSun" charset="0"/>
            </a:endParaRPr>
          </a:p>
          <a:p>
            <a:pPr algn="ctr" defTabSz="914400" eaLnBrk="0" fontAlgn="base" hangingPunct="0">
              <a:spcBef>
                <a:spcPct val="0"/>
              </a:spcBef>
              <a:spcAft>
                <a:spcPct val="0"/>
              </a:spcAft>
              <a:defRPr/>
            </a:pPr>
            <a:r>
              <a:rPr lang="en-US" altLang="zh-CN" sz="2800" dirty="0">
                <a:solidFill>
                  <a:srgbClr val="FFFFFF"/>
                </a:solidFill>
                <a:ea typeface="SimSun" charset="0"/>
              </a:rPr>
              <a:t>(</a:t>
            </a:r>
            <a:r>
              <a:rPr lang="zh-CN" altLang="en-US" sz="2800" dirty="0">
                <a:solidFill>
                  <a:srgbClr val="FFFFFF"/>
                </a:solidFill>
                <a:effectLst>
                  <a:outerShdw blurRad="38100" dist="38100" dir="2700000" algn="tl">
                    <a:srgbClr val="000000"/>
                  </a:outerShdw>
                </a:effectLst>
                <a:ea typeface="ＭＳ Ｐゴシック" charset="0"/>
                <a:cs typeface="ＭＳ Ｐゴシック" charset="0"/>
              </a:rPr>
              <a:t>即：妈妈</a:t>
            </a:r>
            <a:r>
              <a:rPr lang="en-US" altLang="zh-CN" sz="2800" dirty="0">
                <a:solidFill>
                  <a:srgbClr val="FFFFFF"/>
                </a:solidFill>
                <a:ea typeface="SimSun" charset="0"/>
              </a:rPr>
              <a:t>)</a:t>
            </a:r>
          </a:p>
          <a:p>
            <a:pPr algn="ctr" defTabSz="914400" eaLnBrk="0" fontAlgn="base" hangingPunct="0">
              <a:spcBef>
                <a:spcPct val="20000"/>
              </a:spcBef>
              <a:spcAft>
                <a:spcPct val="0"/>
              </a:spcAft>
              <a:buClr>
                <a:srgbClr val="FFFFCC"/>
              </a:buClr>
              <a:buSzPct val="75000"/>
              <a:buFont typeface="Wingdings" charset="0"/>
              <a:buNone/>
              <a:defRPr/>
            </a:pPr>
            <a:endParaRPr lang="zh-CN" altLang="en-US" sz="2800" dirty="0">
              <a:solidFill>
                <a:srgbClr val="FFFFFF"/>
              </a:solidFill>
              <a:ea typeface="SimSun" charset="0"/>
            </a:endParaRPr>
          </a:p>
        </p:txBody>
      </p:sp>
      <p:sp>
        <p:nvSpPr>
          <p:cNvPr id="593927" name="Rectangle 8"/>
          <p:cNvSpPr>
            <a:spLocks noChangeArrowheads="1"/>
          </p:cNvSpPr>
          <p:nvPr/>
        </p:nvSpPr>
        <p:spPr bwMode="auto">
          <a:xfrm>
            <a:off x="3886200" y="3048000"/>
            <a:ext cx="19812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defTabSz="914400" eaLnBrk="0" fontAlgn="base" hangingPunct="0">
              <a:spcBef>
                <a:spcPct val="0"/>
              </a:spcBef>
              <a:spcAft>
                <a:spcPct val="0"/>
              </a:spcAft>
            </a:pPr>
            <a:r>
              <a:rPr lang="en-US" altLang="zh-CN" sz="4400" b="1" dirty="0">
                <a:solidFill>
                  <a:srgbClr val="FFFFFF"/>
                </a:solidFill>
                <a:ea typeface="SimSun" charset="0"/>
              </a:rPr>
              <a:t>1962</a:t>
            </a:r>
          </a:p>
        </p:txBody>
      </p:sp>
    </p:spTree>
    <p:extLst>
      <p:ext uri="{BB962C8B-B14F-4D97-AF65-F5344CB8AC3E}">
        <p14:creationId xmlns:p14="http://schemas.microsoft.com/office/powerpoint/2010/main" val="1907875619"/>
      </p:ext>
    </p:extLst>
  </p:cSld>
  <p:clrMapOvr>
    <a:masterClrMapping/>
  </p:clrMapOvr>
  <p:transition xmlns:p14="http://schemas.microsoft.com/office/powerpoint/2010/mai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6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zh-TW" altLang="en-US" sz="4000" b="1" dirty="0">
                <a:effectLst/>
                <a:latin typeface="Arial" charset="0"/>
                <a:ea typeface="SimSun" charset="0"/>
                <a:cs typeface="SimSun" charset="0"/>
              </a:rPr>
              <a:t>再次</a:t>
            </a:r>
            <a:r>
              <a:rPr lang="zh-CN" altLang="en-US" sz="4000" b="1" dirty="0">
                <a:effectLst/>
                <a:latin typeface="Arial" charset="0"/>
                <a:ea typeface="SimSun" charset="0"/>
                <a:cs typeface="SimSun" charset="0"/>
              </a:rPr>
              <a:t>离婚</a:t>
            </a:r>
            <a:r>
              <a:rPr lang="en-US" altLang="zh-CN" sz="4000" b="1" dirty="0">
                <a:effectLst/>
                <a:latin typeface="Arial" charset="0"/>
                <a:ea typeface="SimSun" charset="0"/>
                <a:cs typeface="SimSun" charset="0"/>
              </a:rPr>
              <a:t>…</a:t>
            </a:r>
          </a:p>
        </p:txBody>
      </p:sp>
      <p:pic>
        <p:nvPicPr>
          <p:cNvPr id="595970" name="Picture 3" descr="Bill's Wedd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9800" y="1371600"/>
            <a:ext cx="48498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508" name="Freeform 4"/>
          <p:cNvSpPr>
            <a:spLocks/>
          </p:cNvSpPr>
          <p:nvPr/>
        </p:nvSpPr>
        <p:spPr bwMode="auto">
          <a:xfrm>
            <a:off x="4119563" y="-271463"/>
            <a:ext cx="752475" cy="7575551"/>
          </a:xfrm>
          <a:custGeom>
            <a:avLst/>
            <a:gdLst>
              <a:gd name="T0" fmla="*/ 2147483647 w 474"/>
              <a:gd name="T1" fmla="*/ 2147483647 h 4772"/>
              <a:gd name="T2" fmla="*/ 2147483647 w 474"/>
              <a:gd name="T3" fmla="*/ 2147483647 h 4772"/>
              <a:gd name="T4" fmla="*/ 2147483647 w 474"/>
              <a:gd name="T5" fmla="*/ 2147483647 h 4772"/>
              <a:gd name="T6" fmla="*/ 2147483647 w 474"/>
              <a:gd name="T7" fmla="*/ 2147483647 h 4772"/>
              <a:gd name="T8" fmla="*/ 2147483647 w 474"/>
              <a:gd name="T9" fmla="*/ 2147483647 h 4772"/>
              <a:gd name="T10" fmla="*/ 2147483647 w 474"/>
              <a:gd name="T11" fmla="*/ 2147483647 h 4772"/>
              <a:gd name="T12" fmla="*/ 2147483647 w 474"/>
              <a:gd name="T13" fmla="*/ 2147483647 h 4772"/>
              <a:gd name="T14" fmla="*/ 2147483647 w 474"/>
              <a:gd name="T15" fmla="*/ 2147483647 h 4772"/>
              <a:gd name="T16" fmla="*/ 2147483647 w 474"/>
              <a:gd name="T17" fmla="*/ 2147483647 h 4772"/>
              <a:gd name="T18" fmla="*/ 2147483647 w 474"/>
              <a:gd name="T19" fmla="*/ 2147483647 h 4772"/>
              <a:gd name="T20" fmla="*/ 2147483647 w 474"/>
              <a:gd name="T21" fmla="*/ 2147483647 h 4772"/>
              <a:gd name="T22" fmla="*/ 2147483647 w 474"/>
              <a:gd name="T23" fmla="*/ 2147483647 h 4772"/>
              <a:gd name="T24" fmla="*/ 2147483647 w 474"/>
              <a:gd name="T25" fmla="*/ 2147483647 h 4772"/>
              <a:gd name="T26" fmla="*/ 2147483647 w 474"/>
              <a:gd name="T27" fmla="*/ 2147483647 h 4772"/>
              <a:gd name="T28" fmla="*/ 2147483647 w 474"/>
              <a:gd name="T29" fmla="*/ 2147483647 h 4772"/>
              <a:gd name="T30" fmla="*/ 2147483647 w 474"/>
              <a:gd name="T31" fmla="*/ 2147483647 h 4772"/>
              <a:gd name="T32" fmla="*/ 2147483647 w 474"/>
              <a:gd name="T33" fmla="*/ 2147483647 h 4772"/>
              <a:gd name="T34" fmla="*/ 2147483647 w 474"/>
              <a:gd name="T35" fmla="*/ 2147483647 h 4772"/>
              <a:gd name="T36" fmla="*/ 2147483647 w 474"/>
              <a:gd name="T37" fmla="*/ 2147483647 h 4772"/>
              <a:gd name="T38" fmla="*/ 2147483647 w 474"/>
              <a:gd name="T39" fmla="*/ 2147483647 h 4772"/>
              <a:gd name="T40" fmla="*/ 2147483647 w 474"/>
              <a:gd name="T41" fmla="*/ 2147483647 h 4772"/>
              <a:gd name="T42" fmla="*/ 2147483647 w 474"/>
              <a:gd name="T43" fmla="*/ 2147483647 h 4772"/>
              <a:gd name="T44" fmla="*/ 2147483647 w 474"/>
              <a:gd name="T45" fmla="*/ 2147483647 h 4772"/>
              <a:gd name="T46" fmla="*/ 2147483647 w 474"/>
              <a:gd name="T47" fmla="*/ 2147483647 h 4772"/>
              <a:gd name="T48" fmla="*/ 2147483647 w 474"/>
              <a:gd name="T49" fmla="*/ 2147483647 h 4772"/>
              <a:gd name="T50" fmla="*/ 2147483647 w 474"/>
              <a:gd name="T51" fmla="*/ 2147483647 h 4772"/>
              <a:gd name="T52" fmla="*/ 2147483647 w 474"/>
              <a:gd name="T53" fmla="*/ 2147483647 h 4772"/>
              <a:gd name="T54" fmla="*/ 2147483647 w 474"/>
              <a:gd name="T55" fmla="*/ 2147483647 h 4772"/>
              <a:gd name="T56" fmla="*/ 2147483647 w 474"/>
              <a:gd name="T57" fmla="*/ 2147483647 h 4772"/>
              <a:gd name="T58" fmla="*/ 2147483647 w 474"/>
              <a:gd name="T59" fmla="*/ 2147483647 h 4772"/>
              <a:gd name="T60" fmla="*/ 2147483647 w 474"/>
              <a:gd name="T61" fmla="*/ 2147483647 h 4772"/>
              <a:gd name="T62" fmla="*/ 2147483647 w 474"/>
              <a:gd name="T63" fmla="*/ 2147483647 h 4772"/>
              <a:gd name="T64" fmla="*/ 2147483647 w 474"/>
              <a:gd name="T65" fmla="*/ 2147483647 h 47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4772"/>
              <a:gd name="T101" fmla="*/ 474 w 474"/>
              <a:gd name="T102" fmla="*/ 4772 h 47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4772">
                <a:moveTo>
                  <a:pt x="131" y="46"/>
                </a:moveTo>
                <a:cubicBezTo>
                  <a:pt x="180" y="0"/>
                  <a:pt x="119" y="47"/>
                  <a:pt x="160" y="94"/>
                </a:cubicBezTo>
                <a:cubicBezTo>
                  <a:pt x="173" y="109"/>
                  <a:pt x="199" y="101"/>
                  <a:pt x="218" y="104"/>
                </a:cubicBezTo>
                <a:cubicBezTo>
                  <a:pt x="188" y="150"/>
                  <a:pt x="142" y="173"/>
                  <a:pt x="112" y="219"/>
                </a:cubicBezTo>
                <a:cubicBezTo>
                  <a:pt x="124" y="255"/>
                  <a:pt x="149" y="274"/>
                  <a:pt x="170" y="305"/>
                </a:cubicBezTo>
                <a:cubicBezTo>
                  <a:pt x="173" y="315"/>
                  <a:pt x="174" y="325"/>
                  <a:pt x="179" y="334"/>
                </a:cubicBezTo>
                <a:cubicBezTo>
                  <a:pt x="184" y="342"/>
                  <a:pt x="202" y="344"/>
                  <a:pt x="199" y="353"/>
                </a:cubicBezTo>
                <a:cubicBezTo>
                  <a:pt x="196" y="363"/>
                  <a:pt x="179" y="358"/>
                  <a:pt x="170" y="363"/>
                </a:cubicBezTo>
                <a:cubicBezTo>
                  <a:pt x="160" y="368"/>
                  <a:pt x="152" y="377"/>
                  <a:pt x="141" y="382"/>
                </a:cubicBezTo>
                <a:cubicBezTo>
                  <a:pt x="122" y="390"/>
                  <a:pt x="83" y="401"/>
                  <a:pt x="83" y="401"/>
                </a:cubicBezTo>
                <a:cubicBezTo>
                  <a:pt x="46" y="520"/>
                  <a:pt x="37" y="601"/>
                  <a:pt x="151" y="622"/>
                </a:cubicBezTo>
                <a:cubicBezTo>
                  <a:pt x="139" y="655"/>
                  <a:pt x="137" y="683"/>
                  <a:pt x="112" y="709"/>
                </a:cubicBezTo>
                <a:cubicBezTo>
                  <a:pt x="99" y="766"/>
                  <a:pt x="61" y="840"/>
                  <a:pt x="131" y="862"/>
                </a:cubicBezTo>
                <a:cubicBezTo>
                  <a:pt x="72" y="902"/>
                  <a:pt x="43" y="926"/>
                  <a:pt x="93" y="1025"/>
                </a:cubicBezTo>
                <a:cubicBezTo>
                  <a:pt x="102" y="1042"/>
                  <a:pt x="132" y="1032"/>
                  <a:pt x="151" y="1035"/>
                </a:cubicBezTo>
                <a:cubicBezTo>
                  <a:pt x="146" y="1067"/>
                  <a:pt x="151" y="1105"/>
                  <a:pt x="131" y="1131"/>
                </a:cubicBezTo>
                <a:cubicBezTo>
                  <a:pt x="120" y="1145"/>
                  <a:pt x="52" y="1197"/>
                  <a:pt x="35" y="1208"/>
                </a:cubicBezTo>
                <a:cubicBezTo>
                  <a:pt x="30" y="1225"/>
                  <a:pt x="0" y="1279"/>
                  <a:pt x="26" y="1294"/>
                </a:cubicBezTo>
                <a:cubicBezTo>
                  <a:pt x="51" y="1309"/>
                  <a:pt x="84" y="1304"/>
                  <a:pt x="112" y="1313"/>
                </a:cubicBezTo>
                <a:cubicBezTo>
                  <a:pt x="159" y="1360"/>
                  <a:pt x="141" y="1337"/>
                  <a:pt x="170" y="1381"/>
                </a:cubicBezTo>
                <a:cubicBezTo>
                  <a:pt x="164" y="1390"/>
                  <a:pt x="156" y="1399"/>
                  <a:pt x="151" y="1409"/>
                </a:cubicBezTo>
                <a:cubicBezTo>
                  <a:pt x="143" y="1428"/>
                  <a:pt x="131" y="1467"/>
                  <a:pt x="131" y="1467"/>
                </a:cubicBezTo>
                <a:cubicBezTo>
                  <a:pt x="158" y="1546"/>
                  <a:pt x="109" y="1432"/>
                  <a:pt x="208" y="1505"/>
                </a:cubicBezTo>
                <a:cubicBezTo>
                  <a:pt x="221" y="1515"/>
                  <a:pt x="212" y="1538"/>
                  <a:pt x="218" y="1553"/>
                </a:cubicBezTo>
                <a:cubicBezTo>
                  <a:pt x="222" y="1561"/>
                  <a:pt x="231" y="1566"/>
                  <a:pt x="237" y="1573"/>
                </a:cubicBezTo>
                <a:cubicBezTo>
                  <a:pt x="238" y="1578"/>
                  <a:pt x="252" y="1665"/>
                  <a:pt x="256" y="1669"/>
                </a:cubicBezTo>
                <a:cubicBezTo>
                  <a:pt x="272" y="1685"/>
                  <a:pt x="301" y="1680"/>
                  <a:pt x="323" y="1688"/>
                </a:cubicBezTo>
                <a:cubicBezTo>
                  <a:pt x="393" y="1754"/>
                  <a:pt x="272" y="1630"/>
                  <a:pt x="352" y="1861"/>
                </a:cubicBezTo>
                <a:cubicBezTo>
                  <a:pt x="360" y="1883"/>
                  <a:pt x="391" y="1886"/>
                  <a:pt x="410" y="1899"/>
                </a:cubicBezTo>
                <a:cubicBezTo>
                  <a:pt x="420" y="1905"/>
                  <a:pt x="439" y="1918"/>
                  <a:pt x="439" y="1918"/>
                </a:cubicBezTo>
                <a:cubicBezTo>
                  <a:pt x="474" y="1971"/>
                  <a:pt x="468" y="1976"/>
                  <a:pt x="448" y="2033"/>
                </a:cubicBezTo>
                <a:cubicBezTo>
                  <a:pt x="445" y="2056"/>
                  <a:pt x="449" y="2080"/>
                  <a:pt x="439" y="2101"/>
                </a:cubicBezTo>
                <a:cubicBezTo>
                  <a:pt x="435" y="2110"/>
                  <a:pt x="419" y="2106"/>
                  <a:pt x="410" y="2110"/>
                </a:cubicBezTo>
                <a:cubicBezTo>
                  <a:pt x="377" y="2126"/>
                  <a:pt x="368" y="2147"/>
                  <a:pt x="333" y="2158"/>
                </a:cubicBezTo>
                <a:cubicBezTo>
                  <a:pt x="330" y="2190"/>
                  <a:pt x="334" y="2224"/>
                  <a:pt x="323" y="2254"/>
                </a:cubicBezTo>
                <a:cubicBezTo>
                  <a:pt x="320" y="2263"/>
                  <a:pt x="302" y="2257"/>
                  <a:pt x="295" y="2264"/>
                </a:cubicBezTo>
                <a:cubicBezTo>
                  <a:pt x="288" y="2271"/>
                  <a:pt x="288" y="2283"/>
                  <a:pt x="285" y="2293"/>
                </a:cubicBezTo>
                <a:cubicBezTo>
                  <a:pt x="295" y="2299"/>
                  <a:pt x="304" y="2307"/>
                  <a:pt x="314" y="2312"/>
                </a:cubicBezTo>
                <a:cubicBezTo>
                  <a:pt x="323" y="2316"/>
                  <a:pt x="342" y="2311"/>
                  <a:pt x="343" y="2321"/>
                </a:cubicBezTo>
                <a:cubicBezTo>
                  <a:pt x="347" y="2351"/>
                  <a:pt x="323" y="2379"/>
                  <a:pt x="314" y="2408"/>
                </a:cubicBezTo>
                <a:cubicBezTo>
                  <a:pt x="322" y="2479"/>
                  <a:pt x="310" y="2494"/>
                  <a:pt x="371" y="2513"/>
                </a:cubicBezTo>
                <a:cubicBezTo>
                  <a:pt x="385" y="2607"/>
                  <a:pt x="378" y="2590"/>
                  <a:pt x="439" y="2648"/>
                </a:cubicBezTo>
                <a:cubicBezTo>
                  <a:pt x="451" y="2686"/>
                  <a:pt x="447" y="2697"/>
                  <a:pt x="419" y="2725"/>
                </a:cubicBezTo>
                <a:cubicBezTo>
                  <a:pt x="428" y="2758"/>
                  <a:pt x="438" y="2789"/>
                  <a:pt x="448" y="2821"/>
                </a:cubicBezTo>
                <a:cubicBezTo>
                  <a:pt x="445" y="2843"/>
                  <a:pt x="449" y="2868"/>
                  <a:pt x="439" y="2888"/>
                </a:cubicBezTo>
                <a:cubicBezTo>
                  <a:pt x="434" y="2897"/>
                  <a:pt x="416" y="2889"/>
                  <a:pt x="410" y="2897"/>
                </a:cubicBezTo>
                <a:cubicBezTo>
                  <a:pt x="402" y="2907"/>
                  <a:pt x="404" y="2923"/>
                  <a:pt x="400" y="2936"/>
                </a:cubicBezTo>
                <a:cubicBezTo>
                  <a:pt x="392" y="2965"/>
                  <a:pt x="371" y="3022"/>
                  <a:pt x="371" y="3022"/>
                </a:cubicBezTo>
                <a:cubicBezTo>
                  <a:pt x="378" y="3069"/>
                  <a:pt x="386" y="3103"/>
                  <a:pt x="400" y="3147"/>
                </a:cubicBezTo>
                <a:cubicBezTo>
                  <a:pt x="392" y="3234"/>
                  <a:pt x="381" y="3321"/>
                  <a:pt x="410" y="3406"/>
                </a:cubicBezTo>
                <a:cubicBezTo>
                  <a:pt x="328" y="3460"/>
                  <a:pt x="455" y="3371"/>
                  <a:pt x="343" y="3483"/>
                </a:cubicBezTo>
                <a:cubicBezTo>
                  <a:pt x="327" y="3499"/>
                  <a:pt x="295" y="3531"/>
                  <a:pt x="295" y="3531"/>
                </a:cubicBezTo>
                <a:cubicBezTo>
                  <a:pt x="317" y="3602"/>
                  <a:pt x="285" y="3520"/>
                  <a:pt x="333" y="3579"/>
                </a:cubicBezTo>
                <a:cubicBezTo>
                  <a:pt x="351" y="3601"/>
                  <a:pt x="347" y="3641"/>
                  <a:pt x="362" y="3665"/>
                </a:cubicBezTo>
                <a:cubicBezTo>
                  <a:pt x="373" y="3683"/>
                  <a:pt x="394" y="3693"/>
                  <a:pt x="410" y="3704"/>
                </a:cubicBezTo>
                <a:cubicBezTo>
                  <a:pt x="407" y="3726"/>
                  <a:pt x="412" y="3752"/>
                  <a:pt x="400" y="3771"/>
                </a:cubicBezTo>
                <a:cubicBezTo>
                  <a:pt x="388" y="3790"/>
                  <a:pt x="362" y="3796"/>
                  <a:pt x="343" y="3809"/>
                </a:cubicBezTo>
                <a:cubicBezTo>
                  <a:pt x="327" y="3820"/>
                  <a:pt x="314" y="3842"/>
                  <a:pt x="304" y="3857"/>
                </a:cubicBezTo>
                <a:cubicBezTo>
                  <a:pt x="277" y="3944"/>
                  <a:pt x="336" y="4043"/>
                  <a:pt x="266" y="4117"/>
                </a:cubicBezTo>
                <a:cubicBezTo>
                  <a:pt x="251" y="4158"/>
                  <a:pt x="231" y="4151"/>
                  <a:pt x="218" y="4193"/>
                </a:cubicBezTo>
                <a:cubicBezTo>
                  <a:pt x="230" y="4233"/>
                  <a:pt x="271" y="4272"/>
                  <a:pt x="295" y="4309"/>
                </a:cubicBezTo>
                <a:cubicBezTo>
                  <a:pt x="307" y="4328"/>
                  <a:pt x="333" y="4366"/>
                  <a:pt x="333" y="4366"/>
                </a:cubicBezTo>
                <a:cubicBezTo>
                  <a:pt x="323" y="4404"/>
                  <a:pt x="316" y="4456"/>
                  <a:pt x="295" y="4491"/>
                </a:cubicBezTo>
                <a:cubicBezTo>
                  <a:pt x="290" y="4499"/>
                  <a:pt x="281" y="4503"/>
                  <a:pt x="275" y="4510"/>
                </a:cubicBezTo>
                <a:cubicBezTo>
                  <a:pt x="230" y="4570"/>
                  <a:pt x="184" y="4641"/>
                  <a:pt x="160" y="4712"/>
                </a:cubicBezTo>
                <a:cubicBezTo>
                  <a:pt x="171" y="4772"/>
                  <a:pt x="151" y="4769"/>
                  <a:pt x="179" y="4769"/>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z="3600">
              <a:solidFill>
                <a:srgbClr val="000000"/>
              </a:solidFill>
              <a:latin typeface="Times New Roman" charset="0"/>
              <a:ea typeface="SimSun" charset="0"/>
            </a:endParaRPr>
          </a:p>
        </p:txBody>
      </p:sp>
    </p:spTree>
    <p:extLst>
      <p:ext uri="{BB962C8B-B14F-4D97-AF65-F5344CB8AC3E}">
        <p14:creationId xmlns:p14="http://schemas.microsoft.com/office/powerpoint/2010/main" val="2689474288"/>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45508"/>
                                        </p:tgtEl>
                                        <p:attrNameLst>
                                          <p:attrName>style.visibility</p:attrName>
                                        </p:attrNameLst>
                                      </p:cBhvr>
                                      <p:to>
                                        <p:strVal val="visible"/>
                                      </p:to>
                                    </p:set>
                                    <p:animEffect transition="in" filter="wipe(up)">
                                      <p:cBhvr>
                                        <p:cTn id="7" dur="2000"/>
                                        <p:tgtEl>
                                          <p:spTgt spid="1045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508" grpId="0" animBg="1"/>
    </p:bldLst>
  </p:timing>
</p:sld>
</file>

<file path=ppt/theme/_rels/theme15.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s>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Whirlpool">
  <a:themeElements>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6.xml><?xml version="1.0" encoding="utf-8"?>
<a:theme xmlns:a="http://schemas.openxmlformats.org/drawingml/2006/main" name="3_Optical">
  <a:themeElements>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2_Optica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LaVerne">
  <a:themeElements>
    <a:clrScheme name="LaVerne 1">
      <a:dk1>
        <a:srgbClr val="333333"/>
      </a:dk1>
      <a:lt1>
        <a:srgbClr val="9CDCDA"/>
      </a:lt1>
      <a:dk2>
        <a:srgbClr val="CCFFFF"/>
      </a:dk2>
      <a:lt2>
        <a:srgbClr val="C0C0C0"/>
      </a:lt2>
      <a:accent1>
        <a:srgbClr val="F5CDDF"/>
      </a:accent1>
      <a:accent2>
        <a:srgbClr val="99FFCC"/>
      </a:accent2>
      <a:accent3>
        <a:srgbClr val="CBEBEA"/>
      </a:accent3>
      <a:accent4>
        <a:srgbClr val="2A2A2A"/>
      </a:accent4>
      <a:accent5>
        <a:srgbClr val="F9E3EC"/>
      </a:accent5>
      <a:accent6>
        <a:srgbClr val="8AE7B9"/>
      </a:accent6>
      <a:hlink>
        <a:srgbClr val="0064F8"/>
      </a:hlink>
      <a:folHlink>
        <a:srgbClr val="007572"/>
      </a:folHlink>
    </a:clrScheme>
    <a:fontScheme name="LaVern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LaVerne 1">
        <a:dk1>
          <a:srgbClr val="333333"/>
        </a:dk1>
        <a:lt1>
          <a:srgbClr val="9CDCDA"/>
        </a:lt1>
        <a:dk2>
          <a:srgbClr val="CCFFFF"/>
        </a:dk2>
        <a:lt2>
          <a:srgbClr val="C0C0C0"/>
        </a:lt2>
        <a:accent1>
          <a:srgbClr val="F5CDDF"/>
        </a:accent1>
        <a:accent2>
          <a:srgbClr val="99FFCC"/>
        </a:accent2>
        <a:accent3>
          <a:srgbClr val="CBEBEA"/>
        </a:accent3>
        <a:accent4>
          <a:srgbClr val="2A2A2A"/>
        </a:accent4>
        <a:accent5>
          <a:srgbClr val="F9E3EC"/>
        </a:accent5>
        <a:accent6>
          <a:srgbClr val="8AE7B9"/>
        </a:accent6>
        <a:hlink>
          <a:srgbClr val="0064F8"/>
        </a:hlink>
        <a:folHlink>
          <a:srgbClr val="007572"/>
        </a:folHlink>
      </a:clrScheme>
      <a:clrMap bg1="lt1" tx1="dk1" bg2="lt2" tx2="dk2" accent1="accent1" accent2="accent2" accent3="accent3" accent4="accent4" accent5="accent5" accent6="accent6" hlink="hlink" folHlink="folHlink"/>
    </a:extraClrScheme>
    <a:extraClrScheme>
      <a:clrScheme name="LaVerne 2">
        <a:dk1>
          <a:srgbClr val="333333"/>
        </a:dk1>
        <a:lt1>
          <a:srgbClr val="FFFFFF"/>
        </a:lt1>
        <a:dk2>
          <a:srgbClr val="CCFFFF"/>
        </a:dk2>
        <a:lt2>
          <a:srgbClr val="EAEAEA"/>
        </a:lt2>
        <a:accent1>
          <a:srgbClr val="F5CDDF"/>
        </a:accent1>
        <a:accent2>
          <a:srgbClr val="D1FFE8"/>
        </a:accent2>
        <a:accent3>
          <a:srgbClr val="FFFFFF"/>
        </a:accent3>
        <a:accent4>
          <a:srgbClr val="2A2A2A"/>
        </a:accent4>
        <a:accent5>
          <a:srgbClr val="F9E3EC"/>
        </a:accent5>
        <a:accent6>
          <a:srgbClr val="BDE7D2"/>
        </a:accent6>
        <a:hlink>
          <a:srgbClr val="33CCCC"/>
        </a:hlink>
        <a:folHlink>
          <a:srgbClr val="007572"/>
        </a:folHlink>
      </a:clrScheme>
      <a:clrMap bg1="lt1" tx1="dk1" bg2="lt2" tx2="dk2" accent1="accent1" accent2="accent2" accent3="accent3" accent4="accent4" accent5="accent5" accent6="accent6" hlink="hlink" folHlink="folHlink"/>
    </a:extraClrScheme>
    <a:extraClrScheme>
      <a:clrScheme name="LaVerne 3">
        <a:dk1>
          <a:srgbClr val="000000"/>
        </a:dk1>
        <a:lt1>
          <a:srgbClr val="FFFFFF"/>
        </a:lt1>
        <a:dk2>
          <a:srgbClr val="EAEAEA"/>
        </a:dk2>
        <a:lt2>
          <a:srgbClr val="FFFFFF"/>
        </a:lt2>
        <a:accent1>
          <a:srgbClr val="C0C0C0"/>
        </a:accent1>
        <a:accent2>
          <a:srgbClr val="DDDDDD"/>
        </a:accent2>
        <a:accent3>
          <a:srgbClr val="FFFFFF"/>
        </a:accent3>
        <a:accent4>
          <a:srgbClr val="000000"/>
        </a:accent4>
        <a:accent5>
          <a:srgbClr val="DCDCDC"/>
        </a:accent5>
        <a:accent6>
          <a:srgbClr val="C8C8C8"/>
        </a:accent6>
        <a:hlink>
          <a:srgbClr val="000000"/>
        </a:hlink>
        <a:folHlink>
          <a:srgbClr val="5F5F5F"/>
        </a:folHlink>
      </a:clrScheme>
      <a:clrMap bg1="lt1" tx1="dk1" bg2="lt2" tx2="dk2" accent1="accent1" accent2="accent2" accent3="accent3" accent4="accent4" accent5="accent5" accent6="accent6" hlink="hlink" folHlink="folHlink"/>
    </a:extraClrScheme>
    <a:extraClrScheme>
      <a:clrScheme name="LaVerne 4">
        <a:dk1>
          <a:srgbClr val="333333"/>
        </a:dk1>
        <a:lt1>
          <a:srgbClr val="FFFFCC"/>
        </a:lt1>
        <a:dk2>
          <a:srgbClr val="CCECFF"/>
        </a:dk2>
        <a:lt2>
          <a:srgbClr val="DDDDDD"/>
        </a:lt2>
        <a:accent1>
          <a:srgbClr val="F5CDDF"/>
        </a:accent1>
        <a:accent2>
          <a:srgbClr val="99FFCC"/>
        </a:accent2>
        <a:accent3>
          <a:srgbClr val="FFFFE2"/>
        </a:accent3>
        <a:accent4>
          <a:srgbClr val="2A2A2A"/>
        </a:accent4>
        <a:accent5>
          <a:srgbClr val="F9E3EC"/>
        </a:accent5>
        <a:accent6>
          <a:srgbClr val="8AE7B9"/>
        </a:accent6>
        <a:hlink>
          <a:srgbClr val="32CAC6"/>
        </a:hlink>
        <a:folHlink>
          <a:srgbClr val="4D6E9F"/>
        </a:folHlink>
      </a:clrScheme>
      <a:clrMap bg1="lt1" tx1="dk1" bg2="lt2" tx2="dk2" accent1="accent1" accent2="accent2" accent3="accent3" accent4="accent4" accent5="accent5" accent6="accent6" hlink="hlink" folHlink="folHlink"/>
    </a:extraClrScheme>
    <a:extraClrScheme>
      <a:clrScheme name="LaVerne 5">
        <a:dk1>
          <a:srgbClr val="333333"/>
        </a:dk1>
        <a:lt1>
          <a:srgbClr val="F2D0DA"/>
        </a:lt1>
        <a:dk2>
          <a:srgbClr val="CCECFF"/>
        </a:dk2>
        <a:lt2>
          <a:srgbClr val="EAEAEA"/>
        </a:lt2>
        <a:accent1>
          <a:srgbClr val="7BC7C9"/>
        </a:accent1>
        <a:accent2>
          <a:srgbClr val="EDECD1"/>
        </a:accent2>
        <a:accent3>
          <a:srgbClr val="F7E4EA"/>
        </a:accent3>
        <a:accent4>
          <a:srgbClr val="2A2A2A"/>
        </a:accent4>
        <a:accent5>
          <a:srgbClr val="BFE0E1"/>
        </a:accent5>
        <a:accent6>
          <a:srgbClr val="D7D6BD"/>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LaVerne 6">
        <a:dk1>
          <a:srgbClr val="333333"/>
        </a:dk1>
        <a:lt1>
          <a:srgbClr val="C4BBD9"/>
        </a:lt1>
        <a:dk2>
          <a:srgbClr val="B0E1E8"/>
        </a:dk2>
        <a:lt2>
          <a:srgbClr val="D7D4B9"/>
        </a:lt2>
        <a:accent1>
          <a:srgbClr val="F5CDDF"/>
        </a:accent1>
        <a:accent2>
          <a:srgbClr val="B3E5C7"/>
        </a:accent2>
        <a:accent3>
          <a:srgbClr val="DEDAE9"/>
        </a:accent3>
        <a:accent4>
          <a:srgbClr val="2A2A2A"/>
        </a:accent4>
        <a:accent5>
          <a:srgbClr val="F9E3EC"/>
        </a:accent5>
        <a:accent6>
          <a:srgbClr val="A2CFB4"/>
        </a:accent6>
        <a:hlink>
          <a:srgbClr val="CC00FF"/>
        </a:hlink>
        <a:folHlink>
          <a:srgbClr val="362A60"/>
        </a:folHlink>
      </a:clrScheme>
      <a:clrMap bg1="lt1" tx1="dk1" bg2="lt2" tx2="dk2" accent1="accent1" accent2="accent2" accent3="accent3" accent4="accent4" accent5="accent5" accent6="accent6" hlink="hlink" folHlink="folHlink"/>
    </a:extraClrScheme>
    <a:extraClrScheme>
      <a:clrScheme name="LaVerne 7">
        <a:dk1>
          <a:srgbClr val="333333"/>
        </a:dk1>
        <a:lt1>
          <a:srgbClr val="D0F781"/>
        </a:lt1>
        <a:dk2>
          <a:srgbClr val="BDD0ED"/>
        </a:dk2>
        <a:lt2>
          <a:srgbClr val="D1D1D1"/>
        </a:lt2>
        <a:accent1>
          <a:srgbClr val="FFFF99"/>
        </a:accent1>
        <a:accent2>
          <a:srgbClr val="B4DF49"/>
        </a:accent2>
        <a:accent3>
          <a:srgbClr val="E4FAC1"/>
        </a:accent3>
        <a:accent4>
          <a:srgbClr val="2A2A2A"/>
        </a:accent4>
        <a:accent5>
          <a:srgbClr val="FFFFCA"/>
        </a:accent5>
        <a:accent6>
          <a:srgbClr val="A3CA41"/>
        </a:accent6>
        <a:hlink>
          <a:srgbClr val="53AA3E"/>
        </a:hlink>
        <a:folHlink>
          <a:srgbClr val="FF6600"/>
        </a:folHlink>
      </a:clrScheme>
      <a:clrMap bg1="lt1" tx1="dk1" bg2="lt2" tx2="dk2" accent1="accent1" accent2="accent2" accent3="accent3" accent4="accent4" accent5="accent5" accent6="accent6" hlink="hlink" folHlink="folHlink"/>
    </a:extraClrScheme>
    <a:extraClrScheme>
      <a:clrScheme name="LaVerne 8">
        <a:dk1>
          <a:srgbClr val="969696"/>
        </a:dk1>
        <a:lt1>
          <a:srgbClr val="F8F8F8"/>
        </a:lt1>
        <a:dk2>
          <a:srgbClr val="5F5F5F"/>
        </a:dk2>
        <a:lt2>
          <a:srgbClr val="808080"/>
        </a:lt2>
        <a:accent1>
          <a:srgbClr val="F5CDDF"/>
        </a:accent1>
        <a:accent2>
          <a:srgbClr val="4D4D4D"/>
        </a:accent2>
        <a:accent3>
          <a:srgbClr val="B6B6B6"/>
        </a:accent3>
        <a:accent4>
          <a:srgbClr val="D4D4D4"/>
        </a:accent4>
        <a:accent5>
          <a:srgbClr val="F9E3EC"/>
        </a:accent5>
        <a:accent6>
          <a:srgbClr val="454545"/>
        </a:accent6>
        <a:hlink>
          <a:srgbClr val="FFFF99"/>
        </a:hlink>
        <a:folHlink>
          <a:srgbClr val="FFE9FF"/>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ＭＳ Ｐゴシック"/>
        <a:cs typeface="Arial"/>
      </a:majorFont>
      <a:minorFont>
        <a:latin typeface="Times"/>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Stream">
  <a:themeElements>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themeOverride>
</file>

<file path=docProps/app.xml><?xml version="1.0" encoding="utf-8"?>
<Properties xmlns="http://schemas.openxmlformats.org/officeDocument/2006/extended-properties" xmlns:vt="http://schemas.openxmlformats.org/officeDocument/2006/docPropsVTypes">
  <TotalTime>1431</TotalTime>
  <Words>2678</Words>
  <Application>Microsoft Macintosh PowerPoint</Application>
  <PresentationFormat>On-screen Show (4:3)</PresentationFormat>
  <Paragraphs>545</Paragraphs>
  <Slides>42</Slides>
  <Notes>29</Notes>
  <HiddenSlides>0</HiddenSlides>
  <MMClips>1</MMClips>
  <ScaleCrop>false</ScaleCrop>
  <HeadingPairs>
    <vt:vector size="6" baseType="variant">
      <vt:variant>
        <vt:lpstr>Theme</vt:lpstr>
      </vt:variant>
      <vt:variant>
        <vt:i4>20</vt:i4>
      </vt:variant>
      <vt:variant>
        <vt:lpstr>Embedded OLE Servers</vt:lpstr>
      </vt:variant>
      <vt:variant>
        <vt:i4>1</vt:i4>
      </vt:variant>
      <vt:variant>
        <vt:lpstr>Slide Titles</vt:lpstr>
      </vt:variant>
      <vt:variant>
        <vt:i4>42</vt:i4>
      </vt:variant>
    </vt:vector>
  </HeadingPairs>
  <TitlesOfParts>
    <vt:vector size="63" baseType="lpstr">
      <vt:lpstr>49_Blank Presentation</vt:lpstr>
      <vt:lpstr>1_untitled 3</vt:lpstr>
      <vt:lpstr>MEADOW</vt:lpstr>
      <vt:lpstr>1_Topo</vt:lpstr>
      <vt:lpstr>24_Default Design</vt:lpstr>
      <vt:lpstr>5_MEADOW</vt:lpstr>
      <vt:lpstr>1_untitled 1</vt:lpstr>
      <vt:lpstr>2_Cascade</vt:lpstr>
      <vt:lpstr>12_Blank Presentation</vt:lpstr>
      <vt:lpstr>1_Blank Presentation</vt:lpstr>
      <vt:lpstr>Slit</vt:lpstr>
      <vt:lpstr>1_Orbit</vt:lpstr>
      <vt:lpstr>2_blstripc.ppt - Blue Stripes</vt:lpstr>
      <vt:lpstr>Whirlpool</vt:lpstr>
      <vt:lpstr>Paper</vt:lpstr>
      <vt:lpstr>3_Optical</vt:lpstr>
      <vt:lpstr>1_LaVerne</vt:lpstr>
      <vt:lpstr>3_Topo</vt:lpstr>
      <vt:lpstr>3_untitled 3</vt:lpstr>
      <vt:lpstr>2_Stream</vt:lpstr>
      <vt:lpstr>Microsoft ClipArt Gallery</vt:lpstr>
      <vt:lpstr>基督徒与 摩西法律</vt:lpstr>
      <vt:lpstr>快速法律测验… </vt:lpstr>
      <vt:lpstr>B. “法律”的定义</vt:lpstr>
      <vt:lpstr>C. 基督徒与法律的关系</vt:lpstr>
      <vt:lpstr>罗马 7</vt:lpstr>
      <vt:lpstr>义带来成圣(Rom. 6–8)</vt:lpstr>
      <vt:lpstr>结婚</vt:lpstr>
      <vt:lpstr>离婚</vt:lpstr>
      <vt:lpstr>再次离婚…</vt:lpstr>
      <vt:lpstr>苏珊和我, 1982</vt:lpstr>
      <vt:lpstr>婚礼:   一九八三年  十二月三十日</vt:lpstr>
      <vt:lpstr>什么样的“婚姻关系” (7:1-6)?</vt:lpstr>
      <vt:lpstr>既然我们已与基督“联合”，基督的死使我们脱离了律法的“约束” (罗 7:4, 6)</vt:lpstr>
      <vt:lpstr>保罗不在律法之下</vt:lpstr>
      <vt:lpstr>希伯来书 8:13</vt:lpstr>
      <vt:lpstr>国度与契约时间表 </vt:lpstr>
      <vt:lpstr>D. 法律的目的</vt:lpstr>
      <vt:lpstr>D. 法律的目的</vt:lpstr>
      <vt:lpstr>D. 法律的目的</vt:lpstr>
      <vt:lpstr>解读和传播法律文学</vt:lpstr>
      <vt:lpstr>阐述旧约法律的建议策略</vt:lpstr>
      <vt:lpstr>阐述旧约法律的建议策略</vt:lpstr>
      <vt:lpstr>阐述旧约法律的建议策略</vt:lpstr>
      <vt:lpstr>阐述旧约法律的建议策略</vt:lpstr>
      <vt:lpstr>十诫是摩西之约的核心</vt:lpstr>
      <vt:lpstr>PowerPoint Presentation</vt:lpstr>
      <vt:lpstr>道德法意味着上帝的规则适用于。。。</vt:lpstr>
      <vt:lpstr>摩西的律法对我适用吗？</vt:lpstr>
      <vt:lpstr>摩西的律法对我适用吗？</vt:lpstr>
      <vt:lpstr>摩西的律法对我适用吗？</vt:lpstr>
      <vt:lpstr>摩西的律法对我适用吗？</vt:lpstr>
      <vt:lpstr>摩西的律法对我适用吗？</vt:lpstr>
      <vt:lpstr>十 诫</vt:lpstr>
      <vt:lpstr>十 诫</vt:lpstr>
      <vt:lpstr>十诫 </vt:lpstr>
      <vt:lpstr>小组讨论…</vt:lpstr>
      <vt:lpstr>我们在加利利酒店遇上安息日 </vt:lpstr>
      <vt:lpstr>基督徒生活中的得胜</vt:lpstr>
      <vt:lpstr> 彼得例证了肉体与属灵的挣扎</vt:lpstr>
      <vt:lpstr>与罪挣扎的两个观点   7:7-25</vt:lpstr>
      <vt:lpstr>Black</vt:lpstr>
      <vt:lpstr>救恩论链接地址 BibleStudyDownloads.org</vt:lpstr>
    </vt:vector>
  </TitlesOfParts>
  <Company>Singapore Bible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96</cp:revision>
  <dcterms:created xsi:type="dcterms:W3CDTF">2014-08-02T06:39:19Z</dcterms:created>
  <dcterms:modified xsi:type="dcterms:W3CDTF">2018-02-11T18:25:40Z</dcterms:modified>
</cp:coreProperties>
</file>