
<file path=[Content_Types].xml><?xml version="1.0" encoding="utf-8"?>
<Types xmlns="http://schemas.openxmlformats.org/package/2006/content-types">
  <Default Extension="bin" ContentType="audio/unknown"/>
  <Default Extension="gif" ContentType="image/gif"/>
  <Default Extension="jpeg" ContentType="image/jpeg"/>
  <Default Extension="png" ContentType="image/png"/>
  <Default Extension="rels" ContentType="application/vnd.openxmlformats-package.relationships+xml"/>
  <Default Extension="wav" ContentType="audio/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47" r:id="rId2"/>
    <p:sldMasterId id="2147483795" r:id="rId3"/>
    <p:sldMasterId id="2147483859" r:id="rId4"/>
    <p:sldMasterId id="2147483871" r:id="rId5"/>
    <p:sldMasterId id="2147483883" r:id="rId6"/>
    <p:sldMasterId id="2147483896" r:id="rId7"/>
  </p:sldMasterIdLst>
  <p:notesMasterIdLst>
    <p:notesMasterId r:id="rId54"/>
  </p:notesMasterIdLst>
  <p:sldIdLst>
    <p:sldId id="435" r:id="rId8"/>
    <p:sldId id="531" r:id="rId9"/>
    <p:sldId id="612" r:id="rId10"/>
    <p:sldId id="654" r:id="rId11"/>
    <p:sldId id="614" r:id="rId12"/>
    <p:sldId id="615" r:id="rId13"/>
    <p:sldId id="616" r:id="rId14"/>
    <p:sldId id="617" r:id="rId15"/>
    <p:sldId id="619" r:id="rId16"/>
    <p:sldId id="650" r:id="rId17"/>
    <p:sldId id="651" r:id="rId18"/>
    <p:sldId id="652" r:id="rId19"/>
    <p:sldId id="643" r:id="rId20"/>
    <p:sldId id="644" r:id="rId21"/>
    <p:sldId id="645" r:id="rId22"/>
    <p:sldId id="646" r:id="rId23"/>
    <p:sldId id="647" r:id="rId24"/>
    <p:sldId id="648" r:id="rId25"/>
    <p:sldId id="649" r:id="rId26"/>
    <p:sldId id="454" r:id="rId27"/>
    <p:sldId id="620" r:id="rId28"/>
    <p:sldId id="621" r:id="rId29"/>
    <p:sldId id="462" r:id="rId30"/>
    <p:sldId id="622" r:id="rId31"/>
    <p:sldId id="623" r:id="rId32"/>
    <p:sldId id="624" r:id="rId33"/>
    <p:sldId id="625" r:id="rId34"/>
    <p:sldId id="626" r:id="rId35"/>
    <p:sldId id="627" r:id="rId36"/>
    <p:sldId id="628" r:id="rId37"/>
    <p:sldId id="629" r:id="rId38"/>
    <p:sldId id="483" r:id="rId39"/>
    <p:sldId id="630" r:id="rId40"/>
    <p:sldId id="631" r:id="rId41"/>
    <p:sldId id="632" r:id="rId42"/>
    <p:sldId id="633" r:id="rId43"/>
    <p:sldId id="634" r:id="rId44"/>
    <p:sldId id="635" r:id="rId45"/>
    <p:sldId id="636" r:id="rId46"/>
    <p:sldId id="637" r:id="rId47"/>
    <p:sldId id="638" r:id="rId48"/>
    <p:sldId id="639" r:id="rId49"/>
    <p:sldId id="640" r:id="rId50"/>
    <p:sldId id="641" r:id="rId51"/>
    <p:sldId id="320" r:id="rId52"/>
    <p:sldId id="642" r:id="rId5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D3BA"/>
    <a:srgbClr val="A7743B"/>
    <a:srgbClr val="00A2FD"/>
    <a:srgbClr val="0090FD"/>
    <a:srgbClr val="0578FF"/>
    <a:srgbClr val="025AFF"/>
    <a:srgbClr val="0040D4"/>
    <a:srgbClr val="041EF4"/>
    <a:srgbClr val="0214A4"/>
    <a:srgbClr val="231F2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3" autoAdjust="0"/>
    <p:restoredTop sz="94740" autoAdjust="0"/>
  </p:normalViewPr>
  <p:slideViewPr>
    <p:cSldViewPr snapToGrid="0" snapToObjects="1">
      <p:cViewPr varScale="1">
        <p:scale>
          <a:sx n="119" d="100"/>
          <a:sy n="119" d="100"/>
        </p:scale>
        <p:origin x="1880"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1630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tableStyles" Target="tableStyles.xml"/><Relationship Id="rId5" Type="http://schemas.openxmlformats.org/officeDocument/2006/relationships/slideMaster" Target="slideMasters/slideMaster5.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theme" Target="theme/theme1.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7/4/20</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dirty="0"/>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dirty="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42430611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a:t>
            </a:fld>
            <a:endParaRPr lang="en-GB" sz="1200" dirty="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b="1" dirty="0"/>
              <a:t>The Riches of Grace in Christ Jesus</a:t>
            </a:r>
          </a:p>
          <a:p>
            <a:r>
              <a:rPr lang="en-US" b="1" dirty="0"/>
              <a:t>(33 Divine Accomplishments in and for the Sinner</a:t>
            </a:r>
            <a:br>
              <a:rPr lang="en-US" b="1" dirty="0"/>
            </a:br>
            <a:r>
              <a:rPr lang="en-US" b="1" dirty="0"/>
              <a:t>upon Believing on the Lord Jesus Christ)</a:t>
            </a:r>
          </a:p>
          <a:p>
            <a:r>
              <a:rPr lang="en-US" dirty="0"/>
              <a:t>by Lewis S. Chafer</a:t>
            </a:r>
          </a:p>
          <a:p>
            <a:r>
              <a:rPr lang="en-US" dirty="0"/>
              <a:t>Accessed 9 July 2017</a:t>
            </a:r>
          </a:p>
          <a:p>
            <a:r>
              <a:rPr lang="en-US" dirty="0"/>
              <a:t>Copied for WholesomeWords.org from </a:t>
            </a:r>
            <a:r>
              <a:rPr lang="en-US" i="1" dirty="0"/>
              <a:t>Salvation</a:t>
            </a:r>
            <a:r>
              <a:rPr lang="en-US" dirty="0"/>
              <a:t> by Lewis Sperry Chafer. Philadelphia: Sunday School Times Company, ©1917.</a:t>
            </a:r>
          </a:p>
          <a:p>
            <a:r>
              <a:rPr lang="en-US" dirty="0"/>
              <a:t>http://www.wholesomewords.org/etexts/chafer/saved.html</a:t>
            </a:r>
          </a:p>
        </p:txBody>
      </p:sp>
    </p:spTree>
    <p:extLst>
      <p:ext uri="{BB962C8B-B14F-4D97-AF65-F5344CB8AC3E}">
        <p14:creationId xmlns:p14="http://schemas.microsoft.com/office/powerpoint/2010/main" val="532559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a:t>
            </a:fld>
            <a:endParaRPr lang="en-GB" sz="1200" dirty="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b="1" dirty="0"/>
              <a:t>The Riches of Grace in Christ Jesus</a:t>
            </a:r>
          </a:p>
          <a:p>
            <a:r>
              <a:rPr lang="en-US" b="1" dirty="0"/>
              <a:t>(33 Divine Accomplishments in and for the Sinner</a:t>
            </a:r>
            <a:br>
              <a:rPr lang="en-US" b="1" dirty="0"/>
            </a:br>
            <a:r>
              <a:rPr lang="en-US" b="1" dirty="0"/>
              <a:t>upon Believing on the Lord Jesus Christ)</a:t>
            </a:r>
          </a:p>
          <a:p>
            <a:r>
              <a:rPr lang="en-US" dirty="0"/>
              <a:t>by Lewis S. Chafer</a:t>
            </a:r>
          </a:p>
          <a:p>
            <a:r>
              <a:rPr lang="en-US" dirty="0"/>
              <a:t>Accessed 9 July 2017</a:t>
            </a:r>
          </a:p>
          <a:p>
            <a:r>
              <a:rPr lang="en-US" dirty="0"/>
              <a:t>Copied for WholesomeWords.org from </a:t>
            </a:r>
            <a:r>
              <a:rPr lang="en-US" i="1" dirty="0"/>
              <a:t>Salvation</a:t>
            </a:r>
            <a:r>
              <a:rPr lang="en-US" dirty="0"/>
              <a:t> by Lewis Sperry Chafer. Philadelphia: Sunday School Times Company, ©1917.</a:t>
            </a:r>
          </a:p>
          <a:p>
            <a:r>
              <a:rPr lang="en-US" dirty="0"/>
              <a:t>http://www.wholesomewords.org/etexts/chafer/saved.html</a:t>
            </a:r>
          </a:p>
        </p:txBody>
      </p:sp>
    </p:spTree>
    <p:extLst>
      <p:ext uri="{BB962C8B-B14F-4D97-AF65-F5344CB8AC3E}">
        <p14:creationId xmlns:p14="http://schemas.microsoft.com/office/powerpoint/2010/main" val="32805260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5" name="Slide Image Placeholder 1"/>
          <p:cNvSpPr>
            <a:spLocks noGrp="1" noRot="1" noChangeAspect="1" noTextEdit="1"/>
          </p:cNvSpPr>
          <p:nvPr>
            <p:ph type="sldImg"/>
          </p:nvPr>
        </p:nvSpPr>
        <p:spPr>
          <a:ln/>
        </p:spPr>
      </p:sp>
      <p:sp>
        <p:nvSpPr>
          <p:cNvPr id="55398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CN" altLang="en-US" dirty="0">
                <a:latin typeface="Times New Roman" charset="0"/>
                <a:ea typeface="ＭＳ Ｐゴシック" charset="0"/>
                <a:cs typeface="ＭＳ Ｐゴシック" charset="0"/>
              </a:rPr>
              <a:t>你看这个理论有问题？为了证明孩子</a:t>
            </a:r>
            <a:r>
              <a:rPr lang="zh-TW" altLang="en-US" dirty="0">
                <a:latin typeface="Times New Roman" charset="0"/>
                <a:ea typeface="ＭＳ Ｐゴシック" charset="0"/>
                <a:cs typeface="ＭＳ Ｐゴシック" charset="0"/>
              </a:rPr>
              <a:t>天生无知</a:t>
            </a:r>
            <a:r>
              <a:rPr lang="zh-CN" altLang="en-US" dirty="0">
                <a:latin typeface="Times New Roman" charset="0"/>
                <a:ea typeface="ＭＳ Ｐゴシック" charset="0"/>
                <a:cs typeface="ＭＳ Ｐゴシック" charset="0"/>
              </a:rPr>
              <a:t>，</a:t>
            </a:r>
            <a:r>
              <a:rPr lang="zh-TW" altLang="en-US" dirty="0">
                <a:latin typeface="Times New Roman" charset="0"/>
                <a:ea typeface="ＭＳ Ｐゴシック" charset="0"/>
                <a:cs typeface="ＭＳ Ｐゴシック" charset="0"/>
              </a:rPr>
              <a:t>他</a:t>
            </a:r>
            <a:r>
              <a:rPr lang="zh-CN" altLang="en-US" dirty="0">
                <a:latin typeface="Times New Roman" charset="0"/>
                <a:ea typeface="ＭＳ Ｐゴシック" charset="0"/>
                <a:cs typeface="ＭＳ Ｐゴシック" charset="0"/>
              </a:rPr>
              <a:t>们不能评估</a:t>
            </a:r>
            <a:r>
              <a:rPr lang="en-US" altLang="zh-CN" dirty="0">
                <a:latin typeface="Times New Roman" charset="0"/>
                <a:ea typeface="ＭＳ Ｐゴシック" charset="0"/>
                <a:cs typeface="ＭＳ Ｐゴシック" charset="0"/>
              </a:rPr>
              <a:t>5</a:t>
            </a:r>
            <a:r>
              <a:rPr lang="zh-CN" altLang="en-US" dirty="0">
                <a:latin typeface="Times New Roman" charset="0"/>
                <a:ea typeface="ＭＳ Ｐゴシック" charset="0"/>
                <a:cs typeface="ＭＳ Ｐゴシック" charset="0"/>
              </a:rPr>
              <a:t>岁的孩子</a:t>
            </a:r>
            <a:r>
              <a:rPr lang="zh-TW" altLang="en-US" dirty="0">
                <a:latin typeface="Times New Roman" charset="0"/>
                <a:ea typeface="ＭＳ Ｐゴシック" charset="0"/>
                <a:cs typeface="ＭＳ Ｐゴシック" charset="0"/>
              </a:rPr>
              <a:t>怎样被</a:t>
            </a:r>
            <a:r>
              <a:rPr lang="zh-CN" altLang="en-US" dirty="0">
                <a:latin typeface="Times New Roman" charset="0"/>
                <a:ea typeface="ＭＳ Ｐゴシック" charset="0"/>
                <a:cs typeface="ＭＳ Ｐゴシック" charset="0"/>
              </a:rPr>
              <a:t>环境影响他们。</a:t>
            </a:r>
            <a:r>
              <a:rPr lang="zh-TW" altLang="en-US" dirty="0">
                <a:latin typeface="Times New Roman" charset="0"/>
                <a:ea typeface="ＭＳ Ｐゴシック" charset="0"/>
                <a:cs typeface="ＭＳ Ｐゴシック" charset="0"/>
              </a:rPr>
              <a:t>他</a:t>
            </a:r>
            <a:r>
              <a:rPr lang="zh-CN" altLang="en-US" dirty="0">
                <a:latin typeface="Times New Roman" charset="0"/>
                <a:ea typeface="ＭＳ Ｐゴシック" charset="0"/>
                <a:cs typeface="ＭＳ Ｐゴシック" charset="0"/>
              </a:rPr>
              <a:t>们必须</a:t>
            </a:r>
            <a:r>
              <a:rPr lang="zh-TW" altLang="en-US" dirty="0">
                <a:latin typeface="Times New Roman" charset="0"/>
                <a:ea typeface="ＭＳ Ｐゴシック" charset="0"/>
                <a:cs typeface="ＭＳ Ｐゴシック" charset="0"/>
              </a:rPr>
              <a:t>能够</a:t>
            </a:r>
            <a:r>
              <a:rPr lang="zh-CN" altLang="en-US" dirty="0">
                <a:latin typeface="Times New Roman" charset="0"/>
                <a:ea typeface="ＭＳ Ｐゴシック" charset="0"/>
                <a:cs typeface="ＭＳ Ｐゴシック" charset="0"/>
              </a:rPr>
              <a:t>表明所有的婴儿</a:t>
            </a:r>
            <a:r>
              <a:rPr lang="zh-TW" altLang="en-US" dirty="0">
                <a:latin typeface="Times New Roman" charset="0"/>
                <a:ea typeface="ＭＳ Ｐゴシック" charset="0"/>
                <a:cs typeface="ＭＳ Ｐゴシック" charset="0"/>
              </a:rPr>
              <a:t>对</a:t>
            </a:r>
            <a:r>
              <a:rPr lang="zh-CN" altLang="en-US" dirty="0">
                <a:latin typeface="Times New Roman" charset="0"/>
                <a:ea typeface="ＭＳ Ｐゴシック" charset="0"/>
                <a:cs typeface="ＭＳ Ｐゴシック" charset="0"/>
              </a:rPr>
              <a:t>母亲的</a:t>
            </a:r>
            <a:r>
              <a:rPr lang="zh-TW" altLang="en-US" dirty="0">
                <a:latin typeface="Times New Roman" charset="0"/>
                <a:ea typeface="ＭＳ Ｐゴシック" charset="0"/>
                <a:cs typeface="ＭＳ Ｐゴシック" charset="0"/>
              </a:rPr>
              <a:t>关</a:t>
            </a:r>
            <a:r>
              <a:rPr lang="zh-CN" altLang="en-US" dirty="0">
                <a:latin typeface="Times New Roman" charset="0"/>
                <a:ea typeface="ＭＳ Ｐゴシック" charset="0"/>
                <a:cs typeface="ＭＳ Ｐゴシック" charset="0"/>
              </a:rPr>
              <a:t>顾比</a:t>
            </a:r>
            <a:r>
              <a:rPr lang="zh-TW" altLang="en-US" dirty="0">
                <a:latin typeface="Times New Roman" charset="0"/>
                <a:ea typeface="ＭＳ Ｐゴシック" charset="0"/>
                <a:cs typeface="ＭＳ Ｐゴシック" charset="0"/>
              </a:rPr>
              <a:t>对</a:t>
            </a:r>
            <a:r>
              <a:rPr lang="zh-CN" altLang="en-US" dirty="0">
                <a:latin typeface="Times New Roman" charset="0"/>
                <a:ea typeface="ＭＳ Ｐゴシック" charset="0"/>
                <a:cs typeface="ＭＳ Ｐゴシック" charset="0"/>
              </a:rPr>
              <a:t>自己更多！所有的婴儿</a:t>
            </a:r>
            <a:r>
              <a:rPr lang="zh-TW" altLang="en-US" dirty="0">
                <a:latin typeface="Times New Roman" charset="0"/>
                <a:ea typeface="ＭＳ Ｐゴシック" charset="0"/>
                <a:cs typeface="ＭＳ Ｐゴシック" charset="0"/>
              </a:rPr>
              <a:t>关心</a:t>
            </a:r>
            <a:r>
              <a:rPr lang="zh-CN" altLang="en-US" dirty="0">
                <a:latin typeface="Times New Roman" charset="0"/>
                <a:ea typeface="ＭＳ Ｐゴシック" charset="0"/>
                <a:cs typeface="ＭＳ Ｐゴシック" charset="0"/>
              </a:rPr>
              <a:t>他们的母亲</a:t>
            </a:r>
            <a:r>
              <a:rPr lang="zh-TW" altLang="en-US" dirty="0">
                <a:latin typeface="Times New Roman" charset="0"/>
                <a:ea typeface="ＭＳ Ｐゴシック" charset="0"/>
                <a:cs typeface="ＭＳ Ｐゴシック" charset="0"/>
              </a:rPr>
              <a:t>是否</a:t>
            </a:r>
            <a:r>
              <a:rPr lang="zh-CN" altLang="en-US" dirty="0">
                <a:latin typeface="Times New Roman" charset="0"/>
                <a:ea typeface="ＭＳ Ｐゴシック" charset="0"/>
                <a:cs typeface="ＭＳ Ｐゴシック" charset="0"/>
              </a:rPr>
              <a:t>得到足够的睡眠，对不对？所有的婴儿要确保别人</a:t>
            </a:r>
            <a:r>
              <a:rPr lang="zh-TW" altLang="en-US" dirty="0">
                <a:latin typeface="Times New Roman" charset="0"/>
                <a:ea typeface="ＭＳ Ｐゴシック" charset="0"/>
                <a:cs typeface="ＭＳ Ｐゴシック" charset="0"/>
              </a:rPr>
              <a:t>比</a:t>
            </a:r>
            <a:r>
              <a:rPr lang="zh-CN" altLang="en-US" dirty="0">
                <a:latin typeface="Times New Roman" charset="0"/>
                <a:ea typeface="ＭＳ Ｐゴシック" charset="0"/>
                <a:cs typeface="ＭＳ Ｐゴシック" charset="0"/>
              </a:rPr>
              <a:t>自己</a:t>
            </a:r>
            <a:r>
              <a:rPr lang="zh-TW" altLang="en-US" dirty="0">
                <a:latin typeface="Times New Roman" charset="0"/>
                <a:ea typeface="ＭＳ Ｐゴシック" charset="0"/>
                <a:cs typeface="ＭＳ Ｐゴシック" charset="0"/>
              </a:rPr>
              <a:t>先吃东西，</a:t>
            </a:r>
            <a:r>
              <a:rPr lang="zh-CN" altLang="en-US" dirty="0">
                <a:latin typeface="Times New Roman" charset="0"/>
                <a:ea typeface="ＭＳ Ｐゴシック" charset="0"/>
                <a:cs typeface="ＭＳ Ｐゴシック" charset="0"/>
              </a:rPr>
              <a:t>对不对？</a:t>
            </a:r>
            <a:r>
              <a:rPr lang="zh-TW" altLang="en-US" dirty="0">
                <a:latin typeface="Times New Roman" charset="0"/>
                <a:ea typeface="ＭＳ Ｐゴシック" charset="0"/>
                <a:cs typeface="ＭＳ Ｐゴシック" charset="0"/>
              </a:rPr>
              <a:t>之</a:t>
            </a:r>
            <a:r>
              <a:rPr lang="zh-CN" altLang="en-US" dirty="0">
                <a:latin typeface="Times New Roman" charset="0"/>
                <a:ea typeface="ＭＳ Ｐゴシック" charset="0"/>
                <a:cs typeface="ＭＳ Ｐゴシック" charset="0"/>
              </a:rPr>
              <a:t>后，他们必须学会如何撒谎，欺骗，偷窃等行为，对不对？这个理论不仅是</a:t>
            </a:r>
            <a:r>
              <a:rPr lang="zh-TW" altLang="en-US" dirty="0">
                <a:latin typeface="Times New Roman" charset="0"/>
                <a:ea typeface="ＭＳ Ｐゴシック" charset="0"/>
                <a:cs typeface="ＭＳ Ｐゴシック" charset="0"/>
              </a:rPr>
              <a:t>不合乎圣经</a:t>
            </a:r>
            <a:r>
              <a:rPr lang="zh-CN" altLang="en-US" dirty="0">
                <a:latin typeface="Times New Roman" charset="0"/>
                <a:ea typeface="ＭＳ Ｐゴシック" charset="0"/>
                <a:cs typeface="ＭＳ Ｐゴシック" charset="0"/>
              </a:rPr>
              <a:t>。这</a:t>
            </a:r>
            <a:r>
              <a:rPr lang="zh-TW" altLang="en-US" dirty="0">
                <a:latin typeface="Times New Roman" charset="0"/>
                <a:ea typeface="ＭＳ Ｐゴシック" charset="0"/>
                <a:cs typeface="ＭＳ Ｐゴシック" charset="0"/>
              </a:rPr>
              <a:t>简直</a:t>
            </a:r>
            <a:r>
              <a:rPr lang="zh-CN" altLang="en-US" dirty="0">
                <a:latin typeface="Times New Roman" charset="0"/>
                <a:ea typeface="ＭＳ Ｐゴシック" charset="0"/>
                <a:cs typeface="ＭＳ Ｐゴシック" charset="0"/>
              </a:rPr>
              <a:t>是荒谬的。</a:t>
            </a:r>
          </a:p>
        </p:txBody>
      </p:sp>
      <p:sp>
        <p:nvSpPr>
          <p:cNvPr id="55398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D5FEFBDB-6DA0-A941-8184-8C3FBAF51C00}" type="slidenum">
              <a:rPr lang="zh-CN" altLang="en-US" sz="1200">
                <a:solidFill>
                  <a:prstClr val="black"/>
                </a:solidFill>
                <a:ea typeface="ＭＳ Ｐゴシック" charset="0"/>
                <a:cs typeface="ＭＳ Ｐゴシック" charset="0"/>
              </a:rPr>
              <a:pPr eaLnBrk="1" hangingPunct="1"/>
              <a:t>28</a:t>
            </a:fld>
            <a:endParaRPr lang="en-US" altLang="zh-CN" sz="1200" dirty="0">
              <a:solidFill>
                <a:prstClr val="black"/>
              </a:solidFill>
              <a:ea typeface="ＭＳ Ｐゴシック" charset="0"/>
              <a:cs typeface="ＭＳ Ｐゴシック" charset="0"/>
            </a:endParaRPr>
          </a:p>
        </p:txBody>
      </p:sp>
    </p:spTree>
    <p:extLst>
      <p:ext uri="{BB962C8B-B14F-4D97-AF65-F5344CB8AC3E}">
        <p14:creationId xmlns:p14="http://schemas.microsoft.com/office/powerpoint/2010/main" val="29847724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2"/>
          <p:cNvSpPr>
            <a:spLocks noGrp="1" noRot="1" noChangeAspect="1" noChangeArrowheads="1" noTextEdit="1"/>
          </p:cNvSpPr>
          <p:nvPr>
            <p:ph type="sldImg"/>
          </p:nvPr>
        </p:nvSpPr>
        <p:spPr>
          <a:ln/>
        </p:spPr>
      </p:sp>
      <p:sp>
        <p:nvSpPr>
          <p:cNvPr id="57651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GB" altLang="zh-CN">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048155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AE92EC78-4B3C-1544-B333-BBA3560ED0A6}" type="slidenum">
              <a:rPr lang="zh-CN" altLang="en-US" sz="1200">
                <a:solidFill>
                  <a:prstClr val="black"/>
                </a:solidFill>
                <a:ea typeface="ＭＳ Ｐゴシック" charset="0"/>
                <a:cs typeface="ＭＳ Ｐゴシック" charset="0"/>
              </a:rPr>
              <a:pPr eaLnBrk="1" hangingPunct="1"/>
              <a:t>36</a:t>
            </a:fld>
            <a:endParaRPr lang="en-US" altLang="zh-CN" sz="1200" dirty="0">
              <a:solidFill>
                <a:prstClr val="black"/>
              </a:solidFill>
              <a:ea typeface="ＭＳ Ｐゴシック" charset="0"/>
              <a:cs typeface="ＭＳ Ｐゴシック" charset="0"/>
            </a:endParaRPr>
          </a:p>
        </p:txBody>
      </p:sp>
      <p:sp>
        <p:nvSpPr>
          <p:cNvPr id="578562" name="Rectangle 2"/>
          <p:cNvSpPr>
            <a:spLocks noGrp="1" noRot="1" noChangeAspect="1" noChangeArrowheads="1" noTextEdit="1"/>
          </p:cNvSpPr>
          <p:nvPr>
            <p:ph type="sldImg"/>
          </p:nvPr>
        </p:nvSpPr>
        <p:spPr>
          <a:solidFill>
            <a:srgbClr val="FFFFFF"/>
          </a:solidFill>
          <a:ln/>
        </p:spPr>
      </p:sp>
      <p:sp>
        <p:nvSpPr>
          <p:cNvPr id="57856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638470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6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AB5CF9EA-FA41-FC4B-85B5-3BCEDAE608EB}" type="slidenum">
              <a:rPr lang="zh-CN" altLang="en-US" sz="1200">
                <a:solidFill>
                  <a:prstClr val="black"/>
                </a:solidFill>
                <a:ea typeface="ＭＳ Ｐゴシック" charset="0"/>
                <a:cs typeface="ＭＳ Ｐゴシック" charset="0"/>
              </a:rPr>
              <a:pPr eaLnBrk="1" hangingPunct="1"/>
              <a:t>37</a:t>
            </a:fld>
            <a:endParaRPr lang="en-US" altLang="zh-CN" sz="1200" dirty="0">
              <a:solidFill>
                <a:prstClr val="black"/>
              </a:solidFill>
              <a:ea typeface="ＭＳ Ｐゴシック" charset="0"/>
              <a:cs typeface="ＭＳ Ｐゴシック" charset="0"/>
            </a:endParaRPr>
          </a:p>
        </p:txBody>
      </p:sp>
      <p:sp>
        <p:nvSpPr>
          <p:cNvPr id="580610" name="Rectangle 2"/>
          <p:cNvSpPr>
            <a:spLocks noGrp="1" noRot="1" noChangeAspect="1" noChangeArrowheads="1" noTextEdit="1"/>
          </p:cNvSpPr>
          <p:nvPr>
            <p:ph type="sldImg"/>
          </p:nvPr>
        </p:nvSpPr>
        <p:spPr>
          <a:solidFill>
            <a:srgbClr val="FFFFFF"/>
          </a:solidFill>
          <a:ln/>
        </p:spPr>
      </p:sp>
      <p:sp>
        <p:nvSpPr>
          <p:cNvPr id="580611"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098790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46</a:t>
            </a:fld>
            <a:endParaRPr lang="en-US" sz="1200" dirty="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1225441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a:t>
            </a:fld>
            <a:endParaRPr lang="en-GB" sz="1200" dirty="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4086064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NS-Rom5-8-Slide 42</a:t>
            </a:r>
          </a:p>
          <a:p>
            <a:r>
              <a:rPr lang="en-US" dirty="0"/>
              <a:t>SA-07-Position in Christ-4</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594823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t>11</a:t>
            </a:fld>
            <a:endParaRPr lang="en-US" dirty="0"/>
          </a:p>
        </p:txBody>
      </p:sp>
    </p:spTree>
    <p:extLst>
      <p:ext uri="{BB962C8B-B14F-4D97-AF65-F5344CB8AC3E}">
        <p14:creationId xmlns:p14="http://schemas.microsoft.com/office/powerpoint/2010/main" val="20589037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a:t>
            </a:fld>
            <a:endParaRPr lang="en-GB" sz="1200" dirty="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40297226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a:t>
            </a:fld>
            <a:endParaRPr lang="en-GB" sz="1200" dirty="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0599855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a:t>
            </a:fld>
            <a:endParaRPr lang="en-GB" sz="1200" dirty="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1079466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a:t>
            </a:fld>
            <a:endParaRPr lang="en-GB" sz="1200" dirty="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b="1" dirty="0"/>
              <a:t>The Riches of Grace in Christ Jesus</a:t>
            </a:r>
          </a:p>
          <a:p>
            <a:r>
              <a:rPr lang="en-US" b="1" dirty="0"/>
              <a:t>(33 Divine Accomplishments in and for the Sinner</a:t>
            </a:r>
            <a:br>
              <a:rPr lang="en-US" b="1" dirty="0"/>
            </a:br>
            <a:r>
              <a:rPr lang="en-US" b="1" dirty="0"/>
              <a:t>upon Believing on the Lord Jesus Christ)</a:t>
            </a:r>
          </a:p>
          <a:p>
            <a:r>
              <a:rPr lang="en-US" dirty="0"/>
              <a:t>by Lewis S. Chafer</a:t>
            </a:r>
          </a:p>
          <a:p>
            <a:r>
              <a:rPr lang="en-US" dirty="0"/>
              <a:t>Accessed 9 July 2017</a:t>
            </a:r>
          </a:p>
          <a:p>
            <a:r>
              <a:rPr lang="en-US" dirty="0"/>
              <a:t>Copied for WholesomeWords.org from </a:t>
            </a:r>
            <a:r>
              <a:rPr lang="en-US" i="1" dirty="0"/>
              <a:t>Salvation</a:t>
            </a:r>
            <a:r>
              <a:rPr lang="en-US" dirty="0"/>
              <a:t> by Lewis Sperry Chafer. Philadelphia: Sunday School Times Company, ©1917.</a:t>
            </a:r>
          </a:p>
          <a:p>
            <a:r>
              <a:rPr lang="en-US" dirty="0"/>
              <a:t>http://www.wholesomewords.org/etexts/chafer/saved.html</a:t>
            </a:r>
          </a:p>
          <a:p>
            <a:endParaRPr lang="en-US" dirty="0"/>
          </a:p>
        </p:txBody>
      </p:sp>
    </p:spTree>
    <p:extLst>
      <p:ext uri="{BB962C8B-B14F-4D97-AF65-F5344CB8AC3E}">
        <p14:creationId xmlns:p14="http://schemas.microsoft.com/office/powerpoint/2010/main" val="41048705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a:t>
            </a:fld>
            <a:endParaRPr lang="en-GB" sz="1200" dirty="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b="1" dirty="0"/>
              <a:t>The Riches of Grace in Christ Jesus</a:t>
            </a:r>
          </a:p>
          <a:p>
            <a:r>
              <a:rPr lang="en-US" b="1" dirty="0"/>
              <a:t>(33 Divine Accomplishments in and for the Sinner</a:t>
            </a:r>
            <a:br>
              <a:rPr lang="en-US" b="1" dirty="0"/>
            </a:br>
            <a:r>
              <a:rPr lang="en-US" b="1" dirty="0"/>
              <a:t>upon Believing on the Lord Jesus Christ)</a:t>
            </a:r>
          </a:p>
          <a:p>
            <a:r>
              <a:rPr lang="en-US" dirty="0"/>
              <a:t>by Lewis S. Chafer</a:t>
            </a:r>
          </a:p>
          <a:p>
            <a:r>
              <a:rPr lang="en-US" dirty="0"/>
              <a:t>Accessed 9 July 2017</a:t>
            </a:r>
          </a:p>
          <a:p>
            <a:r>
              <a:rPr lang="en-US" dirty="0"/>
              <a:t>Copied for WholesomeWords.org from </a:t>
            </a:r>
            <a:r>
              <a:rPr lang="en-US" i="1" dirty="0"/>
              <a:t>Salvation</a:t>
            </a:r>
            <a:r>
              <a:rPr lang="en-US" dirty="0"/>
              <a:t> by Lewis Sperry Chafer. Philadelphia: Sunday School Times Company, ©1917.</a:t>
            </a:r>
          </a:p>
          <a:p>
            <a:r>
              <a:rPr lang="en-US" dirty="0"/>
              <a:t>http://www.wholesomewords.org/etexts/chafer/saved.html</a:t>
            </a:r>
          </a:p>
        </p:txBody>
      </p:sp>
    </p:spTree>
    <p:extLst>
      <p:ext uri="{BB962C8B-B14F-4D97-AF65-F5344CB8AC3E}">
        <p14:creationId xmlns:p14="http://schemas.microsoft.com/office/powerpoint/2010/main" val="34654691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dirty="0"/>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dirty="0"/>
          </a:p>
        </p:txBody>
      </p:sp>
    </p:spTree>
    <p:extLst>
      <p:ext uri="{BB962C8B-B14F-4D97-AF65-F5344CB8AC3E}">
        <p14:creationId xmlns:p14="http://schemas.microsoft.com/office/powerpoint/2010/main" val="2655357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dirty="0"/>
          </a:p>
        </p:txBody>
      </p:sp>
    </p:spTree>
    <p:extLst>
      <p:ext uri="{BB962C8B-B14F-4D97-AF65-F5344CB8AC3E}">
        <p14:creationId xmlns:p14="http://schemas.microsoft.com/office/powerpoint/2010/main" val="26578981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dirty="0"/>
          </a:p>
        </p:txBody>
      </p:sp>
    </p:spTree>
    <p:extLst>
      <p:ext uri="{BB962C8B-B14F-4D97-AF65-F5344CB8AC3E}">
        <p14:creationId xmlns:p14="http://schemas.microsoft.com/office/powerpoint/2010/main" val="1773346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dirty="0"/>
          </a:p>
        </p:txBody>
      </p:sp>
    </p:spTree>
    <p:extLst>
      <p:ext uri="{BB962C8B-B14F-4D97-AF65-F5344CB8AC3E}">
        <p14:creationId xmlns:p14="http://schemas.microsoft.com/office/powerpoint/2010/main" val="1865007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3312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p:txBody>
          <a:bodyPr/>
          <a:lstStyle>
            <a:lvl1pPr>
              <a:defRPr/>
            </a:lvl1pPr>
          </a:lstStyle>
          <a:p>
            <a:pPr>
              <a:defRPr/>
            </a:pPr>
            <a:fld id="{57BAC3BA-A339-7841-BAD3-BC35192EF97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59151100"/>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p:txBody>
          <a:bodyPr/>
          <a:lstStyle>
            <a:lvl1pPr>
              <a:defRPr/>
            </a:lvl1pPr>
          </a:lstStyle>
          <a:p>
            <a:pPr>
              <a:defRPr/>
            </a:pPr>
            <a:fld id="{187C6BB3-75FE-E241-A561-056482091B0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76774442"/>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p:txBody>
          <a:bodyPr/>
          <a:lstStyle>
            <a:lvl1pPr>
              <a:defRPr/>
            </a:lvl1pPr>
          </a:lstStyle>
          <a:p>
            <a:pPr>
              <a:defRPr/>
            </a:pPr>
            <a:fld id="{C128E290-D1C1-6541-A486-F9FAA1E65C0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5045944"/>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p:txBody>
          <a:bodyPr/>
          <a:lstStyle>
            <a:lvl1pPr>
              <a:defRPr/>
            </a:lvl1pPr>
          </a:lstStyle>
          <a:p>
            <a:pPr>
              <a:defRPr/>
            </a:pPr>
            <a:fld id="{3C070CB7-5182-1846-83FC-028A2C05EB1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86488371"/>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p:txBody>
          <a:bodyPr/>
          <a:lstStyle>
            <a:lvl1pPr>
              <a:defRPr/>
            </a:lvl1pPr>
          </a:lstStyle>
          <a:p>
            <a:pPr>
              <a:defRPr/>
            </a:pPr>
            <a:fld id="{94F19BDB-1DFB-4349-80D3-AC36797D2FD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77077809"/>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p:txBody>
          <a:bodyPr/>
          <a:lstStyle>
            <a:lvl1pPr>
              <a:defRPr/>
            </a:lvl1pPr>
          </a:lstStyle>
          <a:p>
            <a:pPr>
              <a:defRPr/>
            </a:pPr>
            <a:fld id="{32AEB9F4-BD4C-DD4F-A0AE-CA683A66452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0740246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dirty="0"/>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p:txBody>
          <a:bodyPr/>
          <a:lstStyle>
            <a:lvl1pPr>
              <a:defRPr/>
            </a:lvl1pPr>
          </a:lstStyle>
          <a:p>
            <a:pPr>
              <a:defRPr/>
            </a:pPr>
            <a:fld id="{B51993C4-139E-6547-99D1-86468337BA2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115339148"/>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p:txBody>
          <a:bodyPr/>
          <a:lstStyle>
            <a:lvl1pPr>
              <a:defRPr/>
            </a:lvl1pPr>
          </a:lstStyle>
          <a:p>
            <a:pPr>
              <a:defRPr/>
            </a:pPr>
            <a:fld id="{A5C6BBCC-4E55-B640-938D-2DEDF0D9A5F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76408775"/>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p:txBody>
          <a:bodyPr/>
          <a:lstStyle>
            <a:lvl1pPr>
              <a:defRPr/>
            </a:lvl1pPr>
          </a:lstStyle>
          <a:p>
            <a:pPr>
              <a:defRPr/>
            </a:pPr>
            <a:fld id="{D4F51B0F-F95C-0C49-AB0E-F27ACC3C30F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04442701"/>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p:txBody>
          <a:bodyPr/>
          <a:lstStyle>
            <a:lvl1pPr>
              <a:defRPr/>
            </a:lvl1pPr>
          </a:lstStyle>
          <a:p>
            <a:pPr>
              <a:defRPr/>
            </a:pPr>
            <a:fld id="{587C7F65-FDAB-BE4B-9F9E-8459E8C2539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99643018"/>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p:txBody>
          <a:bodyPr/>
          <a:lstStyle>
            <a:lvl1pPr>
              <a:defRPr/>
            </a:lvl1pPr>
          </a:lstStyle>
          <a:p>
            <a:pPr>
              <a:defRPr/>
            </a:pPr>
            <a:fld id="{D0D2ABFF-FA59-484B-B94A-250FAF1B51D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21405435"/>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p:txBody>
          <a:bodyPr/>
          <a:lstStyle>
            <a:lvl1pPr>
              <a:defRPr/>
            </a:lvl1pPr>
          </a:lstStyle>
          <a:p>
            <a:pPr>
              <a:defRPr/>
            </a:pPr>
            <a:fld id="{F1EB1D4C-CA92-8943-9857-150F69A28476}"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16803073"/>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p:txBody>
          <a:bodyPr/>
          <a:lstStyle>
            <a:lvl1pPr>
              <a:defRPr/>
            </a:lvl1pPr>
          </a:lstStyle>
          <a:p>
            <a:pPr>
              <a:defRPr/>
            </a:pPr>
            <a:fld id="{3F2160CF-F1D9-734B-99C1-C126C755F82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773010709"/>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p:txBody>
          <a:bodyPr/>
          <a:lstStyle>
            <a:lvl1pPr>
              <a:defRPr/>
            </a:lvl1pPr>
          </a:lstStyle>
          <a:p>
            <a:pPr>
              <a:defRPr/>
            </a:pPr>
            <a:fld id="{1C9ADBFE-261E-CE42-BD27-A3ACFEBC6D16}"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918507981"/>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8"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14"/>
          <p:cNvSpPr>
            <a:spLocks noGrp="1" noChangeArrowheads="1"/>
          </p:cNvSpPr>
          <p:nvPr>
            <p:ph type="sldNum" sz="quarter" idx="12"/>
          </p:nvPr>
        </p:nvSpPr>
        <p:spPr/>
        <p:txBody>
          <a:bodyPr/>
          <a:lstStyle>
            <a:lvl1pPr>
              <a:defRPr/>
            </a:lvl1pPr>
          </a:lstStyle>
          <a:p>
            <a:pPr>
              <a:defRPr/>
            </a:pPr>
            <a:fld id="{9DDD5C7D-6F9E-D441-A6E4-9711C9B9EAD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153174334"/>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4"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sldNum" sz="quarter" idx="12"/>
          </p:nvPr>
        </p:nvSpPr>
        <p:spPr/>
        <p:txBody>
          <a:bodyPr/>
          <a:lstStyle>
            <a:lvl1pPr>
              <a:defRPr/>
            </a:lvl1pPr>
          </a:lstStyle>
          <a:p>
            <a:pPr>
              <a:defRPr/>
            </a:pPr>
            <a:fld id="{BE035E7B-B15D-CD45-9084-69F42CB4D9B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473181518"/>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dirty="0"/>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3"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 name="Rectangle 14"/>
          <p:cNvSpPr>
            <a:spLocks noGrp="1" noChangeArrowheads="1"/>
          </p:cNvSpPr>
          <p:nvPr>
            <p:ph type="sldNum" sz="quarter" idx="12"/>
          </p:nvPr>
        </p:nvSpPr>
        <p:spPr/>
        <p:txBody>
          <a:bodyPr/>
          <a:lstStyle>
            <a:lvl1pPr>
              <a:defRPr/>
            </a:lvl1pPr>
          </a:lstStyle>
          <a:p>
            <a:pPr>
              <a:defRPr/>
            </a:pPr>
            <a:fld id="{0B329020-FFCC-5F4F-A898-7AD43BB4728D}"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249317175"/>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p:txBody>
          <a:bodyPr/>
          <a:lstStyle>
            <a:lvl1pPr>
              <a:defRPr/>
            </a:lvl1pPr>
          </a:lstStyle>
          <a:p>
            <a:pPr>
              <a:defRPr/>
            </a:pPr>
            <a:fld id="{9684C5A6-FBF2-BE47-A52C-634A0F6727BB}"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678782292"/>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p:txBody>
          <a:bodyPr/>
          <a:lstStyle>
            <a:lvl1pPr>
              <a:defRPr/>
            </a:lvl1pPr>
          </a:lstStyle>
          <a:p>
            <a:pPr>
              <a:defRPr/>
            </a:pPr>
            <a:fld id="{496027E5-F27B-9740-8BEC-D41EC8826B1C}"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78182100"/>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p:txBody>
          <a:bodyPr/>
          <a:lstStyle>
            <a:lvl1pPr>
              <a:defRPr/>
            </a:lvl1pPr>
          </a:lstStyle>
          <a:p>
            <a:pPr>
              <a:defRPr/>
            </a:pPr>
            <a:fld id="{8E7E465A-3CFA-814A-8AD6-1BD50C4BCF82}"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80796529"/>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p:txBody>
          <a:bodyPr/>
          <a:lstStyle>
            <a:lvl1pPr>
              <a:defRPr/>
            </a:lvl1pPr>
          </a:lstStyle>
          <a:p>
            <a:pPr>
              <a:defRPr/>
            </a:pPr>
            <a:fld id="{29B4992F-3A54-014F-851D-6B32DACE2F82}"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190207771"/>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p:txBody>
          <a:bodyPr/>
          <a:lstStyle>
            <a:lvl1pPr>
              <a:defRPr/>
            </a:lvl1pPr>
          </a:lstStyle>
          <a:p>
            <a:pPr>
              <a:defRPr/>
            </a:pPr>
            <a:fld id="{5949BB5E-5F40-294F-8D05-EB74BF22FDC1}"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650269697"/>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422400"/>
            <a:ext cx="9147175" cy="5435600"/>
            <a:chOff x="0" y="896"/>
            <a:chExt cx="5762" cy="3424"/>
          </a:xfrm>
        </p:grpSpPr>
        <p:grpSp>
          <p:nvGrpSpPr>
            <p:cNvPr id="5" name="Group 3"/>
            <p:cNvGrpSpPr>
              <a:grpSpLocks/>
            </p:cNvGrpSpPr>
            <p:nvPr userDrawn="1"/>
          </p:nvGrpSpPr>
          <p:grpSpPr bwMode="auto">
            <a:xfrm>
              <a:off x="20" y="896"/>
              <a:ext cx="5742" cy="3424"/>
              <a:chOff x="20" y="896"/>
              <a:chExt cx="5742" cy="3424"/>
            </a:xfrm>
          </p:grpSpPr>
          <p:sp>
            <p:nvSpPr>
              <p:cNvPr id="142"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43"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44"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45"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46"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47"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48"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49"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50"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51"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52"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53"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54"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grpSp>
          <p:nvGrpSpPr>
            <p:cNvPr id="6" name="Group 17"/>
            <p:cNvGrpSpPr>
              <a:grpSpLocks/>
            </p:cNvGrpSpPr>
            <p:nvPr userDrawn="1"/>
          </p:nvGrpSpPr>
          <p:grpSpPr bwMode="auto">
            <a:xfrm>
              <a:off x="0" y="2291"/>
              <a:ext cx="1385" cy="1702"/>
              <a:chOff x="0" y="2291"/>
              <a:chExt cx="1385" cy="1702"/>
            </a:xfrm>
          </p:grpSpPr>
          <p:sp>
            <p:nvSpPr>
              <p:cNvPr id="7" name="Rectangle 18"/>
              <p:cNvSpPr>
                <a:spLocks noChangeArrowheads="1"/>
              </p:cNvSpPr>
              <p:nvPr userDrawn="1"/>
            </p:nvSpPr>
            <p:spPr bwMode="ltGray">
              <a:xfrm rot="6798887">
                <a:off x="63" y="3882"/>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 name="Rectangle 19"/>
              <p:cNvSpPr>
                <a:spLocks noChangeArrowheads="1"/>
              </p:cNvSpPr>
              <p:nvPr userDrawn="1"/>
            </p:nvSpPr>
            <p:spPr bwMode="ltGray">
              <a:xfrm rot="6798887">
                <a:off x="33" y="3880"/>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9" name="Rectangle 20"/>
              <p:cNvSpPr>
                <a:spLocks noChangeArrowheads="1"/>
              </p:cNvSpPr>
              <p:nvPr userDrawn="1"/>
            </p:nvSpPr>
            <p:spPr bwMode="ltGray">
              <a:xfrm rot="6798887">
                <a:off x="7" y="3874"/>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 name="Rectangle 21"/>
              <p:cNvSpPr>
                <a:spLocks noChangeArrowheads="1"/>
              </p:cNvSpPr>
              <p:nvPr userDrawn="1"/>
            </p:nvSpPr>
            <p:spPr bwMode="ltGray">
              <a:xfrm rot="5999912">
                <a:off x="209" y="3884"/>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 name="Rectangle 22"/>
              <p:cNvSpPr>
                <a:spLocks noChangeArrowheads="1"/>
              </p:cNvSpPr>
              <p:nvPr userDrawn="1"/>
            </p:nvSpPr>
            <p:spPr bwMode="ltGray">
              <a:xfrm rot="5999912">
                <a:off x="183" y="3888"/>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 name="Rectangle 23"/>
              <p:cNvSpPr>
                <a:spLocks noChangeArrowheads="1"/>
              </p:cNvSpPr>
              <p:nvPr userDrawn="1"/>
            </p:nvSpPr>
            <p:spPr bwMode="ltGray">
              <a:xfrm rot="6250138">
                <a:off x="153" y="3888"/>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3" name="Rectangle 24"/>
              <p:cNvSpPr>
                <a:spLocks noChangeArrowheads="1"/>
              </p:cNvSpPr>
              <p:nvPr userDrawn="1"/>
            </p:nvSpPr>
            <p:spPr bwMode="ltGray">
              <a:xfrm rot="6238076">
                <a:off x="123" y="3886"/>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4" name="Rectangle 25"/>
              <p:cNvSpPr>
                <a:spLocks noChangeArrowheads="1"/>
              </p:cNvSpPr>
              <p:nvPr userDrawn="1"/>
            </p:nvSpPr>
            <p:spPr bwMode="ltGray">
              <a:xfrm rot="5380717">
                <a:off x="363" y="3868"/>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5" name="Rectangle 26"/>
              <p:cNvSpPr>
                <a:spLocks noChangeArrowheads="1"/>
              </p:cNvSpPr>
              <p:nvPr userDrawn="1"/>
            </p:nvSpPr>
            <p:spPr bwMode="ltGray">
              <a:xfrm rot="5380717">
                <a:off x="333" y="3872"/>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6" name="Rectangle 27"/>
              <p:cNvSpPr>
                <a:spLocks noChangeArrowheads="1"/>
              </p:cNvSpPr>
              <p:nvPr userDrawn="1"/>
            </p:nvSpPr>
            <p:spPr bwMode="ltGray">
              <a:xfrm rot="5583200">
                <a:off x="303" y="3876"/>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7" name="Rectangle 28"/>
              <p:cNvSpPr>
                <a:spLocks noChangeArrowheads="1"/>
              </p:cNvSpPr>
              <p:nvPr userDrawn="1"/>
            </p:nvSpPr>
            <p:spPr bwMode="ltGray">
              <a:xfrm rot="5737625">
                <a:off x="271" y="3882"/>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8" name="Rectangle 29"/>
              <p:cNvSpPr>
                <a:spLocks noChangeArrowheads="1"/>
              </p:cNvSpPr>
              <p:nvPr userDrawn="1"/>
            </p:nvSpPr>
            <p:spPr bwMode="ltGray">
              <a:xfrm rot="4715477">
                <a:off x="517" y="382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 name="Rectangle 30"/>
              <p:cNvSpPr>
                <a:spLocks noChangeArrowheads="1"/>
              </p:cNvSpPr>
              <p:nvPr userDrawn="1"/>
            </p:nvSpPr>
            <p:spPr bwMode="ltGray">
              <a:xfrm rot="4924949">
                <a:off x="486" y="3834"/>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0" name="Rectangle 31"/>
              <p:cNvSpPr>
                <a:spLocks noChangeArrowheads="1"/>
              </p:cNvSpPr>
              <p:nvPr userDrawn="1"/>
            </p:nvSpPr>
            <p:spPr bwMode="ltGray">
              <a:xfrm rot="4924949">
                <a:off x="456" y="384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1" name="Rectangle 32"/>
              <p:cNvSpPr>
                <a:spLocks noChangeArrowheads="1"/>
              </p:cNvSpPr>
              <p:nvPr userDrawn="1"/>
            </p:nvSpPr>
            <p:spPr bwMode="ltGray">
              <a:xfrm rot="5041352">
                <a:off x="427" y="3850"/>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2" name="Rectangle 33"/>
              <p:cNvSpPr>
                <a:spLocks noChangeArrowheads="1"/>
              </p:cNvSpPr>
              <p:nvPr userDrawn="1"/>
            </p:nvSpPr>
            <p:spPr bwMode="ltGray">
              <a:xfrm rot="3816889">
                <a:off x="664" y="3762"/>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3" name="Rectangle 34"/>
              <p:cNvSpPr>
                <a:spLocks noChangeArrowheads="1"/>
              </p:cNvSpPr>
              <p:nvPr userDrawn="1"/>
            </p:nvSpPr>
            <p:spPr bwMode="ltGray">
              <a:xfrm rot="3816889">
                <a:off x="634" y="3780"/>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4" name="Rectangle 35"/>
              <p:cNvSpPr>
                <a:spLocks noChangeArrowheads="1"/>
              </p:cNvSpPr>
              <p:nvPr userDrawn="1"/>
            </p:nvSpPr>
            <p:spPr bwMode="ltGray">
              <a:xfrm rot="4104184">
                <a:off x="606" y="3790"/>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 name="Rectangle 36"/>
              <p:cNvSpPr>
                <a:spLocks noChangeArrowheads="1"/>
              </p:cNvSpPr>
              <p:nvPr userDrawn="1"/>
            </p:nvSpPr>
            <p:spPr bwMode="ltGray">
              <a:xfrm rot="4325343">
                <a:off x="575" y="3804"/>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6" name="Rectangle 37"/>
              <p:cNvSpPr>
                <a:spLocks noChangeArrowheads="1"/>
              </p:cNvSpPr>
              <p:nvPr userDrawn="1"/>
            </p:nvSpPr>
            <p:spPr bwMode="ltGray">
              <a:xfrm rot="3368036">
                <a:off x="800" y="3682"/>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7" name="Rectangle 38"/>
              <p:cNvSpPr>
                <a:spLocks noChangeArrowheads="1"/>
              </p:cNvSpPr>
              <p:nvPr userDrawn="1"/>
            </p:nvSpPr>
            <p:spPr bwMode="ltGray">
              <a:xfrm rot="3368036">
                <a:off x="772" y="369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8" name="Rectangle 39"/>
              <p:cNvSpPr>
                <a:spLocks noChangeArrowheads="1"/>
              </p:cNvSpPr>
              <p:nvPr userDrawn="1"/>
            </p:nvSpPr>
            <p:spPr bwMode="ltGray">
              <a:xfrm rot="3368036">
                <a:off x="746" y="3716"/>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9" name="Rectangle 40"/>
              <p:cNvSpPr>
                <a:spLocks noChangeArrowheads="1"/>
              </p:cNvSpPr>
              <p:nvPr userDrawn="1"/>
            </p:nvSpPr>
            <p:spPr bwMode="ltGray">
              <a:xfrm rot="3816889">
                <a:off x="717" y="3734"/>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30" name="Rectangle 41"/>
              <p:cNvSpPr>
                <a:spLocks noChangeArrowheads="1"/>
              </p:cNvSpPr>
              <p:nvPr userDrawn="1"/>
            </p:nvSpPr>
            <p:spPr bwMode="ltGray">
              <a:xfrm rot="2302266">
                <a:off x="923" y="3587"/>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31" name="Rectangle 42"/>
              <p:cNvSpPr>
                <a:spLocks noChangeArrowheads="1"/>
              </p:cNvSpPr>
              <p:nvPr userDrawn="1"/>
            </p:nvSpPr>
            <p:spPr bwMode="ltGray">
              <a:xfrm rot="2302266">
                <a:off x="899" y="3606"/>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32" name="Rectangle 43"/>
              <p:cNvSpPr>
                <a:spLocks noChangeArrowheads="1"/>
              </p:cNvSpPr>
              <p:nvPr userDrawn="1"/>
            </p:nvSpPr>
            <p:spPr bwMode="ltGray">
              <a:xfrm rot="2707562">
                <a:off x="876" y="3626"/>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33" name="Rectangle 44"/>
              <p:cNvSpPr>
                <a:spLocks noChangeArrowheads="1"/>
              </p:cNvSpPr>
              <p:nvPr userDrawn="1"/>
            </p:nvSpPr>
            <p:spPr bwMode="ltGray">
              <a:xfrm rot="2707562">
                <a:off x="850" y="3644"/>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34" name="Rectangle 45"/>
              <p:cNvSpPr>
                <a:spLocks noChangeArrowheads="1"/>
              </p:cNvSpPr>
              <p:nvPr userDrawn="1"/>
            </p:nvSpPr>
            <p:spPr bwMode="ltGray">
              <a:xfrm rot="1525830">
                <a:off x="1027" y="3473"/>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35" name="Rectangle 46"/>
              <p:cNvSpPr>
                <a:spLocks noChangeArrowheads="1"/>
              </p:cNvSpPr>
              <p:nvPr userDrawn="1"/>
            </p:nvSpPr>
            <p:spPr bwMode="ltGray">
              <a:xfrm rot="1525830">
                <a:off x="1009" y="3497"/>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36" name="Rectangle 47"/>
              <p:cNvSpPr>
                <a:spLocks noChangeArrowheads="1"/>
              </p:cNvSpPr>
              <p:nvPr userDrawn="1"/>
            </p:nvSpPr>
            <p:spPr bwMode="ltGray">
              <a:xfrm rot="1788117">
                <a:off x="990" y="3519"/>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37" name="Rectangle 48"/>
              <p:cNvSpPr>
                <a:spLocks noChangeArrowheads="1"/>
              </p:cNvSpPr>
              <p:nvPr userDrawn="1"/>
            </p:nvSpPr>
            <p:spPr bwMode="ltGray">
              <a:xfrm rot="1788117">
                <a:off x="969" y="3544"/>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38" name="Rectangle 49"/>
              <p:cNvSpPr>
                <a:spLocks noChangeArrowheads="1"/>
              </p:cNvSpPr>
              <p:nvPr userDrawn="1"/>
            </p:nvSpPr>
            <p:spPr bwMode="ltGray">
              <a:xfrm rot="841630">
                <a:off x="1113" y="3355"/>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39" name="Rectangle 50"/>
              <p:cNvSpPr>
                <a:spLocks noChangeArrowheads="1"/>
              </p:cNvSpPr>
              <p:nvPr userDrawn="1"/>
            </p:nvSpPr>
            <p:spPr bwMode="ltGray">
              <a:xfrm rot="841630">
                <a:off x="1100" y="3378"/>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40" name="Rectangle 51"/>
              <p:cNvSpPr>
                <a:spLocks noChangeArrowheads="1"/>
              </p:cNvSpPr>
              <p:nvPr userDrawn="1"/>
            </p:nvSpPr>
            <p:spPr bwMode="ltGray">
              <a:xfrm rot="1308689">
                <a:off x="1086" y="3404"/>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41" name="Rectangle 52"/>
              <p:cNvSpPr>
                <a:spLocks noChangeArrowheads="1"/>
              </p:cNvSpPr>
              <p:nvPr userDrawn="1"/>
            </p:nvSpPr>
            <p:spPr bwMode="ltGray">
              <a:xfrm rot="1308689">
                <a:off x="1064" y="3425"/>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42" name="Rectangle 53"/>
              <p:cNvSpPr>
                <a:spLocks noChangeArrowheads="1"/>
              </p:cNvSpPr>
              <p:nvPr userDrawn="1"/>
            </p:nvSpPr>
            <p:spPr bwMode="ltGray">
              <a:xfrm rot="469913">
                <a:off x="1172" y="3225"/>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43" name="Rectangle 54"/>
              <p:cNvSpPr>
                <a:spLocks noChangeArrowheads="1"/>
              </p:cNvSpPr>
              <p:nvPr userDrawn="1"/>
            </p:nvSpPr>
            <p:spPr bwMode="ltGray">
              <a:xfrm rot="559869">
                <a:off x="1162" y="3250"/>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44" name="Rectangle 55"/>
              <p:cNvSpPr>
                <a:spLocks noChangeArrowheads="1"/>
              </p:cNvSpPr>
              <p:nvPr userDrawn="1"/>
            </p:nvSpPr>
            <p:spPr bwMode="ltGray">
              <a:xfrm rot="734079">
                <a:off x="1154" y="3276"/>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45" name="Rectangle 56"/>
              <p:cNvSpPr>
                <a:spLocks noChangeArrowheads="1"/>
              </p:cNvSpPr>
              <p:nvPr userDrawn="1"/>
            </p:nvSpPr>
            <p:spPr bwMode="ltGray">
              <a:xfrm rot="734079">
                <a:off x="1141" y="3304"/>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46" name="Rectangle 57"/>
              <p:cNvSpPr>
                <a:spLocks noChangeArrowheads="1"/>
              </p:cNvSpPr>
              <p:nvPr userDrawn="1"/>
            </p:nvSpPr>
            <p:spPr bwMode="ltGray">
              <a:xfrm rot="-293905">
                <a:off x="1211" y="3096"/>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47" name="Rectangle 58"/>
              <p:cNvSpPr>
                <a:spLocks noChangeArrowheads="1"/>
              </p:cNvSpPr>
              <p:nvPr userDrawn="1"/>
            </p:nvSpPr>
            <p:spPr bwMode="ltGray">
              <a:xfrm rot="-8">
                <a:off x="1201" y="3122"/>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48" name="Rectangle 59"/>
              <p:cNvSpPr>
                <a:spLocks noChangeArrowheads="1"/>
              </p:cNvSpPr>
              <p:nvPr userDrawn="1"/>
            </p:nvSpPr>
            <p:spPr bwMode="ltGray">
              <a:xfrm rot="-8">
                <a:off x="1200" y="3147"/>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49" name="Rectangle 60"/>
              <p:cNvSpPr>
                <a:spLocks noChangeArrowheads="1"/>
              </p:cNvSpPr>
              <p:nvPr userDrawn="1"/>
            </p:nvSpPr>
            <p:spPr bwMode="ltGray">
              <a:xfrm rot="214188">
                <a:off x="1189" y="3173"/>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0" name="Rectangle 61"/>
              <p:cNvSpPr>
                <a:spLocks noChangeArrowheads="1"/>
              </p:cNvSpPr>
              <p:nvPr userDrawn="1"/>
            </p:nvSpPr>
            <p:spPr bwMode="ltGray">
              <a:xfrm rot="-682388">
                <a:off x="1219" y="2965"/>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1" name="Rectangle 62"/>
              <p:cNvSpPr>
                <a:spLocks noChangeArrowheads="1"/>
              </p:cNvSpPr>
              <p:nvPr userDrawn="1"/>
            </p:nvSpPr>
            <p:spPr bwMode="ltGray">
              <a:xfrm rot="-480400">
                <a:off x="1220" y="2991"/>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2" name="Rectangle 63"/>
              <p:cNvSpPr>
                <a:spLocks noChangeArrowheads="1"/>
              </p:cNvSpPr>
              <p:nvPr userDrawn="1"/>
            </p:nvSpPr>
            <p:spPr bwMode="ltGray">
              <a:xfrm rot="-480400">
                <a:off x="1220" y="3015"/>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3" name="Rectangle 64"/>
              <p:cNvSpPr>
                <a:spLocks noChangeArrowheads="1"/>
              </p:cNvSpPr>
              <p:nvPr userDrawn="1"/>
            </p:nvSpPr>
            <p:spPr bwMode="ltGray">
              <a:xfrm rot="-270546">
                <a:off x="1219" y="3041"/>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4" name="Rectangle 65"/>
              <p:cNvSpPr>
                <a:spLocks noChangeArrowheads="1"/>
              </p:cNvSpPr>
              <p:nvPr userDrawn="1"/>
            </p:nvSpPr>
            <p:spPr bwMode="ltGray">
              <a:xfrm rot="-1132286">
                <a:off x="1207" y="2843"/>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5" name="Rectangle 66"/>
              <p:cNvSpPr>
                <a:spLocks noChangeArrowheads="1"/>
              </p:cNvSpPr>
              <p:nvPr userDrawn="1"/>
            </p:nvSpPr>
            <p:spPr bwMode="ltGray">
              <a:xfrm rot="-969272">
                <a:off x="1213" y="2864"/>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6" name="Rectangle 67"/>
              <p:cNvSpPr>
                <a:spLocks noChangeArrowheads="1"/>
              </p:cNvSpPr>
              <p:nvPr userDrawn="1"/>
            </p:nvSpPr>
            <p:spPr bwMode="ltGray">
              <a:xfrm rot="-969272">
                <a:off x="1216" y="2888"/>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7" name="Rectangle 68"/>
              <p:cNvSpPr>
                <a:spLocks noChangeArrowheads="1"/>
              </p:cNvSpPr>
              <p:nvPr userDrawn="1"/>
            </p:nvSpPr>
            <p:spPr bwMode="ltGray">
              <a:xfrm rot="-806259">
                <a:off x="1219" y="2915"/>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8" name="Rectangle 69"/>
              <p:cNvSpPr>
                <a:spLocks noChangeArrowheads="1"/>
              </p:cNvSpPr>
              <p:nvPr userDrawn="1"/>
            </p:nvSpPr>
            <p:spPr bwMode="ltGray">
              <a:xfrm rot="-1543941">
                <a:off x="1165" y="2727"/>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9" name="Rectangle 70"/>
              <p:cNvSpPr>
                <a:spLocks noChangeArrowheads="1"/>
              </p:cNvSpPr>
              <p:nvPr userDrawn="1"/>
            </p:nvSpPr>
            <p:spPr bwMode="ltGray">
              <a:xfrm rot="-1341953">
                <a:off x="1176" y="2752"/>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60" name="Rectangle 71"/>
              <p:cNvSpPr>
                <a:spLocks noChangeArrowheads="1"/>
              </p:cNvSpPr>
              <p:nvPr userDrawn="1"/>
            </p:nvSpPr>
            <p:spPr bwMode="ltGray">
              <a:xfrm rot="-1341953">
                <a:off x="1184" y="2775"/>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61" name="Rectangle 72"/>
              <p:cNvSpPr>
                <a:spLocks noChangeArrowheads="1"/>
              </p:cNvSpPr>
              <p:nvPr userDrawn="1"/>
            </p:nvSpPr>
            <p:spPr bwMode="ltGray">
              <a:xfrm rot="-1341953">
                <a:off x="1194" y="2795"/>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62" name="Rectangle 73"/>
              <p:cNvSpPr>
                <a:spLocks noChangeArrowheads="1"/>
              </p:cNvSpPr>
              <p:nvPr userDrawn="1"/>
            </p:nvSpPr>
            <p:spPr bwMode="ltGray">
              <a:xfrm rot="-1928746">
                <a:off x="1101" y="2628"/>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63" name="Rectangle 74"/>
              <p:cNvSpPr>
                <a:spLocks noChangeArrowheads="1"/>
              </p:cNvSpPr>
              <p:nvPr userDrawn="1"/>
            </p:nvSpPr>
            <p:spPr bwMode="ltGray">
              <a:xfrm rot="-1844175">
                <a:off x="1114" y="2645"/>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64" name="Rectangle 75"/>
              <p:cNvSpPr>
                <a:spLocks noChangeArrowheads="1"/>
              </p:cNvSpPr>
              <p:nvPr userDrawn="1"/>
            </p:nvSpPr>
            <p:spPr bwMode="ltGray">
              <a:xfrm rot="-1752383">
                <a:off x="1129" y="2667"/>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65" name="Rectangle 76"/>
              <p:cNvSpPr>
                <a:spLocks noChangeArrowheads="1"/>
              </p:cNvSpPr>
              <p:nvPr userDrawn="1"/>
            </p:nvSpPr>
            <p:spPr bwMode="ltGray">
              <a:xfrm rot="-1752383">
                <a:off x="1142" y="2684"/>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66" name="Rectangle 77"/>
              <p:cNvSpPr>
                <a:spLocks noChangeArrowheads="1"/>
              </p:cNvSpPr>
              <p:nvPr userDrawn="1"/>
            </p:nvSpPr>
            <p:spPr bwMode="ltGray">
              <a:xfrm rot="-2466736">
                <a:off x="1014" y="2538"/>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67" name="Rectangle 78"/>
              <p:cNvSpPr>
                <a:spLocks noChangeArrowheads="1"/>
              </p:cNvSpPr>
              <p:nvPr userDrawn="1"/>
            </p:nvSpPr>
            <p:spPr bwMode="ltGray">
              <a:xfrm rot="-2466736">
                <a:off x="1035" y="2557"/>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68" name="Rectangle 79"/>
              <p:cNvSpPr>
                <a:spLocks noChangeArrowheads="1"/>
              </p:cNvSpPr>
              <p:nvPr userDrawn="1"/>
            </p:nvSpPr>
            <p:spPr bwMode="ltGray">
              <a:xfrm rot="-2466736">
                <a:off x="1050" y="2574"/>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69" name="Rectangle 80"/>
              <p:cNvSpPr>
                <a:spLocks noChangeArrowheads="1"/>
              </p:cNvSpPr>
              <p:nvPr userDrawn="1"/>
            </p:nvSpPr>
            <p:spPr bwMode="ltGray">
              <a:xfrm rot="-2342866">
                <a:off x="1068" y="2590"/>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0"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1" name="Rectangle 82"/>
              <p:cNvSpPr>
                <a:spLocks noChangeArrowheads="1"/>
              </p:cNvSpPr>
              <p:nvPr userDrawn="1"/>
            </p:nvSpPr>
            <p:spPr bwMode="ltGray">
              <a:xfrm rot="6575641">
                <a:off x="-217" y="3138"/>
                <a:ext cx="122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2" name="Rectangle 83"/>
              <p:cNvSpPr>
                <a:spLocks noChangeArrowheads="1"/>
              </p:cNvSpPr>
              <p:nvPr userDrawn="1"/>
            </p:nvSpPr>
            <p:spPr bwMode="ltGray">
              <a:xfrm rot="238799">
                <a:off x="4" y="3146"/>
                <a:ext cx="103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3" name="Rectangle 84"/>
              <p:cNvSpPr>
                <a:spLocks noChangeArrowheads="1"/>
              </p:cNvSpPr>
              <p:nvPr userDrawn="1"/>
            </p:nvSpPr>
            <p:spPr bwMode="ltGray">
              <a:xfrm rot="-2957028">
                <a:off x="907" y="2472"/>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4" name="Rectangle 85"/>
              <p:cNvSpPr>
                <a:spLocks noChangeArrowheads="1"/>
              </p:cNvSpPr>
              <p:nvPr userDrawn="1"/>
            </p:nvSpPr>
            <p:spPr bwMode="ltGray">
              <a:xfrm rot="-2957028">
                <a:off x="930" y="2486"/>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5" name="Rectangle 86"/>
              <p:cNvSpPr>
                <a:spLocks noChangeArrowheads="1"/>
              </p:cNvSpPr>
              <p:nvPr userDrawn="1"/>
            </p:nvSpPr>
            <p:spPr bwMode="ltGray">
              <a:xfrm rot="-2957028">
                <a:off x="954" y="2497"/>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6" name="Rectangle 87"/>
              <p:cNvSpPr>
                <a:spLocks noChangeArrowheads="1"/>
              </p:cNvSpPr>
              <p:nvPr userDrawn="1"/>
            </p:nvSpPr>
            <p:spPr bwMode="ltGray">
              <a:xfrm rot="-2661033">
                <a:off x="974" y="2509"/>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7" name="Rectangle 88"/>
              <p:cNvSpPr>
                <a:spLocks noChangeArrowheads="1"/>
              </p:cNvSpPr>
              <p:nvPr userDrawn="1"/>
            </p:nvSpPr>
            <p:spPr bwMode="ltGray">
              <a:xfrm rot="-3638503">
                <a:off x="788" y="2426"/>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8" name="Rectangle 89"/>
              <p:cNvSpPr>
                <a:spLocks noChangeArrowheads="1"/>
              </p:cNvSpPr>
              <p:nvPr userDrawn="1"/>
            </p:nvSpPr>
            <p:spPr bwMode="ltGray">
              <a:xfrm rot="-3638503">
                <a:off x="815" y="2434"/>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9" name="Rectangle 90"/>
              <p:cNvSpPr>
                <a:spLocks noChangeArrowheads="1"/>
              </p:cNvSpPr>
              <p:nvPr userDrawn="1"/>
            </p:nvSpPr>
            <p:spPr bwMode="ltGray">
              <a:xfrm rot="-3514633">
                <a:off x="837" y="2440"/>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0" name="Rectangle 91"/>
              <p:cNvSpPr>
                <a:spLocks noChangeArrowheads="1"/>
              </p:cNvSpPr>
              <p:nvPr userDrawn="1"/>
            </p:nvSpPr>
            <p:spPr bwMode="ltGray">
              <a:xfrm rot="-3220799">
                <a:off x="862" y="2452"/>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1" name="Rectangle 92"/>
              <p:cNvSpPr>
                <a:spLocks noChangeArrowheads="1"/>
              </p:cNvSpPr>
              <p:nvPr userDrawn="1"/>
            </p:nvSpPr>
            <p:spPr bwMode="ltGray">
              <a:xfrm rot="-4338250">
                <a:off x="649" y="2396"/>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2" name="Rectangle 93"/>
              <p:cNvSpPr>
                <a:spLocks noChangeArrowheads="1"/>
              </p:cNvSpPr>
              <p:nvPr userDrawn="1"/>
            </p:nvSpPr>
            <p:spPr bwMode="ltGray">
              <a:xfrm rot="-4250359">
                <a:off x="677" y="2402"/>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3" name="Rectangle 94"/>
              <p:cNvSpPr>
                <a:spLocks noChangeArrowheads="1"/>
              </p:cNvSpPr>
              <p:nvPr userDrawn="1"/>
            </p:nvSpPr>
            <p:spPr bwMode="ltGray">
              <a:xfrm rot="-4250359">
                <a:off x="708" y="2406"/>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4" name="Rectangle 95"/>
              <p:cNvSpPr>
                <a:spLocks noChangeArrowheads="1"/>
              </p:cNvSpPr>
              <p:nvPr userDrawn="1"/>
            </p:nvSpPr>
            <p:spPr bwMode="ltGray">
              <a:xfrm rot="-3989246">
                <a:off x="738" y="2410"/>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5" name="Rectangle 96"/>
              <p:cNvSpPr>
                <a:spLocks noChangeArrowheads="1"/>
              </p:cNvSpPr>
              <p:nvPr userDrawn="1"/>
            </p:nvSpPr>
            <p:spPr bwMode="ltGray">
              <a:xfrm rot="-4862215">
                <a:off x="503" y="2394"/>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6" name="Rectangle 97"/>
              <p:cNvSpPr>
                <a:spLocks noChangeArrowheads="1"/>
              </p:cNvSpPr>
              <p:nvPr userDrawn="1"/>
            </p:nvSpPr>
            <p:spPr bwMode="ltGray">
              <a:xfrm rot="-4673370">
                <a:off x="534" y="2392"/>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7" name="Rectangle 98"/>
              <p:cNvSpPr>
                <a:spLocks noChangeArrowheads="1"/>
              </p:cNvSpPr>
              <p:nvPr userDrawn="1"/>
            </p:nvSpPr>
            <p:spPr bwMode="ltGray">
              <a:xfrm rot="-4646721">
                <a:off x="563" y="2390"/>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8" name="Rectangle 99"/>
              <p:cNvSpPr>
                <a:spLocks noChangeArrowheads="1"/>
              </p:cNvSpPr>
              <p:nvPr userDrawn="1"/>
            </p:nvSpPr>
            <p:spPr bwMode="ltGray">
              <a:xfrm rot="-4580623">
                <a:off x="595" y="2390"/>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9" name="Rectangle 100"/>
              <p:cNvSpPr>
                <a:spLocks noChangeArrowheads="1"/>
              </p:cNvSpPr>
              <p:nvPr userDrawn="1"/>
            </p:nvSpPr>
            <p:spPr bwMode="ltGray">
              <a:xfrm rot="-5195129">
                <a:off x="355" y="2414"/>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90" name="Rectangle 101"/>
              <p:cNvSpPr>
                <a:spLocks noChangeArrowheads="1"/>
              </p:cNvSpPr>
              <p:nvPr userDrawn="1"/>
            </p:nvSpPr>
            <p:spPr bwMode="ltGray">
              <a:xfrm rot="-5360484">
                <a:off x="385" y="2408"/>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91" name="Rectangle 102"/>
              <p:cNvSpPr>
                <a:spLocks noChangeArrowheads="1"/>
              </p:cNvSpPr>
              <p:nvPr userDrawn="1"/>
            </p:nvSpPr>
            <p:spPr bwMode="ltGray">
              <a:xfrm rot="-5288939">
                <a:off x="419" y="2404"/>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92" name="Rectangle 103"/>
              <p:cNvSpPr>
                <a:spLocks noChangeArrowheads="1"/>
              </p:cNvSpPr>
              <p:nvPr userDrawn="1"/>
            </p:nvSpPr>
            <p:spPr bwMode="ltGray">
              <a:xfrm rot="-5164854">
                <a:off x="449" y="2400"/>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93" name="Rectangle 104"/>
              <p:cNvSpPr>
                <a:spLocks noChangeArrowheads="1"/>
              </p:cNvSpPr>
              <p:nvPr userDrawn="1"/>
            </p:nvSpPr>
            <p:spPr bwMode="ltGray">
              <a:xfrm rot="-6132163">
                <a:off x="206" y="245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94" name="Rectangle 105"/>
              <p:cNvSpPr>
                <a:spLocks noChangeArrowheads="1"/>
              </p:cNvSpPr>
              <p:nvPr userDrawn="1"/>
            </p:nvSpPr>
            <p:spPr bwMode="ltGray">
              <a:xfrm rot="-6220433">
                <a:off x="237" y="244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95" name="Rectangle 106"/>
              <p:cNvSpPr>
                <a:spLocks noChangeArrowheads="1"/>
              </p:cNvSpPr>
              <p:nvPr userDrawn="1"/>
            </p:nvSpPr>
            <p:spPr bwMode="ltGray">
              <a:xfrm rot="-6110943">
                <a:off x="266" y="243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96" name="Rectangle 107"/>
              <p:cNvSpPr>
                <a:spLocks noChangeArrowheads="1"/>
              </p:cNvSpPr>
              <p:nvPr userDrawn="1"/>
            </p:nvSpPr>
            <p:spPr bwMode="ltGray">
              <a:xfrm rot="-5919570">
                <a:off x="293" y="2426"/>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97" name="Rectangle 108"/>
              <p:cNvSpPr>
                <a:spLocks noChangeArrowheads="1"/>
              </p:cNvSpPr>
              <p:nvPr userDrawn="1"/>
            </p:nvSpPr>
            <p:spPr bwMode="ltGray">
              <a:xfrm rot="-7376291">
                <a:off x="6" y="254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98" name="Rectangle 109"/>
              <p:cNvSpPr>
                <a:spLocks noChangeArrowheads="1"/>
              </p:cNvSpPr>
              <p:nvPr userDrawn="1"/>
            </p:nvSpPr>
            <p:spPr bwMode="ltGray">
              <a:xfrm rot="-7168347">
                <a:off x="65" y="2516"/>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99" name="Rectangle 110"/>
              <p:cNvSpPr>
                <a:spLocks noChangeArrowheads="1"/>
              </p:cNvSpPr>
              <p:nvPr userDrawn="1"/>
            </p:nvSpPr>
            <p:spPr bwMode="ltGray">
              <a:xfrm rot="-6802416">
                <a:off x="92" y="2502"/>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0" name="Rectangle 111"/>
              <p:cNvSpPr>
                <a:spLocks noChangeArrowheads="1"/>
              </p:cNvSpPr>
              <p:nvPr userDrawn="1"/>
            </p:nvSpPr>
            <p:spPr bwMode="ltGray">
              <a:xfrm rot="-6802416">
                <a:off x="119" y="2492"/>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1" name="Rectangle 112"/>
              <p:cNvSpPr>
                <a:spLocks noChangeArrowheads="1"/>
              </p:cNvSpPr>
              <p:nvPr userDrawn="1"/>
            </p:nvSpPr>
            <p:spPr bwMode="ltGray">
              <a:xfrm rot="-6457704">
                <a:off x="150" y="247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2" name="Rectangle 113"/>
              <p:cNvSpPr>
                <a:spLocks noChangeArrowheads="1"/>
              </p:cNvSpPr>
              <p:nvPr userDrawn="1"/>
            </p:nvSpPr>
            <p:spPr bwMode="ltGray">
              <a:xfrm rot="-1876771">
                <a:off x="0" y="3363"/>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3" name="Rectangle 114"/>
              <p:cNvSpPr>
                <a:spLocks noChangeArrowheads="1"/>
              </p:cNvSpPr>
              <p:nvPr userDrawn="1"/>
            </p:nvSpPr>
            <p:spPr bwMode="ltGray">
              <a:xfrm rot="3283992">
                <a:off x="511" y="3478"/>
                <a:ext cx="24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4" name="Rectangle 115"/>
              <p:cNvSpPr>
                <a:spLocks noChangeArrowheads="1"/>
              </p:cNvSpPr>
              <p:nvPr userDrawn="1"/>
            </p:nvSpPr>
            <p:spPr bwMode="ltGray">
              <a:xfrm rot="3283992">
                <a:off x="35" y="2798"/>
                <a:ext cx="24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5" name="Rectangle 116"/>
              <p:cNvSpPr>
                <a:spLocks noChangeArrowheads="1"/>
              </p:cNvSpPr>
              <p:nvPr userDrawn="1"/>
            </p:nvSpPr>
            <p:spPr bwMode="ltGray">
              <a:xfrm rot="-1876771">
                <a:off x="700" y="2851"/>
                <a:ext cx="31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6" name="Rectangle 117"/>
              <p:cNvSpPr>
                <a:spLocks noChangeArrowheads="1"/>
              </p:cNvSpPr>
              <p:nvPr userDrawn="1"/>
            </p:nvSpPr>
            <p:spPr bwMode="ltGray">
              <a:xfrm rot="5908516">
                <a:off x="200" y="3915"/>
                <a:ext cx="138"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7" name="Rectangle 118"/>
              <p:cNvSpPr>
                <a:spLocks noChangeArrowheads="1"/>
              </p:cNvSpPr>
              <p:nvPr userDrawn="1"/>
            </p:nvSpPr>
            <p:spPr bwMode="ltGray">
              <a:xfrm rot="6683973">
                <a:off x="45" y="3915"/>
                <a:ext cx="144"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8" name="Rectangle 119"/>
              <p:cNvSpPr>
                <a:spLocks noChangeArrowheads="1"/>
              </p:cNvSpPr>
              <p:nvPr userDrawn="1"/>
            </p:nvSpPr>
            <p:spPr bwMode="ltGray">
              <a:xfrm rot="5245609">
                <a:off x="361" y="3893"/>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9" name="Rectangle 120"/>
              <p:cNvSpPr>
                <a:spLocks noChangeArrowheads="1"/>
              </p:cNvSpPr>
              <p:nvPr userDrawn="1"/>
            </p:nvSpPr>
            <p:spPr bwMode="ltGray">
              <a:xfrm rot="4500520">
                <a:off x="522" y="3847"/>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0" name="Rectangle 121"/>
              <p:cNvSpPr>
                <a:spLocks noChangeArrowheads="1"/>
              </p:cNvSpPr>
              <p:nvPr userDrawn="1"/>
            </p:nvSpPr>
            <p:spPr bwMode="ltGray">
              <a:xfrm rot="3805227">
                <a:off x="670" y="3778"/>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1" name="Rectangle 122"/>
              <p:cNvSpPr>
                <a:spLocks noChangeArrowheads="1"/>
              </p:cNvSpPr>
              <p:nvPr userDrawn="1"/>
            </p:nvSpPr>
            <p:spPr bwMode="ltGray">
              <a:xfrm rot="3060138">
                <a:off x="813" y="3688"/>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2" name="Rectangle 123"/>
              <p:cNvSpPr>
                <a:spLocks noChangeArrowheads="1"/>
              </p:cNvSpPr>
              <p:nvPr userDrawn="1"/>
            </p:nvSpPr>
            <p:spPr bwMode="ltGray">
              <a:xfrm rot="2090281">
                <a:off x="938" y="3582"/>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3" name="Rectangle 124"/>
              <p:cNvSpPr>
                <a:spLocks noChangeArrowheads="1"/>
              </p:cNvSpPr>
              <p:nvPr userDrawn="1"/>
            </p:nvSpPr>
            <p:spPr bwMode="ltGray">
              <a:xfrm rot="-7168347">
                <a:off x="-18" y="2506"/>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4" name="Rectangle 125"/>
              <p:cNvSpPr>
                <a:spLocks noChangeArrowheads="1"/>
              </p:cNvSpPr>
              <p:nvPr userDrawn="1"/>
            </p:nvSpPr>
            <p:spPr bwMode="ltGray">
              <a:xfrm rot="-6406501">
                <a:off x="136" y="2433"/>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5" name="Rectangle 126"/>
              <p:cNvSpPr>
                <a:spLocks noChangeArrowheads="1"/>
              </p:cNvSpPr>
              <p:nvPr userDrawn="1"/>
            </p:nvSpPr>
            <p:spPr bwMode="ltGray">
              <a:xfrm rot="-4970620">
                <a:off x="447" y="2364"/>
                <a:ext cx="138"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6" name="Rectangle 127"/>
              <p:cNvSpPr>
                <a:spLocks noChangeArrowheads="1"/>
              </p:cNvSpPr>
              <p:nvPr userDrawn="1"/>
            </p:nvSpPr>
            <p:spPr bwMode="ltGray">
              <a:xfrm rot="-4298502">
                <a:off x="597" y="2360"/>
                <a:ext cx="150"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7" name="Rectangle 128"/>
              <p:cNvSpPr>
                <a:spLocks noChangeArrowheads="1"/>
              </p:cNvSpPr>
              <p:nvPr userDrawn="1"/>
            </p:nvSpPr>
            <p:spPr bwMode="ltGray">
              <a:xfrm rot="-3676305">
                <a:off x="739" y="2386"/>
                <a:ext cx="15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8" name="Rectangle 129"/>
              <p:cNvSpPr>
                <a:spLocks noChangeArrowheads="1"/>
              </p:cNvSpPr>
              <p:nvPr userDrawn="1"/>
            </p:nvSpPr>
            <p:spPr bwMode="ltGray">
              <a:xfrm rot="-3188616">
                <a:off x="869" y="2430"/>
                <a:ext cx="16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9" name="Rectangle 130"/>
              <p:cNvSpPr>
                <a:spLocks noChangeArrowheads="1"/>
              </p:cNvSpPr>
              <p:nvPr userDrawn="1"/>
            </p:nvSpPr>
            <p:spPr bwMode="ltGray">
              <a:xfrm rot="-2610246">
                <a:off x="984" y="2497"/>
                <a:ext cx="16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0" name="Rectangle 131"/>
              <p:cNvSpPr>
                <a:spLocks noChangeArrowheads="1"/>
              </p:cNvSpPr>
              <p:nvPr userDrawn="1"/>
            </p:nvSpPr>
            <p:spPr bwMode="ltGray">
              <a:xfrm rot="-2190008">
                <a:off x="1075" y="2585"/>
                <a:ext cx="17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1" name="Rectangle 132"/>
              <p:cNvSpPr>
                <a:spLocks noChangeArrowheads="1"/>
              </p:cNvSpPr>
              <p:nvPr userDrawn="1"/>
            </p:nvSpPr>
            <p:spPr bwMode="ltGray">
              <a:xfrm rot="-1728558">
                <a:off x="1147" y="2688"/>
                <a:ext cx="16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2" name="Rectangle 133"/>
              <p:cNvSpPr>
                <a:spLocks noChangeArrowheads="1"/>
              </p:cNvSpPr>
              <p:nvPr userDrawn="1"/>
            </p:nvSpPr>
            <p:spPr bwMode="ltGray">
              <a:xfrm rot="-1172118">
                <a:off x="1198" y="2805"/>
                <a:ext cx="16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 name="Rectangle 134"/>
              <p:cNvSpPr>
                <a:spLocks noChangeArrowheads="1"/>
              </p:cNvSpPr>
              <p:nvPr userDrawn="1"/>
            </p:nvSpPr>
            <p:spPr bwMode="ltGray">
              <a:xfrm rot="-753845">
                <a:off x="1218" y="2930"/>
                <a:ext cx="16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 name="Rectangle 135"/>
              <p:cNvSpPr>
                <a:spLocks noChangeArrowheads="1"/>
              </p:cNvSpPr>
              <p:nvPr userDrawn="1"/>
            </p:nvSpPr>
            <p:spPr bwMode="ltGray">
              <a:xfrm rot="-287823">
                <a:off x="1213" y="3066"/>
                <a:ext cx="16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5" name="Rectangle 136"/>
              <p:cNvSpPr>
                <a:spLocks noChangeArrowheads="1"/>
              </p:cNvSpPr>
              <p:nvPr userDrawn="1"/>
            </p:nvSpPr>
            <p:spPr bwMode="ltGray">
              <a:xfrm rot="696741">
                <a:off x="1126" y="3337"/>
                <a:ext cx="150"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6" name="Rectangle 137"/>
              <p:cNvSpPr>
                <a:spLocks noChangeArrowheads="1"/>
              </p:cNvSpPr>
              <p:nvPr userDrawn="1"/>
            </p:nvSpPr>
            <p:spPr bwMode="ltGray">
              <a:xfrm rot="1529990">
                <a:off x="1041" y="3465"/>
                <a:ext cx="140"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7"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8"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9"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30"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31"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32"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33"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34"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35"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36" name="Rectangle 147"/>
              <p:cNvSpPr>
                <a:spLocks noChangeArrowheads="1"/>
              </p:cNvSpPr>
              <p:nvPr userDrawn="1"/>
            </p:nvSpPr>
            <p:spPr bwMode="ltGray">
              <a:xfrm rot="244926">
                <a:off x="1177" y="3201"/>
                <a:ext cx="16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37" name="Rectangle 148"/>
              <p:cNvSpPr>
                <a:spLocks noChangeArrowheads="1"/>
              </p:cNvSpPr>
              <p:nvPr userDrawn="1"/>
            </p:nvSpPr>
            <p:spPr bwMode="ltGray">
              <a:xfrm rot="-5598588">
                <a:off x="290" y="2386"/>
                <a:ext cx="138"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38"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39"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40"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141"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grpSp>
      </p:grpSp>
      <p:sp>
        <p:nvSpPr>
          <p:cNvPr id="277657" name="Rectangle 15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277658" name="Rectangle 154"/>
          <p:cNvSpPr>
            <a:spLocks noGrp="1" noChangeArrowheads="1"/>
          </p:cNvSpPr>
          <p:nvPr>
            <p:ph type="subTitle" sz="quarter" idx="1"/>
          </p:nvPr>
        </p:nvSpPr>
        <p:spPr>
          <a:xfrm>
            <a:off x="1371600" y="3886200"/>
            <a:ext cx="6400800" cy="1752600"/>
          </a:xfrm>
        </p:spPr>
        <p:txBody>
          <a:bodyPr/>
          <a:lstStyle>
            <a:lvl1pPr marL="0" indent="0" algn="ctr">
              <a:buFont typeface="Arial" pitchFamily="-111" charset="0"/>
              <a:buNone/>
              <a:defRPr/>
            </a:lvl1pPr>
          </a:lstStyle>
          <a:p>
            <a:r>
              <a:rPr lang="en-US"/>
              <a:t>Click to edit Master subtitle style</a:t>
            </a:r>
          </a:p>
        </p:txBody>
      </p:sp>
      <p:sp>
        <p:nvSpPr>
          <p:cNvPr id="155" name="Rectangle 155"/>
          <p:cNvSpPr>
            <a:spLocks noGrp="1" noChangeArrowheads="1"/>
          </p:cNvSpPr>
          <p:nvPr>
            <p:ph type="dt" sz="quarter" idx="10"/>
          </p:nvPr>
        </p:nvSpPr>
        <p:spPr>
          <a:xfrm>
            <a:off x="304800" y="6248400"/>
            <a:ext cx="2286000" cy="457200"/>
          </a:xfrm>
        </p:spPr>
        <p:txBody>
          <a:bodyPr/>
          <a:lstStyle>
            <a:lvl1pPr>
              <a:defRPr>
                <a:effectLst>
                  <a:outerShdw blurRad="38100" dist="38100" dir="2700000" algn="tl">
                    <a:srgbClr val="000000"/>
                  </a:outerShdw>
                </a:effectLst>
                <a:latin typeface="Tahoma" pitchFamily="-112" charset="-52"/>
              </a:defRPr>
            </a:lvl1pPr>
          </a:lstStyle>
          <a:p>
            <a:pPr>
              <a:defRPr/>
            </a:pPr>
            <a:endParaRPr lang="en-US">
              <a:solidFill>
                <a:srgbClr val="FFFFFF"/>
              </a:solidFill>
            </a:endParaRPr>
          </a:p>
        </p:txBody>
      </p:sp>
      <p:sp>
        <p:nvSpPr>
          <p:cNvPr id="156" name="Rectangle 156"/>
          <p:cNvSpPr>
            <a:spLocks noGrp="1" noChangeArrowheads="1"/>
          </p:cNvSpPr>
          <p:nvPr>
            <p:ph type="ftr" sz="quarter" idx="11"/>
          </p:nvPr>
        </p:nvSpPr>
        <p:spPr>
          <a:xfrm>
            <a:off x="3124200" y="6248400"/>
            <a:ext cx="2895600" cy="457200"/>
          </a:xfrm>
        </p:spPr>
        <p:txBody>
          <a:bodyPr/>
          <a:lstStyle>
            <a:lvl1pPr>
              <a:defRPr>
                <a:effectLst>
                  <a:outerShdw blurRad="38100" dist="38100" dir="2700000" algn="tl">
                    <a:srgbClr val="000000"/>
                  </a:outerShdw>
                </a:effectLst>
                <a:latin typeface="Tahoma" pitchFamily="-112" charset="-52"/>
              </a:defRPr>
            </a:lvl1pPr>
          </a:lstStyle>
          <a:p>
            <a:pPr>
              <a:defRPr/>
            </a:pPr>
            <a:endParaRPr lang="en-US">
              <a:solidFill>
                <a:srgbClr val="FFFFFF"/>
              </a:solidFill>
            </a:endParaRPr>
          </a:p>
        </p:txBody>
      </p:sp>
      <p:sp>
        <p:nvSpPr>
          <p:cNvPr id="157" name="Rectangle 157"/>
          <p:cNvSpPr>
            <a:spLocks noGrp="1" noChangeArrowheads="1"/>
          </p:cNvSpPr>
          <p:nvPr>
            <p:ph type="sldNum" sz="quarter" idx="12"/>
          </p:nvPr>
        </p:nvSpPr>
        <p:spPr>
          <a:xfrm>
            <a:off x="6553200" y="6248400"/>
            <a:ext cx="2286000" cy="457200"/>
          </a:xfrm>
        </p:spPr>
        <p:txBody>
          <a:bodyPr/>
          <a:lstStyle>
            <a:lvl1pPr>
              <a:defRPr>
                <a:effectLst>
                  <a:outerShdw blurRad="38100" dist="38100" dir="2700000" algn="tl">
                    <a:srgbClr val="000000"/>
                  </a:outerShdw>
                </a:effectLst>
                <a:latin typeface="Tahoma" charset="-52"/>
              </a:defRPr>
            </a:lvl1pPr>
          </a:lstStyle>
          <a:p>
            <a:pPr>
              <a:defRPr/>
            </a:pPr>
            <a:fld id="{B37664EC-D8C5-C740-848B-509081699C63}"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815509424"/>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5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156"/>
          <p:cNvSpPr>
            <a:spLocks noGrp="1" noChangeArrowheads="1"/>
          </p:cNvSpPr>
          <p:nvPr>
            <p:ph type="sldNum" sz="quarter" idx="12"/>
          </p:nvPr>
        </p:nvSpPr>
        <p:spPr/>
        <p:txBody>
          <a:bodyPr/>
          <a:lstStyle>
            <a:lvl1pPr>
              <a:defRPr/>
            </a:lvl1pPr>
          </a:lstStyle>
          <a:p>
            <a:pPr>
              <a:defRPr/>
            </a:pPr>
            <a:fld id="{4D9E24EE-935A-1240-AD45-2A0388847F9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655862666"/>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5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5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156"/>
          <p:cNvSpPr>
            <a:spLocks noGrp="1" noChangeArrowheads="1"/>
          </p:cNvSpPr>
          <p:nvPr>
            <p:ph type="sldNum" sz="quarter" idx="12"/>
          </p:nvPr>
        </p:nvSpPr>
        <p:spPr/>
        <p:txBody>
          <a:bodyPr/>
          <a:lstStyle>
            <a:lvl1pPr>
              <a:defRPr/>
            </a:lvl1pPr>
          </a:lstStyle>
          <a:p>
            <a:pPr>
              <a:defRPr/>
            </a:pPr>
            <a:fld id="{B302A9A7-CB5A-BF45-999F-C60CF4AB6129}"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844198930"/>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15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156"/>
          <p:cNvSpPr>
            <a:spLocks noGrp="1" noChangeArrowheads="1"/>
          </p:cNvSpPr>
          <p:nvPr>
            <p:ph type="sldNum" sz="quarter" idx="12"/>
          </p:nvPr>
        </p:nvSpPr>
        <p:spPr/>
        <p:txBody>
          <a:bodyPr/>
          <a:lstStyle>
            <a:lvl1pPr>
              <a:defRPr/>
            </a:lvl1pPr>
          </a:lstStyle>
          <a:p>
            <a:pPr>
              <a:defRPr/>
            </a:pPr>
            <a:fld id="{3C2E00D2-75C9-F449-81C1-4A6B6F7DBC8A}"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13096313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dirty="0"/>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5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8" name="Rectangle 15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156"/>
          <p:cNvSpPr>
            <a:spLocks noGrp="1" noChangeArrowheads="1"/>
          </p:cNvSpPr>
          <p:nvPr>
            <p:ph type="sldNum" sz="quarter" idx="12"/>
          </p:nvPr>
        </p:nvSpPr>
        <p:spPr/>
        <p:txBody>
          <a:bodyPr/>
          <a:lstStyle>
            <a:lvl1pPr>
              <a:defRPr/>
            </a:lvl1pPr>
          </a:lstStyle>
          <a:p>
            <a:pPr>
              <a:defRPr/>
            </a:pPr>
            <a:fld id="{A385E435-CA53-DD40-AB5B-DC133A1838A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244859221"/>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5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4" name="Rectangle 15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5" name="Rectangle 156"/>
          <p:cNvSpPr>
            <a:spLocks noGrp="1" noChangeArrowheads="1"/>
          </p:cNvSpPr>
          <p:nvPr>
            <p:ph type="sldNum" sz="quarter" idx="12"/>
          </p:nvPr>
        </p:nvSpPr>
        <p:spPr/>
        <p:txBody>
          <a:bodyPr/>
          <a:lstStyle>
            <a:lvl1pPr>
              <a:defRPr/>
            </a:lvl1pPr>
          </a:lstStyle>
          <a:p>
            <a:pPr>
              <a:defRPr/>
            </a:pPr>
            <a:fld id="{B40B8065-9D2F-2547-BA80-650149A5337C}"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567712335"/>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3" name="Rectangle 15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 name="Rectangle 156"/>
          <p:cNvSpPr>
            <a:spLocks noGrp="1" noChangeArrowheads="1"/>
          </p:cNvSpPr>
          <p:nvPr>
            <p:ph type="sldNum" sz="quarter" idx="12"/>
          </p:nvPr>
        </p:nvSpPr>
        <p:spPr/>
        <p:txBody>
          <a:bodyPr/>
          <a:lstStyle>
            <a:lvl1pPr>
              <a:defRPr/>
            </a:lvl1pPr>
          </a:lstStyle>
          <a:p>
            <a:pPr>
              <a:defRPr/>
            </a:pPr>
            <a:fld id="{0994F583-FF67-7547-A1B3-711B3D83627F}"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258776779"/>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15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156"/>
          <p:cNvSpPr>
            <a:spLocks noGrp="1" noChangeArrowheads="1"/>
          </p:cNvSpPr>
          <p:nvPr>
            <p:ph type="sldNum" sz="quarter" idx="12"/>
          </p:nvPr>
        </p:nvSpPr>
        <p:spPr/>
        <p:txBody>
          <a:bodyPr/>
          <a:lstStyle>
            <a:lvl1pPr>
              <a:defRPr/>
            </a:lvl1pPr>
          </a:lstStyle>
          <a:p>
            <a:pPr>
              <a:defRPr/>
            </a:pPr>
            <a:fld id="{542B3996-8BDE-0C43-BB49-4129ECF1CA32}"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09203037"/>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15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156"/>
          <p:cNvSpPr>
            <a:spLocks noGrp="1" noChangeArrowheads="1"/>
          </p:cNvSpPr>
          <p:nvPr>
            <p:ph type="sldNum" sz="quarter" idx="12"/>
          </p:nvPr>
        </p:nvSpPr>
        <p:spPr/>
        <p:txBody>
          <a:bodyPr/>
          <a:lstStyle>
            <a:lvl1pPr>
              <a:defRPr/>
            </a:lvl1pPr>
          </a:lstStyle>
          <a:p>
            <a:pPr>
              <a:defRPr/>
            </a:pPr>
            <a:fld id="{488F83ED-2787-8A4E-A40A-2E6C9B0BD39B}"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618447789"/>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5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156"/>
          <p:cNvSpPr>
            <a:spLocks noGrp="1" noChangeArrowheads="1"/>
          </p:cNvSpPr>
          <p:nvPr>
            <p:ph type="sldNum" sz="quarter" idx="12"/>
          </p:nvPr>
        </p:nvSpPr>
        <p:spPr/>
        <p:txBody>
          <a:bodyPr/>
          <a:lstStyle>
            <a:lvl1pPr>
              <a:defRPr/>
            </a:lvl1pPr>
          </a:lstStyle>
          <a:p>
            <a:pPr>
              <a:defRPr/>
            </a:pPr>
            <a:fld id="{6122C209-3ADC-4E4B-AF9F-36B1314EF8EC}"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181618222"/>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5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156"/>
          <p:cNvSpPr>
            <a:spLocks noGrp="1" noChangeArrowheads="1"/>
          </p:cNvSpPr>
          <p:nvPr>
            <p:ph type="sldNum" sz="quarter" idx="12"/>
          </p:nvPr>
        </p:nvSpPr>
        <p:spPr/>
        <p:txBody>
          <a:bodyPr/>
          <a:lstStyle>
            <a:lvl1pPr>
              <a:defRPr/>
            </a:lvl1pPr>
          </a:lstStyle>
          <a:p>
            <a:pPr>
              <a:defRPr/>
            </a:pPr>
            <a:fld id="{FB8F1ABD-465E-664E-98BD-E84C006C1F3A}"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046522642"/>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43DC84F-E63B-3A44-8C3F-A71073BE272E}" type="slidenum">
              <a:rPr lang="zh-CN" altLang="en-US">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23477445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7D2E8B-80B3-9449-ACDA-62A13EE61FD6}" type="slidenum">
              <a:rPr lang="zh-CN" altLang="en-US">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22253784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44BA50D-455B-6E4B-BF9A-F82CF80FA6FC}" type="slidenum">
              <a:rPr lang="zh-CN" altLang="en-US">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30378675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dirty="0"/>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C161B78-BF9D-F240-84E0-3846AE7F0D48}" type="slidenum">
              <a:rPr lang="zh-CN" altLang="en-US">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19926769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8D55A98-88EF-8A4B-AA56-6857AFFDE860}" type="slidenum">
              <a:rPr lang="zh-CN" altLang="en-US">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19025199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FE5F4D2-9E58-2748-8310-34B56DE0B4AA}" type="slidenum">
              <a:rPr lang="zh-CN" altLang="en-US">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18252183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191B1AC-AF8D-D245-BC1B-E0C4368FB8FA}" type="slidenum">
              <a:rPr lang="zh-CN" altLang="en-US">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28663144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6E0931B-9C62-9D48-A459-95B97F304E33}" type="slidenum">
              <a:rPr lang="zh-CN" altLang="en-US">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357302980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AC79E4-909D-1F48-9619-AA9A1E402516}" type="slidenum">
              <a:rPr lang="zh-CN" altLang="en-US">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78214550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8FA27D-9D9D-6043-B4EC-9DDC4C7E7E8A}" type="slidenum">
              <a:rPr lang="zh-CN" altLang="en-US">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341911283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300D555-9108-B240-A3C6-9DD71851D403}" type="slidenum">
              <a:rPr lang="zh-CN" altLang="en-US">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375583230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559AF367-CB63-4B45-9061-4586F5064D6F}" type="slidenum">
              <a:rPr lang="zh-CN" altLang="en-US">
                <a:solidFill>
                  <a:srgbClr val="FFFFFF"/>
                </a:solidFill>
              </a:rPr>
              <a:pPr>
                <a:defRPr/>
              </a:pPr>
              <a:t>‹#›</a:t>
            </a:fld>
            <a:endParaRPr lang="en-US" altLang="zh-CN" dirty="0">
              <a:solidFill>
                <a:srgbClr val="FFFFFF"/>
              </a:solidFill>
            </a:endParaRPr>
          </a:p>
        </p:txBody>
      </p:sp>
      <p:sp>
        <p:nvSpPr>
          <p:cNvPr id="6" name="Rectangle 22"/>
          <p:cNvSpPr>
            <a:spLocks noGrp="1" noChangeArrowheads="1"/>
          </p:cNvSpPr>
          <p:nvPr>
            <p:ph type="dt" sz="half" idx="12"/>
          </p:nvPr>
        </p:nvSpPr>
        <p:spPr>
          <a:ln/>
        </p:spPr>
        <p:txBody>
          <a:bodyPr/>
          <a:lstStyle>
            <a:lvl1pPr>
              <a:defRPr/>
            </a:lvl1pPr>
          </a:lstStyle>
          <a:p>
            <a:pPr>
              <a:defRPr/>
            </a:pPr>
            <a:endParaRPr lang="zh-CN" altLang="en-US">
              <a:solidFill>
                <a:srgbClr val="FFFFFF"/>
              </a:solidFill>
            </a:endParaRPr>
          </a:p>
        </p:txBody>
      </p:sp>
    </p:spTree>
    <p:extLst>
      <p:ext uri="{BB962C8B-B14F-4D97-AF65-F5344CB8AC3E}">
        <p14:creationId xmlns:p14="http://schemas.microsoft.com/office/powerpoint/2010/main" val="14916141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9D8C0D5E-D82C-E447-A5D0-E4BF872E0F01}" type="slidenum">
              <a:rPr lang="zh-CN" altLang="en-US">
                <a:solidFill>
                  <a:srgbClr val="FFFFFF"/>
                </a:solidFill>
              </a:rPr>
              <a:pPr>
                <a:defRPr/>
              </a:pPr>
              <a:t>‹#›</a:t>
            </a:fld>
            <a:endParaRPr lang="en-US" altLang="zh-CN" dirty="0">
              <a:solidFill>
                <a:srgbClr val="FFFFFF"/>
              </a:solidFill>
            </a:endParaRPr>
          </a:p>
        </p:txBody>
      </p:sp>
      <p:sp>
        <p:nvSpPr>
          <p:cNvPr id="6" name="Rectangle 22"/>
          <p:cNvSpPr>
            <a:spLocks noGrp="1" noChangeArrowheads="1"/>
          </p:cNvSpPr>
          <p:nvPr>
            <p:ph type="dt" sz="half" idx="12"/>
          </p:nvPr>
        </p:nvSpPr>
        <p:spPr>
          <a:ln/>
        </p:spPr>
        <p:txBody>
          <a:bodyPr/>
          <a:lstStyle>
            <a:lvl1pPr>
              <a:defRPr/>
            </a:lvl1pPr>
          </a:lstStyle>
          <a:p>
            <a:pPr>
              <a:defRPr/>
            </a:pPr>
            <a:endParaRPr lang="zh-CN" altLang="en-US">
              <a:solidFill>
                <a:srgbClr val="FFFFFF"/>
              </a:solidFill>
            </a:endParaRPr>
          </a:p>
        </p:txBody>
      </p:sp>
    </p:spTree>
    <p:extLst>
      <p:ext uri="{BB962C8B-B14F-4D97-AF65-F5344CB8AC3E}">
        <p14:creationId xmlns:p14="http://schemas.microsoft.com/office/powerpoint/2010/main" val="28348567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dirty="0"/>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a:ln/>
        </p:spPr>
        <p:txBody>
          <a:bodyPr/>
          <a:lstStyle>
            <a:lvl1pPr>
              <a:defRPr/>
            </a:lvl1pPr>
          </a:lstStyle>
          <a:p>
            <a:pPr>
              <a:defRPr/>
            </a:pPr>
            <a:endParaRPr lang="zh-CN" altLang="en-US">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6FB4AD04-744F-674A-907C-6E7C3F8C0193}" type="slidenum">
              <a:rPr lang="zh-CN" altLang="en-US">
                <a:solidFill>
                  <a:srgbClr val="FFFFFF"/>
                </a:solidFill>
              </a:rPr>
              <a:pPr>
                <a:defRPr/>
              </a:pPr>
              <a:t>‹#›</a:t>
            </a:fld>
            <a:endParaRPr lang="en-US" altLang="zh-CN" dirty="0">
              <a:solidFill>
                <a:srgbClr val="FFFFFF"/>
              </a:solidFill>
            </a:endParaRPr>
          </a:p>
        </p:txBody>
      </p:sp>
      <p:sp>
        <p:nvSpPr>
          <p:cNvPr id="7" name="Rectangle 22"/>
          <p:cNvSpPr>
            <a:spLocks noGrp="1" noChangeArrowheads="1"/>
          </p:cNvSpPr>
          <p:nvPr>
            <p:ph type="dt" sz="half" idx="12"/>
          </p:nvPr>
        </p:nvSpPr>
        <p:spPr>
          <a:ln/>
        </p:spPr>
        <p:txBody>
          <a:bodyPr/>
          <a:lstStyle>
            <a:lvl1pPr>
              <a:defRPr/>
            </a:lvl1pPr>
          </a:lstStyle>
          <a:p>
            <a:pPr>
              <a:defRPr/>
            </a:pPr>
            <a:endParaRPr lang="zh-CN" altLang="en-US">
              <a:solidFill>
                <a:srgbClr val="FFFFFF"/>
              </a:solidFill>
            </a:endParaRPr>
          </a:p>
        </p:txBody>
      </p:sp>
    </p:spTree>
    <p:extLst>
      <p:ext uri="{BB962C8B-B14F-4D97-AF65-F5344CB8AC3E}">
        <p14:creationId xmlns:p14="http://schemas.microsoft.com/office/powerpoint/2010/main" val="2119900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sz="quarter" idx="10"/>
          </p:nvPr>
        </p:nvSpPr>
        <p:spPr>
          <a:ln/>
        </p:spPr>
        <p:txBody>
          <a:bodyPr/>
          <a:lstStyle>
            <a:lvl1pPr>
              <a:defRPr/>
            </a:lvl1pPr>
          </a:lstStyle>
          <a:p>
            <a:pPr>
              <a:defRPr/>
            </a:pPr>
            <a:endParaRPr lang="zh-CN" altLang="en-US">
              <a:solidFill>
                <a:srgbClr val="FFFFFF"/>
              </a:solidFill>
            </a:endParaRPr>
          </a:p>
        </p:txBody>
      </p:sp>
      <p:sp>
        <p:nvSpPr>
          <p:cNvPr id="8" name="Rectangle 5"/>
          <p:cNvSpPr>
            <a:spLocks noGrp="1" noChangeArrowheads="1"/>
          </p:cNvSpPr>
          <p:nvPr>
            <p:ph type="sldNum" sz="quarter" idx="11"/>
          </p:nvPr>
        </p:nvSpPr>
        <p:spPr>
          <a:ln/>
        </p:spPr>
        <p:txBody>
          <a:bodyPr/>
          <a:lstStyle>
            <a:lvl1pPr>
              <a:defRPr/>
            </a:lvl1pPr>
          </a:lstStyle>
          <a:p>
            <a:pPr>
              <a:defRPr/>
            </a:pPr>
            <a:fld id="{AD0AB984-4AD1-D945-82B5-F48891FDEFEF}" type="slidenum">
              <a:rPr lang="zh-CN" altLang="en-US">
                <a:solidFill>
                  <a:srgbClr val="FFFFFF"/>
                </a:solidFill>
              </a:rPr>
              <a:pPr>
                <a:defRPr/>
              </a:pPr>
              <a:t>‹#›</a:t>
            </a:fld>
            <a:endParaRPr lang="en-US" altLang="zh-CN" dirty="0">
              <a:solidFill>
                <a:srgbClr val="FFFFFF"/>
              </a:solidFill>
            </a:endParaRPr>
          </a:p>
        </p:txBody>
      </p:sp>
      <p:sp>
        <p:nvSpPr>
          <p:cNvPr id="9" name="Rectangle 22"/>
          <p:cNvSpPr>
            <a:spLocks noGrp="1" noChangeArrowheads="1"/>
          </p:cNvSpPr>
          <p:nvPr>
            <p:ph type="dt" sz="half" idx="12"/>
          </p:nvPr>
        </p:nvSpPr>
        <p:spPr>
          <a:ln/>
        </p:spPr>
        <p:txBody>
          <a:bodyPr/>
          <a:lstStyle>
            <a:lvl1pPr>
              <a:defRPr/>
            </a:lvl1pPr>
          </a:lstStyle>
          <a:p>
            <a:pPr>
              <a:defRPr/>
            </a:pPr>
            <a:endParaRPr lang="zh-CN" altLang="en-US">
              <a:solidFill>
                <a:srgbClr val="FFFFFF"/>
              </a:solidFill>
            </a:endParaRPr>
          </a:p>
        </p:txBody>
      </p:sp>
    </p:spTree>
    <p:extLst>
      <p:ext uri="{BB962C8B-B14F-4D97-AF65-F5344CB8AC3E}">
        <p14:creationId xmlns:p14="http://schemas.microsoft.com/office/powerpoint/2010/main" val="2160532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ftr" sz="quarter" idx="10"/>
          </p:nvPr>
        </p:nvSpPr>
        <p:spPr>
          <a:ln/>
        </p:spPr>
        <p:txBody>
          <a:bodyPr/>
          <a:lstStyle>
            <a:lvl1pPr>
              <a:defRPr/>
            </a:lvl1pPr>
          </a:lstStyle>
          <a:p>
            <a:pPr>
              <a:defRPr/>
            </a:pPr>
            <a:endParaRPr lang="zh-CN" altLang="en-US">
              <a:solidFill>
                <a:srgbClr val="FFFFFF"/>
              </a:solidFill>
            </a:endParaRPr>
          </a:p>
        </p:txBody>
      </p:sp>
      <p:sp>
        <p:nvSpPr>
          <p:cNvPr id="4" name="Rectangle 5"/>
          <p:cNvSpPr>
            <a:spLocks noGrp="1" noChangeArrowheads="1"/>
          </p:cNvSpPr>
          <p:nvPr>
            <p:ph type="sldNum" sz="quarter" idx="11"/>
          </p:nvPr>
        </p:nvSpPr>
        <p:spPr>
          <a:ln/>
        </p:spPr>
        <p:txBody>
          <a:bodyPr/>
          <a:lstStyle>
            <a:lvl1pPr>
              <a:defRPr/>
            </a:lvl1pPr>
          </a:lstStyle>
          <a:p>
            <a:pPr>
              <a:defRPr/>
            </a:pPr>
            <a:fld id="{B0FA190A-A60A-B540-BC1C-E8ABCBEA0E48}" type="slidenum">
              <a:rPr lang="zh-CN" altLang="en-US">
                <a:solidFill>
                  <a:srgbClr val="FFFFFF"/>
                </a:solidFill>
              </a:rPr>
              <a:pPr>
                <a:defRPr/>
              </a:pPr>
              <a:t>‹#›</a:t>
            </a:fld>
            <a:endParaRPr lang="en-US" altLang="zh-CN" dirty="0">
              <a:solidFill>
                <a:srgbClr val="FFFFFF"/>
              </a:solidFill>
            </a:endParaRPr>
          </a:p>
        </p:txBody>
      </p:sp>
      <p:sp>
        <p:nvSpPr>
          <p:cNvPr id="5" name="Rectangle 22"/>
          <p:cNvSpPr>
            <a:spLocks noGrp="1" noChangeArrowheads="1"/>
          </p:cNvSpPr>
          <p:nvPr>
            <p:ph type="dt" sz="half" idx="12"/>
          </p:nvPr>
        </p:nvSpPr>
        <p:spPr>
          <a:ln/>
        </p:spPr>
        <p:txBody>
          <a:bodyPr/>
          <a:lstStyle>
            <a:lvl1pPr>
              <a:defRPr/>
            </a:lvl1pPr>
          </a:lstStyle>
          <a:p>
            <a:pPr>
              <a:defRPr/>
            </a:pPr>
            <a:endParaRPr lang="zh-CN" altLang="en-US">
              <a:solidFill>
                <a:srgbClr val="FFFFFF"/>
              </a:solidFill>
            </a:endParaRPr>
          </a:p>
        </p:txBody>
      </p:sp>
    </p:spTree>
    <p:extLst>
      <p:ext uri="{BB962C8B-B14F-4D97-AF65-F5344CB8AC3E}">
        <p14:creationId xmlns:p14="http://schemas.microsoft.com/office/powerpoint/2010/main" val="107430394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endParaRPr lang="zh-CN" altLang="en-US">
              <a:solidFill>
                <a:srgbClr val="FFFFFF"/>
              </a:solidFill>
            </a:endParaRPr>
          </a:p>
        </p:txBody>
      </p:sp>
      <p:sp>
        <p:nvSpPr>
          <p:cNvPr id="3" name="Rectangle 5"/>
          <p:cNvSpPr>
            <a:spLocks noGrp="1" noChangeArrowheads="1"/>
          </p:cNvSpPr>
          <p:nvPr>
            <p:ph type="sldNum" sz="quarter" idx="11"/>
          </p:nvPr>
        </p:nvSpPr>
        <p:spPr>
          <a:ln/>
        </p:spPr>
        <p:txBody>
          <a:bodyPr/>
          <a:lstStyle>
            <a:lvl1pPr>
              <a:defRPr/>
            </a:lvl1pPr>
          </a:lstStyle>
          <a:p>
            <a:pPr>
              <a:defRPr/>
            </a:pPr>
            <a:fld id="{CD7ABE3C-9214-894A-B335-68E1B3137356}" type="slidenum">
              <a:rPr lang="zh-CN" altLang="en-US">
                <a:solidFill>
                  <a:srgbClr val="FFFFFF"/>
                </a:solidFill>
              </a:rPr>
              <a:pPr>
                <a:defRPr/>
              </a:pPr>
              <a:t>‹#›</a:t>
            </a:fld>
            <a:endParaRPr lang="en-US" altLang="zh-CN" dirty="0">
              <a:solidFill>
                <a:srgbClr val="FFFFFF"/>
              </a:solidFill>
            </a:endParaRPr>
          </a:p>
        </p:txBody>
      </p:sp>
      <p:sp>
        <p:nvSpPr>
          <p:cNvPr id="4" name="Rectangle 22"/>
          <p:cNvSpPr>
            <a:spLocks noGrp="1" noChangeArrowheads="1"/>
          </p:cNvSpPr>
          <p:nvPr>
            <p:ph type="dt" sz="half" idx="12"/>
          </p:nvPr>
        </p:nvSpPr>
        <p:spPr>
          <a:ln/>
        </p:spPr>
        <p:txBody>
          <a:bodyPr/>
          <a:lstStyle>
            <a:lvl1pPr>
              <a:defRPr/>
            </a:lvl1pPr>
          </a:lstStyle>
          <a:p>
            <a:pPr>
              <a:defRPr/>
            </a:pPr>
            <a:endParaRPr lang="zh-CN" altLang="en-US">
              <a:solidFill>
                <a:srgbClr val="FFFFFF"/>
              </a:solidFill>
            </a:endParaRPr>
          </a:p>
        </p:txBody>
      </p:sp>
    </p:spTree>
    <p:extLst>
      <p:ext uri="{BB962C8B-B14F-4D97-AF65-F5344CB8AC3E}">
        <p14:creationId xmlns:p14="http://schemas.microsoft.com/office/powerpoint/2010/main" val="387393721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zh-CN" altLang="en-US">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04FA4926-44C9-4146-8A96-1F3315F03AC7}" type="slidenum">
              <a:rPr lang="zh-CN" altLang="en-US">
                <a:solidFill>
                  <a:srgbClr val="FFFFFF"/>
                </a:solidFill>
              </a:rPr>
              <a:pPr>
                <a:defRPr/>
              </a:pPr>
              <a:t>‹#›</a:t>
            </a:fld>
            <a:endParaRPr lang="en-US" altLang="zh-CN" dirty="0">
              <a:solidFill>
                <a:srgbClr val="FFFFFF"/>
              </a:solidFill>
            </a:endParaRPr>
          </a:p>
        </p:txBody>
      </p:sp>
      <p:sp>
        <p:nvSpPr>
          <p:cNvPr id="7" name="Rectangle 22"/>
          <p:cNvSpPr>
            <a:spLocks noGrp="1" noChangeArrowheads="1"/>
          </p:cNvSpPr>
          <p:nvPr>
            <p:ph type="dt" sz="half" idx="12"/>
          </p:nvPr>
        </p:nvSpPr>
        <p:spPr>
          <a:ln/>
        </p:spPr>
        <p:txBody>
          <a:bodyPr/>
          <a:lstStyle>
            <a:lvl1pPr>
              <a:defRPr/>
            </a:lvl1pPr>
          </a:lstStyle>
          <a:p>
            <a:pPr>
              <a:defRPr/>
            </a:pPr>
            <a:endParaRPr lang="zh-CN" altLang="en-US">
              <a:solidFill>
                <a:srgbClr val="FFFFFF"/>
              </a:solidFill>
            </a:endParaRPr>
          </a:p>
        </p:txBody>
      </p:sp>
    </p:spTree>
    <p:extLst>
      <p:ext uri="{BB962C8B-B14F-4D97-AF65-F5344CB8AC3E}">
        <p14:creationId xmlns:p14="http://schemas.microsoft.com/office/powerpoint/2010/main" val="198214121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zh-CN" altLang="en-US">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2EDA7B02-C85E-1548-8C44-437058840F9B}" type="slidenum">
              <a:rPr lang="zh-CN" altLang="en-US">
                <a:solidFill>
                  <a:srgbClr val="FFFFFF"/>
                </a:solidFill>
              </a:rPr>
              <a:pPr>
                <a:defRPr/>
              </a:pPr>
              <a:t>‹#›</a:t>
            </a:fld>
            <a:endParaRPr lang="en-US" altLang="zh-CN" dirty="0">
              <a:solidFill>
                <a:srgbClr val="FFFFFF"/>
              </a:solidFill>
            </a:endParaRPr>
          </a:p>
        </p:txBody>
      </p:sp>
      <p:sp>
        <p:nvSpPr>
          <p:cNvPr id="7" name="Rectangle 22"/>
          <p:cNvSpPr>
            <a:spLocks noGrp="1" noChangeArrowheads="1"/>
          </p:cNvSpPr>
          <p:nvPr>
            <p:ph type="dt" sz="half" idx="12"/>
          </p:nvPr>
        </p:nvSpPr>
        <p:spPr>
          <a:ln/>
        </p:spPr>
        <p:txBody>
          <a:bodyPr/>
          <a:lstStyle>
            <a:lvl1pPr>
              <a:defRPr/>
            </a:lvl1pPr>
          </a:lstStyle>
          <a:p>
            <a:pPr>
              <a:defRPr/>
            </a:pPr>
            <a:endParaRPr lang="zh-CN" altLang="en-US">
              <a:solidFill>
                <a:srgbClr val="FFFFFF"/>
              </a:solidFill>
            </a:endParaRPr>
          </a:p>
        </p:txBody>
      </p:sp>
    </p:spTree>
    <p:extLst>
      <p:ext uri="{BB962C8B-B14F-4D97-AF65-F5344CB8AC3E}">
        <p14:creationId xmlns:p14="http://schemas.microsoft.com/office/powerpoint/2010/main" val="79215963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06485465-81D6-4740-9A1D-C92CB0CFAE92}" type="slidenum">
              <a:rPr lang="zh-CN" altLang="en-US">
                <a:solidFill>
                  <a:srgbClr val="FFFFFF"/>
                </a:solidFill>
              </a:rPr>
              <a:pPr>
                <a:defRPr/>
              </a:pPr>
              <a:t>‹#›</a:t>
            </a:fld>
            <a:endParaRPr lang="en-US" altLang="zh-CN" dirty="0">
              <a:solidFill>
                <a:srgbClr val="FFFFFF"/>
              </a:solidFill>
            </a:endParaRPr>
          </a:p>
        </p:txBody>
      </p:sp>
      <p:sp>
        <p:nvSpPr>
          <p:cNvPr id="6" name="Rectangle 22"/>
          <p:cNvSpPr>
            <a:spLocks noGrp="1" noChangeArrowheads="1"/>
          </p:cNvSpPr>
          <p:nvPr>
            <p:ph type="dt" sz="half" idx="12"/>
          </p:nvPr>
        </p:nvSpPr>
        <p:spPr>
          <a:ln/>
        </p:spPr>
        <p:txBody>
          <a:bodyPr/>
          <a:lstStyle>
            <a:lvl1pPr>
              <a:defRPr/>
            </a:lvl1pPr>
          </a:lstStyle>
          <a:p>
            <a:pPr>
              <a:defRPr/>
            </a:pPr>
            <a:endParaRPr lang="zh-CN" altLang="en-US">
              <a:solidFill>
                <a:srgbClr val="FFFFFF"/>
              </a:solidFill>
            </a:endParaRPr>
          </a:p>
        </p:txBody>
      </p:sp>
    </p:spTree>
    <p:extLst>
      <p:ext uri="{BB962C8B-B14F-4D97-AF65-F5344CB8AC3E}">
        <p14:creationId xmlns:p14="http://schemas.microsoft.com/office/powerpoint/2010/main" val="49196390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1F6AEBAF-E07B-374C-8DEA-D92F834DA0E7}" type="slidenum">
              <a:rPr lang="zh-CN" altLang="en-US">
                <a:solidFill>
                  <a:srgbClr val="FFFFFF"/>
                </a:solidFill>
              </a:rPr>
              <a:pPr>
                <a:defRPr/>
              </a:pPr>
              <a:t>‹#›</a:t>
            </a:fld>
            <a:endParaRPr lang="en-US" altLang="zh-CN" dirty="0">
              <a:solidFill>
                <a:srgbClr val="FFFFFF"/>
              </a:solidFill>
            </a:endParaRPr>
          </a:p>
        </p:txBody>
      </p:sp>
      <p:sp>
        <p:nvSpPr>
          <p:cNvPr id="6" name="Rectangle 22"/>
          <p:cNvSpPr>
            <a:spLocks noGrp="1" noChangeArrowheads="1"/>
          </p:cNvSpPr>
          <p:nvPr>
            <p:ph type="dt" sz="half" idx="12"/>
          </p:nvPr>
        </p:nvSpPr>
        <p:spPr>
          <a:ln/>
        </p:spPr>
        <p:txBody>
          <a:bodyPr/>
          <a:lstStyle>
            <a:lvl1pPr>
              <a:defRPr/>
            </a:lvl1pPr>
          </a:lstStyle>
          <a:p>
            <a:pPr>
              <a:defRPr/>
            </a:pPr>
            <a:endParaRPr lang="zh-CN" altLang="en-US">
              <a:solidFill>
                <a:srgbClr val="FFFFFF"/>
              </a:solidFill>
            </a:endParaRPr>
          </a:p>
        </p:txBody>
      </p:sp>
    </p:spTree>
    <p:extLst>
      <p:ext uri="{BB962C8B-B14F-4D97-AF65-F5344CB8AC3E}">
        <p14:creationId xmlns:p14="http://schemas.microsoft.com/office/powerpoint/2010/main" val="18017204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ClipArt Placeholder 2"/>
          <p:cNvSpPr>
            <a:spLocks noGrp="1"/>
          </p:cNvSpPr>
          <p:nvPr>
            <p:ph type="clipArt" sz="half" idx="1"/>
          </p:nvPr>
        </p:nvSpPr>
        <p:spPr>
          <a:xfrm>
            <a:off x="1676400" y="1981200"/>
            <a:ext cx="3429000" cy="4114800"/>
          </a:xfrm>
        </p:spPr>
        <p:txBody>
          <a:bodyPr/>
          <a:lstStyle/>
          <a:p>
            <a:pPr lvl="0"/>
            <a:endParaRPr lang="en-US" noProof="0"/>
          </a:p>
        </p:txBody>
      </p:sp>
      <p:sp>
        <p:nvSpPr>
          <p:cNvPr id="4" name="Text Placeholder 3"/>
          <p:cNvSpPr>
            <a:spLocks noGrp="1"/>
          </p:cNvSpPr>
          <p:nvPr>
            <p:ph type="body" sz="half" idx="2"/>
          </p:nvPr>
        </p:nvSpPr>
        <p:spPr>
          <a:xfrm>
            <a:off x="52578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a:ln/>
        </p:spPr>
        <p:txBody>
          <a:bodyPr/>
          <a:lstStyle>
            <a:lvl1pPr>
              <a:defRPr/>
            </a:lvl1pPr>
          </a:lstStyle>
          <a:p>
            <a:pPr>
              <a:defRPr/>
            </a:pPr>
            <a:endParaRPr lang="zh-CN" altLang="en-US">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D0618FAE-091E-1F4D-A7AD-A8C5683E4230}" type="slidenum">
              <a:rPr lang="zh-CN" altLang="en-US">
                <a:solidFill>
                  <a:srgbClr val="FFFFFF"/>
                </a:solidFill>
              </a:rPr>
              <a:pPr>
                <a:defRPr/>
              </a:pPr>
              <a:t>‹#›</a:t>
            </a:fld>
            <a:endParaRPr lang="en-US" altLang="zh-CN" dirty="0">
              <a:solidFill>
                <a:srgbClr val="FFFFFF"/>
              </a:solidFill>
            </a:endParaRPr>
          </a:p>
        </p:txBody>
      </p:sp>
      <p:sp>
        <p:nvSpPr>
          <p:cNvPr id="7" name="Rectangle 22"/>
          <p:cNvSpPr>
            <a:spLocks noGrp="1" noChangeArrowheads="1"/>
          </p:cNvSpPr>
          <p:nvPr>
            <p:ph type="dt" sz="half" idx="12"/>
          </p:nvPr>
        </p:nvSpPr>
        <p:spPr>
          <a:ln/>
        </p:spPr>
        <p:txBody>
          <a:bodyPr/>
          <a:lstStyle>
            <a:lvl1pPr>
              <a:defRPr/>
            </a:lvl1pPr>
          </a:lstStyle>
          <a:p>
            <a:pPr>
              <a:defRPr/>
            </a:pPr>
            <a:endParaRPr lang="zh-CN" altLang="en-US">
              <a:solidFill>
                <a:srgbClr val="FFFFFF"/>
              </a:solidFill>
            </a:endParaRPr>
          </a:p>
        </p:txBody>
      </p:sp>
    </p:spTree>
    <p:extLst>
      <p:ext uri="{BB962C8B-B14F-4D97-AF65-F5344CB8AC3E}">
        <p14:creationId xmlns:p14="http://schemas.microsoft.com/office/powerpoint/2010/main" val="103107389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Text Placeholder 2"/>
          <p:cNvSpPr>
            <a:spLocks noGrp="1"/>
          </p:cNvSpPr>
          <p:nvPr>
            <p:ph type="body" sz="half" idx="1"/>
          </p:nvPr>
        </p:nvSpPr>
        <p:spPr>
          <a:xfrm>
            <a:off x="16764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257800" y="1981200"/>
            <a:ext cx="3429000" cy="4114800"/>
          </a:xfrm>
        </p:spPr>
        <p:txBody>
          <a:bodyPr/>
          <a:lstStyle/>
          <a:p>
            <a:pPr lvl="0"/>
            <a:endParaRPr lang="en-US" noProof="0"/>
          </a:p>
        </p:txBody>
      </p:sp>
      <p:sp>
        <p:nvSpPr>
          <p:cNvPr id="5" name="Rectangle 4"/>
          <p:cNvSpPr>
            <a:spLocks noGrp="1" noChangeArrowheads="1"/>
          </p:cNvSpPr>
          <p:nvPr>
            <p:ph type="ftr" sz="quarter" idx="10"/>
          </p:nvPr>
        </p:nvSpPr>
        <p:spPr>
          <a:ln/>
        </p:spPr>
        <p:txBody>
          <a:bodyPr/>
          <a:lstStyle>
            <a:lvl1pPr>
              <a:defRPr/>
            </a:lvl1pPr>
          </a:lstStyle>
          <a:p>
            <a:pPr>
              <a:defRPr/>
            </a:pPr>
            <a:endParaRPr lang="zh-CN" altLang="en-US">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34B6E1C4-AB6A-004D-842C-DE951A1F1AF5}" type="slidenum">
              <a:rPr lang="zh-CN" altLang="en-US">
                <a:solidFill>
                  <a:srgbClr val="FFFFFF"/>
                </a:solidFill>
              </a:rPr>
              <a:pPr>
                <a:defRPr/>
              </a:pPr>
              <a:t>‹#›</a:t>
            </a:fld>
            <a:endParaRPr lang="en-US" altLang="zh-CN" dirty="0">
              <a:solidFill>
                <a:srgbClr val="FFFFFF"/>
              </a:solidFill>
            </a:endParaRPr>
          </a:p>
        </p:txBody>
      </p:sp>
      <p:sp>
        <p:nvSpPr>
          <p:cNvPr id="7" name="Rectangle 22"/>
          <p:cNvSpPr>
            <a:spLocks noGrp="1" noChangeArrowheads="1"/>
          </p:cNvSpPr>
          <p:nvPr>
            <p:ph type="dt" sz="half" idx="12"/>
          </p:nvPr>
        </p:nvSpPr>
        <p:spPr>
          <a:ln/>
        </p:spPr>
        <p:txBody>
          <a:bodyPr/>
          <a:lstStyle>
            <a:lvl1pPr>
              <a:defRPr/>
            </a:lvl1pPr>
          </a:lstStyle>
          <a:p>
            <a:pPr>
              <a:defRPr/>
            </a:pPr>
            <a:endParaRPr lang="zh-CN" altLang="en-US">
              <a:solidFill>
                <a:srgbClr val="FFFFFF"/>
              </a:solidFill>
            </a:endParaRPr>
          </a:p>
        </p:txBody>
      </p:sp>
    </p:spTree>
    <p:extLst>
      <p:ext uri="{BB962C8B-B14F-4D97-AF65-F5344CB8AC3E}">
        <p14:creationId xmlns:p14="http://schemas.microsoft.com/office/powerpoint/2010/main" val="14826068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dirty="0"/>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174AA18D-07D5-9E46-801E-51ED13FB1817}" type="slidenum">
              <a:rPr lang="zh-CN" altLang="en-US">
                <a:solidFill>
                  <a:srgbClr val="FFFFFF"/>
                </a:solidFill>
              </a:rPr>
              <a:pPr>
                <a:defRPr/>
              </a:pPr>
              <a:t>‹#›</a:t>
            </a:fld>
            <a:endParaRPr lang="en-US" altLang="zh-CN" dirty="0">
              <a:solidFill>
                <a:srgbClr val="FFFFFF"/>
              </a:solidFill>
            </a:endParaRPr>
          </a:p>
        </p:txBody>
      </p:sp>
    </p:spTree>
    <p:extLst>
      <p:ext uri="{BB962C8B-B14F-4D97-AF65-F5344CB8AC3E}">
        <p14:creationId xmlns:p14="http://schemas.microsoft.com/office/powerpoint/2010/main" val="105339655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1E968EB9-93BF-D647-9001-A277E50BBF4A}" type="slidenum">
              <a:rPr lang="zh-CN" altLang="en-US">
                <a:solidFill>
                  <a:srgbClr val="FFFFFF"/>
                </a:solidFill>
              </a:rPr>
              <a:pPr>
                <a:defRPr/>
              </a:pPr>
              <a:t>‹#›</a:t>
            </a:fld>
            <a:endParaRPr lang="en-US" altLang="zh-CN" dirty="0">
              <a:solidFill>
                <a:srgbClr val="FFFFFF"/>
              </a:solidFill>
            </a:endParaRPr>
          </a:p>
        </p:txBody>
      </p:sp>
    </p:spTree>
    <p:extLst>
      <p:ext uri="{BB962C8B-B14F-4D97-AF65-F5344CB8AC3E}">
        <p14:creationId xmlns:p14="http://schemas.microsoft.com/office/powerpoint/2010/main" val="17061608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4BD449DA-4AB6-E045-95F8-36C2DCD3B617}" type="slidenum">
              <a:rPr lang="zh-CN" altLang="en-US">
                <a:solidFill>
                  <a:srgbClr val="FFFFFF"/>
                </a:solidFill>
              </a:rPr>
              <a:pPr>
                <a:defRPr/>
              </a:pPr>
              <a:t>‹#›</a:t>
            </a:fld>
            <a:endParaRPr lang="en-US" altLang="zh-CN" dirty="0">
              <a:solidFill>
                <a:srgbClr val="FFFFFF"/>
              </a:solidFill>
            </a:endParaRPr>
          </a:p>
        </p:txBody>
      </p:sp>
    </p:spTree>
    <p:extLst>
      <p:ext uri="{BB962C8B-B14F-4D97-AF65-F5344CB8AC3E}">
        <p14:creationId xmlns:p14="http://schemas.microsoft.com/office/powerpoint/2010/main" val="229803721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9" name="Rectangle 9"/>
          <p:cNvSpPr>
            <a:spLocks noGrp="1" noChangeArrowheads="1"/>
          </p:cNvSpPr>
          <p:nvPr>
            <p:ph type="sldNum" sz="quarter" idx="12"/>
          </p:nvPr>
        </p:nvSpPr>
        <p:spPr>
          <a:ln/>
        </p:spPr>
        <p:txBody>
          <a:bodyPr/>
          <a:lstStyle>
            <a:lvl1pPr>
              <a:defRPr/>
            </a:lvl1pPr>
          </a:lstStyle>
          <a:p>
            <a:pPr>
              <a:defRPr/>
            </a:pPr>
            <a:fld id="{21AFB748-4C88-C140-A721-6ECD7F68EC95}" type="slidenum">
              <a:rPr lang="zh-CN" altLang="en-US">
                <a:solidFill>
                  <a:srgbClr val="FFFFFF"/>
                </a:solidFill>
              </a:rPr>
              <a:pPr>
                <a:defRPr/>
              </a:pPr>
              <a:t>‹#›</a:t>
            </a:fld>
            <a:endParaRPr lang="en-US" altLang="zh-CN" dirty="0">
              <a:solidFill>
                <a:srgbClr val="FFFFFF"/>
              </a:solidFill>
            </a:endParaRPr>
          </a:p>
        </p:txBody>
      </p:sp>
    </p:spTree>
    <p:extLst>
      <p:ext uri="{BB962C8B-B14F-4D97-AF65-F5344CB8AC3E}">
        <p14:creationId xmlns:p14="http://schemas.microsoft.com/office/powerpoint/2010/main" val="374477668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5" name="Rectangle 9"/>
          <p:cNvSpPr>
            <a:spLocks noGrp="1" noChangeArrowheads="1"/>
          </p:cNvSpPr>
          <p:nvPr>
            <p:ph type="sldNum" sz="quarter" idx="12"/>
          </p:nvPr>
        </p:nvSpPr>
        <p:spPr>
          <a:ln/>
        </p:spPr>
        <p:txBody>
          <a:bodyPr/>
          <a:lstStyle>
            <a:lvl1pPr>
              <a:defRPr/>
            </a:lvl1pPr>
          </a:lstStyle>
          <a:p>
            <a:pPr>
              <a:defRPr/>
            </a:pPr>
            <a:fld id="{B2A7A4CE-938A-2C44-81BF-C528470EC4CF}" type="slidenum">
              <a:rPr lang="zh-CN" altLang="en-US">
                <a:solidFill>
                  <a:srgbClr val="FFFFFF"/>
                </a:solidFill>
              </a:rPr>
              <a:pPr>
                <a:defRPr/>
              </a:pPr>
              <a:t>‹#›</a:t>
            </a:fld>
            <a:endParaRPr lang="en-US" altLang="zh-CN" dirty="0">
              <a:solidFill>
                <a:srgbClr val="FFFFFF"/>
              </a:solidFill>
            </a:endParaRPr>
          </a:p>
        </p:txBody>
      </p:sp>
    </p:spTree>
    <p:extLst>
      <p:ext uri="{BB962C8B-B14F-4D97-AF65-F5344CB8AC3E}">
        <p14:creationId xmlns:p14="http://schemas.microsoft.com/office/powerpoint/2010/main" val="245641913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4" name="Rectangle 9"/>
          <p:cNvSpPr>
            <a:spLocks noGrp="1" noChangeArrowheads="1"/>
          </p:cNvSpPr>
          <p:nvPr>
            <p:ph type="sldNum" sz="quarter" idx="12"/>
          </p:nvPr>
        </p:nvSpPr>
        <p:spPr>
          <a:ln/>
        </p:spPr>
        <p:txBody>
          <a:bodyPr/>
          <a:lstStyle>
            <a:lvl1pPr>
              <a:defRPr/>
            </a:lvl1pPr>
          </a:lstStyle>
          <a:p>
            <a:pPr>
              <a:defRPr/>
            </a:pPr>
            <a:fld id="{F1063BD5-F9FB-E244-9E2F-696A3AD616F8}" type="slidenum">
              <a:rPr lang="zh-CN" altLang="en-US">
                <a:solidFill>
                  <a:srgbClr val="FFFFFF"/>
                </a:solidFill>
              </a:rPr>
              <a:pPr>
                <a:defRPr/>
              </a:pPr>
              <a:t>‹#›</a:t>
            </a:fld>
            <a:endParaRPr lang="en-US" altLang="zh-CN" dirty="0">
              <a:solidFill>
                <a:srgbClr val="FFFFFF"/>
              </a:solidFill>
            </a:endParaRPr>
          </a:p>
        </p:txBody>
      </p:sp>
    </p:spTree>
    <p:extLst>
      <p:ext uri="{BB962C8B-B14F-4D97-AF65-F5344CB8AC3E}">
        <p14:creationId xmlns:p14="http://schemas.microsoft.com/office/powerpoint/2010/main" val="62162743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22890D0B-CE20-F942-81C8-B3910DD4C668}" type="slidenum">
              <a:rPr lang="zh-CN" altLang="en-US">
                <a:solidFill>
                  <a:srgbClr val="FFFFFF"/>
                </a:solidFill>
              </a:rPr>
              <a:pPr>
                <a:defRPr/>
              </a:pPr>
              <a:t>‹#›</a:t>
            </a:fld>
            <a:endParaRPr lang="en-US" altLang="zh-CN" dirty="0">
              <a:solidFill>
                <a:srgbClr val="FFFFFF"/>
              </a:solidFill>
            </a:endParaRPr>
          </a:p>
        </p:txBody>
      </p:sp>
    </p:spTree>
    <p:extLst>
      <p:ext uri="{BB962C8B-B14F-4D97-AF65-F5344CB8AC3E}">
        <p14:creationId xmlns:p14="http://schemas.microsoft.com/office/powerpoint/2010/main" val="367380994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1D3B915A-85D6-E94B-A621-F0872F638396}" type="slidenum">
              <a:rPr lang="zh-CN" altLang="en-US">
                <a:solidFill>
                  <a:srgbClr val="FFFFFF"/>
                </a:solidFill>
              </a:rPr>
              <a:pPr>
                <a:defRPr/>
              </a:pPr>
              <a:t>‹#›</a:t>
            </a:fld>
            <a:endParaRPr lang="en-US" altLang="zh-CN" dirty="0">
              <a:solidFill>
                <a:srgbClr val="FFFFFF"/>
              </a:solidFill>
            </a:endParaRPr>
          </a:p>
        </p:txBody>
      </p:sp>
    </p:spTree>
    <p:extLst>
      <p:ext uri="{BB962C8B-B14F-4D97-AF65-F5344CB8AC3E}">
        <p14:creationId xmlns:p14="http://schemas.microsoft.com/office/powerpoint/2010/main" val="276141703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83B51E2B-DBA9-2644-80C3-2F3FD5F04F1A}" type="slidenum">
              <a:rPr lang="zh-CN" altLang="en-US">
                <a:solidFill>
                  <a:srgbClr val="FFFFFF"/>
                </a:solidFill>
              </a:rPr>
              <a:pPr>
                <a:defRPr/>
              </a:pPr>
              <a:t>‹#›</a:t>
            </a:fld>
            <a:endParaRPr lang="en-US" altLang="zh-CN" dirty="0">
              <a:solidFill>
                <a:srgbClr val="FFFFFF"/>
              </a:solidFill>
            </a:endParaRPr>
          </a:p>
        </p:txBody>
      </p:sp>
    </p:spTree>
    <p:extLst>
      <p:ext uri="{BB962C8B-B14F-4D97-AF65-F5344CB8AC3E}">
        <p14:creationId xmlns:p14="http://schemas.microsoft.com/office/powerpoint/2010/main" val="386141910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2F0E36A3-AB02-F64B-A4FA-58BE0F27DF6E}" type="slidenum">
              <a:rPr lang="zh-CN" altLang="en-US">
                <a:solidFill>
                  <a:srgbClr val="FFFFFF"/>
                </a:solidFill>
              </a:rPr>
              <a:pPr>
                <a:defRPr/>
              </a:pPr>
              <a:t>‹#›</a:t>
            </a:fld>
            <a:endParaRPr lang="en-US" altLang="zh-CN" dirty="0">
              <a:solidFill>
                <a:srgbClr val="FFFFFF"/>
              </a:solidFill>
            </a:endParaRPr>
          </a:p>
        </p:txBody>
      </p:sp>
    </p:spTree>
    <p:extLst>
      <p:ext uri="{BB962C8B-B14F-4D97-AF65-F5344CB8AC3E}">
        <p14:creationId xmlns:p14="http://schemas.microsoft.com/office/powerpoint/2010/main" val="21781122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dirty="0"/>
          </a:p>
        </p:txBody>
      </p:sp>
    </p:spTree>
    <p:extLst>
      <p:ext uri="{BB962C8B-B14F-4D97-AF65-F5344CB8AC3E}">
        <p14:creationId xmlns:p14="http://schemas.microsoft.com/office/powerpoint/2010/main" val="2081495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495800"/>
          </a:xfrm>
        </p:spPr>
        <p:txBody>
          <a:bodyPr/>
          <a:lstStyle/>
          <a:p>
            <a:pPr lvl="0"/>
            <a:endParaRPr lang="en-US" noProof="0"/>
          </a:p>
        </p:txBody>
      </p:sp>
      <p:sp>
        <p:nvSpPr>
          <p:cNvPr id="5"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1B13BDD9-D868-B646-AC7D-BAF18216E76E}" type="slidenum">
              <a:rPr lang="zh-CN" altLang="en-US">
                <a:solidFill>
                  <a:srgbClr val="FFFFFF"/>
                </a:solidFill>
              </a:rPr>
              <a:pPr>
                <a:defRPr/>
              </a:pPr>
              <a:t>‹#›</a:t>
            </a:fld>
            <a:endParaRPr lang="en-US" altLang="zh-CN" dirty="0">
              <a:solidFill>
                <a:srgbClr val="FFFFFF"/>
              </a:solidFill>
            </a:endParaRPr>
          </a:p>
        </p:txBody>
      </p:sp>
    </p:spTree>
    <p:extLst>
      <p:ext uri="{BB962C8B-B14F-4D97-AF65-F5344CB8AC3E}">
        <p14:creationId xmlns:p14="http://schemas.microsoft.com/office/powerpoint/2010/main" val="34073692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dirty="0"/>
          </a:p>
        </p:txBody>
      </p:sp>
    </p:spTree>
    <p:extLst>
      <p:ext uri="{BB962C8B-B14F-4D97-AF65-F5344CB8AC3E}">
        <p14:creationId xmlns:p14="http://schemas.microsoft.com/office/powerpoint/2010/main" val="3916065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6.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dirty="0">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955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2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Arial" pitchFamily="-112"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132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Arial" pitchFamily="-112"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132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Arial" charset="0"/>
                <a:ea typeface="Osaka" charset="-128"/>
                <a:cs typeface="Osaka" charset="-128"/>
              </a:defRPr>
            </a:lvl1pPr>
          </a:lstStyle>
          <a:p>
            <a:pPr defTabSz="914400" fontAlgn="base">
              <a:spcBef>
                <a:spcPct val="0"/>
              </a:spcBef>
              <a:spcAft>
                <a:spcPct val="0"/>
              </a:spcAft>
              <a:defRPr/>
            </a:pPr>
            <a:fld id="{97F85D4B-202C-EE4D-B659-415DC71EC101}" type="slidenum">
              <a:rPr lang="en-US">
                <a:solidFill>
                  <a:srgbClr val="000000"/>
                </a:solidFill>
              </a:rPr>
              <a:pPr defTabSz="914400" fontAlgn="base">
                <a:spcBef>
                  <a:spcPct val="0"/>
                </a:spcBef>
                <a:spcAft>
                  <a:spcPct val="0"/>
                </a:spcAft>
                <a:defRPr/>
              </a:pPr>
              <a:t>‹#›</a:t>
            </a:fld>
            <a:endParaRPr lang="en-US" dirty="0">
              <a:solidFill>
                <a:srgbClr val="000000"/>
              </a:solidFill>
            </a:endParaRPr>
          </a:p>
        </p:txBody>
      </p:sp>
    </p:spTree>
    <p:extLst>
      <p:ext uri="{BB962C8B-B14F-4D97-AF65-F5344CB8AC3E}">
        <p14:creationId xmlns:p14="http://schemas.microsoft.com/office/powerpoint/2010/main" val="2883194445"/>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5410"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11162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162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163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latin typeface="Arial" charset="0"/>
              </a:defRPr>
            </a:lvl1pPr>
          </a:lstStyle>
          <a:p>
            <a:pPr defTabSz="914400" fontAlgn="base">
              <a:spcBef>
                <a:spcPct val="0"/>
              </a:spcBef>
              <a:spcAft>
                <a:spcPct val="0"/>
              </a:spcAft>
              <a:defRPr/>
            </a:pPr>
            <a:fld id="{D85C9387-3A0B-4848-AF66-620769167564}" type="slidenum">
              <a:rPr lang="en-US">
                <a:solidFill>
                  <a:srgbClr val="FFFFFF"/>
                </a:solidFill>
                <a:ea typeface="ＭＳ Ｐゴシック" charset="-128"/>
                <a:cs typeface="ＭＳ Ｐゴシック" charset="-128"/>
              </a:rPr>
              <a:pPr defTabSz="914400" fontAlgn="base">
                <a:spcBef>
                  <a:spcPct val="0"/>
                </a:spcBef>
                <a:spcAft>
                  <a:spcPct val="0"/>
                </a:spcAft>
                <a:defRPr/>
              </a:pPr>
              <a:t>‹#›</a:t>
            </a:fld>
            <a:endParaRPr lang="en-US" dirty="0">
              <a:solidFill>
                <a:srgbClr val="FFFFFF"/>
              </a:solidFill>
              <a:ea typeface="ＭＳ Ｐゴシック" charset="-128"/>
              <a:cs typeface="ＭＳ Ｐゴシック" charset="-128"/>
            </a:endParaRPr>
          </a:p>
        </p:txBody>
      </p:sp>
    </p:spTree>
    <p:extLst>
      <p:ext uri="{BB962C8B-B14F-4D97-AF65-F5344CB8AC3E}">
        <p14:creationId xmlns:p14="http://schemas.microsoft.com/office/powerpoint/2010/main" val="2344289794"/>
      </p:ext>
    </p:extLst>
  </p:cSld>
  <p:clrMap bg1="dk2" tx1="lt1" bg2="dk1" tx2="lt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2"/>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2"/>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2"/>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2"/>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157698" name="Group 2"/>
          <p:cNvGrpSpPr>
            <a:grpSpLocks/>
          </p:cNvGrpSpPr>
          <p:nvPr/>
        </p:nvGrpSpPr>
        <p:grpSpPr bwMode="auto">
          <a:xfrm>
            <a:off x="0" y="1422400"/>
            <a:ext cx="9147175" cy="5435600"/>
            <a:chOff x="0" y="896"/>
            <a:chExt cx="5762" cy="3424"/>
          </a:xfrm>
        </p:grpSpPr>
        <p:grpSp>
          <p:nvGrpSpPr>
            <p:cNvPr id="157704" name="Group 3"/>
            <p:cNvGrpSpPr>
              <a:grpSpLocks/>
            </p:cNvGrpSpPr>
            <p:nvPr userDrawn="1"/>
          </p:nvGrpSpPr>
          <p:grpSpPr bwMode="auto">
            <a:xfrm>
              <a:off x="20" y="896"/>
              <a:ext cx="5742" cy="3424"/>
              <a:chOff x="20" y="896"/>
              <a:chExt cx="5742" cy="3424"/>
            </a:xfrm>
          </p:grpSpPr>
          <p:sp>
            <p:nvSpPr>
              <p:cNvPr id="124049"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50"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51"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52"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53"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54"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55"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56"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57"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58"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59"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60"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61"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grpSp>
          <p:nvGrpSpPr>
            <p:cNvPr id="157705" name="Group 17"/>
            <p:cNvGrpSpPr>
              <a:grpSpLocks/>
            </p:cNvGrpSpPr>
            <p:nvPr userDrawn="1"/>
          </p:nvGrpSpPr>
          <p:grpSpPr bwMode="auto">
            <a:xfrm>
              <a:off x="0" y="2291"/>
              <a:ext cx="1385" cy="1702"/>
              <a:chOff x="0" y="2291"/>
              <a:chExt cx="1385" cy="1702"/>
            </a:xfrm>
          </p:grpSpPr>
          <p:sp>
            <p:nvSpPr>
              <p:cNvPr id="123914" name="Rectangle 18"/>
              <p:cNvSpPr>
                <a:spLocks noChangeArrowheads="1"/>
              </p:cNvSpPr>
              <p:nvPr userDrawn="1"/>
            </p:nvSpPr>
            <p:spPr bwMode="ltGray">
              <a:xfrm rot="6798887">
                <a:off x="63" y="3882"/>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15" name="Rectangle 19"/>
              <p:cNvSpPr>
                <a:spLocks noChangeArrowheads="1"/>
              </p:cNvSpPr>
              <p:nvPr userDrawn="1"/>
            </p:nvSpPr>
            <p:spPr bwMode="ltGray">
              <a:xfrm rot="6798887">
                <a:off x="33" y="3880"/>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16" name="Rectangle 20"/>
              <p:cNvSpPr>
                <a:spLocks noChangeArrowheads="1"/>
              </p:cNvSpPr>
              <p:nvPr userDrawn="1"/>
            </p:nvSpPr>
            <p:spPr bwMode="ltGray">
              <a:xfrm rot="6798887">
                <a:off x="7" y="3874"/>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17" name="Rectangle 21"/>
              <p:cNvSpPr>
                <a:spLocks noChangeArrowheads="1"/>
              </p:cNvSpPr>
              <p:nvPr userDrawn="1"/>
            </p:nvSpPr>
            <p:spPr bwMode="ltGray">
              <a:xfrm rot="5999912">
                <a:off x="209" y="3884"/>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18" name="Rectangle 22"/>
              <p:cNvSpPr>
                <a:spLocks noChangeArrowheads="1"/>
              </p:cNvSpPr>
              <p:nvPr userDrawn="1"/>
            </p:nvSpPr>
            <p:spPr bwMode="ltGray">
              <a:xfrm rot="5999912">
                <a:off x="183" y="3888"/>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19" name="Rectangle 23"/>
              <p:cNvSpPr>
                <a:spLocks noChangeArrowheads="1"/>
              </p:cNvSpPr>
              <p:nvPr userDrawn="1"/>
            </p:nvSpPr>
            <p:spPr bwMode="ltGray">
              <a:xfrm rot="6250138">
                <a:off x="153" y="3888"/>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20" name="Rectangle 24"/>
              <p:cNvSpPr>
                <a:spLocks noChangeArrowheads="1"/>
              </p:cNvSpPr>
              <p:nvPr userDrawn="1"/>
            </p:nvSpPr>
            <p:spPr bwMode="ltGray">
              <a:xfrm rot="6238076">
                <a:off x="123" y="3886"/>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21" name="Rectangle 25"/>
              <p:cNvSpPr>
                <a:spLocks noChangeArrowheads="1"/>
              </p:cNvSpPr>
              <p:nvPr userDrawn="1"/>
            </p:nvSpPr>
            <p:spPr bwMode="ltGray">
              <a:xfrm rot="5380717">
                <a:off x="363" y="3868"/>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22" name="Rectangle 26"/>
              <p:cNvSpPr>
                <a:spLocks noChangeArrowheads="1"/>
              </p:cNvSpPr>
              <p:nvPr userDrawn="1"/>
            </p:nvSpPr>
            <p:spPr bwMode="ltGray">
              <a:xfrm rot="5380717">
                <a:off x="333" y="3872"/>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23" name="Rectangle 27"/>
              <p:cNvSpPr>
                <a:spLocks noChangeArrowheads="1"/>
              </p:cNvSpPr>
              <p:nvPr userDrawn="1"/>
            </p:nvSpPr>
            <p:spPr bwMode="ltGray">
              <a:xfrm rot="5583200">
                <a:off x="303" y="3876"/>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24" name="Rectangle 28"/>
              <p:cNvSpPr>
                <a:spLocks noChangeArrowheads="1"/>
              </p:cNvSpPr>
              <p:nvPr userDrawn="1"/>
            </p:nvSpPr>
            <p:spPr bwMode="ltGray">
              <a:xfrm rot="5737625">
                <a:off x="271" y="3882"/>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25" name="Rectangle 29"/>
              <p:cNvSpPr>
                <a:spLocks noChangeArrowheads="1"/>
              </p:cNvSpPr>
              <p:nvPr userDrawn="1"/>
            </p:nvSpPr>
            <p:spPr bwMode="ltGray">
              <a:xfrm rot="4715477">
                <a:off x="517" y="382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26" name="Rectangle 30"/>
              <p:cNvSpPr>
                <a:spLocks noChangeArrowheads="1"/>
              </p:cNvSpPr>
              <p:nvPr userDrawn="1"/>
            </p:nvSpPr>
            <p:spPr bwMode="ltGray">
              <a:xfrm rot="4924949">
                <a:off x="486" y="3834"/>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27" name="Rectangle 31"/>
              <p:cNvSpPr>
                <a:spLocks noChangeArrowheads="1"/>
              </p:cNvSpPr>
              <p:nvPr userDrawn="1"/>
            </p:nvSpPr>
            <p:spPr bwMode="ltGray">
              <a:xfrm rot="4924949">
                <a:off x="456" y="384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28" name="Rectangle 32"/>
              <p:cNvSpPr>
                <a:spLocks noChangeArrowheads="1"/>
              </p:cNvSpPr>
              <p:nvPr userDrawn="1"/>
            </p:nvSpPr>
            <p:spPr bwMode="ltGray">
              <a:xfrm rot="5041352">
                <a:off x="427" y="3850"/>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29" name="Rectangle 33"/>
              <p:cNvSpPr>
                <a:spLocks noChangeArrowheads="1"/>
              </p:cNvSpPr>
              <p:nvPr userDrawn="1"/>
            </p:nvSpPr>
            <p:spPr bwMode="ltGray">
              <a:xfrm rot="3816889">
                <a:off x="664" y="3762"/>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30" name="Rectangle 34"/>
              <p:cNvSpPr>
                <a:spLocks noChangeArrowheads="1"/>
              </p:cNvSpPr>
              <p:nvPr userDrawn="1"/>
            </p:nvSpPr>
            <p:spPr bwMode="ltGray">
              <a:xfrm rot="3816889">
                <a:off x="634" y="3780"/>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31" name="Rectangle 35"/>
              <p:cNvSpPr>
                <a:spLocks noChangeArrowheads="1"/>
              </p:cNvSpPr>
              <p:nvPr userDrawn="1"/>
            </p:nvSpPr>
            <p:spPr bwMode="ltGray">
              <a:xfrm rot="4104184">
                <a:off x="606" y="3790"/>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32" name="Rectangle 36"/>
              <p:cNvSpPr>
                <a:spLocks noChangeArrowheads="1"/>
              </p:cNvSpPr>
              <p:nvPr userDrawn="1"/>
            </p:nvSpPr>
            <p:spPr bwMode="ltGray">
              <a:xfrm rot="4325343">
                <a:off x="575" y="3804"/>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33" name="Rectangle 37"/>
              <p:cNvSpPr>
                <a:spLocks noChangeArrowheads="1"/>
              </p:cNvSpPr>
              <p:nvPr userDrawn="1"/>
            </p:nvSpPr>
            <p:spPr bwMode="ltGray">
              <a:xfrm rot="3368036">
                <a:off x="800" y="3682"/>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34" name="Rectangle 38"/>
              <p:cNvSpPr>
                <a:spLocks noChangeArrowheads="1"/>
              </p:cNvSpPr>
              <p:nvPr userDrawn="1"/>
            </p:nvSpPr>
            <p:spPr bwMode="ltGray">
              <a:xfrm rot="3368036">
                <a:off x="772" y="369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35" name="Rectangle 39"/>
              <p:cNvSpPr>
                <a:spLocks noChangeArrowheads="1"/>
              </p:cNvSpPr>
              <p:nvPr userDrawn="1"/>
            </p:nvSpPr>
            <p:spPr bwMode="ltGray">
              <a:xfrm rot="3368036">
                <a:off x="746" y="3716"/>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36" name="Rectangle 40"/>
              <p:cNvSpPr>
                <a:spLocks noChangeArrowheads="1"/>
              </p:cNvSpPr>
              <p:nvPr userDrawn="1"/>
            </p:nvSpPr>
            <p:spPr bwMode="ltGray">
              <a:xfrm rot="3816889">
                <a:off x="717" y="3734"/>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37" name="Rectangle 41"/>
              <p:cNvSpPr>
                <a:spLocks noChangeArrowheads="1"/>
              </p:cNvSpPr>
              <p:nvPr userDrawn="1"/>
            </p:nvSpPr>
            <p:spPr bwMode="ltGray">
              <a:xfrm rot="2302266">
                <a:off x="923" y="3587"/>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38" name="Rectangle 42"/>
              <p:cNvSpPr>
                <a:spLocks noChangeArrowheads="1"/>
              </p:cNvSpPr>
              <p:nvPr userDrawn="1"/>
            </p:nvSpPr>
            <p:spPr bwMode="ltGray">
              <a:xfrm rot="2302266">
                <a:off x="899" y="3606"/>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39" name="Rectangle 43"/>
              <p:cNvSpPr>
                <a:spLocks noChangeArrowheads="1"/>
              </p:cNvSpPr>
              <p:nvPr userDrawn="1"/>
            </p:nvSpPr>
            <p:spPr bwMode="ltGray">
              <a:xfrm rot="2707562">
                <a:off x="876" y="3626"/>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40" name="Rectangle 44"/>
              <p:cNvSpPr>
                <a:spLocks noChangeArrowheads="1"/>
              </p:cNvSpPr>
              <p:nvPr userDrawn="1"/>
            </p:nvSpPr>
            <p:spPr bwMode="ltGray">
              <a:xfrm rot="2707562">
                <a:off x="850" y="3644"/>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41" name="Rectangle 45"/>
              <p:cNvSpPr>
                <a:spLocks noChangeArrowheads="1"/>
              </p:cNvSpPr>
              <p:nvPr userDrawn="1"/>
            </p:nvSpPr>
            <p:spPr bwMode="ltGray">
              <a:xfrm rot="1525830">
                <a:off x="1027" y="3473"/>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42" name="Rectangle 46"/>
              <p:cNvSpPr>
                <a:spLocks noChangeArrowheads="1"/>
              </p:cNvSpPr>
              <p:nvPr userDrawn="1"/>
            </p:nvSpPr>
            <p:spPr bwMode="ltGray">
              <a:xfrm rot="1525830">
                <a:off x="1009" y="3497"/>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43" name="Rectangle 47"/>
              <p:cNvSpPr>
                <a:spLocks noChangeArrowheads="1"/>
              </p:cNvSpPr>
              <p:nvPr userDrawn="1"/>
            </p:nvSpPr>
            <p:spPr bwMode="ltGray">
              <a:xfrm rot="1788117">
                <a:off x="990" y="3519"/>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44" name="Rectangle 48"/>
              <p:cNvSpPr>
                <a:spLocks noChangeArrowheads="1"/>
              </p:cNvSpPr>
              <p:nvPr userDrawn="1"/>
            </p:nvSpPr>
            <p:spPr bwMode="ltGray">
              <a:xfrm rot="1788117">
                <a:off x="969" y="3544"/>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45" name="Rectangle 49"/>
              <p:cNvSpPr>
                <a:spLocks noChangeArrowheads="1"/>
              </p:cNvSpPr>
              <p:nvPr userDrawn="1"/>
            </p:nvSpPr>
            <p:spPr bwMode="ltGray">
              <a:xfrm rot="841630">
                <a:off x="1113" y="3355"/>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46" name="Rectangle 50"/>
              <p:cNvSpPr>
                <a:spLocks noChangeArrowheads="1"/>
              </p:cNvSpPr>
              <p:nvPr userDrawn="1"/>
            </p:nvSpPr>
            <p:spPr bwMode="ltGray">
              <a:xfrm rot="841630">
                <a:off x="1100" y="3378"/>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47" name="Rectangle 51"/>
              <p:cNvSpPr>
                <a:spLocks noChangeArrowheads="1"/>
              </p:cNvSpPr>
              <p:nvPr userDrawn="1"/>
            </p:nvSpPr>
            <p:spPr bwMode="ltGray">
              <a:xfrm rot="1308689">
                <a:off x="1086" y="3404"/>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48" name="Rectangle 52"/>
              <p:cNvSpPr>
                <a:spLocks noChangeArrowheads="1"/>
              </p:cNvSpPr>
              <p:nvPr userDrawn="1"/>
            </p:nvSpPr>
            <p:spPr bwMode="ltGray">
              <a:xfrm rot="1308689">
                <a:off x="1064" y="3425"/>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49" name="Rectangle 53"/>
              <p:cNvSpPr>
                <a:spLocks noChangeArrowheads="1"/>
              </p:cNvSpPr>
              <p:nvPr userDrawn="1"/>
            </p:nvSpPr>
            <p:spPr bwMode="ltGray">
              <a:xfrm rot="469913">
                <a:off x="1172" y="3225"/>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50" name="Rectangle 54"/>
              <p:cNvSpPr>
                <a:spLocks noChangeArrowheads="1"/>
              </p:cNvSpPr>
              <p:nvPr userDrawn="1"/>
            </p:nvSpPr>
            <p:spPr bwMode="ltGray">
              <a:xfrm rot="559869">
                <a:off x="1162" y="3250"/>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51" name="Rectangle 55"/>
              <p:cNvSpPr>
                <a:spLocks noChangeArrowheads="1"/>
              </p:cNvSpPr>
              <p:nvPr userDrawn="1"/>
            </p:nvSpPr>
            <p:spPr bwMode="ltGray">
              <a:xfrm rot="734079">
                <a:off x="1154" y="3276"/>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52" name="Rectangle 56"/>
              <p:cNvSpPr>
                <a:spLocks noChangeArrowheads="1"/>
              </p:cNvSpPr>
              <p:nvPr userDrawn="1"/>
            </p:nvSpPr>
            <p:spPr bwMode="ltGray">
              <a:xfrm rot="734079">
                <a:off x="1141" y="3304"/>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53" name="Rectangle 57"/>
              <p:cNvSpPr>
                <a:spLocks noChangeArrowheads="1"/>
              </p:cNvSpPr>
              <p:nvPr userDrawn="1"/>
            </p:nvSpPr>
            <p:spPr bwMode="ltGray">
              <a:xfrm rot="-293905">
                <a:off x="1211" y="3096"/>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54" name="Rectangle 58"/>
              <p:cNvSpPr>
                <a:spLocks noChangeArrowheads="1"/>
              </p:cNvSpPr>
              <p:nvPr userDrawn="1"/>
            </p:nvSpPr>
            <p:spPr bwMode="ltGray">
              <a:xfrm rot="-8">
                <a:off x="1201" y="3122"/>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55" name="Rectangle 59"/>
              <p:cNvSpPr>
                <a:spLocks noChangeArrowheads="1"/>
              </p:cNvSpPr>
              <p:nvPr userDrawn="1"/>
            </p:nvSpPr>
            <p:spPr bwMode="ltGray">
              <a:xfrm rot="-8">
                <a:off x="1200" y="3147"/>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56" name="Rectangle 60"/>
              <p:cNvSpPr>
                <a:spLocks noChangeArrowheads="1"/>
              </p:cNvSpPr>
              <p:nvPr userDrawn="1"/>
            </p:nvSpPr>
            <p:spPr bwMode="ltGray">
              <a:xfrm rot="214188">
                <a:off x="1189" y="3173"/>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57" name="Rectangle 61"/>
              <p:cNvSpPr>
                <a:spLocks noChangeArrowheads="1"/>
              </p:cNvSpPr>
              <p:nvPr userDrawn="1"/>
            </p:nvSpPr>
            <p:spPr bwMode="ltGray">
              <a:xfrm rot="-682388">
                <a:off x="1219" y="2965"/>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58" name="Rectangle 62"/>
              <p:cNvSpPr>
                <a:spLocks noChangeArrowheads="1"/>
              </p:cNvSpPr>
              <p:nvPr userDrawn="1"/>
            </p:nvSpPr>
            <p:spPr bwMode="ltGray">
              <a:xfrm rot="-480400">
                <a:off x="1220" y="2991"/>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59" name="Rectangle 63"/>
              <p:cNvSpPr>
                <a:spLocks noChangeArrowheads="1"/>
              </p:cNvSpPr>
              <p:nvPr userDrawn="1"/>
            </p:nvSpPr>
            <p:spPr bwMode="ltGray">
              <a:xfrm rot="-480400">
                <a:off x="1220" y="3015"/>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60" name="Rectangle 64"/>
              <p:cNvSpPr>
                <a:spLocks noChangeArrowheads="1"/>
              </p:cNvSpPr>
              <p:nvPr userDrawn="1"/>
            </p:nvSpPr>
            <p:spPr bwMode="ltGray">
              <a:xfrm rot="-270546">
                <a:off x="1219" y="3041"/>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61" name="Rectangle 65"/>
              <p:cNvSpPr>
                <a:spLocks noChangeArrowheads="1"/>
              </p:cNvSpPr>
              <p:nvPr userDrawn="1"/>
            </p:nvSpPr>
            <p:spPr bwMode="ltGray">
              <a:xfrm rot="-1132286">
                <a:off x="1207" y="2843"/>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62" name="Rectangle 66"/>
              <p:cNvSpPr>
                <a:spLocks noChangeArrowheads="1"/>
              </p:cNvSpPr>
              <p:nvPr userDrawn="1"/>
            </p:nvSpPr>
            <p:spPr bwMode="ltGray">
              <a:xfrm rot="-969272">
                <a:off x="1213" y="2864"/>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63" name="Rectangle 67"/>
              <p:cNvSpPr>
                <a:spLocks noChangeArrowheads="1"/>
              </p:cNvSpPr>
              <p:nvPr userDrawn="1"/>
            </p:nvSpPr>
            <p:spPr bwMode="ltGray">
              <a:xfrm rot="-969272">
                <a:off x="1216" y="2888"/>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64" name="Rectangle 68"/>
              <p:cNvSpPr>
                <a:spLocks noChangeArrowheads="1"/>
              </p:cNvSpPr>
              <p:nvPr userDrawn="1"/>
            </p:nvSpPr>
            <p:spPr bwMode="ltGray">
              <a:xfrm rot="-806259">
                <a:off x="1219" y="2915"/>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65" name="Rectangle 69"/>
              <p:cNvSpPr>
                <a:spLocks noChangeArrowheads="1"/>
              </p:cNvSpPr>
              <p:nvPr userDrawn="1"/>
            </p:nvSpPr>
            <p:spPr bwMode="ltGray">
              <a:xfrm rot="-1543941">
                <a:off x="1165" y="2727"/>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66" name="Rectangle 70"/>
              <p:cNvSpPr>
                <a:spLocks noChangeArrowheads="1"/>
              </p:cNvSpPr>
              <p:nvPr userDrawn="1"/>
            </p:nvSpPr>
            <p:spPr bwMode="ltGray">
              <a:xfrm rot="-1341953">
                <a:off x="1176" y="2752"/>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67" name="Rectangle 71"/>
              <p:cNvSpPr>
                <a:spLocks noChangeArrowheads="1"/>
              </p:cNvSpPr>
              <p:nvPr userDrawn="1"/>
            </p:nvSpPr>
            <p:spPr bwMode="ltGray">
              <a:xfrm rot="-1341953">
                <a:off x="1184" y="2775"/>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68" name="Rectangle 72"/>
              <p:cNvSpPr>
                <a:spLocks noChangeArrowheads="1"/>
              </p:cNvSpPr>
              <p:nvPr userDrawn="1"/>
            </p:nvSpPr>
            <p:spPr bwMode="ltGray">
              <a:xfrm rot="-1341953">
                <a:off x="1194" y="2795"/>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69" name="Rectangle 73"/>
              <p:cNvSpPr>
                <a:spLocks noChangeArrowheads="1"/>
              </p:cNvSpPr>
              <p:nvPr userDrawn="1"/>
            </p:nvSpPr>
            <p:spPr bwMode="ltGray">
              <a:xfrm rot="-1928746">
                <a:off x="1101" y="2628"/>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70" name="Rectangle 74"/>
              <p:cNvSpPr>
                <a:spLocks noChangeArrowheads="1"/>
              </p:cNvSpPr>
              <p:nvPr userDrawn="1"/>
            </p:nvSpPr>
            <p:spPr bwMode="ltGray">
              <a:xfrm rot="-1844175">
                <a:off x="1114" y="2645"/>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71" name="Rectangle 75"/>
              <p:cNvSpPr>
                <a:spLocks noChangeArrowheads="1"/>
              </p:cNvSpPr>
              <p:nvPr userDrawn="1"/>
            </p:nvSpPr>
            <p:spPr bwMode="ltGray">
              <a:xfrm rot="-1752383">
                <a:off x="1129" y="2667"/>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72" name="Rectangle 76"/>
              <p:cNvSpPr>
                <a:spLocks noChangeArrowheads="1"/>
              </p:cNvSpPr>
              <p:nvPr userDrawn="1"/>
            </p:nvSpPr>
            <p:spPr bwMode="ltGray">
              <a:xfrm rot="-1752383">
                <a:off x="1142" y="2684"/>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73" name="Rectangle 77"/>
              <p:cNvSpPr>
                <a:spLocks noChangeArrowheads="1"/>
              </p:cNvSpPr>
              <p:nvPr userDrawn="1"/>
            </p:nvSpPr>
            <p:spPr bwMode="ltGray">
              <a:xfrm rot="-2466736">
                <a:off x="1014" y="2538"/>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74" name="Rectangle 78"/>
              <p:cNvSpPr>
                <a:spLocks noChangeArrowheads="1"/>
              </p:cNvSpPr>
              <p:nvPr userDrawn="1"/>
            </p:nvSpPr>
            <p:spPr bwMode="ltGray">
              <a:xfrm rot="-2466736">
                <a:off x="1035" y="2557"/>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75" name="Rectangle 79"/>
              <p:cNvSpPr>
                <a:spLocks noChangeArrowheads="1"/>
              </p:cNvSpPr>
              <p:nvPr userDrawn="1"/>
            </p:nvSpPr>
            <p:spPr bwMode="ltGray">
              <a:xfrm rot="-2466736">
                <a:off x="1050" y="2574"/>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76" name="Rectangle 80"/>
              <p:cNvSpPr>
                <a:spLocks noChangeArrowheads="1"/>
              </p:cNvSpPr>
              <p:nvPr userDrawn="1"/>
            </p:nvSpPr>
            <p:spPr bwMode="ltGray">
              <a:xfrm rot="-2342866">
                <a:off x="1068" y="2590"/>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77"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78" name="Rectangle 82"/>
              <p:cNvSpPr>
                <a:spLocks noChangeArrowheads="1"/>
              </p:cNvSpPr>
              <p:nvPr userDrawn="1"/>
            </p:nvSpPr>
            <p:spPr bwMode="ltGray">
              <a:xfrm rot="6575641">
                <a:off x="-217" y="3138"/>
                <a:ext cx="122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79" name="Rectangle 83"/>
              <p:cNvSpPr>
                <a:spLocks noChangeArrowheads="1"/>
              </p:cNvSpPr>
              <p:nvPr userDrawn="1"/>
            </p:nvSpPr>
            <p:spPr bwMode="ltGray">
              <a:xfrm rot="238799">
                <a:off x="4" y="3146"/>
                <a:ext cx="103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80" name="Rectangle 84"/>
              <p:cNvSpPr>
                <a:spLocks noChangeArrowheads="1"/>
              </p:cNvSpPr>
              <p:nvPr userDrawn="1"/>
            </p:nvSpPr>
            <p:spPr bwMode="ltGray">
              <a:xfrm rot="-2957028">
                <a:off x="907" y="2472"/>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81" name="Rectangle 85"/>
              <p:cNvSpPr>
                <a:spLocks noChangeArrowheads="1"/>
              </p:cNvSpPr>
              <p:nvPr userDrawn="1"/>
            </p:nvSpPr>
            <p:spPr bwMode="ltGray">
              <a:xfrm rot="-2957028">
                <a:off x="930" y="2486"/>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82" name="Rectangle 86"/>
              <p:cNvSpPr>
                <a:spLocks noChangeArrowheads="1"/>
              </p:cNvSpPr>
              <p:nvPr userDrawn="1"/>
            </p:nvSpPr>
            <p:spPr bwMode="ltGray">
              <a:xfrm rot="-2957028">
                <a:off x="954" y="2497"/>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83" name="Rectangle 87"/>
              <p:cNvSpPr>
                <a:spLocks noChangeArrowheads="1"/>
              </p:cNvSpPr>
              <p:nvPr userDrawn="1"/>
            </p:nvSpPr>
            <p:spPr bwMode="ltGray">
              <a:xfrm rot="-2661033">
                <a:off x="974" y="2509"/>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84" name="Rectangle 88"/>
              <p:cNvSpPr>
                <a:spLocks noChangeArrowheads="1"/>
              </p:cNvSpPr>
              <p:nvPr userDrawn="1"/>
            </p:nvSpPr>
            <p:spPr bwMode="ltGray">
              <a:xfrm rot="-3638503">
                <a:off x="788" y="2426"/>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85" name="Rectangle 89"/>
              <p:cNvSpPr>
                <a:spLocks noChangeArrowheads="1"/>
              </p:cNvSpPr>
              <p:nvPr userDrawn="1"/>
            </p:nvSpPr>
            <p:spPr bwMode="ltGray">
              <a:xfrm rot="-3638503">
                <a:off x="815" y="2434"/>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86" name="Rectangle 90"/>
              <p:cNvSpPr>
                <a:spLocks noChangeArrowheads="1"/>
              </p:cNvSpPr>
              <p:nvPr userDrawn="1"/>
            </p:nvSpPr>
            <p:spPr bwMode="ltGray">
              <a:xfrm rot="-3514633">
                <a:off x="837" y="2440"/>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87" name="Rectangle 91"/>
              <p:cNvSpPr>
                <a:spLocks noChangeArrowheads="1"/>
              </p:cNvSpPr>
              <p:nvPr userDrawn="1"/>
            </p:nvSpPr>
            <p:spPr bwMode="ltGray">
              <a:xfrm rot="-3220799">
                <a:off x="862" y="2452"/>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88" name="Rectangle 92"/>
              <p:cNvSpPr>
                <a:spLocks noChangeArrowheads="1"/>
              </p:cNvSpPr>
              <p:nvPr userDrawn="1"/>
            </p:nvSpPr>
            <p:spPr bwMode="ltGray">
              <a:xfrm rot="-4338250">
                <a:off x="649" y="2396"/>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89" name="Rectangle 93"/>
              <p:cNvSpPr>
                <a:spLocks noChangeArrowheads="1"/>
              </p:cNvSpPr>
              <p:nvPr userDrawn="1"/>
            </p:nvSpPr>
            <p:spPr bwMode="ltGray">
              <a:xfrm rot="-4250359">
                <a:off x="677" y="2402"/>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90" name="Rectangle 94"/>
              <p:cNvSpPr>
                <a:spLocks noChangeArrowheads="1"/>
              </p:cNvSpPr>
              <p:nvPr userDrawn="1"/>
            </p:nvSpPr>
            <p:spPr bwMode="ltGray">
              <a:xfrm rot="-4250359">
                <a:off x="708" y="2406"/>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91" name="Rectangle 95"/>
              <p:cNvSpPr>
                <a:spLocks noChangeArrowheads="1"/>
              </p:cNvSpPr>
              <p:nvPr userDrawn="1"/>
            </p:nvSpPr>
            <p:spPr bwMode="ltGray">
              <a:xfrm rot="-3989246">
                <a:off x="738" y="2410"/>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92" name="Rectangle 96"/>
              <p:cNvSpPr>
                <a:spLocks noChangeArrowheads="1"/>
              </p:cNvSpPr>
              <p:nvPr userDrawn="1"/>
            </p:nvSpPr>
            <p:spPr bwMode="ltGray">
              <a:xfrm rot="-4862215">
                <a:off x="503" y="2394"/>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93" name="Rectangle 97"/>
              <p:cNvSpPr>
                <a:spLocks noChangeArrowheads="1"/>
              </p:cNvSpPr>
              <p:nvPr userDrawn="1"/>
            </p:nvSpPr>
            <p:spPr bwMode="ltGray">
              <a:xfrm rot="-4673370">
                <a:off x="534" y="2392"/>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94" name="Rectangle 98"/>
              <p:cNvSpPr>
                <a:spLocks noChangeArrowheads="1"/>
              </p:cNvSpPr>
              <p:nvPr userDrawn="1"/>
            </p:nvSpPr>
            <p:spPr bwMode="ltGray">
              <a:xfrm rot="-4646721">
                <a:off x="563" y="2390"/>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95" name="Rectangle 99"/>
              <p:cNvSpPr>
                <a:spLocks noChangeArrowheads="1"/>
              </p:cNvSpPr>
              <p:nvPr userDrawn="1"/>
            </p:nvSpPr>
            <p:spPr bwMode="ltGray">
              <a:xfrm rot="-4580623">
                <a:off x="595" y="2390"/>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96" name="Rectangle 100"/>
              <p:cNvSpPr>
                <a:spLocks noChangeArrowheads="1"/>
              </p:cNvSpPr>
              <p:nvPr userDrawn="1"/>
            </p:nvSpPr>
            <p:spPr bwMode="ltGray">
              <a:xfrm rot="-5195129">
                <a:off x="355" y="2414"/>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97" name="Rectangle 101"/>
              <p:cNvSpPr>
                <a:spLocks noChangeArrowheads="1"/>
              </p:cNvSpPr>
              <p:nvPr userDrawn="1"/>
            </p:nvSpPr>
            <p:spPr bwMode="ltGray">
              <a:xfrm rot="-5360484">
                <a:off x="385" y="2408"/>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98" name="Rectangle 102"/>
              <p:cNvSpPr>
                <a:spLocks noChangeArrowheads="1"/>
              </p:cNvSpPr>
              <p:nvPr userDrawn="1"/>
            </p:nvSpPr>
            <p:spPr bwMode="ltGray">
              <a:xfrm rot="-5288939">
                <a:off x="419" y="2404"/>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99" name="Rectangle 103"/>
              <p:cNvSpPr>
                <a:spLocks noChangeArrowheads="1"/>
              </p:cNvSpPr>
              <p:nvPr userDrawn="1"/>
            </p:nvSpPr>
            <p:spPr bwMode="ltGray">
              <a:xfrm rot="-5164854">
                <a:off x="449" y="2400"/>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00" name="Rectangle 104"/>
              <p:cNvSpPr>
                <a:spLocks noChangeArrowheads="1"/>
              </p:cNvSpPr>
              <p:nvPr userDrawn="1"/>
            </p:nvSpPr>
            <p:spPr bwMode="ltGray">
              <a:xfrm rot="-6132163">
                <a:off x="206" y="245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01" name="Rectangle 105"/>
              <p:cNvSpPr>
                <a:spLocks noChangeArrowheads="1"/>
              </p:cNvSpPr>
              <p:nvPr userDrawn="1"/>
            </p:nvSpPr>
            <p:spPr bwMode="ltGray">
              <a:xfrm rot="-6220433">
                <a:off x="237" y="244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02" name="Rectangle 106"/>
              <p:cNvSpPr>
                <a:spLocks noChangeArrowheads="1"/>
              </p:cNvSpPr>
              <p:nvPr userDrawn="1"/>
            </p:nvSpPr>
            <p:spPr bwMode="ltGray">
              <a:xfrm rot="-6110943">
                <a:off x="266" y="243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03" name="Rectangle 107"/>
              <p:cNvSpPr>
                <a:spLocks noChangeArrowheads="1"/>
              </p:cNvSpPr>
              <p:nvPr userDrawn="1"/>
            </p:nvSpPr>
            <p:spPr bwMode="ltGray">
              <a:xfrm rot="-5919570">
                <a:off x="293" y="2426"/>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04" name="Rectangle 108"/>
              <p:cNvSpPr>
                <a:spLocks noChangeArrowheads="1"/>
              </p:cNvSpPr>
              <p:nvPr userDrawn="1"/>
            </p:nvSpPr>
            <p:spPr bwMode="ltGray">
              <a:xfrm rot="-7376291">
                <a:off x="6" y="254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05" name="Rectangle 109"/>
              <p:cNvSpPr>
                <a:spLocks noChangeArrowheads="1"/>
              </p:cNvSpPr>
              <p:nvPr userDrawn="1"/>
            </p:nvSpPr>
            <p:spPr bwMode="ltGray">
              <a:xfrm rot="-7168347">
                <a:off x="65" y="2516"/>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06" name="Rectangle 110"/>
              <p:cNvSpPr>
                <a:spLocks noChangeArrowheads="1"/>
              </p:cNvSpPr>
              <p:nvPr userDrawn="1"/>
            </p:nvSpPr>
            <p:spPr bwMode="ltGray">
              <a:xfrm rot="-6802416">
                <a:off x="92" y="2502"/>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07" name="Rectangle 111"/>
              <p:cNvSpPr>
                <a:spLocks noChangeArrowheads="1"/>
              </p:cNvSpPr>
              <p:nvPr userDrawn="1"/>
            </p:nvSpPr>
            <p:spPr bwMode="ltGray">
              <a:xfrm rot="-6802416">
                <a:off x="119" y="2492"/>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08" name="Rectangle 112"/>
              <p:cNvSpPr>
                <a:spLocks noChangeArrowheads="1"/>
              </p:cNvSpPr>
              <p:nvPr userDrawn="1"/>
            </p:nvSpPr>
            <p:spPr bwMode="ltGray">
              <a:xfrm rot="-6457704">
                <a:off x="150" y="247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09" name="Rectangle 113"/>
              <p:cNvSpPr>
                <a:spLocks noChangeArrowheads="1"/>
              </p:cNvSpPr>
              <p:nvPr userDrawn="1"/>
            </p:nvSpPr>
            <p:spPr bwMode="ltGray">
              <a:xfrm rot="-1876771">
                <a:off x="0" y="3363"/>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10" name="Rectangle 114"/>
              <p:cNvSpPr>
                <a:spLocks noChangeArrowheads="1"/>
              </p:cNvSpPr>
              <p:nvPr userDrawn="1"/>
            </p:nvSpPr>
            <p:spPr bwMode="ltGray">
              <a:xfrm rot="3283992">
                <a:off x="511" y="3478"/>
                <a:ext cx="24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11" name="Rectangle 115"/>
              <p:cNvSpPr>
                <a:spLocks noChangeArrowheads="1"/>
              </p:cNvSpPr>
              <p:nvPr userDrawn="1"/>
            </p:nvSpPr>
            <p:spPr bwMode="ltGray">
              <a:xfrm rot="3283992">
                <a:off x="35" y="2798"/>
                <a:ext cx="24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12" name="Rectangle 116"/>
              <p:cNvSpPr>
                <a:spLocks noChangeArrowheads="1"/>
              </p:cNvSpPr>
              <p:nvPr userDrawn="1"/>
            </p:nvSpPr>
            <p:spPr bwMode="ltGray">
              <a:xfrm rot="-1876771">
                <a:off x="700" y="2851"/>
                <a:ext cx="31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13" name="Rectangle 117"/>
              <p:cNvSpPr>
                <a:spLocks noChangeArrowheads="1"/>
              </p:cNvSpPr>
              <p:nvPr userDrawn="1"/>
            </p:nvSpPr>
            <p:spPr bwMode="ltGray">
              <a:xfrm rot="5908516">
                <a:off x="200" y="3915"/>
                <a:ext cx="138"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14" name="Rectangle 118"/>
              <p:cNvSpPr>
                <a:spLocks noChangeArrowheads="1"/>
              </p:cNvSpPr>
              <p:nvPr userDrawn="1"/>
            </p:nvSpPr>
            <p:spPr bwMode="ltGray">
              <a:xfrm rot="6683973">
                <a:off x="45" y="3915"/>
                <a:ext cx="144"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15" name="Rectangle 119"/>
              <p:cNvSpPr>
                <a:spLocks noChangeArrowheads="1"/>
              </p:cNvSpPr>
              <p:nvPr userDrawn="1"/>
            </p:nvSpPr>
            <p:spPr bwMode="ltGray">
              <a:xfrm rot="5245609">
                <a:off x="361" y="3893"/>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16" name="Rectangle 120"/>
              <p:cNvSpPr>
                <a:spLocks noChangeArrowheads="1"/>
              </p:cNvSpPr>
              <p:nvPr userDrawn="1"/>
            </p:nvSpPr>
            <p:spPr bwMode="ltGray">
              <a:xfrm rot="4500520">
                <a:off x="522" y="3847"/>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17" name="Rectangle 121"/>
              <p:cNvSpPr>
                <a:spLocks noChangeArrowheads="1"/>
              </p:cNvSpPr>
              <p:nvPr userDrawn="1"/>
            </p:nvSpPr>
            <p:spPr bwMode="ltGray">
              <a:xfrm rot="3805227">
                <a:off x="670" y="3778"/>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18" name="Rectangle 122"/>
              <p:cNvSpPr>
                <a:spLocks noChangeArrowheads="1"/>
              </p:cNvSpPr>
              <p:nvPr userDrawn="1"/>
            </p:nvSpPr>
            <p:spPr bwMode="ltGray">
              <a:xfrm rot="3060138">
                <a:off x="813" y="3688"/>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19" name="Rectangle 123"/>
              <p:cNvSpPr>
                <a:spLocks noChangeArrowheads="1"/>
              </p:cNvSpPr>
              <p:nvPr userDrawn="1"/>
            </p:nvSpPr>
            <p:spPr bwMode="ltGray">
              <a:xfrm rot="2090281">
                <a:off x="938" y="3582"/>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20" name="Rectangle 124"/>
              <p:cNvSpPr>
                <a:spLocks noChangeArrowheads="1"/>
              </p:cNvSpPr>
              <p:nvPr userDrawn="1"/>
            </p:nvSpPr>
            <p:spPr bwMode="ltGray">
              <a:xfrm rot="-7168347">
                <a:off x="-18" y="2506"/>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21" name="Rectangle 125"/>
              <p:cNvSpPr>
                <a:spLocks noChangeArrowheads="1"/>
              </p:cNvSpPr>
              <p:nvPr userDrawn="1"/>
            </p:nvSpPr>
            <p:spPr bwMode="ltGray">
              <a:xfrm rot="-6406501">
                <a:off x="136" y="2433"/>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22" name="Rectangle 126"/>
              <p:cNvSpPr>
                <a:spLocks noChangeArrowheads="1"/>
              </p:cNvSpPr>
              <p:nvPr userDrawn="1"/>
            </p:nvSpPr>
            <p:spPr bwMode="ltGray">
              <a:xfrm rot="-4970620">
                <a:off x="447" y="2364"/>
                <a:ext cx="138"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23" name="Rectangle 127"/>
              <p:cNvSpPr>
                <a:spLocks noChangeArrowheads="1"/>
              </p:cNvSpPr>
              <p:nvPr userDrawn="1"/>
            </p:nvSpPr>
            <p:spPr bwMode="ltGray">
              <a:xfrm rot="-4298502">
                <a:off x="597" y="2360"/>
                <a:ext cx="150"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24" name="Rectangle 128"/>
              <p:cNvSpPr>
                <a:spLocks noChangeArrowheads="1"/>
              </p:cNvSpPr>
              <p:nvPr userDrawn="1"/>
            </p:nvSpPr>
            <p:spPr bwMode="ltGray">
              <a:xfrm rot="-3676305">
                <a:off x="739" y="2386"/>
                <a:ext cx="15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25" name="Rectangle 129"/>
              <p:cNvSpPr>
                <a:spLocks noChangeArrowheads="1"/>
              </p:cNvSpPr>
              <p:nvPr userDrawn="1"/>
            </p:nvSpPr>
            <p:spPr bwMode="ltGray">
              <a:xfrm rot="-3188616">
                <a:off x="869" y="2430"/>
                <a:ext cx="16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26" name="Rectangle 130"/>
              <p:cNvSpPr>
                <a:spLocks noChangeArrowheads="1"/>
              </p:cNvSpPr>
              <p:nvPr userDrawn="1"/>
            </p:nvSpPr>
            <p:spPr bwMode="ltGray">
              <a:xfrm rot="-2610246">
                <a:off x="984" y="2497"/>
                <a:ext cx="16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27" name="Rectangle 131"/>
              <p:cNvSpPr>
                <a:spLocks noChangeArrowheads="1"/>
              </p:cNvSpPr>
              <p:nvPr userDrawn="1"/>
            </p:nvSpPr>
            <p:spPr bwMode="ltGray">
              <a:xfrm rot="-2190008">
                <a:off x="1075" y="2585"/>
                <a:ext cx="17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28" name="Rectangle 132"/>
              <p:cNvSpPr>
                <a:spLocks noChangeArrowheads="1"/>
              </p:cNvSpPr>
              <p:nvPr userDrawn="1"/>
            </p:nvSpPr>
            <p:spPr bwMode="ltGray">
              <a:xfrm rot="-1728558">
                <a:off x="1147" y="2688"/>
                <a:ext cx="16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29" name="Rectangle 133"/>
              <p:cNvSpPr>
                <a:spLocks noChangeArrowheads="1"/>
              </p:cNvSpPr>
              <p:nvPr userDrawn="1"/>
            </p:nvSpPr>
            <p:spPr bwMode="ltGray">
              <a:xfrm rot="-1172118">
                <a:off x="1198" y="2805"/>
                <a:ext cx="16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30" name="Rectangle 134"/>
              <p:cNvSpPr>
                <a:spLocks noChangeArrowheads="1"/>
              </p:cNvSpPr>
              <p:nvPr userDrawn="1"/>
            </p:nvSpPr>
            <p:spPr bwMode="ltGray">
              <a:xfrm rot="-753845">
                <a:off x="1218" y="2930"/>
                <a:ext cx="16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31" name="Rectangle 135"/>
              <p:cNvSpPr>
                <a:spLocks noChangeArrowheads="1"/>
              </p:cNvSpPr>
              <p:nvPr userDrawn="1"/>
            </p:nvSpPr>
            <p:spPr bwMode="ltGray">
              <a:xfrm rot="-287823">
                <a:off x="1213" y="3066"/>
                <a:ext cx="16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32" name="Rectangle 136"/>
              <p:cNvSpPr>
                <a:spLocks noChangeArrowheads="1"/>
              </p:cNvSpPr>
              <p:nvPr userDrawn="1"/>
            </p:nvSpPr>
            <p:spPr bwMode="ltGray">
              <a:xfrm rot="696741">
                <a:off x="1126" y="3337"/>
                <a:ext cx="150"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33" name="Rectangle 137"/>
              <p:cNvSpPr>
                <a:spLocks noChangeArrowheads="1"/>
              </p:cNvSpPr>
              <p:nvPr userDrawn="1"/>
            </p:nvSpPr>
            <p:spPr bwMode="ltGray">
              <a:xfrm rot="1529990">
                <a:off x="1041" y="3465"/>
                <a:ext cx="140"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34"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35"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36"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37"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38"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39"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40"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41"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42"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43" name="Rectangle 147"/>
              <p:cNvSpPr>
                <a:spLocks noChangeArrowheads="1"/>
              </p:cNvSpPr>
              <p:nvPr userDrawn="1"/>
            </p:nvSpPr>
            <p:spPr bwMode="ltGray">
              <a:xfrm rot="244926">
                <a:off x="1177" y="3201"/>
                <a:ext cx="16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44" name="Rectangle 148"/>
              <p:cNvSpPr>
                <a:spLocks noChangeArrowheads="1"/>
              </p:cNvSpPr>
              <p:nvPr userDrawn="1"/>
            </p:nvSpPr>
            <p:spPr bwMode="ltGray">
              <a:xfrm rot="-5598588">
                <a:off x="290" y="2386"/>
                <a:ext cx="138"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45"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46"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76631"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76632"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grpSp>
      </p:grpSp>
      <p:sp>
        <p:nvSpPr>
          <p:cNvPr id="276633"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634"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276635"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276636"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atin typeface="Arial" charset="0"/>
              </a:defRPr>
            </a:lvl1pPr>
          </a:lstStyle>
          <a:p>
            <a:pPr defTabSz="914400" fontAlgn="base">
              <a:spcBef>
                <a:spcPct val="0"/>
              </a:spcBef>
              <a:spcAft>
                <a:spcPct val="0"/>
              </a:spcAft>
              <a:defRPr/>
            </a:pPr>
            <a:fld id="{16633828-5274-4D42-97EE-46B0DFE92854}" type="slidenum">
              <a:rPr lang="en-US">
                <a:solidFill>
                  <a:srgbClr val="FFFFFF"/>
                </a:solidFill>
                <a:ea typeface="ＭＳ Ｐゴシック" charset="-128"/>
                <a:cs typeface="ＭＳ Ｐゴシック" charset="-128"/>
              </a:rPr>
              <a:pPr defTabSz="914400" fontAlgn="base">
                <a:spcBef>
                  <a:spcPct val="0"/>
                </a:spcBef>
                <a:spcAft>
                  <a:spcPct val="0"/>
                </a:spcAft>
                <a:defRPr/>
              </a:pPr>
              <a:t>‹#›</a:t>
            </a:fld>
            <a:endParaRPr lang="en-US" dirty="0">
              <a:solidFill>
                <a:srgbClr val="FFFFFF"/>
              </a:solidFill>
              <a:ea typeface="ＭＳ Ｐゴシック" charset="-128"/>
              <a:cs typeface="ＭＳ Ｐゴシック" charset="-128"/>
            </a:endParaRPr>
          </a:p>
        </p:txBody>
      </p:sp>
      <p:sp>
        <p:nvSpPr>
          <p:cNvPr id="276637"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0289170"/>
      </p:ext>
    </p:extLst>
  </p:cSld>
  <p:clrMap bg1="dk2" tx1="lt1" bg2="dk1" tx2="lt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folHlink"/>
        </a:buClr>
        <a:buFont typeface="Wingdings" charset="2"/>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Font typeface="Wingdings" charset="2"/>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5769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536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Arial" charset="0"/>
                <a:ea typeface="ＭＳ Ｐゴシック" charset="-128"/>
                <a:cs typeface="ＭＳ Ｐゴシック" charset="-128"/>
              </a:defRPr>
            </a:lvl1pPr>
          </a:lstStyle>
          <a:p>
            <a:pPr defTabSz="914400" fontAlgn="base">
              <a:spcBef>
                <a:spcPct val="0"/>
              </a:spcBef>
              <a:spcAft>
                <a:spcPct val="0"/>
              </a:spcAft>
              <a:defRPr/>
            </a:pPr>
            <a:endParaRPr lang="zh-CN" altLang="en-US">
              <a:solidFill>
                <a:srgbClr val="000000"/>
              </a:solidFill>
            </a:endParaRPr>
          </a:p>
        </p:txBody>
      </p:sp>
      <p:sp>
        <p:nvSpPr>
          <p:cNvPr id="1536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Arial" charset="0"/>
                <a:ea typeface="ＭＳ Ｐゴシック" charset="-128"/>
                <a:cs typeface="ＭＳ Ｐゴシック" charset="-128"/>
              </a:defRPr>
            </a:lvl1pPr>
          </a:lstStyle>
          <a:p>
            <a:pPr defTabSz="914400" fontAlgn="base">
              <a:spcBef>
                <a:spcPct val="0"/>
              </a:spcBef>
              <a:spcAft>
                <a:spcPct val="0"/>
              </a:spcAft>
              <a:defRPr/>
            </a:pPr>
            <a:endParaRPr lang="zh-CN" altLang="en-US">
              <a:solidFill>
                <a:srgbClr val="000000"/>
              </a:solidFill>
            </a:endParaRPr>
          </a:p>
        </p:txBody>
      </p:sp>
      <p:sp>
        <p:nvSpPr>
          <p:cNvPr id="1536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Arial" charset="0"/>
                <a:ea typeface="ＭＳ Ｐゴシック" charset="0"/>
                <a:cs typeface="ＭＳ Ｐゴシック" charset="0"/>
              </a:defRPr>
            </a:lvl1pPr>
          </a:lstStyle>
          <a:p>
            <a:pPr defTabSz="914400" fontAlgn="base">
              <a:spcBef>
                <a:spcPct val="0"/>
              </a:spcBef>
              <a:spcAft>
                <a:spcPct val="0"/>
              </a:spcAft>
              <a:defRPr/>
            </a:pPr>
            <a:fld id="{F76E6D6C-E939-BC4C-943E-46247B2DEFB1}" type="slidenum">
              <a:rPr lang="zh-CN" altLang="en-US">
                <a:solidFill>
                  <a:srgbClr val="000000"/>
                </a:solidFill>
              </a:rPr>
              <a:pPr defTabSz="914400" fontAlgn="base">
                <a:spcBef>
                  <a:spcPct val="0"/>
                </a:spcBef>
                <a:spcAft>
                  <a:spcPct val="0"/>
                </a:spcAft>
                <a:defRPr/>
              </a:pPr>
              <a:t>‹#›</a:t>
            </a:fld>
            <a:endParaRPr lang="en-US" altLang="zh-CN" dirty="0">
              <a:solidFill>
                <a:srgbClr val="000000"/>
              </a:solidFill>
            </a:endParaRPr>
          </a:p>
        </p:txBody>
      </p:sp>
    </p:spTree>
    <p:extLst>
      <p:ext uri="{BB962C8B-B14F-4D97-AF65-F5344CB8AC3E}">
        <p14:creationId xmlns:p14="http://schemas.microsoft.com/office/powerpoint/2010/main" val="3718207237"/>
      </p:ext>
    </p:extLst>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 id="2147483877" r:id="rId6"/>
    <p:sldLayoutId id="2147483878" r:id="rId7"/>
    <p:sldLayoutId id="2147483879" r:id="rId8"/>
    <p:sldLayoutId id="2147483880" r:id="rId9"/>
    <p:sldLayoutId id="2147483881" r:id="rId10"/>
    <p:sldLayoutId id="2147483882"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bwMode="auto">
          <a:xfrm>
            <a:off x="1676400" y="457200"/>
            <a:ext cx="70104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94563" name="Rectangle 3"/>
          <p:cNvSpPr>
            <a:spLocks noGrp="1" noChangeArrowheads="1"/>
          </p:cNvSpPr>
          <p:nvPr>
            <p:ph type="body" idx="1"/>
          </p:nvPr>
        </p:nvSpPr>
        <p:spPr bwMode="auto">
          <a:xfrm>
            <a:off x="1676400" y="1981200"/>
            <a:ext cx="7010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7412"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solidFill>
                  <a:schemeClr val="tx2"/>
                </a:solidFill>
                <a:latin typeface="Arial" charset="0"/>
                <a:ea typeface="ＭＳ Ｐゴシック" charset="-128"/>
                <a:cs typeface="ＭＳ Ｐゴシック" charset="-128"/>
              </a:defRPr>
            </a:lvl1pPr>
          </a:lstStyle>
          <a:p>
            <a:pPr defTabSz="914400" fontAlgn="base">
              <a:spcBef>
                <a:spcPct val="0"/>
              </a:spcBef>
              <a:spcAft>
                <a:spcPct val="0"/>
              </a:spcAft>
              <a:defRPr/>
            </a:pPr>
            <a:endParaRPr lang="zh-CN" altLang="en-US">
              <a:solidFill>
                <a:srgbClr val="FFFFFF"/>
              </a:solidFill>
            </a:endParaRPr>
          </a:p>
        </p:txBody>
      </p:sp>
      <p:sp>
        <p:nvSpPr>
          <p:cNvPr id="17413"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2"/>
                </a:solidFill>
                <a:latin typeface="Arial" charset="0"/>
                <a:ea typeface="ＭＳ Ｐゴシック" charset="0"/>
                <a:cs typeface="ＭＳ Ｐゴシック" charset="0"/>
              </a:defRPr>
            </a:lvl1pPr>
          </a:lstStyle>
          <a:p>
            <a:pPr defTabSz="914400" fontAlgn="base">
              <a:spcBef>
                <a:spcPct val="0"/>
              </a:spcBef>
              <a:spcAft>
                <a:spcPct val="0"/>
              </a:spcAft>
              <a:defRPr/>
            </a:pPr>
            <a:fld id="{8EFA5ADC-E76B-7645-9B79-233DDDA0C72A}" type="slidenum">
              <a:rPr lang="zh-CN" altLang="en-US">
                <a:solidFill>
                  <a:srgbClr val="FFFFFF"/>
                </a:solidFill>
              </a:rPr>
              <a:pPr defTabSz="914400" fontAlgn="base">
                <a:spcBef>
                  <a:spcPct val="0"/>
                </a:spcBef>
                <a:spcAft>
                  <a:spcPct val="0"/>
                </a:spcAft>
                <a:defRPr/>
              </a:pPr>
              <a:t>‹#›</a:t>
            </a:fld>
            <a:endParaRPr lang="en-US" altLang="zh-CN" dirty="0">
              <a:solidFill>
                <a:srgbClr val="FFFFFF"/>
              </a:solidFill>
            </a:endParaRPr>
          </a:p>
        </p:txBody>
      </p:sp>
      <p:sp>
        <p:nvSpPr>
          <p:cNvPr id="194566" name="Line 6"/>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3600">
              <a:solidFill>
                <a:srgbClr val="000066"/>
              </a:solidFill>
              <a:latin typeface="Times New Roman" charset="0"/>
              <a:ea typeface="SimSun" charset="0"/>
            </a:endParaRPr>
          </a:p>
        </p:txBody>
      </p:sp>
      <p:sp>
        <p:nvSpPr>
          <p:cNvPr id="194567" name="Line 7"/>
          <p:cNvSpPr>
            <a:spLocks noChangeShapeType="1"/>
          </p:cNvSpPr>
          <p:nvPr/>
        </p:nvSpPr>
        <p:spPr bwMode="auto">
          <a:xfrm>
            <a:off x="228600" y="304800"/>
            <a:ext cx="8610600" cy="0"/>
          </a:xfrm>
          <a:prstGeom prst="line">
            <a:avLst/>
          </a:prstGeom>
          <a:noFill/>
          <a:ln w="76200">
            <a:solidFill>
              <a:schemeClr val="tx2"/>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3600">
              <a:solidFill>
                <a:srgbClr val="000066"/>
              </a:solidFill>
              <a:latin typeface="Times New Roman" charset="0"/>
              <a:ea typeface="SimSun" charset="0"/>
            </a:endParaRPr>
          </a:p>
        </p:txBody>
      </p:sp>
      <p:grpSp>
        <p:nvGrpSpPr>
          <p:cNvPr id="194568" name="Group 8"/>
          <p:cNvGrpSpPr>
            <a:grpSpLocks/>
          </p:cNvGrpSpPr>
          <p:nvPr/>
        </p:nvGrpSpPr>
        <p:grpSpPr bwMode="auto">
          <a:xfrm>
            <a:off x="228600" y="457200"/>
            <a:ext cx="1246188" cy="1371600"/>
            <a:chOff x="144" y="288"/>
            <a:chExt cx="785" cy="864"/>
          </a:xfrm>
        </p:grpSpPr>
        <p:sp>
          <p:nvSpPr>
            <p:cNvPr id="194570" name="Rectangle 9"/>
            <p:cNvSpPr>
              <a:spLocks noChangeArrowheads="1"/>
            </p:cNvSpPr>
            <p:nvPr/>
          </p:nvSpPr>
          <p:spPr bwMode="auto">
            <a:xfrm>
              <a:off x="589" y="288"/>
              <a:ext cx="28" cy="534"/>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94571" name="Rectangle 10"/>
            <p:cNvSpPr>
              <a:spLocks noChangeArrowheads="1"/>
            </p:cNvSpPr>
            <p:nvPr/>
          </p:nvSpPr>
          <p:spPr bwMode="auto">
            <a:xfrm>
              <a:off x="526" y="288"/>
              <a:ext cx="28" cy="47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94572" name="Rectangle 11"/>
            <p:cNvSpPr>
              <a:spLocks noChangeArrowheads="1"/>
            </p:cNvSpPr>
            <p:nvPr/>
          </p:nvSpPr>
          <p:spPr bwMode="auto">
            <a:xfrm>
              <a:off x="462" y="288"/>
              <a:ext cx="28" cy="401"/>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94573" name="Rectangle 12"/>
            <p:cNvSpPr>
              <a:spLocks noChangeArrowheads="1"/>
            </p:cNvSpPr>
            <p:nvPr/>
          </p:nvSpPr>
          <p:spPr bwMode="auto">
            <a:xfrm>
              <a:off x="398" y="288"/>
              <a:ext cx="28" cy="334"/>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94574" name="Rectangle 13"/>
            <p:cNvSpPr>
              <a:spLocks noChangeArrowheads="1"/>
            </p:cNvSpPr>
            <p:nvPr/>
          </p:nvSpPr>
          <p:spPr bwMode="auto">
            <a:xfrm>
              <a:off x="335" y="288"/>
              <a:ext cx="28" cy="269"/>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94575" name="Rectangle 14"/>
            <p:cNvSpPr>
              <a:spLocks noChangeArrowheads="1"/>
            </p:cNvSpPr>
            <p:nvPr/>
          </p:nvSpPr>
          <p:spPr bwMode="auto">
            <a:xfrm>
              <a:off x="271" y="288"/>
              <a:ext cx="28" cy="197"/>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94576" name="Rectangle 15"/>
            <p:cNvSpPr>
              <a:spLocks noChangeArrowheads="1"/>
            </p:cNvSpPr>
            <p:nvPr/>
          </p:nvSpPr>
          <p:spPr bwMode="auto">
            <a:xfrm>
              <a:off x="207" y="288"/>
              <a:ext cx="29" cy="136"/>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94577" name="Rectangle 16"/>
            <p:cNvSpPr>
              <a:spLocks noChangeArrowheads="1"/>
            </p:cNvSpPr>
            <p:nvPr/>
          </p:nvSpPr>
          <p:spPr bwMode="auto">
            <a:xfrm>
              <a:off x="144" y="288"/>
              <a:ext cx="28" cy="68"/>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94578" name="Rectangle 17"/>
            <p:cNvSpPr>
              <a:spLocks noChangeArrowheads="1"/>
            </p:cNvSpPr>
            <p:nvPr/>
          </p:nvSpPr>
          <p:spPr bwMode="auto">
            <a:xfrm>
              <a:off x="653" y="288"/>
              <a:ext cx="26" cy="599"/>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94579" name="Rectangle 18"/>
            <p:cNvSpPr>
              <a:spLocks noChangeArrowheads="1"/>
            </p:cNvSpPr>
            <p:nvPr/>
          </p:nvSpPr>
          <p:spPr bwMode="auto">
            <a:xfrm>
              <a:off x="715" y="288"/>
              <a:ext cx="26" cy="667"/>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94580" name="Rectangle 19"/>
            <p:cNvSpPr>
              <a:spLocks noChangeArrowheads="1"/>
            </p:cNvSpPr>
            <p:nvPr/>
          </p:nvSpPr>
          <p:spPr bwMode="auto">
            <a:xfrm>
              <a:off x="776" y="288"/>
              <a:ext cx="27" cy="731"/>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94581" name="Rectangle 20"/>
            <p:cNvSpPr>
              <a:spLocks noChangeArrowheads="1"/>
            </p:cNvSpPr>
            <p:nvPr/>
          </p:nvSpPr>
          <p:spPr bwMode="auto">
            <a:xfrm>
              <a:off x="839" y="288"/>
              <a:ext cx="28" cy="8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94582" name="Rectangle 21"/>
            <p:cNvSpPr>
              <a:spLocks noChangeArrowheads="1"/>
            </p:cNvSpPr>
            <p:nvPr/>
          </p:nvSpPr>
          <p:spPr bwMode="auto">
            <a:xfrm>
              <a:off x="902" y="288"/>
              <a:ext cx="27" cy="864"/>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grpSp>
      <p:sp>
        <p:nvSpPr>
          <p:cNvPr id="17430"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tx2"/>
                </a:solidFill>
                <a:latin typeface="Arial" charset="0"/>
                <a:ea typeface="ＭＳ Ｐゴシック" charset="-128"/>
                <a:cs typeface="ＭＳ Ｐゴシック" charset="-128"/>
              </a:defRPr>
            </a:lvl1pPr>
          </a:lstStyle>
          <a:p>
            <a:pPr defTabSz="914400" fontAlgn="base">
              <a:spcBef>
                <a:spcPct val="0"/>
              </a:spcBef>
              <a:spcAft>
                <a:spcPct val="0"/>
              </a:spcAft>
              <a:defRPr/>
            </a:pPr>
            <a:endParaRPr lang="zh-CN" altLang="en-US">
              <a:solidFill>
                <a:srgbClr val="FFFFFF"/>
              </a:solidFill>
            </a:endParaRPr>
          </a:p>
        </p:txBody>
      </p:sp>
    </p:spTree>
    <p:extLst>
      <p:ext uri="{BB962C8B-B14F-4D97-AF65-F5344CB8AC3E}">
        <p14:creationId xmlns:p14="http://schemas.microsoft.com/office/powerpoint/2010/main" val="3297047141"/>
      </p:ext>
    </p:extLst>
  </p:cSld>
  <p:clrMap bg1="dk2" tx1="lt1" bg2="dk1" tx2="lt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 id="2147483895" r:id="rId12"/>
  </p:sldLayoutIdLst>
  <p:txStyles>
    <p:titleStyle>
      <a:lvl1pPr algn="l" rtl="0" eaLnBrk="0" fontAlgn="base" hangingPunct="0">
        <a:spcBef>
          <a:spcPct val="0"/>
        </a:spcBef>
        <a:spcAft>
          <a:spcPct val="0"/>
        </a:spcAft>
        <a:defRPr sz="39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5pPr>
      <a:lvl6pPr marL="457200" algn="l" rtl="0" fontAlgn="base">
        <a:spcBef>
          <a:spcPct val="0"/>
        </a:spcBef>
        <a:spcAft>
          <a:spcPct val="0"/>
        </a:spcAft>
        <a:defRPr sz="3900">
          <a:solidFill>
            <a:schemeClr val="tx2"/>
          </a:solidFill>
          <a:latin typeface="Arial" pitchFamily="-111" charset="0"/>
        </a:defRPr>
      </a:lvl6pPr>
      <a:lvl7pPr marL="914400" algn="l" rtl="0" fontAlgn="base">
        <a:spcBef>
          <a:spcPct val="0"/>
        </a:spcBef>
        <a:spcAft>
          <a:spcPct val="0"/>
        </a:spcAft>
        <a:defRPr sz="3900">
          <a:solidFill>
            <a:schemeClr val="tx2"/>
          </a:solidFill>
          <a:latin typeface="Arial" pitchFamily="-111" charset="0"/>
        </a:defRPr>
      </a:lvl7pPr>
      <a:lvl8pPr marL="1371600" algn="l" rtl="0" fontAlgn="base">
        <a:spcBef>
          <a:spcPct val="0"/>
        </a:spcBef>
        <a:spcAft>
          <a:spcPct val="0"/>
        </a:spcAft>
        <a:defRPr sz="3900">
          <a:solidFill>
            <a:schemeClr val="tx2"/>
          </a:solidFill>
          <a:latin typeface="Arial" pitchFamily="-111" charset="0"/>
        </a:defRPr>
      </a:lvl8pPr>
      <a:lvl9pPr marL="1828800" algn="l" rtl="0" fontAlgn="base">
        <a:spcBef>
          <a:spcPct val="0"/>
        </a:spcBef>
        <a:spcAft>
          <a:spcPct val="0"/>
        </a:spcAft>
        <a:defRPr sz="39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accent1"/>
        </a:buClr>
        <a:buSzPct val="85000"/>
        <a:buFont typeface="Wingdings" charset="0"/>
        <a:buChar char="o"/>
        <a:defRPr sz="2800">
          <a:solidFill>
            <a:schemeClr val="tx2"/>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1"/>
        </a:buClr>
        <a:buSzPct val="70000"/>
        <a:buFont typeface="Wingdings" charset="0"/>
        <a:buChar char="n"/>
        <a:defRPr sz="2500">
          <a:solidFill>
            <a:schemeClr val="tx2"/>
          </a:solidFill>
          <a:latin typeface="+mn-lt"/>
          <a:ea typeface="ＭＳ Ｐゴシック" pitchFamily="-111" charset="-128"/>
        </a:defRPr>
      </a:lvl2pPr>
      <a:lvl3pPr marL="1143000" indent="-228600" algn="l" rtl="0" eaLnBrk="0" fontAlgn="base" hangingPunct="0">
        <a:spcBef>
          <a:spcPct val="20000"/>
        </a:spcBef>
        <a:spcAft>
          <a:spcPct val="0"/>
        </a:spcAft>
        <a:buClr>
          <a:schemeClr val="accent1"/>
        </a:buClr>
        <a:buSzPct val="70000"/>
        <a:buFont typeface="Wingdings" charset="0"/>
        <a:buChar char="p"/>
        <a:defRPr sz="2200">
          <a:solidFill>
            <a:schemeClr val="tx2"/>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lr>
          <a:schemeClr val="accent1"/>
        </a:buClr>
        <a:buSzPct val="70000"/>
        <a:buFont typeface="Wingdings" charset="0"/>
        <a:buChar char="n"/>
        <a:defRPr sz="2000">
          <a:solidFill>
            <a:schemeClr val="tx2"/>
          </a:solidFill>
          <a:latin typeface="+mn-lt"/>
          <a:ea typeface="Geneva" charset="0"/>
          <a:cs typeface="Geneva" charset="0"/>
        </a:defRPr>
      </a:lvl4pPr>
      <a:lvl5pPr marL="2057400" indent="-228600" algn="l" rtl="0" eaLnBrk="0" fontAlgn="base" hangingPunct="0">
        <a:spcBef>
          <a:spcPct val="20000"/>
        </a:spcBef>
        <a:spcAft>
          <a:spcPct val="0"/>
        </a:spcAft>
        <a:buClr>
          <a:schemeClr val="accent1"/>
        </a:buClr>
        <a:buSzPct val="70000"/>
        <a:buFont typeface="Wingdings" charset="0"/>
        <a:buChar char="o"/>
        <a:defRPr sz="2000">
          <a:solidFill>
            <a:schemeClr val="tx2"/>
          </a:solidFill>
          <a:latin typeface="+mn-lt"/>
          <a:ea typeface="Geneva" charset="0"/>
          <a:cs typeface="Geneva" charset="0"/>
        </a:defRPr>
      </a:lvl5pPr>
      <a:lvl6pPr marL="25146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6pPr>
      <a:lvl7pPr marL="29718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7pPr>
      <a:lvl8pPr marL="34290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8pPr>
      <a:lvl9pPr marL="38862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07874" name="Group 2"/>
          <p:cNvGrpSpPr>
            <a:grpSpLocks/>
          </p:cNvGrpSpPr>
          <p:nvPr/>
        </p:nvGrpSpPr>
        <p:grpSpPr bwMode="auto">
          <a:xfrm>
            <a:off x="0" y="0"/>
            <a:ext cx="7242175" cy="1981200"/>
            <a:chOff x="0" y="0"/>
            <a:chExt cx="4562" cy="1248"/>
          </a:xfrm>
        </p:grpSpPr>
        <p:sp>
          <p:nvSpPr>
            <p:cNvPr id="2355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zh-CN" altLang="en-US" sz="2400">
                <a:solidFill>
                  <a:srgbClr val="FFFFFF"/>
                </a:solidFill>
                <a:latin typeface="Times New Roman" pitchFamily="18" charset="0"/>
                <a:ea typeface="ＭＳ Ｐゴシック" pitchFamily="34" charset="-128"/>
              </a:endParaRPr>
            </a:p>
          </p:txBody>
        </p:sp>
        <p:sp>
          <p:nvSpPr>
            <p:cNvPr id="207881"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3600">
                <a:solidFill>
                  <a:srgbClr val="720000"/>
                </a:solidFill>
                <a:latin typeface="Times New Roman" charset="0"/>
                <a:ea typeface="SimSun" charset="0"/>
              </a:endParaRPr>
            </a:p>
          </p:txBody>
        </p:sp>
      </p:grpSp>
      <p:sp>
        <p:nvSpPr>
          <p:cNvPr id="235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chemeClr val="tx1"/>
                </a:solidFill>
                <a:effectLst>
                  <a:outerShdw blurRad="38100" dist="38100" dir="2700000" algn="tl">
                    <a:srgbClr val="8C0000"/>
                  </a:outerShdw>
                </a:effectLst>
                <a:latin typeface="Tahoma" charset="0"/>
                <a:ea typeface="ＭＳ Ｐゴシック" charset="-128"/>
                <a:cs typeface="ＭＳ Ｐゴシック" charset="-128"/>
              </a:defRPr>
            </a:lvl1pPr>
          </a:lstStyle>
          <a:p>
            <a:pPr defTabSz="914400" fontAlgn="base">
              <a:spcBef>
                <a:spcPct val="0"/>
              </a:spcBef>
              <a:spcAft>
                <a:spcPct val="0"/>
              </a:spcAft>
              <a:defRPr/>
            </a:pPr>
            <a:endParaRPr lang="zh-CN" altLang="en-US">
              <a:solidFill>
                <a:srgbClr val="FFFFFF"/>
              </a:solidFill>
            </a:endParaRPr>
          </a:p>
        </p:txBody>
      </p:sp>
      <p:sp>
        <p:nvSpPr>
          <p:cNvPr id="235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chemeClr val="tx1"/>
                </a:solidFill>
                <a:effectLst>
                  <a:outerShdw blurRad="38100" dist="38100" dir="2700000" algn="tl">
                    <a:srgbClr val="8C0000"/>
                  </a:outerShdw>
                </a:effectLst>
                <a:latin typeface="Tahoma" charset="0"/>
                <a:ea typeface="ＭＳ Ｐゴシック" charset="-128"/>
                <a:cs typeface="ＭＳ Ｐゴシック" charset="-128"/>
              </a:defRPr>
            </a:lvl1pPr>
          </a:lstStyle>
          <a:p>
            <a:pPr defTabSz="914400" fontAlgn="base">
              <a:spcBef>
                <a:spcPct val="0"/>
              </a:spcBef>
              <a:spcAft>
                <a:spcPct val="0"/>
              </a:spcAft>
              <a:defRPr/>
            </a:pPr>
            <a:endParaRPr lang="zh-CN" altLang="en-US">
              <a:solidFill>
                <a:srgbClr val="FFFFFF"/>
              </a:solidFill>
            </a:endParaRPr>
          </a:p>
        </p:txBody>
      </p:sp>
      <p:sp>
        <p:nvSpPr>
          <p:cNvPr id="235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1"/>
                </a:solidFill>
                <a:effectLst>
                  <a:outerShdw blurRad="38100" dist="38100" dir="2700000" algn="tl">
                    <a:srgbClr val="8C0000"/>
                  </a:outerShdw>
                </a:effectLst>
                <a:latin typeface="Tahoma" charset="0"/>
                <a:ea typeface="ＭＳ Ｐゴシック" charset="0"/>
                <a:cs typeface="ＭＳ Ｐゴシック" charset="0"/>
              </a:defRPr>
            </a:lvl1pPr>
          </a:lstStyle>
          <a:p>
            <a:pPr defTabSz="914400" fontAlgn="base">
              <a:spcBef>
                <a:spcPct val="0"/>
              </a:spcBef>
              <a:spcAft>
                <a:spcPct val="0"/>
              </a:spcAft>
              <a:defRPr/>
            </a:pPr>
            <a:fld id="{F90E691A-1B90-1F4F-A0E7-B68E9F151C30}" type="slidenum">
              <a:rPr lang="zh-CN" altLang="en-US">
                <a:solidFill>
                  <a:srgbClr val="FFFFFF"/>
                </a:solidFill>
              </a:rPr>
              <a:pPr defTabSz="914400" fontAlgn="base">
                <a:spcBef>
                  <a:spcPct val="0"/>
                </a:spcBef>
                <a:spcAft>
                  <a:spcPct val="0"/>
                </a:spcAft>
                <a:defRPr/>
              </a:pPr>
              <a:t>‹#›</a:t>
            </a:fld>
            <a:endParaRPr lang="en-US" altLang="zh-CN" dirty="0">
              <a:solidFill>
                <a:srgbClr val="FFFFFF"/>
              </a:solidFill>
            </a:endParaRPr>
          </a:p>
        </p:txBody>
      </p:sp>
    </p:spTree>
    <p:extLst>
      <p:ext uri="{BB962C8B-B14F-4D97-AF65-F5344CB8AC3E}">
        <p14:creationId xmlns:p14="http://schemas.microsoft.com/office/powerpoint/2010/main" val="584123179"/>
      </p:ext>
    </p:extLst>
  </p:cSld>
  <p:clrMap bg1="dk2" tx1="lt1" bg2="dk1" tx2="lt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0"/>
          <a:cs typeface="Geneva" charset="0"/>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Geneva" charset="0"/>
          <a:cs typeface="Geneva" charset="0"/>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2.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audio" Target="../media/audio1.wav"/><Relationship Id="rId1" Type="http://schemas.openxmlformats.org/officeDocument/2006/relationships/slideLayout" Target="../slideLayouts/slideLayout69.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2.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2.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2.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9.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69.xml"/><Relationship Id="rId4" Type="http://schemas.openxmlformats.org/officeDocument/2006/relationships/image" Target="../media/image25.jpeg"/></Relationships>
</file>

<file path=ppt/slides/_rels/slide2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9.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48.xml"/><Relationship Id="rId4" Type="http://schemas.openxmlformats.org/officeDocument/2006/relationships/image" Target="../media/image29.jpeg"/></Relationships>
</file>

<file path=ppt/slides/_rels/slide31.xml.rels><?xml version="1.0" encoding="UTF-8" standalone="yes"?>
<Relationships xmlns="http://schemas.openxmlformats.org/package/2006/relationships"><Relationship Id="rId8" Type="http://schemas.openxmlformats.org/officeDocument/2006/relationships/audio" Target="../media/audio8.bin"/><Relationship Id="rId13" Type="http://schemas.openxmlformats.org/officeDocument/2006/relationships/image" Target="../media/image34.wmf"/><Relationship Id="rId3" Type="http://schemas.openxmlformats.org/officeDocument/2006/relationships/audio" Target="../media/audio3.bin"/><Relationship Id="rId7" Type="http://schemas.openxmlformats.org/officeDocument/2006/relationships/audio" Target="../media/audio7.bin"/><Relationship Id="rId12" Type="http://schemas.openxmlformats.org/officeDocument/2006/relationships/image" Target="../media/image33.gif"/><Relationship Id="rId2" Type="http://schemas.openxmlformats.org/officeDocument/2006/relationships/audio" Target="../media/audio2.wav"/><Relationship Id="rId1" Type="http://schemas.openxmlformats.org/officeDocument/2006/relationships/slideLayout" Target="../slideLayouts/slideLayout63.xml"/><Relationship Id="rId6" Type="http://schemas.openxmlformats.org/officeDocument/2006/relationships/audio" Target="../media/audio6.bin"/><Relationship Id="rId11" Type="http://schemas.openxmlformats.org/officeDocument/2006/relationships/image" Target="../media/image32.gif"/><Relationship Id="rId5" Type="http://schemas.openxmlformats.org/officeDocument/2006/relationships/audio" Target="../media/audio5.bin"/><Relationship Id="rId10" Type="http://schemas.openxmlformats.org/officeDocument/2006/relationships/image" Target="../media/image31.gif"/><Relationship Id="rId4" Type="http://schemas.openxmlformats.org/officeDocument/2006/relationships/audio" Target="../media/audio4.bin"/><Relationship Id="rId9" Type="http://schemas.openxmlformats.org/officeDocument/2006/relationships/image" Target="../media/image30.gif"/><Relationship Id="rId14" Type="http://schemas.openxmlformats.org/officeDocument/2006/relationships/image" Target="../media/image35.w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2.xml"/></Relationships>
</file>

<file path=ppt/slides/_rels/slide34.xml.rels><?xml version="1.0" encoding="UTF-8" standalone="yes"?>
<Relationships xmlns="http://schemas.openxmlformats.org/package/2006/relationships"><Relationship Id="rId3" Type="http://schemas.openxmlformats.org/officeDocument/2006/relationships/audio" Target="../media/audio10.bin"/><Relationship Id="rId2" Type="http://schemas.openxmlformats.org/officeDocument/2006/relationships/audio" Target="../media/audio9.wav"/><Relationship Id="rId1" Type="http://schemas.openxmlformats.org/officeDocument/2006/relationships/slideLayout" Target="../slideLayouts/slideLayout60.xml"/><Relationship Id="rId6" Type="http://schemas.openxmlformats.org/officeDocument/2006/relationships/image" Target="../media/image38.gif"/><Relationship Id="rId5" Type="http://schemas.openxmlformats.org/officeDocument/2006/relationships/image" Target="../media/image37.gif"/><Relationship Id="rId4" Type="http://schemas.openxmlformats.org/officeDocument/2006/relationships/image" Target="../media/image36.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0.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70.xml"/></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70.xml"/></Relationships>
</file>

<file path=ppt/slides/_rels/slide3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1.xml"/></Relationships>
</file>

<file path=ppt/slides/_rels/slide3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5.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63.xml"/><Relationship Id="rId7" Type="http://schemas.openxmlformats.org/officeDocument/2006/relationships/image" Target="../media/image45.png"/><Relationship Id="rId2" Type="http://schemas.openxmlformats.org/officeDocument/2006/relationships/audio" Target="file:///C:\Program%20Files\Microsoft%20Office\Clipart\corpmm\themesnd\j0074308.mid" TargetMode="External"/><Relationship Id="rId1" Type="http://schemas.microsoft.com/office/2007/relationships/media" Target="file:///C:\Program%20Files\Microsoft%20Office\Clipart\corpmm\themesnd\j0074308.mid" TargetMode="External"/><Relationship Id="rId6" Type="http://schemas.openxmlformats.org/officeDocument/2006/relationships/image" Target="../media/image44.gif"/><Relationship Id="rId5" Type="http://schemas.openxmlformats.org/officeDocument/2006/relationships/image" Target="../media/image43.wmf"/><Relationship Id="rId4" Type="http://schemas.openxmlformats.org/officeDocument/2006/relationships/audio" Target="../media/audio11.wav"/></Relationships>
</file>

<file path=ppt/slides/_rels/slide4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63.xml"/></Relationships>
</file>

<file path=ppt/slides/_rels/slide4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3.xml"/></Relationships>
</file>

<file path=ppt/slides/_rels/slide4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3.xml"/></Relationships>
</file>

<file path=ppt/slides/_rels/slide4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9144000" cy="5435600"/>
          </a:xfrm>
          <a:prstGeom prst="rect">
            <a:avLst/>
          </a:prstGeom>
        </p:spPr>
      </p:pic>
      <p:sp>
        <p:nvSpPr>
          <p:cNvPr id="900098" name="Rectangle 2"/>
          <p:cNvSpPr>
            <a:spLocks noGrp="1" noChangeArrowheads="1"/>
          </p:cNvSpPr>
          <p:nvPr>
            <p:ph type="ctrTitle"/>
          </p:nvPr>
        </p:nvSpPr>
        <p:spPr>
          <a:xfrm>
            <a:off x="0" y="0"/>
            <a:ext cx="6002774" cy="3420533"/>
          </a:xfrm>
          <a:effectLst>
            <a:outerShdw blurRad="63500" dist="35921" dir="2700000" algn="ctr" rotWithShape="0">
              <a:schemeClr val="tx2">
                <a:alpha val="74998"/>
              </a:schemeClr>
            </a:outerShdw>
          </a:effectLst>
        </p:spPr>
        <p:txBody>
          <a:bodyPr/>
          <a:lstStyle/>
          <a:p>
            <a:pPr>
              <a:defRPr/>
            </a:pPr>
            <a:r>
              <a:rPr lang="zh-TW" altLang="en-US" sz="6600" b="1" dirty="0">
                <a:effectLst>
                  <a:glow rad="127000">
                    <a:schemeClr val="tx1"/>
                  </a:glow>
                </a:effectLst>
                <a:latin typeface="Arial" charset="0"/>
                <a:ea typeface="ＭＳ Ｐゴシック" charset="0"/>
                <a:cs typeface="ＭＳ Ｐゴシック" charset="0"/>
              </a:rPr>
              <a:t>我们在基督里的身份</a:t>
            </a:r>
            <a:endParaRPr lang="en-US" sz="6600" b="1" dirty="0">
              <a:effectLst>
                <a:glow rad="127000">
                  <a:schemeClr val="tx1"/>
                </a:glow>
              </a:effectLst>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Dr. Rick Griffith • </a:t>
            </a:r>
            <a:r>
              <a:rPr lang="zh-CN" altLang="en-US" sz="2000" b="1" kern="0" dirty="0">
                <a:solidFill>
                  <a:srgbClr val="FFFFFF"/>
                </a:solidFill>
                <a:effectLst>
                  <a:outerShdw blurRad="38100" dist="38100" dir="2700000" algn="tl">
                    <a:srgbClr val="000000"/>
                  </a:outerShdw>
                </a:effectLst>
                <a:latin typeface="Arial"/>
                <a:cs typeface="Arial"/>
              </a:rPr>
              <a:t>新加坡神学院</a:t>
            </a:r>
            <a:r>
              <a:rPr lang="en-US" altLang="zh-CN" sz="2000" b="1" kern="0" dirty="0">
                <a:solidFill>
                  <a:srgbClr val="FFFFFF"/>
                </a:solidFill>
                <a:effectLst>
                  <a:outerShdw blurRad="38100" dist="38100" dir="2700000" algn="tl">
                    <a:srgbClr val="000000"/>
                  </a:outerShdw>
                </a:effectLst>
                <a:latin typeface="Arial"/>
                <a:cs typeface="Arial"/>
              </a:rPr>
              <a:t> • </a:t>
            </a:r>
            <a:r>
              <a:rPr lang="en-US" sz="2000" b="1" kern="0" dirty="0">
                <a:solidFill>
                  <a:srgbClr val="FFFFFF"/>
                </a:solidFill>
                <a:effectLst>
                  <a:outerShdw blurRad="38100" dist="38100" dir="2700000" algn="tl">
                    <a:srgbClr val="000000"/>
                  </a:outerShdw>
                </a:effectLst>
                <a:latin typeface="Arial"/>
                <a:cs typeface="Arial"/>
              </a:rPr>
              <a:t>BibleStudyDownloads.org</a:t>
            </a:r>
          </a:p>
        </p:txBody>
      </p:sp>
      <p:sp>
        <p:nvSpPr>
          <p:cNvPr id="7" name="Rectangle 2"/>
          <p:cNvSpPr txBox="1">
            <a:spLocks noChangeArrowheads="1"/>
          </p:cNvSpPr>
          <p:nvPr/>
        </p:nvSpPr>
        <p:spPr bwMode="auto">
          <a:xfrm>
            <a:off x="0" y="5435613"/>
            <a:ext cx="9144000" cy="72494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eaLnBrk="0" fontAlgn="base" hangingPunct="0">
              <a:spcBef>
                <a:spcPct val="0"/>
              </a:spcBef>
              <a:spcAft>
                <a:spcPct val="0"/>
              </a:spcAft>
              <a:defRPr sz="6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zh-CN" altLang="en-US" sz="4400" i="1" dirty="0"/>
              <a:t>救恩论：上帝的救赎计划</a:t>
            </a:r>
            <a:endParaRPr lang="en-US" sz="4400" i="1" dirty="0"/>
          </a:p>
        </p:txBody>
      </p:sp>
    </p:spTree>
    <p:extLst>
      <p:ext uri="{BB962C8B-B14F-4D97-AF65-F5344CB8AC3E}">
        <p14:creationId xmlns:p14="http://schemas.microsoft.com/office/powerpoint/2010/main" val="180840589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 y="44450"/>
            <a:ext cx="9070975" cy="1678980"/>
          </a:xfrm>
        </p:spPr>
        <p:txBody>
          <a:bodyPr anchor="ctr"/>
          <a:lstStyle/>
          <a:p>
            <a:r>
              <a:rPr lang="zh-CHT" altLang="en-US" sz="6600" b="1" dirty="0">
                <a:effectLst>
                  <a:glow rad="228600">
                    <a:schemeClr val="tx1"/>
                  </a:glow>
                </a:effectLst>
              </a:rPr>
              <a:t>相信你自己</a:t>
            </a:r>
          </a:p>
        </p:txBody>
      </p:sp>
      <p:sp>
        <p:nvSpPr>
          <p:cNvPr id="3" name="Rectangle 2"/>
          <p:cNvSpPr/>
          <p:nvPr/>
        </p:nvSpPr>
        <p:spPr>
          <a:xfrm>
            <a:off x="3440921" y="3244334"/>
            <a:ext cx="2262158" cy="369332"/>
          </a:xfrm>
          <a:prstGeom prst="rect">
            <a:avLst/>
          </a:prstGeom>
        </p:spPr>
        <p:txBody>
          <a:bodyPr wrap="none">
            <a:spAutoFit/>
          </a:bodyPr>
          <a:lstStyle/>
          <a:p>
            <a:r>
              <a:rPr lang="zh-TW" altLang="en-US" dirty="0"/>
              <a:t>我们在基督里的身份</a:t>
            </a:r>
            <a:endParaRPr lang="en-US" dirty="0"/>
          </a:p>
        </p:txBody>
      </p:sp>
      <p:pic>
        <p:nvPicPr>
          <p:cNvPr id="5" name="Picture 4"/>
          <p:cNvPicPr>
            <a:picLocks noChangeAspect="1"/>
          </p:cNvPicPr>
          <p:nvPr/>
        </p:nvPicPr>
        <p:blipFill>
          <a:blip r:embed="rId2"/>
          <a:stretch>
            <a:fillRect/>
          </a:stretch>
        </p:blipFill>
        <p:spPr>
          <a:xfrm>
            <a:off x="-34925" y="1723430"/>
            <a:ext cx="9144000" cy="5134570"/>
          </a:xfrm>
          <a:prstGeom prst="rect">
            <a:avLst/>
          </a:prstGeom>
        </p:spPr>
      </p:pic>
    </p:spTree>
    <p:extLst>
      <p:ext uri="{BB962C8B-B14F-4D97-AF65-F5344CB8AC3E}">
        <p14:creationId xmlns:p14="http://schemas.microsoft.com/office/powerpoint/2010/main" val="3559773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440921" y="3244334"/>
            <a:ext cx="2262158" cy="369332"/>
          </a:xfrm>
          <a:prstGeom prst="rect">
            <a:avLst/>
          </a:prstGeom>
        </p:spPr>
        <p:txBody>
          <a:bodyPr wrap="none">
            <a:spAutoFit/>
          </a:bodyPr>
          <a:lstStyle/>
          <a:p>
            <a:r>
              <a:rPr lang="zh-TW" altLang="en-US" dirty="0"/>
              <a:t>我们在基督里的身份</a:t>
            </a:r>
            <a:endParaRPr lang="en-US" dirty="0"/>
          </a:p>
        </p:txBody>
      </p:sp>
      <p:grpSp>
        <p:nvGrpSpPr>
          <p:cNvPr id="8" name="Group 7"/>
          <p:cNvGrpSpPr/>
          <p:nvPr/>
        </p:nvGrpSpPr>
        <p:grpSpPr>
          <a:xfrm>
            <a:off x="1032925" y="-33867"/>
            <a:ext cx="6891867" cy="6891867"/>
            <a:chOff x="1032925" y="-33867"/>
            <a:chExt cx="6891867" cy="6891867"/>
          </a:xfrm>
        </p:grpSpPr>
        <p:pic>
          <p:nvPicPr>
            <p:cNvPr id="6" name="Picture 5"/>
            <p:cNvPicPr>
              <a:picLocks noChangeAspect="1"/>
            </p:cNvPicPr>
            <p:nvPr/>
          </p:nvPicPr>
          <p:blipFill>
            <a:blip r:embed="rId3"/>
            <a:stretch>
              <a:fillRect/>
            </a:stretch>
          </p:blipFill>
          <p:spPr>
            <a:xfrm>
              <a:off x="1032925" y="-33867"/>
              <a:ext cx="6891867" cy="6891867"/>
            </a:xfrm>
            <a:prstGeom prst="rect">
              <a:avLst/>
            </a:prstGeom>
          </p:spPr>
        </p:pic>
        <p:sp>
          <p:nvSpPr>
            <p:cNvPr id="7" name="Oval 6"/>
            <p:cNvSpPr/>
            <p:nvPr/>
          </p:nvSpPr>
          <p:spPr bwMode="auto">
            <a:xfrm>
              <a:off x="2709333" y="301033"/>
              <a:ext cx="4148667" cy="2252134"/>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2" name="Title 1"/>
          <p:cNvSpPr>
            <a:spLocks noGrp="1"/>
          </p:cNvSpPr>
          <p:nvPr>
            <p:ph type="title"/>
          </p:nvPr>
        </p:nvSpPr>
        <p:spPr>
          <a:xfrm>
            <a:off x="2133595" y="588894"/>
            <a:ext cx="5317067" cy="1678980"/>
          </a:xfrm>
        </p:spPr>
        <p:txBody>
          <a:bodyPr anchor="ctr"/>
          <a:lstStyle/>
          <a:p>
            <a:r>
              <a:rPr lang="zh-CHT" altLang="en-US" sz="6000" b="1" dirty="0">
                <a:solidFill>
                  <a:schemeClr val="tx1"/>
                </a:solidFill>
                <a:effectLst/>
              </a:rPr>
              <a:t>相信你自己</a:t>
            </a:r>
            <a:endParaRPr lang="en-US" sz="6000" b="1" dirty="0">
              <a:solidFill>
                <a:schemeClr val="tx1"/>
              </a:solidFill>
              <a:effectLst/>
            </a:endParaRPr>
          </a:p>
        </p:txBody>
      </p:sp>
    </p:spTree>
    <p:extLst>
      <p:ext uri="{BB962C8B-B14F-4D97-AF65-F5344CB8AC3E}">
        <p14:creationId xmlns:p14="http://schemas.microsoft.com/office/powerpoint/2010/main" val="303977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 y="44450"/>
            <a:ext cx="9070975" cy="1678980"/>
          </a:xfrm>
        </p:spPr>
        <p:txBody>
          <a:bodyPr anchor="ctr"/>
          <a:lstStyle/>
          <a:p>
            <a:r>
              <a:rPr lang="zh-CHT" altLang="en-US" sz="6600" b="1" dirty="0">
                <a:effectLst>
                  <a:glow rad="228600">
                    <a:schemeClr val="tx1"/>
                  </a:glow>
                </a:effectLst>
              </a:rPr>
              <a:t>相信你自己</a:t>
            </a:r>
            <a:endParaRPr lang="en-US" sz="6600" b="1" dirty="0">
              <a:effectLst>
                <a:glow rad="228600">
                  <a:schemeClr val="tx1"/>
                </a:glow>
              </a:effectLst>
            </a:endParaRPr>
          </a:p>
        </p:txBody>
      </p:sp>
      <p:sp>
        <p:nvSpPr>
          <p:cNvPr id="3" name="Rectangle 2"/>
          <p:cNvSpPr/>
          <p:nvPr/>
        </p:nvSpPr>
        <p:spPr>
          <a:xfrm>
            <a:off x="3440921" y="3244334"/>
            <a:ext cx="2262158" cy="369332"/>
          </a:xfrm>
          <a:prstGeom prst="rect">
            <a:avLst/>
          </a:prstGeom>
        </p:spPr>
        <p:txBody>
          <a:bodyPr wrap="none">
            <a:spAutoFit/>
          </a:bodyPr>
          <a:lstStyle/>
          <a:p>
            <a:r>
              <a:rPr lang="zh-TW" altLang="en-US" dirty="0"/>
              <a:t>我们在基督里的身份</a:t>
            </a:r>
            <a:endParaRPr lang="en-US" dirty="0"/>
          </a:p>
        </p:txBody>
      </p:sp>
      <p:pic>
        <p:nvPicPr>
          <p:cNvPr id="5" name="Picture 4"/>
          <p:cNvPicPr>
            <a:picLocks noChangeAspect="1"/>
          </p:cNvPicPr>
          <p:nvPr/>
        </p:nvPicPr>
        <p:blipFill>
          <a:blip r:embed="rId2"/>
          <a:stretch>
            <a:fillRect/>
          </a:stretch>
        </p:blipFill>
        <p:spPr>
          <a:xfrm>
            <a:off x="-34925" y="1723430"/>
            <a:ext cx="9144000" cy="5134570"/>
          </a:xfrm>
          <a:prstGeom prst="rect">
            <a:avLst/>
          </a:prstGeom>
        </p:spPr>
      </p:pic>
    </p:spTree>
    <p:extLst>
      <p:ext uri="{BB962C8B-B14F-4D97-AF65-F5344CB8AC3E}">
        <p14:creationId xmlns:p14="http://schemas.microsoft.com/office/powerpoint/2010/main" val="34906038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005408"/>
            <a:ext cx="9144000" cy="6096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3226"/>
            <a:ext cx="9144000" cy="1038634"/>
          </a:xfrm>
          <a:effectLst>
            <a:outerShdw blurRad="63500" dist="35921" dir="2700000" algn="ctr" rotWithShape="0">
              <a:schemeClr val="tx2">
                <a:alpha val="74998"/>
              </a:schemeClr>
            </a:outerShdw>
          </a:effectLst>
        </p:spPr>
        <p:txBody>
          <a:bodyPr anchor="t"/>
          <a:lstStyle/>
          <a:p>
            <a:pPr>
              <a:defRPr/>
            </a:pPr>
            <a:r>
              <a:rPr lang="zh-CN" altLang="en-US" sz="6600" dirty="0"/>
              <a:t>你在基督里的身份</a:t>
            </a:r>
            <a:endParaRPr lang="en-US" sz="66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4"/>
          <a:stretch>
            <a:fillRect/>
          </a:stretch>
        </p:blipFill>
        <p:spPr>
          <a:xfrm>
            <a:off x="4572000" y="2348880"/>
            <a:ext cx="4064000" cy="4064000"/>
          </a:xfrm>
          <a:prstGeom prst="rect">
            <a:avLst/>
          </a:prstGeom>
          <a:ln w="76200" cmpd="sng">
            <a:solidFill>
              <a:schemeClr val="tx1"/>
            </a:solidFill>
          </a:ln>
        </p:spPr>
      </p:pic>
    </p:spTree>
    <p:extLst>
      <p:ext uri="{BB962C8B-B14F-4D97-AF65-F5344CB8AC3E}">
        <p14:creationId xmlns:p14="http://schemas.microsoft.com/office/powerpoint/2010/main" val="36916460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81000"/>
            <a:ext cx="9144000" cy="6096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zh-CN" altLang="en-US" sz="6600" dirty="0"/>
              <a:t>你在基督里的身份</a:t>
            </a:r>
            <a:endParaRPr lang="en-US" sz="6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236732046"/>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lgn="l">
              <a:defRPr/>
            </a:pPr>
            <a:r>
              <a:rPr lang="en-US" sz="4800" b="1" dirty="0">
                <a:effectLst>
                  <a:glow rad="127000">
                    <a:schemeClr val="tx1"/>
                  </a:glow>
                </a:effectLst>
                <a:latin typeface="Arial" charset="0"/>
                <a:ea typeface="ＭＳ Ｐゴシック" charset="0"/>
                <a:cs typeface="ＭＳ Ｐゴシック" charset="0"/>
              </a:rPr>
              <a:t>Your Identity in Christ</a:t>
            </a:r>
          </a:p>
        </p:txBody>
      </p:sp>
      <p:pic>
        <p:nvPicPr>
          <p:cNvPr id="3" name="Picture 2"/>
          <p:cNvPicPr>
            <a:picLocks noChangeAspect="1"/>
          </p:cNvPicPr>
          <p:nvPr/>
        </p:nvPicPr>
        <p:blipFill>
          <a:blip r:embed="rId3"/>
          <a:stretch>
            <a:fillRect/>
          </a:stretch>
        </p:blipFill>
        <p:spPr>
          <a:xfrm>
            <a:off x="0" y="0"/>
            <a:ext cx="6858000" cy="6858000"/>
          </a:xfrm>
          <a:prstGeom prst="rect">
            <a:avLst/>
          </a:prstGeom>
        </p:spPr>
      </p:pic>
      <p:sp>
        <p:nvSpPr>
          <p:cNvPr id="2" name="TextBox 1"/>
          <p:cNvSpPr txBox="1"/>
          <p:nvPr/>
        </p:nvSpPr>
        <p:spPr>
          <a:xfrm rot="21437912">
            <a:off x="71350" y="1337569"/>
            <a:ext cx="3860580" cy="923330"/>
          </a:xfrm>
          <a:prstGeom prst="rect">
            <a:avLst/>
          </a:prstGeom>
          <a:solidFill>
            <a:srgbClr val="231F20"/>
          </a:solidFill>
        </p:spPr>
        <p:txBody>
          <a:bodyPr wrap="square" rtlCol="0">
            <a:spAutoFit/>
          </a:bodyPr>
          <a:lstStyle/>
          <a:p>
            <a:pPr algn="ctr"/>
            <a:r>
              <a:rPr lang="zh-CN" altLang="en-US" sz="5400" dirty="0">
                <a:solidFill>
                  <a:schemeClr val="bg1"/>
                </a:solidFill>
                <a:latin typeface="MS PGothic" panose="020B0600070205080204" pitchFamily="34" charset="-128"/>
                <a:ea typeface="MS PGothic" panose="020B0600070205080204" pitchFamily="34" charset="-128"/>
              </a:rPr>
              <a:t>我是谁？</a:t>
            </a:r>
            <a:endParaRPr lang="en-SG" sz="5400" dirty="0">
              <a:solidFill>
                <a:schemeClr val="bg1"/>
              </a:solidFill>
              <a:latin typeface="MS PGothic" panose="020B0600070205080204" pitchFamily="34" charset="-128"/>
              <a:ea typeface="MS PGothic" panose="020B0600070205080204" pitchFamily="34" charset="-128"/>
            </a:endParaRPr>
          </a:p>
        </p:txBody>
      </p:sp>
      <p:sp>
        <p:nvSpPr>
          <p:cNvPr id="4" name="Rectangle 3"/>
          <p:cNvSpPr/>
          <p:nvPr/>
        </p:nvSpPr>
        <p:spPr>
          <a:xfrm rot="21414452">
            <a:off x="712232" y="2562861"/>
            <a:ext cx="2902687" cy="523220"/>
          </a:xfrm>
          <a:prstGeom prst="rect">
            <a:avLst/>
          </a:prstGeom>
          <a:solidFill>
            <a:srgbClr val="231F20"/>
          </a:solidFill>
        </p:spPr>
        <p:txBody>
          <a:bodyPr wrap="square" rtlCol="0">
            <a:spAutoFit/>
          </a:bodyPr>
          <a:lstStyle/>
          <a:p>
            <a:pPr algn="ctr"/>
            <a:r>
              <a:rPr lang="zh-CN" altLang="en-US" sz="2800" dirty="0">
                <a:solidFill>
                  <a:schemeClr val="bg1"/>
                </a:solidFill>
                <a:latin typeface="MS PGothic" panose="020B0600070205080204" pitchFamily="34" charset="-128"/>
                <a:ea typeface="MS PGothic" panose="020B0600070205080204" pitchFamily="34" charset="-128"/>
              </a:rPr>
              <a:t>在基督里的身份</a:t>
            </a:r>
            <a:endParaRPr lang="en-SG" sz="2800" dirty="0">
              <a:solidFill>
                <a:schemeClr val="bg1"/>
              </a:solidFill>
              <a:latin typeface="MS PGothic" panose="020B0600070205080204" pitchFamily="34" charset="-128"/>
              <a:ea typeface="MS PGothic" panose="020B0600070205080204" pitchFamily="34" charset="-128"/>
            </a:endParaRPr>
          </a:p>
        </p:txBody>
      </p:sp>
    </p:spTree>
    <p:extLst>
      <p:ext uri="{BB962C8B-B14F-4D97-AF65-F5344CB8AC3E}">
        <p14:creationId xmlns:p14="http://schemas.microsoft.com/office/powerpoint/2010/main" val="2621491569"/>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zh-CN" altLang="en-US" sz="6600" dirty="0"/>
              <a:t>我们在基督里的身份</a:t>
            </a:r>
            <a:endParaRPr lang="en-US" sz="66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539552" y="1916832"/>
            <a:ext cx="2880320" cy="3829876"/>
          </a:xfrm>
          <a:prstGeom prst="rect">
            <a:avLst/>
          </a:prstGeom>
        </p:spPr>
      </p:pic>
      <p:sp>
        <p:nvSpPr>
          <p:cNvPr id="6" name="Rectangle 2"/>
          <p:cNvSpPr txBox="1">
            <a:spLocks noChangeArrowheads="1"/>
          </p:cNvSpPr>
          <p:nvPr/>
        </p:nvSpPr>
        <p:spPr bwMode="auto">
          <a:xfrm>
            <a:off x="3419872" y="2012626"/>
            <a:ext cx="5654452" cy="29897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zh-CN" altLang="en-US" sz="3600" dirty="0"/>
              <a:t>基督耶稣里恩典到丰盛</a:t>
            </a:r>
            <a:endParaRPr lang="en-US" altLang="zh-CN" sz="3600" dirty="0"/>
          </a:p>
          <a:p>
            <a:pPr defTabSz="914400">
              <a:defRPr/>
            </a:pPr>
            <a:r>
              <a:rPr lang="zh-CN" altLang="en-US" sz="3600" b="1" dirty="0">
                <a:solidFill>
                  <a:srgbClr val="FFFFFF"/>
                </a:solidFill>
                <a:effectLst>
                  <a:glow rad="127000">
                    <a:srgbClr val="000000"/>
                  </a:glow>
                </a:effectLst>
                <a:latin typeface="Arial" charset="0"/>
                <a:ea typeface="ＭＳ Ｐゴシック" charset="0"/>
                <a:cs typeface="ＭＳ Ｐゴシック" charset="0"/>
              </a:rPr>
              <a:t>（</a:t>
            </a:r>
            <a:r>
              <a:rPr lang="zh-CN" altLang="en-US" sz="3600" dirty="0"/>
              <a:t>因着相信主耶稣基督，</a:t>
            </a:r>
            <a:r>
              <a:rPr lang="zh-CN" altLang="en-US" sz="3600" b="1" dirty="0">
                <a:solidFill>
                  <a:srgbClr val="FFFFFF"/>
                </a:solidFill>
                <a:effectLst>
                  <a:glow rad="127000">
                    <a:srgbClr val="000000"/>
                  </a:glow>
                </a:effectLst>
                <a:latin typeface="Arial" charset="0"/>
                <a:ea typeface="ＭＳ Ｐゴシック" charset="0"/>
                <a:cs typeface="ＭＳ Ｐゴシック" charset="0"/>
              </a:rPr>
              <a:t>在罪人中实现和为罪人预备的三十三个神赐恩典的成就</a:t>
            </a:r>
            <a:r>
              <a:rPr lang="zh-CN" altLang="en-US" sz="3600" dirty="0"/>
              <a:t>）</a:t>
            </a:r>
            <a:endParaRPr lang="en-US" sz="3600" b="1" dirty="0">
              <a:solidFill>
                <a:srgbClr val="FFFFFF"/>
              </a:solidFill>
              <a:effectLst>
                <a:glow rad="127000">
                  <a:srgbClr val="000000"/>
                </a:glow>
              </a:effectLst>
              <a:latin typeface="Arial" charset="0"/>
              <a:ea typeface="ＭＳ Ｐゴシック" charset="0"/>
              <a:cs typeface="ＭＳ Ｐゴシック" charset="0"/>
            </a:endParaRPr>
          </a:p>
          <a:p>
            <a:pPr defTabSz="914400">
              <a:defRPr/>
            </a:pPr>
            <a:endParaRPr lang="en-US" sz="3600" b="1" dirty="0">
              <a:solidFill>
                <a:srgbClr val="FFFFFF"/>
              </a:solidFill>
              <a:effectLst>
                <a:glow rad="127000">
                  <a:srgbClr val="000000"/>
                </a:glow>
              </a:effectLst>
              <a:latin typeface="Arial" charset="0"/>
              <a:ea typeface="ＭＳ Ｐゴシック" charset="0"/>
              <a:cs typeface="ＭＳ Ｐゴシック" charset="0"/>
            </a:endParaRPr>
          </a:p>
          <a:p>
            <a:pPr defTabSz="914400">
              <a:defRPr/>
            </a:pPr>
            <a:r>
              <a:rPr lang="zh-CN" altLang="en-US" sz="3600" dirty="0"/>
              <a:t>作者：</a:t>
            </a:r>
            <a:r>
              <a:rPr lang="en-US" altLang="zh-CN" sz="3600" dirty="0"/>
              <a:t>Lewis S. Chafer</a:t>
            </a:r>
            <a:endParaRPr lang="en-US" sz="36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019682437"/>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48064" y="0"/>
            <a:ext cx="2069604" cy="302433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6948264" y="49784"/>
            <a:ext cx="2195736" cy="2371104"/>
          </a:xfrm>
          <a:noFill/>
          <a:effectLst/>
        </p:spPr>
        <p:txBody>
          <a:bodyPr anchor="t"/>
          <a:lstStyle/>
          <a:p>
            <a:pPr algn="r">
              <a:defRPr/>
            </a:pPr>
            <a:r>
              <a:rPr lang="zh-CN" altLang="en-US" dirty="0"/>
              <a:t>我们在基督里的身份</a:t>
            </a:r>
            <a:endParaRPr lang="en-US"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421616"/>
            <a:ext cx="9144000" cy="48644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628650" indent="-628650" algn="l" defTabSz="914400">
              <a:buFont typeface="+mj-lt"/>
              <a:buAutoNum type="arabicPeriod"/>
              <a:defRPr/>
            </a:pPr>
            <a:r>
              <a:rPr lang="zh-CN" altLang="en-US" sz="3200" b="1" dirty="0">
                <a:latin typeface="MS PGothic" panose="020B0600070205080204" pitchFamily="34" charset="-128"/>
                <a:ea typeface="MS PGothic" panose="020B0600070205080204" pitchFamily="34" charset="-128"/>
              </a:rPr>
              <a:t>在神的永恒的计划</a:t>
            </a:r>
            <a:endParaRPr lang="en-US" altLang="zh-CN" sz="3200" b="1" dirty="0">
              <a:latin typeface="MS PGothic" panose="020B0600070205080204" pitchFamily="34" charset="-128"/>
              <a:ea typeface="MS PGothic" panose="020B0600070205080204" pitchFamily="34" charset="-128"/>
            </a:endParaRPr>
          </a:p>
          <a:p>
            <a:pPr marL="628650" indent="-628650" algn="l" defTabSz="914400">
              <a:buFont typeface="+mj-lt"/>
              <a:buAutoNum type="arabicPeriod"/>
              <a:defRPr/>
            </a:pPr>
            <a:r>
              <a:rPr lang="zh-CN" altLang="en-US" sz="3200" b="1" dirty="0">
                <a:solidFill>
                  <a:srgbClr val="FFFFFF"/>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与神和解</a:t>
            </a:r>
            <a:endParaRPr lang="en-US" altLang="zh-SG" sz="3200" b="1" dirty="0">
              <a:solidFill>
                <a:srgbClr val="FFFFFF"/>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endParaRPr>
          </a:p>
          <a:p>
            <a:pPr marL="628650" indent="-628650" algn="l" defTabSz="914400">
              <a:buFont typeface="+mj-lt"/>
              <a:buAutoNum type="arabicPeriod"/>
              <a:defRPr/>
            </a:pPr>
            <a:r>
              <a:rPr lang="zh-CN" altLang="en-US" sz="3200" b="1" dirty="0">
                <a:latin typeface="MS PGothic" panose="020B0600070205080204" pitchFamily="34" charset="-128"/>
                <a:ea typeface="MS PGothic" panose="020B0600070205080204" pitchFamily="34" charset="-128"/>
              </a:rPr>
              <a:t>被</a:t>
            </a:r>
            <a:r>
              <a:rPr lang="zh-SG" altLang="en-US" sz="3200" b="1" dirty="0">
                <a:latin typeface="MS PGothic" panose="020B0600070205080204" pitchFamily="34" charset="-128"/>
                <a:ea typeface="MS PGothic" panose="020B0600070205080204" pitchFamily="34" charset="-128"/>
              </a:rPr>
              <a:t>赎回</a:t>
            </a:r>
            <a:endParaRPr lang="en-US" sz="3200" b="1" dirty="0">
              <a:solidFill>
                <a:srgbClr val="FFFFFF"/>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endParaRPr>
          </a:p>
          <a:p>
            <a:pPr marL="628650" indent="-628650" algn="l" defTabSz="914400">
              <a:buFont typeface="+mj-lt"/>
              <a:buAutoNum type="arabicPeriod"/>
              <a:defRPr/>
            </a:pPr>
            <a:r>
              <a:rPr lang="zh-CN" altLang="en-US" sz="3200" b="1" dirty="0">
                <a:latin typeface="MS PGothic" panose="020B0600070205080204" pitchFamily="34" charset="-128"/>
                <a:ea typeface="MS PGothic" panose="020B0600070205080204" pitchFamily="34" charset="-128"/>
              </a:rPr>
              <a:t>通过挽回祭与上帝相连（神的圣洁得到满足）</a:t>
            </a:r>
            <a:endParaRPr lang="en-US" altLang="zh-CN" sz="3200" b="1" dirty="0">
              <a:latin typeface="MS PGothic" panose="020B0600070205080204" pitchFamily="34" charset="-128"/>
              <a:ea typeface="MS PGothic" panose="020B0600070205080204" pitchFamily="34" charset="-128"/>
            </a:endParaRPr>
          </a:p>
          <a:p>
            <a:pPr marL="628650" indent="-628650" algn="l" defTabSz="914400">
              <a:buFont typeface="+mj-lt"/>
              <a:buAutoNum type="arabicPeriod"/>
              <a:defRPr/>
            </a:pPr>
            <a:r>
              <a:rPr lang="zh-CN" altLang="en-US" sz="3200" b="1" dirty="0">
                <a:latin typeface="MS PGothic" panose="020B0600070205080204" pitchFamily="34" charset="-128"/>
                <a:ea typeface="MS PGothic" panose="020B0600070205080204" pitchFamily="34" charset="-128"/>
              </a:rPr>
              <a:t>通过赎罪的宝血遮盖所有的罪</a:t>
            </a:r>
            <a:endParaRPr lang="en-US" altLang="zh-CN" sz="3200" b="1" dirty="0">
              <a:latin typeface="MS PGothic" panose="020B0600070205080204" pitchFamily="34" charset="-128"/>
              <a:ea typeface="MS PGothic" panose="020B0600070205080204" pitchFamily="34" charset="-128"/>
            </a:endParaRPr>
          </a:p>
          <a:p>
            <a:pPr marL="628650" indent="-628650" algn="l" defTabSz="914400">
              <a:buFont typeface="+mj-lt"/>
              <a:buAutoNum type="arabicPeriod"/>
              <a:defRPr/>
            </a:pPr>
            <a:r>
              <a:rPr lang="zh-CN" altLang="en-US" sz="3200" b="1" dirty="0">
                <a:latin typeface="MS PGothic" panose="020B0600070205080204" pitchFamily="34" charset="-128"/>
                <a:ea typeface="MS PGothic" panose="020B0600070205080204" pitchFamily="34" charset="-128"/>
              </a:rPr>
              <a:t>至关重要地与基督一起审判“老我”活出新我</a:t>
            </a:r>
            <a:endParaRPr lang="en-US" altLang="zh-CN" sz="3200" b="1" dirty="0">
              <a:latin typeface="MS PGothic" panose="020B0600070205080204" pitchFamily="34" charset="-128"/>
              <a:ea typeface="MS PGothic" panose="020B0600070205080204" pitchFamily="34" charset="-128"/>
            </a:endParaRPr>
          </a:p>
          <a:p>
            <a:pPr marL="628650" indent="-628650" algn="l" defTabSz="914400">
              <a:buFont typeface="+mj-lt"/>
              <a:buAutoNum type="arabicPeriod"/>
              <a:defRPr/>
            </a:pPr>
            <a:r>
              <a:rPr lang="zh-CN" altLang="en-US" sz="3200" b="1" dirty="0">
                <a:latin typeface="MS PGothic" panose="020B0600070205080204" pitchFamily="34" charset="-128"/>
                <a:ea typeface="MS PGothic" panose="020B0600070205080204" pitchFamily="34" charset="-128"/>
              </a:rPr>
              <a:t>不在法律之下</a:t>
            </a:r>
            <a:endParaRPr lang="en-US" altLang="zh-CN" sz="3200" b="1" dirty="0">
              <a:latin typeface="MS PGothic" panose="020B0600070205080204" pitchFamily="34" charset="-128"/>
              <a:ea typeface="MS PGothic" panose="020B0600070205080204" pitchFamily="34" charset="-128"/>
            </a:endParaRPr>
          </a:p>
          <a:p>
            <a:pPr marL="628650" indent="-628650" algn="l" defTabSz="914400">
              <a:buFont typeface="+mj-lt"/>
              <a:buAutoNum type="arabicPeriod"/>
              <a:defRPr/>
            </a:pPr>
            <a:r>
              <a:rPr lang="zh-CN" altLang="en-US" sz="3200" b="1" dirty="0">
                <a:latin typeface="MS PGothic" panose="020B0600070205080204" pitchFamily="34" charset="-128"/>
                <a:ea typeface="MS PGothic" panose="020B0600070205080204" pitchFamily="34" charset="-128"/>
              </a:rPr>
              <a:t>上帝的儿女</a:t>
            </a:r>
            <a:endParaRPr lang="en-US" altLang="zh-CN" sz="3200" b="1" dirty="0">
              <a:latin typeface="MS PGothic" panose="020B0600070205080204" pitchFamily="34" charset="-128"/>
              <a:ea typeface="MS PGothic" panose="020B0600070205080204" pitchFamily="34" charset="-128"/>
            </a:endParaRPr>
          </a:p>
          <a:p>
            <a:pPr marL="628650" indent="-628650" algn="l" defTabSz="914400">
              <a:buFont typeface="+mj-lt"/>
              <a:buAutoNum type="arabicPeriod"/>
              <a:defRPr/>
            </a:pPr>
            <a:r>
              <a:rPr lang="zh-CN" altLang="en-US" sz="3200" b="1" dirty="0">
                <a:latin typeface="MS PGothic" panose="020B0600070205080204" pitchFamily="34" charset="-128"/>
                <a:ea typeface="MS PGothic" panose="020B0600070205080204" pitchFamily="34" charset="-128"/>
              </a:rPr>
              <a:t>被收养（作为成年地儿子们</a:t>
            </a:r>
            <a:r>
              <a:rPr lang="en-US" altLang="zh-CN" sz="3200" b="1" dirty="0">
                <a:latin typeface="MS PGothic" panose="020B0600070205080204" pitchFamily="34" charset="-128"/>
                <a:ea typeface="MS PGothic" panose="020B0600070205080204" pitchFamily="34" charset="-128"/>
              </a:rPr>
              <a:t>)</a:t>
            </a:r>
          </a:p>
          <a:p>
            <a:pPr marL="628650" indent="-628650" algn="l" defTabSz="914400">
              <a:buFont typeface="+mj-lt"/>
              <a:buAutoNum type="arabicPeriod"/>
              <a:defRPr/>
            </a:pPr>
            <a:r>
              <a:rPr lang="zh-CN" altLang="en-US" sz="3200" b="1" dirty="0">
                <a:latin typeface="MS PGothic" panose="020B0600070205080204" pitchFamily="34" charset="-128"/>
                <a:ea typeface="MS PGothic" panose="020B0600070205080204" pitchFamily="34" charset="-128"/>
              </a:rPr>
              <a:t>通过耶稣基督被神接纳</a:t>
            </a:r>
            <a:endParaRPr lang="en-US" sz="3200" b="1" dirty="0">
              <a:solidFill>
                <a:srgbClr val="FFFFFF"/>
              </a:solidFill>
              <a:effectLst>
                <a:glow rad="127000">
                  <a:srgbClr val="000000"/>
                </a:glow>
              </a:effectLst>
              <a:latin typeface="MS PGothic" panose="020B0600070205080204" pitchFamily="34" charset="-128"/>
              <a:ea typeface="MS PGothic" panose="020B0600070205080204" pitchFamily="34" charset="-128"/>
              <a:cs typeface="ＭＳ Ｐゴシック" charset="0"/>
            </a:endParaRPr>
          </a:p>
        </p:txBody>
      </p:sp>
    </p:spTree>
    <p:extLst>
      <p:ext uri="{BB962C8B-B14F-4D97-AF65-F5344CB8AC3E}">
        <p14:creationId xmlns:p14="http://schemas.microsoft.com/office/powerpoint/2010/main" val="23103834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48064" y="0"/>
            <a:ext cx="2069604" cy="302433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0" y="757274"/>
            <a:ext cx="9144000" cy="610072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628650" indent="-628650" algn="l" defTabSz="914400">
              <a:buFont typeface="+mj-lt"/>
              <a:buAutoNum type="arabicPeriod" startAt="11"/>
              <a:defRPr/>
            </a:pPr>
            <a:r>
              <a:rPr lang="zh-CN" altLang="en-US" sz="3200" dirty="0">
                <a:latin typeface="MS PGothic" panose="020B0600070205080204" pitchFamily="34" charset="-128"/>
                <a:ea typeface="MS PGothic" panose="020B0600070205080204" pitchFamily="34" charset="-128"/>
              </a:rPr>
              <a:t>被称义</a:t>
            </a:r>
            <a:endParaRPr lang="en-US" sz="3200" b="1" dirty="0">
              <a:solidFill>
                <a:srgbClr val="FFFFFF"/>
              </a:solidFill>
              <a:effectLst>
                <a:glow rad="127000">
                  <a:srgbClr val="000000"/>
                </a:glow>
              </a:effectLst>
              <a:latin typeface="MS PGothic" panose="020B0600070205080204" pitchFamily="34" charset="-128"/>
              <a:ea typeface="MS PGothic" panose="020B0600070205080204" pitchFamily="34" charset="-128"/>
              <a:cs typeface="ＭＳ Ｐゴシック" charset="0"/>
            </a:endParaRPr>
          </a:p>
          <a:p>
            <a:pPr marL="628650" indent="-628650" algn="l" defTabSz="914400">
              <a:buFont typeface="+mj-lt"/>
              <a:buAutoNum type="arabicPeriod" startAt="11"/>
              <a:defRPr/>
            </a:pPr>
            <a:r>
              <a:rPr lang="zh-CN" altLang="en-US" sz="3200" dirty="0">
                <a:latin typeface="MS PGothic" panose="020B0600070205080204" pitchFamily="34" charset="-128"/>
                <a:ea typeface="MS PGothic" panose="020B0600070205080204" pitchFamily="34" charset="-128"/>
              </a:rPr>
              <a:t>被原谅所有过犯</a:t>
            </a:r>
            <a:endParaRPr lang="en-US" altLang="zh-CN" sz="3200" dirty="0">
              <a:latin typeface="MS PGothic" panose="020B0600070205080204" pitchFamily="34" charset="-128"/>
              <a:ea typeface="MS PGothic" panose="020B0600070205080204" pitchFamily="34" charset="-128"/>
            </a:endParaRPr>
          </a:p>
          <a:p>
            <a:pPr marL="628650" indent="-628650" algn="l" defTabSz="914400">
              <a:buFont typeface="+mj-lt"/>
              <a:buAutoNum type="arabicPeriod" startAt="11"/>
              <a:defRPr/>
            </a:pPr>
            <a:r>
              <a:rPr lang="zh-CN" altLang="en-US" sz="3200" dirty="0">
                <a:latin typeface="MS PGothic" panose="020B0600070205080204" pitchFamily="34" charset="-128"/>
                <a:ea typeface="MS PGothic" panose="020B0600070205080204" pitchFamily="34" charset="-128"/>
              </a:rPr>
              <a:t>与神亲密</a:t>
            </a:r>
            <a:r>
              <a:rPr lang="en-US" sz="3200" b="1" dirty="0">
                <a:solidFill>
                  <a:srgbClr val="FFFFFF"/>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a:t>
            </a:r>
            <a:r>
              <a:rPr lang="zh-CN" altLang="en-US" sz="3200" b="1" dirty="0">
                <a:solidFill>
                  <a:srgbClr val="FFFFFF"/>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被</a:t>
            </a:r>
            <a:r>
              <a:rPr lang="zh-CN" altLang="en-US" sz="3200" dirty="0">
                <a:latin typeface="MS PGothic" panose="020B0600070205080204" pitchFamily="34" charset="-128"/>
                <a:ea typeface="MS PGothic" panose="020B0600070205080204" pitchFamily="34" charset="-128"/>
              </a:rPr>
              <a:t>拉近</a:t>
            </a:r>
            <a:r>
              <a:rPr lang="en-US" sz="3200" b="1" dirty="0">
                <a:solidFill>
                  <a:srgbClr val="FFFFFF"/>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a:t>
            </a:r>
          </a:p>
          <a:p>
            <a:pPr marL="628650" indent="-628650" algn="l" defTabSz="914400">
              <a:buFont typeface="+mj-lt"/>
              <a:buAutoNum type="arabicPeriod" startAt="11"/>
              <a:defRPr/>
            </a:pPr>
            <a:r>
              <a:rPr lang="zh-CN" altLang="en-US" sz="3200" dirty="0">
                <a:latin typeface="MS PGothic" panose="020B0600070205080204" pitchFamily="34" charset="-128"/>
                <a:ea typeface="MS PGothic" panose="020B0600070205080204" pitchFamily="34" charset="-128"/>
              </a:rPr>
              <a:t>从黑暗的权势下得到释放</a:t>
            </a:r>
            <a:endParaRPr lang="en-US" sz="3200" b="1" dirty="0">
              <a:solidFill>
                <a:srgbClr val="FFFFFF"/>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endParaRPr>
          </a:p>
          <a:p>
            <a:pPr marL="628650" indent="-628650" algn="l" defTabSz="914400">
              <a:buFont typeface="+mj-lt"/>
              <a:buAutoNum type="arabicPeriod" startAt="11"/>
              <a:defRPr/>
            </a:pPr>
            <a:r>
              <a:rPr lang="zh-CN" altLang="en-US" sz="3200" dirty="0">
                <a:latin typeface="MS PGothic" panose="020B0600070205080204" pitchFamily="34" charset="-128"/>
                <a:ea typeface="MS PGothic" panose="020B0600070205080204" pitchFamily="34" charset="-128"/>
              </a:rPr>
              <a:t>被迁入神的国度</a:t>
            </a:r>
            <a:endParaRPr lang="en-US" sz="3200" b="1" dirty="0">
              <a:solidFill>
                <a:srgbClr val="FFFFFF"/>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endParaRPr>
          </a:p>
          <a:p>
            <a:pPr marL="628650" indent="-628650" algn="l" defTabSz="914400">
              <a:buFont typeface="+mj-lt"/>
              <a:buAutoNum type="arabicPeriod" startAt="11"/>
              <a:defRPr/>
            </a:pPr>
            <a:r>
              <a:rPr lang="zh-CN" altLang="en-US" sz="3200" dirty="0">
                <a:latin typeface="MS PGothic" panose="020B0600070205080204" pitchFamily="34" charset="-128"/>
                <a:ea typeface="MS PGothic" panose="020B0600070205080204" pitchFamily="34" charset="-128"/>
              </a:rPr>
              <a:t>被建造在基督耶稣的盘石上</a:t>
            </a:r>
            <a:endParaRPr lang="en-US" sz="3200" b="1" dirty="0">
              <a:solidFill>
                <a:srgbClr val="FFFFFF"/>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endParaRPr>
          </a:p>
          <a:p>
            <a:pPr marL="628650" indent="-628650" algn="l" defTabSz="914400">
              <a:buFont typeface="+mj-lt"/>
              <a:buAutoNum type="arabicPeriod" startAt="11"/>
              <a:defRPr/>
            </a:pPr>
            <a:r>
              <a:rPr lang="zh-CN" altLang="en-US" sz="3200" dirty="0">
                <a:latin typeface="MS PGothic" panose="020B0600070205080204" pitchFamily="34" charset="-128"/>
                <a:ea typeface="MS PGothic" panose="020B0600070205080204" pitchFamily="34" charset="-128"/>
              </a:rPr>
              <a:t>成为父神赐给基督的礼物</a:t>
            </a:r>
            <a:endParaRPr lang="en-US" sz="3200" b="1" dirty="0">
              <a:solidFill>
                <a:srgbClr val="FFFFFF"/>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endParaRPr>
          </a:p>
          <a:p>
            <a:pPr marL="628650" indent="-628650" algn="l" defTabSz="914400">
              <a:buFont typeface="+mj-lt"/>
              <a:buAutoNum type="arabicPeriod" startAt="11"/>
              <a:defRPr/>
            </a:pPr>
            <a:r>
              <a:rPr lang="zh-CN" altLang="en-US" sz="3200" dirty="0">
                <a:latin typeface="MS PGothic" panose="020B0600070205080204" pitchFamily="34" charset="-128"/>
                <a:ea typeface="MS PGothic" panose="020B0600070205080204" pitchFamily="34" charset="-128"/>
              </a:rPr>
              <a:t>基督里行了割礼</a:t>
            </a:r>
            <a:endParaRPr lang="en-US" sz="3200" b="1" dirty="0">
              <a:solidFill>
                <a:srgbClr val="FFFFFF"/>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endParaRPr>
          </a:p>
          <a:p>
            <a:pPr marL="628650" indent="-628650" algn="l" defTabSz="914400">
              <a:buFont typeface="+mj-lt"/>
              <a:buAutoNum type="arabicPeriod" startAt="11"/>
              <a:defRPr/>
            </a:pPr>
            <a:r>
              <a:rPr lang="zh-CN" altLang="en-US" sz="3200" dirty="0">
                <a:latin typeface="MS PGothic" panose="020B0600070205080204" pitchFamily="34" charset="-128"/>
                <a:ea typeface="MS PGothic" panose="020B0600070205080204" pitchFamily="34" charset="-128"/>
              </a:rPr>
              <a:t>圣洁和君尊的祭司职分</a:t>
            </a:r>
            <a:endParaRPr lang="en-US" sz="3200" b="1" dirty="0">
              <a:solidFill>
                <a:srgbClr val="FFFFFF"/>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endParaRPr>
          </a:p>
          <a:p>
            <a:pPr marL="628650" indent="-628650" algn="l" defTabSz="914400">
              <a:buFont typeface="+mj-lt"/>
              <a:buAutoNum type="arabicPeriod" startAt="11"/>
              <a:defRPr/>
            </a:pPr>
            <a:r>
              <a:rPr lang="zh-CN" altLang="en-US" sz="3200" dirty="0">
                <a:latin typeface="MS PGothic" panose="020B0600070205080204" pitchFamily="34" charset="-128"/>
                <a:ea typeface="MS PGothic" panose="020B0600070205080204" pitchFamily="34" charset="-128"/>
              </a:rPr>
              <a:t>被拣选的一代和特殊的子民</a:t>
            </a:r>
            <a:endParaRPr lang="en-US" sz="3200" b="1" dirty="0">
              <a:solidFill>
                <a:srgbClr val="FFFFFF"/>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endParaRPr>
          </a:p>
          <a:p>
            <a:pPr marL="628650" indent="-628650" algn="l" defTabSz="914400">
              <a:buFont typeface="+mj-lt"/>
              <a:buAutoNum type="arabicPeriod" startAt="11"/>
              <a:defRPr/>
            </a:pPr>
            <a:r>
              <a:rPr lang="zh-CN" altLang="en-US" sz="3200" dirty="0">
                <a:latin typeface="MS PGothic" panose="020B0600070205080204" pitchFamily="34" charset="-128"/>
                <a:ea typeface="MS PGothic" panose="020B0600070205080204" pitchFamily="34" charset="-128"/>
              </a:rPr>
              <a:t>可以和上帝接触</a:t>
            </a:r>
            <a:endParaRPr lang="en-US" sz="3200" b="1" dirty="0">
              <a:solidFill>
                <a:srgbClr val="FFFFFF"/>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endParaRPr>
          </a:p>
          <a:p>
            <a:pPr marL="628650" indent="-628650" algn="l" defTabSz="914400">
              <a:buFont typeface="+mj-lt"/>
              <a:buAutoNum type="arabicPeriod" startAt="11"/>
              <a:defRPr/>
            </a:pPr>
            <a:r>
              <a:rPr lang="zh-CN" altLang="en-US" sz="3200" dirty="0">
                <a:latin typeface="MS PGothic" panose="020B0600070205080204" pitchFamily="34" charset="-128"/>
                <a:ea typeface="MS PGothic" panose="020B0600070205080204" pitchFamily="34" charset="-128"/>
              </a:rPr>
              <a:t>得到上帝的更多的关照</a:t>
            </a:r>
            <a:endParaRPr lang="en-US" sz="3200" b="1" dirty="0">
              <a:solidFill>
                <a:srgbClr val="FFFFFF"/>
              </a:solidFill>
              <a:effectLst>
                <a:glow rad="127000">
                  <a:srgbClr val="000000"/>
                </a:glow>
              </a:effectLst>
              <a:latin typeface="MS PGothic" panose="020B0600070205080204" pitchFamily="34" charset="-128"/>
              <a:ea typeface="MS PGothic" panose="020B0600070205080204" pitchFamily="34" charset="-128"/>
              <a:cs typeface="ＭＳ Ｐゴシック" charset="0"/>
            </a:endParaRPr>
          </a:p>
        </p:txBody>
      </p:sp>
      <p:sp>
        <p:nvSpPr>
          <p:cNvPr id="6" name="Rectangle 2"/>
          <p:cNvSpPr txBox="1">
            <a:spLocks noChangeArrowheads="1"/>
          </p:cNvSpPr>
          <p:nvPr/>
        </p:nvSpPr>
        <p:spPr bwMode="auto">
          <a:xfrm>
            <a:off x="6942055" y="-22225"/>
            <a:ext cx="2195736" cy="2371104"/>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914400">
              <a:defRPr/>
            </a:pPr>
            <a:r>
              <a:rPr lang="zh-CN" altLang="en-US" kern="0" dirty="0"/>
              <a:t>我们在基督里的身份</a:t>
            </a:r>
            <a:endParaRPr lang="en-US" b="1" kern="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1500320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243858" y="0"/>
            <a:ext cx="2069604" cy="302433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6948264" y="49784"/>
            <a:ext cx="2195736" cy="2371104"/>
          </a:xfrm>
          <a:noFill/>
          <a:effectLst/>
        </p:spPr>
        <p:txBody>
          <a:bodyPr anchor="t"/>
          <a:lstStyle/>
          <a:p>
            <a:pPr algn="r" defTabSz="914400">
              <a:defRPr/>
            </a:pPr>
            <a:r>
              <a:rPr lang="zh-CN" altLang="en-US" dirty="0"/>
              <a:t>我们在基督里的身份</a:t>
            </a:r>
            <a:endParaRPr lang="en-US"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31045" y="1244354"/>
            <a:ext cx="9144000" cy="49849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628650" indent="-628650" algn="l" defTabSz="914400">
              <a:buFont typeface="+mj-lt"/>
              <a:buAutoNum type="arabicPeriod" startAt="23"/>
              <a:defRPr/>
            </a:pPr>
            <a:r>
              <a:rPr lang="zh-CN" altLang="en-US" sz="3200" b="1" dirty="0">
                <a:latin typeface="MS PGothic" panose="020B0600070205080204" pitchFamily="34" charset="-128"/>
                <a:ea typeface="MS PGothic" panose="020B0600070205080204" pitchFamily="34" charset="-128"/>
              </a:rPr>
              <a:t>他的产业</a:t>
            </a:r>
            <a:endParaRPr lang="en-US" sz="3200" b="1" dirty="0">
              <a:solidFill>
                <a:srgbClr val="FFFFFF"/>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endParaRPr>
          </a:p>
          <a:p>
            <a:pPr marL="628650" indent="-628650" algn="l" defTabSz="914400">
              <a:buFont typeface="+mj-lt"/>
              <a:buAutoNum type="arabicPeriod" startAt="23"/>
              <a:defRPr/>
            </a:pPr>
            <a:r>
              <a:rPr lang="zh-CN" altLang="en-US" sz="3200" b="1" dirty="0">
                <a:latin typeface="MS PGothic" panose="020B0600070205080204" pitchFamily="34" charset="-128"/>
                <a:ea typeface="MS PGothic" panose="020B0600070205080204" pitchFamily="34" charset="-128"/>
              </a:rPr>
              <a:t>我们的产业</a:t>
            </a:r>
            <a:endParaRPr lang="en-US" sz="3200" b="1" dirty="0">
              <a:solidFill>
                <a:srgbClr val="FFFFFF"/>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endParaRPr>
          </a:p>
          <a:p>
            <a:pPr marL="628650" indent="-628650" algn="l" defTabSz="914400">
              <a:buFont typeface="+mj-lt"/>
              <a:buAutoNum type="arabicPeriod" startAt="23"/>
              <a:defRPr/>
            </a:pPr>
            <a:r>
              <a:rPr lang="zh-CN" altLang="en-US" sz="3200" b="1" dirty="0">
                <a:latin typeface="MS PGothic" panose="020B0600070205080204" pitchFamily="34" charset="-128"/>
                <a:ea typeface="MS PGothic" panose="020B0600070205080204" pitchFamily="34" charset="-128"/>
              </a:rPr>
              <a:t>天上的集会</a:t>
            </a:r>
            <a:endParaRPr lang="en-US" sz="3200" b="1" dirty="0">
              <a:solidFill>
                <a:srgbClr val="FFFFFF"/>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endParaRPr>
          </a:p>
          <a:p>
            <a:pPr marL="628650" indent="-628650" algn="l" defTabSz="914400">
              <a:buFont typeface="+mj-lt"/>
              <a:buAutoNum type="arabicPeriod" startAt="23"/>
              <a:defRPr/>
            </a:pPr>
            <a:r>
              <a:rPr lang="zh-CN" altLang="en-US" sz="3200" b="1" dirty="0">
                <a:solidFill>
                  <a:srgbClr val="FFFFFF"/>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天国的公民</a:t>
            </a:r>
            <a:endParaRPr lang="en-US" sz="3200" b="1" dirty="0">
              <a:solidFill>
                <a:srgbClr val="FFFFFF"/>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endParaRPr>
          </a:p>
          <a:p>
            <a:pPr marL="628650" indent="-628650" algn="l" defTabSz="914400">
              <a:buFont typeface="+mj-lt"/>
              <a:buAutoNum type="arabicPeriod" startAt="23"/>
              <a:defRPr/>
            </a:pPr>
            <a:r>
              <a:rPr lang="zh-CN" altLang="en-US" sz="3200" b="1" dirty="0">
                <a:latin typeface="MS PGothic" panose="020B0600070205080204" pitchFamily="34" charset="-128"/>
                <a:ea typeface="MS PGothic" panose="020B0600070205080204" pitchFamily="34" charset="-128"/>
              </a:rPr>
              <a:t>神的家庭和家</a:t>
            </a:r>
            <a:endParaRPr lang="en-US" sz="3200" b="1" dirty="0">
              <a:solidFill>
                <a:srgbClr val="FFFFFF"/>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endParaRPr>
          </a:p>
          <a:p>
            <a:pPr marL="628650" indent="-628650" algn="l" defTabSz="914400">
              <a:buFont typeface="+mj-lt"/>
              <a:buAutoNum type="arabicPeriod" startAt="23"/>
              <a:defRPr/>
            </a:pPr>
            <a:r>
              <a:rPr lang="zh-CN" altLang="en-US" sz="3200" b="1" dirty="0">
                <a:latin typeface="MS PGothic" panose="020B0600070205080204" pitchFamily="34" charset="-128"/>
                <a:ea typeface="MS PGothic" panose="020B0600070205080204" pitchFamily="34" charset="-128"/>
              </a:rPr>
              <a:t>主里的光</a:t>
            </a:r>
            <a:endParaRPr lang="en-US" sz="3200" b="1" dirty="0">
              <a:solidFill>
                <a:srgbClr val="FFFFFF"/>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endParaRPr>
          </a:p>
          <a:p>
            <a:pPr marL="628650" indent="-628650" algn="l" defTabSz="914400">
              <a:buFont typeface="+mj-lt"/>
              <a:buAutoNum type="arabicPeriod" startAt="23"/>
              <a:defRPr/>
            </a:pPr>
            <a:r>
              <a:rPr lang="zh-CN" altLang="en-US" sz="3200" b="1" dirty="0">
                <a:solidFill>
                  <a:srgbClr val="FFFFFF"/>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与父， 圣子， 圣灵至关重要地联合</a:t>
            </a:r>
            <a:endParaRPr lang="en-US" sz="3200" b="1" dirty="0">
              <a:solidFill>
                <a:srgbClr val="FFFFFF"/>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endParaRPr>
          </a:p>
          <a:p>
            <a:pPr marL="628650" indent="-628650" algn="l" defTabSz="914400">
              <a:buFont typeface="+mj-lt"/>
              <a:buAutoNum type="arabicPeriod" startAt="23"/>
              <a:defRPr/>
            </a:pPr>
            <a:r>
              <a:rPr lang="zh-CN" altLang="en-US" sz="3200" b="1" dirty="0">
                <a:solidFill>
                  <a:srgbClr val="FFFFFF"/>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得到</a:t>
            </a:r>
            <a:r>
              <a:rPr lang="zh-CN" altLang="en-US" sz="3200" b="1" dirty="0">
                <a:latin typeface="MS PGothic" panose="020B0600070205080204" pitchFamily="34" charset="-128"/>
                <a:ea typeface="MS PGothic" panose="020B0600070205080204" pitchFamily="34" charset="-128"/>
              </a:rPr>
              <a:t>“初熟的果实”和圣灵的“热心”的祝福</a:t>
            </a:r>
            <a:endParaRPr lang="en-US" sz="3200" b="1" dirty="0">
              <a:solidFill>
                <a:srgbClr val="FFFFFF"/>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endParaRPr>
          </a:p>
          <a:p>
            <a:pPr marL="628650" indent="-628650" algn="l" defTabSz="914400">
              <a:buFont typeface="+mj-lt"/>
              <a:buAutoNum type="arabicPeriod" startAt="23"/>
              <a:defRPr/>
            </a:pPr>
            <a:r>
              <a:rPr lang="zh-CN" altLang="en-US" sz="3200" b="1" dirty="0">
                <a:latin typeface="MS PGothic" panose="020B0600070205080204" pitchFamily="34" charset="-128"/>
                <a:ea typeface="MS PGothic" panose="020B0600070205080204" pitchFamily="34" charset="-128"/>
              </a:rPr>
              <a:t>被荣耀</a:t>
            </a:r>
            <a:endParaRPr lang="en-US" sz="3200" b="1" dirty="0">
              <a:solidFill>
                <a:srgbClr val="FFFFFF"/>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endParaRPr>
          </a:p>
          <a:p>
            <a:pPr marL="628650" indent="-628650" algn="l" defTabSz="914400">
              <a:buFont typeface="+mj-lt"/>
              <a:buAutoNum type="arabicPeriod" startAt="23"/>
              <a:defRPr/>
            </a:pPr>
            <a:r>
              <a:rPr lang="zh-CN" altLang="en-US" sz="3200" b="1" dirty="0">
                <a:latin typeface="MS PGothic" panose="020B0600070205080204" pitchFamily="34" charset="-128"/>
                <a:ea typeface="MS PGothic" panose="020B0600070205080204" pitchFamily="34" charset="-128"/>
              </a:rPr>
              <a:t>在基督里得以完全</a:t>
            </a:r>
            <a:endParaRPr lang="en-US" sz="3200" b="1" dirty="0">
              <a:solidFill>
                <a:srgbClr val="FFFFFF"/>
              </a:solidFill>
              <a:effectLst>
                <a:glow rad="127000">
                  <a:srgbClr val="000000"/>
                </a:glow>
              </a:effectLst>
              <a:latin typeface="MS PGothic" panose="020B0600070205080204" pitchFamily="34" charset="-128"/>
              <a:ea typeface="MS PGothic" panose="020B0600070205080204" pitchFamily="34" charset="-128"/>
              <a:cs typeface="ＭＳ Ｐゴシック" charset="0"/>
            </a:endParaRPr>
          </a:p>
          <a:p>
            <a:pPr marL="628650" indent="-628650" algn="l" defTabSz="914400">
              <a:buFont typeface="+mj-lt"/>
              <a:buAutoNum type="arabicPeriod" startAt="23"/>
              <a:defRPr/>
            </a:pPr>
            <a:r>
              <a:rPr lang="zh-CN" altLang="en-US" sz="3200" b="1" dirty="0">
                <a:latin typeface="MS PGothic" panose="020B0600070205080204" pitchFamily="34" charset="-128"/>
                <a:ea typeface="MS PGothic" panose="020B0600070205080204" pitchFamily="34" charset="-128"/>
              </a:rPr>
              <a:t>拥有所有属灵的祝福</a:t>
            </a:r>
            <a:endParaRPr lang="en-US" sz="3200" b="1" dirty="0">
              <a:solidFill>
                <a:srgbClr val="FFFFFF"/>
              </a:solidFill>
              <a:effectLst>
                <a:glow rad="127000">
                  <a:srgbClr val="000000"/>
                </a:glow>
              </a:effectLst>
              <a:latin typeface="MS PGothic" panose="020B0600070205080204" pitchFamily="34" charset="-128"/>
              <a:ea typeface="MS PGothic" panose="020B0600070205080204" pitchFamily="34" charset="-128"/>
              <a:cs typeface="ＭＳ Ｐゴシック" charset="0"/>
            </a:endParaRPr>
          </a:p>
        </p:txBody>
      </p:sp>
    </p:spTree>
    <p:extLst>
      <p:ext uri="{BB962C8B-B14F-4D97-AF65-F5344CB8AC3E}">
        <p14:creationId xmlns:p14="http://schemas.microsoft.com/office/powerpoint/2010/main" val="16918830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1880"/>
            <a:ext cx="9144000" cy="3120792"/>
          </a:xfrm>
          <a:effectLst>
            <a:outerShdw blurRad="63500" dist="35921" dir="2700000" algn="ctr" rotWithShape="0">
              <a:schemeClr val="tx2">
                <a:alpha val="74998"/>
              </a:schemeClr>
            </a:outerShdw>
          </a:effectLst>
        </p:spPr>
        <p:txBody>
          <a:bodyPr/>
          <a:lstStyle/>
          <a:p>
            <a:pPr>
              <a:defRPr/>
            </a:pPr>
            <a:r>
              <a:rPr lang="zh-CN" altLang="en-US" sz="5400" dirty="0"/>
              <a:t>在今日的教导里，有没有教导我们在基督里的地位吗？</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0" y="4334933"/>
            <a:ext cx="9144000" cy="213866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5400" dirty="0"/>
              <a:t>相反，我们强调。。。。</a:t>
            </a:r>
            <a:endParaRPr lang="en-US" sz="54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2670414"/>
            <a:ext cx="9144000" cy="185078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5400" b="1" dirty="0">
                <a:effectLst>
                  <a:glow rad="127000">
                    <a:schemeClr val="tx1"/>
                  </a:glow>
                </a:effectLst>
                <a:latin typeface="Arial" charset="0"/>
                <a:ea typeface="ＭＳ Ｐゴシック" charset="0"/>
                <a:cs typeface="ＭＳ Ｐゴシック" charset="0"/>
              </a:rPr>
              <a:t>不多。</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938372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0594" name="Rectangle 2"/>
          <p:cNvSpPr>
            <a:spLocks noGrp="1" noChangeArrowheads="1"/>
          </p:cNvSpPr>
          <p:nvPr>
            <p:ph type="ctrTitle"/>
          </p:nvPr>
        </p:nvSpPr>
        <p:spPr/>
        <p:txBody>
          <a:bodyPr/>
          <a:lstStyle/>
          <a:p>
            <a:pPr eaLnBrk="1" hangingPunct="1"/>
            <a:r>
              <a:rPr lang="zh-CN" altLang="en-US" dirty="0">
                <a:solidFill>
                  <a:schemeClr val="bg1"/>
                </a:solidFill>
              </a:rPr>
              <a:t>罗马 </a:t>
            </a:r>
            <a:r>
              <a:rPr lang="en-US" dirty="0">
                <a:solidFill>
                  <a:schemeClr val="bg1"/>
                </a:solidFill>
              </a:rPr>
              <a:t>5</a:t>
            </a:r>
            <a:endParaRPr lang="en-US" dirty="0"/>
          </a:p>
        </p:txBody>
      </p:sp>
      <p:sp>
        <p:nvSpPr>
          <p:cNvPr id="750595" name="Rectangle 3"/>
          <p:cNvSpPr>
            <a:spLocks noGrp="1" noChangeArrowheads="1"/>
          </p:cNvSpPr>
          <p:nvPr>
            <p:ph type="subTitle" idx="1"/>
          </p:nvPr>
        </p:nvSpPr>
        <p:spPr/>
        <p:txBody>
          <a:bodyPr/>
          <a:lstStyle/>
          <a:p>
            <a:pPr eaLnBrk="1" hangingPunct="1"/>
            <a:r>
              <a:rPr lang="zh-CN" altLang="en-US" b="1" i="1" dirty="0">
                <a:solidFill>
                  <a:srgbClr val="FFFFFF"/>
                </a:solidFill>
              </a:rPr>
              <a:t>透过归罪带来称义的确据</a:t>
            </a:r>
          </a:p>
        </p:txBody>
      </p:sp>
    </p:spTree>
    <p:extLst>
      <p:ext uri="{BB962C8B-B14F-4D97-AF65-F5344CB8AC3E}">
        <p14:creationId xmlns:p14="http://schemas.microsoft.com/office/powerpoint/2010/main" val="1097340120"/>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9889" name="Picture 2" descr="图片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26988"/>
            <a:ext cx="9144000" cy="69151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9890" name="Rectangle 3"/>
          <p:cNvSpPr>
            <a:spLocks noGrp="1" noChangeArrowheads="1"/>
          </p:cNvSpPr>
          <p:nvPr>
            <p:ph type="title"/>
          </p:nvPr>
        </p:nvSpPr>
        <p:spPr>
          <a:xfrm>
            <a:off x="0" y="304800"/>
            <a:ext cx="9144000" cy="838200"/>
          </a:xfrm>
        </p:spPr>
        <p:txBody>
          <a:bodyPr/>
          <a:lstStyle/>
          <a:p>
            <a:r>
              <a:rPr lang="zh-CN" altLang="en-US" sz="4000" b="1" dirty="0">
                <a:solidFill>
                  <a:schemeClr val="bg1"/>
                </a:solidFill>
                <a:latin typeface="Copperplate Gothic Light" charset="0"/>
                <a:ea typeface="SimSun" charset="0"/>
                <a:cs typeface="SimSun" charset="0"/>
              </a:rPr>
              <a:t>罗马书里的义</a:t>
            </a:r>
          </a:p>
        </p:txBody>
      </p:sp>
      <p:sp>
        <p:nvSpPr>
          <p:cNvPr id="549891" name="Text Box 4"/>
          <p:cNvSpPr txBox="1">
            <a:spLocks noChangeArrowheads="1"/>
          </p:cNvSpPr>
          <p:nvPr/>
        </p:nvSpPr>
        <p:spPr bwMode="auto">
          <a:xfrm>
            <a:off x="8382000" y="76200"/>
            <a:ext cx="6413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defTabSz="914400" eaLnBrk="1" fontAlgn="base" hangingPunct="1">
              <a:spcBef>
                <a:spcPct val="0"/>
              </a:spcBef>
              <a:spcAft>
                <a:spcPct val="0"/>
              </a:spcAft>
            </a:pPr>
            <a:r>
              <a:rPr lang="en-US" altLang="zh-CN" sz="2400" b="1" dirty="0">
                <a:solidFill>
                  <a:srgbClr val="FFFFFF"/>
                </a:solidFill>
              </a:rPr>
              <a:t>145</a:t>
            </a:r>
          </a:p>
        </p:txBody>
      </p:sp>
      <p:graphicFrame>
        <p:nvGraphicFramePr>
          <p:cNvPr id="1031173" name="Group 5"/>
          <p:cNvGraphicFramePr>
            <a:graphicFrameLocks noGrp="1"/>
          </p:cNvGraphicFramePr>
          <p:nvPr/>
        </p:nvGraphicFramePr>
        <p:xfrm>
          <a:off x="76200" y="1473200"/>
          <a:ext cx="8991600" cy="5232400"/>
        </p:xfrm>
        <a:graphic>
          <a:graphicData uri="http://schemas.openxmlformats.org/drawingml/2006/table">
            <a:tbl>
              <a:tblPr/>
              <a:tblGrid>
                <a:gridCol w="1143000">
                  <a:extLst>
                    <a:ext uri="{9D8B030D-6E8A-4147-A177-3AD203B41FA5}">
                      <a16:colId xmlns:a16="http://schemas.microsoft.com/office/drawing/2014/main" val="20000"/>
                    </a:ext>
                  </a:extLst>
                </a:gridCol>
                <a:gridCol w="1425575">
                  <a:extLst>
                    <a:ext uri="{9D8B030D-6E8A-4147-A177-3AD203B41FA5}">
                      <a16:colId xmlns:a16="http://schemas.microsoft.com/office/drawing/2014/main" val="20001"/>
                    </a:ext>
                  </a:extLst>
                </a:gridCol>
                <a:gridCol w="1284288">
                  <a:extLst>
                    <a:ext uri="{9D8B030D-6E8A-4147-A177-3AD203B41FA5}">
                      <a16:colId xmlns:a16="http://schemas.microsoft.com/office/drawing/2014/main" val="20002"/>
                    </a:ext>
                  </a:extLst>
                </a:gridCol>
                <a:gridCol w="1285875">
                  <a:extLst>
                    <a:ext uri="{9D8B030D-6E8A-4147-A177-3AD203B41FA5}">
                      <a16:colId xmlns:a16="http://schemas.microsoft.com/office/drawing/2014/main" val="20003"/>
                    </a:ext>
                  </a:extLst>
                </a:gridCol>
                <a:gridCol w="1284287">
                  <a:extLst>
                    <a:ext uri="{9D8B030D-6E8A-4147-A177-3AD203B41FA5}">
                      <a16:colId xmlns:a16="http://schemas.microsoft.com/office/drawing/2014/main" val="20004"/>
                    </a:ext>
                  </a:extLst>
                </a:gridCol>
                <a:gridCol w="1284288">
                  <a:extLst>
                    <a:ext uri="{9D8B030D-6E8A-4147-A177-3AD203B41FA5}">
                      <a16:colId xmlns:a16="http://schemas.microsoft.com/office/drawing/2014/main" val="20005"/>
                    </a:ext>
                  </a:extLst>
                </a:gridCol>
                <a:gridCol w="1284287">
                  <a:extLst>
                    <a:ext uri="{9D8B030D-6E8A-4147-A177-3AD203B41FA5}">
                      <a16:colId xmlns:a16="http://schemas.microsoft.com/office/drawing/2014/main" val="20006"/>
                    </a:ext>
                  </a:extLst>
                </a:gridCol>
              </a:tblGrid>
              <a:tr h="174307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GB" sz="2000" b="1" i="0" u="none" strike="noStrike" cap="none" normalizeH="0" baseline="0" dirty="0">
                          <a:ln>
                            <a:noFill/>
                          </a:ln>
                          <a:solidFill>
                            <a:schemeClr val="bg1"/>
                          </a:solidFill>
                          <a:effectLst>
                            <a:outerShdw blurRad="38100" dist="38100" dir="2700000" algn="tl">
                              <a:srgbClr val="808080"/>
                            </a:outerShdw>
                          </a:effectLst>
                          <a:latin typeface="Arial" charset="0"/>
                          <a:ea typeface="SimSun" charset="0"/>
                          <a:cs typeface="SimSun" charset="0"/>
                        </a:rPr>
                        <a:t>主题</a:t>
                      </a:r>
                      <a:endParaRPr kumimoji="0" lang="zh-CN" altLang="en-US" sz="2000" b="1" i="0" u="none" strike="noStrike" cap="none" normalizeH="0" baseline="0" dirty="0">
                        <a:ln>
                          <a:noFill/>
                        </a:ln>
                        <a:solidFill>
                          <a:schemeClr val="bg1"/>
                        </a:solidFill>
                        <a:effectLst>
                          <a:outerShdw blurRad="38100" dist="38100" dir="2700000" algn="tl">
                            <a:srgbClr val="808080"/>
                          </a:outerShdw>
                        </a:effectLst>
                        <a:latin typeface="Arial" charset="0"/>
                        <a:ea typeface="SimSun" charset="0"/>
                        <a:cs typeface="SimSun"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000" b="1" i="0" u="none" strike="noStrike" cap="none" normalizeH="0" baseline="0" dirty="0">
                          <a:ln>
                            <a:noFill/>
                          </a:ln>
                          <a:solidFill>
                            <a:schemeClr val="bg1"/>
                          </a:solidFill>
                          <a:effectLst>
                            <a:outerShdw blurRad="38100" dist="38100" dir="2700000" algn="tl">
                              <a:srgbClr val="808080"/>
                            </a:outerShdw>
                          </a:effectLst>
                          <a:latin typeface="Arial" charset="0"/>
                          <a:ea typeface="SimSun" charset="0"/>
                          <a:cs typeface="SimSun" charset="0"/>
                        </a:rPr>
                        <a:t>需要</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000" b="1" i="0" u="none" strike="noStrike" cap="none" normalizeH="0" baseline="0" dirty="0">
                          <a:ln>
                            <a:noFill/>
                          </a:ln>
                          <a:solidFill>
                            <a:schemeClr val="bg1"/>
                          </a:solidFill>
                          <a:effectLst>
                            <a:outerShdw blurRad="38100" dist="38100" dir="2700000" algn="tl">
                              <a:srgbClr val="000000"/>
                            </a:outerShdw>
                          </a:effectLst>
                          <a:latin typeface="Arial" charset="0"/>
                          <a:ea typeface="SimSun" charset="0"/>
                          <a:cs typeface="SimSun" charset="0"/>
                        </a:rPr>
                        <a:t>供应</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000" b="1" i="0" u="none" strike="noStrike" cap="none" normalizeH="0" baseline="0" dirty="0">
                          <a:ln>
                            <a:noFill/>
                          </a:ln>
                          <a:solidFill>
                            <a:schemeClr val="bg1"/>
                          </a:solidFill>
                          <a:effectLst>
                            <a:outerShdw blurRad="38100" dist="38100" dir="2700000" algn="tl">
                              <a:srgbClr val="808080"/>
                            </a:outerShdw>
                          </a:effectLst>
                          <a:latin typeface="Arial" charset="0"/>
                          <a:ea typeface="SimSun" charset="0"/>
                          <a:cs typeface="SimSun" charset="0"/>
                        </a:rPr>
                        <a:t>传授</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000" b="1" i="0" u="none" strike="noStrike" cap="none" normalizeH="0" baseline="0" dirty="0">
                          <a:ln>
                            <a:noFill/>
                          </a:ln>
                          <a:solidFill>
                            <a:schemeClr val="bg1"/>
                          </a:solidFill>
                          <a:effectLst>
                            <a:outerShdw blurRad="38100" dist="38100" dir="2700000" algn="tl">
                              <a:srgbClr val="808080"/>
                            </a:outerShdw>
                          </a:effectLst>
                          <a:latin typeface="Arial" charset="0"/>
                          <a:ea typeface="SimSun" charset="0"/>
                          <a:cs typeface="SimSun" charset="0"/>
                        </a:rPr>
                        <a:t>证实</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000" b="1" i="0" u="none" strike="noStrike" cap="none" normalizeH="0" baseline="0" dirty="0">
                          <a:ln>
                            <a:noFill/>
                          </a:ln>
                          <a:solidFill>
                            <a:schemeClr val="bg1"/>
                          </a:solidFill>
                          <a:effectLst>
                            <a:outerShdw blurRad="38100" dist="38100" dir="2700000" algn="tl">
                              <a:srgbClr val="808080"/>
                            </a:outerShdw>
                          </a:effectLst>
                          <a:latin typeface="Arial" charset="0"/>
                          <a:ea typeface="SimSun" charset="0"/>
                          <a:cs typeface="SimSun" charset="0"/>
                        </a:rPr>
                        <a:t>应用</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000" b="1" i="0" u="none" strike="noStrike" cap="none" normalizeH="0" baseline="0" dirty="0">
                          <a:ln>
                            <a:noFill/>
                          </a:ln>
                          <a:solidFill>
                            <a:schemeClr val="bg1"/>
                          </a:solidFill>
                          <a:effectLst>
                            <a:outerShdw blurRad="38100" dist="38100" dir="2700000" algn="tl">
                              <a:srgbClr val="808080"/>
                            </a:outerShdw>
                          </a:effectLst>
                          <a:latin typeface="Arial" charset="0"/>
                          <a:ea typeface="SimSun" charset="0"/>
                          <a:cs typeface="SimSun" charset="0"/>
                        </a:rPr>
                        <a:t>传播</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74625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000" b="1" i="0" u="none" strike="noStrike" cap="none" normalizeH="0" baseline="0" dirty="0">
                          <a:ln>
                            <a:noFill/>
                          </a:ln>
                          <a:solidFill>
                            <a:schemeClr val="bg1"/>
                          </a:solidFill>
                          <a:effectLst>
                            <a:outerShdw blurRad="38100" dist="38100" dir="2700000" algn="tl">
                              <a:srgbClr val="808080"/>
                            </a:outerShdw>
                          </a:effectLst>
                          <a:latin typeface="Arial" charset="0"/>
                          <a:ea typeface="SimSun" charset="0"/>
                          <a:cs typeface="SimSun" charset="0"/>
                        </a:rPr>
                        <a:t>序言</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2000" b="1" i="0" u="none" strike="noStrike" cap="none" normalizeH="0" baseline="0" dirty="0">
                          <a:ln>
                            <a:noFill/>
                          </a:ln>
                          <a:solidFill>
                            <a:schemeClr val="bg1"/>
                          </a:solidFill>
                          <a:effectLst/>
                          <a:latin typeface="Arial" charset="0"/>
                          <a:ea typeface="SimSun" charset="0"/>
                          <a:cs typeface="SimSun" charset="0"/>
                        </a:rPr>
                        <a:t>1:1-17</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000" b="1" i="0" u="none" strike="noStrike" cap="none" normalizeH="0" baseline="0" dirty="0">
                          <a:ln>
                            <a:noFill/>
                          </a:ln>
                          <a:solidFill>
                            <a:schemeClr val="bg1"/>
                          </a:solidFill>
                          <a:effectLst>
                            <a:outerShdw blurRad="38100" dist="38100" dir="2700000" algn="tl">
                              <a:srgbClr val="808080"/>
                            </a:outerShdw>
                          </a:effectLst>
                          <a:latin typeface="Arial" charset="0"/>
                          <a:ea typeface="SimSun" charset="0"/>
                          <a:cs typeface="SimSun" charset="0"/>
                        </a:rPr>
                        <a:t>定罪</a:t>
                      </a:r>
                      <a:endParaRPr kumimoji="0" lang="zh-CN" altLang="en-US" sz="2000" b="1" i="0" u="none" strike="noStrike" cap="none" normalizeH="0" baseline="0" dirty="0">
                        <a:ln>
                          <a:noFill/>
                        </a:ln>
                        <a:solidFill>
                          <a:schemeClr val="bg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2000" b="1" i="0" u="none" strike="noStrike" cap="none" normalizeH="0" baseline="0" dirty="0">
                          <a:ln>
                            <a:noFill/>
                          </a:ln>
                          <a:solidFill>
                            <a:schemeClr val="bg1"/>
                          </a:solidFill>
                          <a:effectLst/>
                          <a:latin typeface="Arial" charset="0"/>
                          <a:ea typeface="SimSun" charset="0"/>
                          <a:cs typeface="SimSun" charset="0"/>
                        </a:rPr>
                        <a:t>1:18</a:t>
                      </a:r>
                      <a:r>
                        <a:rPr kumimoji="0" lang="en-US" altLang="zh-CN" sz="2000" b="1" i="0" u="none" strike="noStrike" cap="none" normalizeH="0" baseline="0" dirty="0">
                          <a:ln>
                            <a:noFill/>
                          </a:ln>
                          <a:solidFill>
                            <a:schemeClr val="bg1"/>
                          </a:solidFill>
                          <a:effectLst/>
                          <a:latin typeface="Comic Sans MS" charset="0"/>
                          <a:ea typeface="SimSun" charset="0"/>
                          <a:cs typeface="SimSun" charset="0"/>
                        </a:rPr>
                        <a:t>–</a:t>
                      </a:r>
                      <a:br>
                        <a:rPr kumimoji="0" lang="en-US" altLang="zh-CN" sz="2000" b="1" i="0" u="none" strike="noStrike" cap="none" normalizeH="0" baseline="0" dirty="0">
                          <a:ln>
                            <a:noFill/>
                          </a:ln>
                          <a:solidFill>
                            <a:schemeClr val="bg1"/>
                          </a:solidFill>
                          <a:effectLst/>
                          <a:latin typeface="Arial" charset="0"/>
                          <a:ea typeface="SimSun" charset="0"/>
                          <a:cs typeface="SimSun" charset="0"/>
                        </a:rPr>
                      </a:br>
                      <a:r>
                        <a:rPr kumimoji="0" lang="en-US" altLang="zh-CN" sz="2000" b="1" i="0" u="none" strike="noStrike" cap="none" normalizeH="0" baseline="0" dirty="0">
                          <a:ln>
                            <a:noFill/>
                          </a:ln>
                          <a:solidFill>
                            <a:schemeClr val="bg1"/>
                          </a:solidFill>
                          <a:effectLst/>
                          <a:latin typeface="Arial" charset="0"/>
                          <a:ea typeface="SimSun" charset="0"/>
                          <a:cs typeface="SimSun" charset="0"/>
                        </a:rPr>
                        <a:t>3:20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000" b="1" i="0" u="none" strike="noStrike" cap="none" normalizeH="0" baseline="0" dirty="0">
                          <a:ln>
                            <a:noFill/>
                          </a:ln>
                          <a:solidFill>
                            <a:schemeClr val="bg1"/>
                          </a:solidFill>
                          <a:effectLst>
                            <a:outerShdw blurRad="38100" dist="38100" dir="2700000" algn="tl">
                              <a:srgbClr val="000000"/>
                            </a:outerShdw>
                          </a:effectLst>
                          <a:latin typeface="Arial" charset="0"/>
                          <a:ea typeface="SimSun" charset="0"/>
                          <a:cs typeface="SimSun" charset="0"/>
                        </a:rPr>
                        <a:t>称义</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2000" b="1" i="0" u="none" strike="noStrike" cap="none" normalizeH="0" baseline="0" dirty="0">
                          <a:ln>
                            <a:noFill/>
                          </a:ln>
                          <a:solidFill>
                            <a:schemeClr val="bg1"/>
                          </a:solidFill>
                          <a:effectLst>
                            <a:outerShdw blurRad="38100" dist="38100" dir="2700000" algn="tl">
                              <a:srgbClr val="000000"/>
                            </a:outerShdw>
                          </a:effectLst>
                          <a:latin typeface="Arial" charset="0"/>
                          <a:ea typeface="SimSun" charset="0"/>
                          <a:cs typeface="SimSun" charset="0"/>
                        </a:rPr>
                        <a:t>3:21</a:t>
                      </a:r>
                      <a:r>
                        <a:rPr kumimoji="0" lang="en-US" altLang="zh-CN" sz="2000" b="1" i="0" u="none" strike="noStrike" cap="none" normalizeH="0" baseline="0" dirty="0">
                          <a:ln>
                            <a:noFill/>
                          </a:ln>
                          <a:solidFill>
                            <a:schemeClr val="bg1"/>
                          </a:solidFill>
                          <a:effectLst>
                            <a:outerShdw blurRad="38100" dist="38100" dir="2700000" algn="tl">
                              <a:srgbClr val="000000"/>
                            </a:outerShdw>
                          </a:effectLst>
                          <a:latin typeface="Comic Sans MS" charset="0"/>
                          <a:ea typeface="SimSun" charset="0"/>
                          <a:cs typeface="SimSun" charset="0"/>
                        </a:rPr>
                        <a:t>–</a:t>
                      </a:r>
                      <a:br>
                        <a:rPr kumimoji="0" lang="en-US" altLang="zh-CN" sz="2000" b="1" i="0" u="none" strike="noStrike" cap="none" normalizeH="0" baseline="0" dirty="0">
                          <a:ln>
                            <a:noFill/>
                          </a:ln>
                          <a:solidFill>
                            <a:schemeClr val="bg1"/>
                          </a:solidFill>
                          <a:effectLst>
                            <a:outerShdw blurRad="38100" dist="38100" dir="2700000" algn="tl">
                              <a:srgbClr val="000000"/>
                            </a:outerShdw>
                          </a:effectLst>
                          <a:latin typeface="Arial" charset="0"/>
                          <a:ea typeface="SimSun" charset="0"/>
                          <a:cs typeface="SimSun" charset="0"/>
                        </a:rPr>
                      </a:br>
                      <a:r>
                        <a:rPr kumimoji="0" lang="en-US" altLang="zh-CN" sz="2000" b="1" i="0" u="none" strike="noStrike" cap="none" normalizeH="0" baseline="0" dirty="0">
                          <a:ln>
                            <a:noFill/>
                          </a:ln>
                          <a:solidFill>
                            <a:schemeClr val="bg1"/>
                          </a:solidFill>
                          <a:effectLst>
                            <a:outerShdw blurRad="38100" dist="38100" dir="2700000" algn="tl">
                              <a:srgbClr val="000000"/>
                            </a:outerShdw>
                          </a:effectLst>
                          <a:latin typeface="Arial" charset="0"/>
                          <a:ea typeface="SimSun" charset="0"/>
                          <a:cs typeface="SimSun" charset="0"/>
                        </a:rPr>
                        <a:t>5:21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000" b="1" i="0" u="none" strike="noStrike" cap="none" normalizeH="0" baseline="0" dirty="0">
                          <a:ln>
                            <a:noFill/>
                          </a:ln>
                          <a:solidFill>
                            <a:schemeClr val="bg1"/>
                          </a:solidFill>
                          <a:effectLst>
                            <a:outerShdw blurRad="38100" dist="38100" dir="2700000" algn="tl">
                              <a:srgbClr val="808080"/>
                            </a:outerShdw>
                          </a:effectLst>
                          <a:latin typeface="Arial" charset="0"/>
                          <a:ea typeface="SimSun" charset="0"/>
                          <a:cs typeface="SimSun" charset="0"/>
                        </a:rPr>
                        <a:t>成圣</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2000" b="1" i="0" u="none" strike="noStrike" cap="none" normalizeH="0" baseline="0" dirty="0">
                          <a:ln>
                            <a:noFill/>
                          </a:ln>
                          <a:solidFill>
                            <a:schemeClr val="bg1"/>
                          </a:solidFill>
                          <a:effectLst>
                            <a:outerShdw blurRad="38100" dist="38100" dir="2700000" algn="tl">
                              <a:srgbClr val="808080"/>
                            </a:outerShdw>
                          </a:effectLst>
                          <a:latin typeface="Arial" charset="0"/>
                          <a:ea typeface="SimSun" charset="0"/>
                          <a:cs typeface="SimSun" charset="0"/>
                        </a:rPr>
                        <a:t>6</a:t>
                      </a:r>
                      <a:r>
                        <a:rPr kumimoji="0" lang="en-US" altLang="zh-CN" sz="2000" b="1" i="0" u="none" strike="noStrike" cap="none" normalizeH="0" baseline="0" dirty="0">
                          <a:ln>
                            <a:noFill/>
                          </a:ln>
                          <a:solidFill>
                            <a:schemeClr val="bg1"/>
                          </a:solidFill>
                          <a:effectLst>
                            <a:outerShdw blurRad="38100" dist="38100" dir="2700000" algn="tl">
                              <a:srgbClr val="808080"/>
                            </a:outerShdw>
                          </a:effectLst>
                          <a:latin typeface="Comic Sans MS" charset="0"/>
                          <a:ea typeface="SimSun" charset="0"/>
                          <a:cs typeface="SimSun" charset="0"/>
                        </a:rPr>
                        <a:t>–</a:t>
                      </a:r>
                      <a:r>
                        <a:rPr kumimoji="0" lang="en-US" altLang="zh-CN" sz="2000" b="1" i="0" u="none" strike="noStrike" cap="none" normalizeH="0" baseline="0" dirty="0">
                          <a:ln>
                            <a:noFill/>
                          </a:ln>
                          <a:solidFill>
                            <a:schemeClr val="bg1"/>
                          </a:solidFill>
                          <a:effectLst>
                            <a:outerShdw blurRad="38100" dist="38100" dir="2700000" algn="tl">
                              <a:srgbClr val="808080"/>
                            </a:outerShdw>
                          </a:effectLst>
                          <a:latin typeface="Arial" charset="0"/>
                          <a:ea typeface="SimSun" charset="0"/>
                          <a:cs typeface="SimSun" charset="0"/>
                        </a:rPr>
                        <a:t>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000" b="1" i="0" u="none" strike="noStrike" cap="none" normalizeH="0" baseline="0" dirty="0">
                          <a:ln>
                            <a:noFill/>
                          </a:ln>
                          <a:solidFill>
                            <a:schemeClr val="bg1"/>
                          </a:solidFill>
                          <a:effectLst>
                            <a:outerShdw blurRad="38100" dist="38100" dir="2700000" algn="tl">
                              <a:srgbClr val="808080"/>
                            </a:outerShdw>
                          </a:effectLst>
                          <a:latin typeface="Arial" charset="0"/>
                          <a:ea typeface="SimSun" charset="0"/>
                          <a:cs typeface="SimSun" charset="0"/>
                        </a:rPr>
                        <a:t>拣选</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2000" b="1" i="0" u="none" strike="noStrike" cap="none" normalizeH="0" baseline="0" dirty="0">
                          <a:ln>
                            <a:noFill/>
                          </a:ln>
                          <a:solidFill>
                            <a:schemeClr val="bg1"/>
                          </a:solidFill>
                          <a:effectLst>
                            <a:outerShdw blurRad="38100" dist="38100" dir="2700000" algn="tl">
                              <a:srgbClr val="808080"/>
                            </a:outerShdw>
                          </a:effectLst>
                          <a:latin typeface="Arial" charset="0"/>
                          <a:ea typeface="SimSun" charset="0"/>
                          <a:cs typeface="SimSun" charset="0"/>
                        </a:rPr>
                        <a:t>9</a:t>
                      </a:r>
                      <a:r>
                        <a:rPr kumimoji="0" lang="en-US" altLang="zh-CN" sz="2000" b="1" i="0" u="none" strike="noStrike" cap="none" normalizeH="0" baseline="0" dirty="0">
                          <a:ln>
                            <a:noFill/>
                          </a:ln>
                          <a:solidFill>
                            <a:schemeClr val="bg1"/>
                          </a:solidFill>
                          <a:effectLst>
                            <a:outerShdw blurRad="38100" dist="38100" dir="2700000" algn="tl">
                              <a:srgbClr val="808080"/>
                            </a:outerShdw>
                          </a:effectLst>
                          <a:latin typeface="Comic Sans MS" charset="0"/>
                          <a:ea typeface="SimSun" charset="0"/>
                          <a:cs typeface="SimSun" charset="0"/>
                        </a:rPr>
                        <a:t>–</a:t>
                      </a:r>
                      <a:r>
                        <a:rPr kumimoji="0" lang="en-US" altLang="zh-CN" sz="2000" b="1" i="0" u="none" strike="noStrike" cap="none" normalizeH="0" baseline="0" dirty="0">
                          <a:ln>
                            <a:noFill/>
                          </a:ln>
                          <a:solidFill>
                            <a:schemeClr val="bg1"/>
                          </a:solidFill>
                          <a:effectLst>
                            <a:outerShdw blurRad="38100" dist="38100" dir="2700000" algn="tl">
                              <a:srgbClr val="808080"/>
                            </a:outerShdw>
                          </a:effectLst>
                          <a:latin typeface="Arial" charset="0"/>
                          <a:ea typeface="SimSun" charset="0"/>
                          <a:cs typeface="SimSun" charset="0"/>
                        </a:rPr>
                        <a:t>11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000" b="1" i="0" u="none" strike="noStrike" cap="none" normalizeH="0" baseline="0" dirty="0">
                          <a:ln>
                            <a:noFill/>
                          </a:ln>
                          <a:solidFill>
                            <a:schemeClr val="bg1"/>
                          </a:solidFill>
                          <a:effectLst>
                            <a:outerShdw blurRad="38100" dist="38100" dir="2700000" algn="tl">
                              <a:srgbClr val="808080"/>
                            </a:outerShdw>
                          </a:effectLst>
                          <a:latin typeface="Arial" charset="0"/>
                          <a:ea typeface="SimSun" charset="0"/>
                          <a:cs typeface="SimSun" charset="0"/>
                        </a:rPr>
                        <a:t>更新</a:t>
                      </a:r>
                      <a:r>
                        <a:rPr kumimoji="0" lang="en-US" altLang="zh-CN" sz="2000" b="1" i="0" u="none" strike="noStrike" cap="none" normalizeH="0" baseline="0" dirty="0">
                          <a:ln>
                            <a:noFill/>
                          </a:ln>
                          <a:solidFill>
                            <a:schemeClr val="bg1"/>
                          </a:solidFill>
                          <a:effectLst>
                            <a:outerShdw blurRad="38100" dist="38100" dir="2700000" algn="tl">
                              <a:srgbClr val="808080"/>
                            </a:outerShdw>
                          </a:effectLst>
                          <a:latin typeface="Arial" charset="0"/>
                          <a:ea typeface="SimSun" charset="0"/>
                          <a:cs typeface="SimSun" charset="0"/>
                        </a:rPr>
                        <a:t>12:1</a:t>
                      </a:r>
                      <a:r>
                        <a:rPr kumimoji="0" lang="en-US" altLang="zh-CN" sz="2000" b="1" i="0" u="none" strike="noStrike" cap="none" normalizeH="0" baseline="0" dirty="0">
                          <a:ln>
                            <a:noFill/>
                          </a:ln>
                          <a:solidFill>
                            <a:schemeClr val="bg1"/>
                          </a:solidFill>
                          <a:effectLst>
                            <a:outerShdw blurRad="38100" dist="38100" dir="2700000" algn="tl">
                              <a:srgbClr val="808080"/>
                            </a:outerShdw>
                          </a:effectLst>
                          <a:latin typeface="Comic Sans MS" charset="0"/>
                          <a:ea typeface="SimSun" charset="0"/>
                          <a:cs typeface="SimSun" charset="0"/>
                        </a:rPr>
                        <a:t>–</a:t>
                      </a:r>
                      <a:br>
                        <a:rPr kumimoji="0" lang="en-US" altLang="zh-CN" sz="2000" b="1" i="0" u="none" strike="noStrike" cap="none" normalizeH="0" baseline="0" dirty="0">
                          <a:ln>
                            <a:noFill/>
                          </a:ln>
                          <a:solidFill>
                            <a:schemeClr val="bg1"/>
                          </a:solidFill>
                          <a:effectLst>
                            <a:outerShdw blurRad="38100" dist="38100" dir="2700000" algn="tl">
                              <a:srgbClr val="808080"/>
                            </a:outerShdw>
                          </a:effectLst>
                          <a:latin typeface="Arial" charset="0"/>
                          <a:ea typeface="SimSun" charset="0"/>
                          <a:cs typeface="SimSun" charset="0"/>
                        </a:rPr>
                      </a:br>
                      <a:r>
                        <a:rPr kumimoji="0" lang="en-US" altLang="zh-CN" sz="2000" b="1" i="0" u="none" strike="noStrike" cap="none" normalizeH="0" baseline="0" dirty="0">
                          <a:ln>
                            <a:noFill/>
                          </a:ln>
                          <a:solidFill>
                            <a:schemeClr val="bg1"/>
                          </a:solidFill>
                          <a:effectLst>
                            <a:outerShdw blurRad="38100" dist="38100" dir="2700000" algn="tl">
                              <a:srgbClr val="808080"/>
                            </a:outerShdw>
                          </a:effectLst>
                          <a:latin typeface="Arial" charset="0"/>
                          <a:ea typeface="SimSun" charset="0"/>
                          <a:cs typeface="SimSun" charset="0"/>
                        </a:rPr>
                        <a:t>15:13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000" b="1" i="0" u="none" strike="noStrike" cap="none" normalizeH="0" baseline="0" dirty="0">
                          <a:ln>
                            <a:noFill/>
                          </a:ln>
                          <a:solidFill>
                            <a:schemeClr val="bg1"/>
                          </a:solidFill>
                          <a:effectLst>
                            <a:outerShdw blurRad="38100" dist="38100" dir="2700000" algn="tl">
                              <a:srgbClr val="808080"/>
                            </a:outerShdw>
                          </a:effectLst>
                          <a:latin typeface="Arial" charset="0"/>
                          <a:ea typeface="SimSun" charset="0"/>
                          <a:cs typeface="SimSun" charset="0"/>
                        </a:rPr>
                        <a:t>宣教</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2000" b="1" i="0" u="none" strike="noStrike" cap="none" normalizeH="0" baseline="0" dirty="0">
                          <a:ln>
                            <a:noFill/>
                          </a:ln>
                          <a:solidFill>
                            <a:schemeClr val="bg1"/>
                          </a:solidFill>
                          <a:effectLst>
                            <a:outerShdw blurRad="38100" dist="38100" dir="2700000" algn="tl">
                              <a:srgbClr val="808080"/>
                            </a:outerShdw>
                          </a:effectLst>
                          <a:latin typeface="Arial" charset="0"/>
                          <a:ea typeface="SimSun" charset="0"/>
                          <a:cs typeface="SimSun" charset="0"/>
                        </a:rPr>
                        <a:t>15:14</a:t>
                      </a:r>
                      <a:r>
                        <a:rPr kumimoji="0" lang="en-US" altLang="zh-CN" sz="2000" b="1" i="0" u="none" strike="noStrike" cap="none" normalizeH="0" baseline="0" dirty="0">
                          <a:ln>
                            <a:noFill/>
                          </a:ln>
                          <a:solidFill>
                            <a:schemeClr val="bg1"/>
                          </a:solidFill>
                          <a:effectLst>
                            <a:outerShdw blurRad="38100" dist="38100" dir="2700000" algn="tl">
                              <a:srgbClr val="808080"/>
                            </a:outerShdw>
                          </a:effectLst>
                          <a:latin typeface="Comic Sans MS" charset="0"/>
                          <a:ea typeface="SimSun" charset="0"/>
                          <a:cs typeface="SimSun" charset="0"/>
                        </a:rPr>
                        <a:t>–</a:t>
                      </a:r>
                      <a:br>
                        <a:rPr kumimoji="0" lang="en-US" altLang="zh-CN" sz="2000" b="1" i="0" u="none" strike="noStrike" cap="none" normalizeH="0" baseline="0" dirty="0">
                          <a:ln>
                            <a:noFill/>
                          </a:ln>
                          <a:solidFill>
                            <a:schemeClr val="bg1"/>
                          </a:solidFill>
                          <a:effectLst>
                            <a:outerShdw blurRad="38100" dist="38100" dir="2700000" algn="tl">
                              <a:srgbClr val="808080"/>
                            </a:outerShdw>
                          </a:effectLst>
                          <a:latin typeface="Arial" charset="0"/>
                          <a:ea typeface="SimSun" charset="0"/>
                          <a:cs typeface="SimSun" charset="0"/>
                        </a:rPr>
                      </a:br>
                      <a:r>
                        <a:rPr kumimoji="0" lang="en-US" altLang="zh-CN" sz="2000" b="1" i="0" u="none" strike="noStrike" cap="none" normalizeH="0" baseline="0" dirty="0">
                          <a:ln>
                            <a:noFill/>
                          </a:ln>
                          <a:solidFill>
                            <a:schemeClr val="bg1"/>
                          </a:solidFill>
                          <a:effectLst>
                            <a:outerShdw blurRad="38100" dist="38100" dir="2700000" algn="tl">
                              <a:srgbClr val="808080"/>
                            </a:outerShdw>
                          </a:effectLst>
                          <a:latin typeface="Arial" charset="0"/>
                          <a:ea typeface="SimSun" charset="0"/>
                          <a:cs typeface="SimSun" charset="0"/>
                        </a:rPr>
                        <a:t>16:27</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74307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000" b="1" i="0" u="none" strike="noStrike" cap="none" normalizeH="0" baseline="0" dirty="0">
                          <a:ln>
                            <a:noFill/>
                          </a:ln>
                          <a:solidFill>
                            <a:schemeClr val="bg1"/>
                          </a:solidFill>
                          <a:effectLst>
                            <a:outerShdw blurRad="38100" dist="38100" dir="2700000" algn="tl">
                              <a:srgbClr val="808080"/>
                            </a:outerShdw>
                          </a:effectLst>
                          <a:latin typeface="Arial" charset="0"/>
                          <a:ea typeface="SimSun" charset="0"/>
                          <a:cs typeface="SimSun" charset="0"/>
                        </a:rPr>
                        <a:t>开始</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altLang="zh-CN" sz="2000" b="1" i="0" u="none" strike="noStrike" cap="none" normalizeH="0" baseline="0" dirty="0">
                        <a:ln>
                          <a:noFill/>
                        </a:ln>
                        <a:solidFill>
                          <a:schemeClr val="bg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000" b="1" i="0" u="none" strike="noStrike" cap="none" normalizeH="0" baseline="0" dirty="0">
                          <a:ln>
                            <a:noFill/>
                          </a:ln>
                          <a:solidFill>
                            <a:schemeClr val="bg1"/>
                          </a:solidFill>
                          <a:effectLst>
                            <a:outerShdw blurRad="38100" dist="38100" dir="2700000" algn="tl">
                              <a:srgbClr val="808080"/>
                            </a:outerShdw>
                          </a:effectLst>
                          <a:latin typeface="Arial" charset="0"/>
                          <a:ea typeface="SimSun" charset="0"/>
                          <a:cs typeface="SimSun" charset="0"/>
                        </a:rPr>
                        <a:t>犯罪</a:t>
                      </a: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zh-CN" altLang="en-US" sz="2000" b="1" i="0" u="none" strike="noStrike" cap="none" normalizeH="0" baseline="0" dirty="0">
                        <a:ln>
                          <a:noFill/>
                        </a:ln>
                        <a:solidFill>
                          <a:schemeClr val="bg1"/>
                        </a:solidFill>
                        <a:effectLst/>
                        <a:latin typeface="Arial" charset="0"/>
                        <a:ea typeface="SimSun" charset="0"/>
                        <a:cs typeface="SimSun"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000" b="1" i="0" u="none" strike="noStrike" cap="none" normalizeH="0" baseline="0" dirty="0">
                          <a:ln>
                            <a:noFill/>
                          </a:ln>
                          <a:solidFill>
                            <a:schemeClr val="bg1"/>
                          </a:solidFill>
                          <a:effectLst>
                            <a:outerShdw blurRad="38100" dist="38100" dir="2700000" algn="tl">
                              <a:srgbClr val="000000"/>
                            </a:outerShdw>
                          </a:effectLst>
                          <a:latin typeface="Arial" charset="0"/>
                          <a:ea typeface="SimSun" charset="0"/>
                          <a:cs typeface="SimSun" charset="0"/>
                        </a:rPr>
                        <a:t>救恩</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000" b="1" i="0" u="none" strike="noStrike" cap="none" normalizeH="0" baseline="0" dirty="0">
                          <a:ln>
                            <a:noFill/>
                          </a:ln>
                          <a:solidFill>
                            <a:schemeClr val="bg1"/>
                          </a:solidFill>
                          <a:effectLst>
                            <a:outerShdw blurRad="38100" dist="38100" dir="2700000" algn="tl">
                              <a:srgbClr val="808080"/>
                            </a:outerShdw>
                          </a:effectLst>
                          <a:latin typeface="Arial" charset="0"/>
                          <a:ea typeface="SimSun" charset="0"/>
                          <a:cs typeface="SimSun" charset="0"/>
                        </a:rPr>
                        <a:t>分别为圣</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000" b="1" i="0" u="none" strike="noStrike" cap="none" normalizeH="0" baseline="0" dirty="0">
                          <a:ln>
                            <a:noFill/>
                          </a:ln>
                          <a:solidFill>
                            <a:schemeClr val="bg1"/>
                          </a:solidFill>
                          <a:effectLst>
                            <a:outerShdw blurRad="38100" dist="38100" dir="2700000" algn="tl">
                              <a:srgbClr val="808080"/>
                            </a:outerShdw>
                          </a:effectLst>
                          <a:latin typeface="Arial" charset="0"/>
                          <a:ea typeface="SimSun" charset="0"/>
                          <a:cs typeface="SimSun" charset="0"/>
                        </a:rPr>
                        <a:t>主权</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000" b="1" i="0" u="none" strike="noStrike" cap="none" normalizeH="0" baseline="0" dirty="0">
                          <a:ln>
                            <a:noFill/>
                          </a:ln>
                          <a:solidFill>
                            <a:schemeClr val="bg1"/>
                          </a:solidFill>
                          <a:effectLst>
                            <a:outerShdw blurRad="38100" dist="38100" dir="2700000" algn="tl">
                              <a:srgbClr val="808080"/>
                            </a:outerShdw>
                          </a:effectLst>
                          <a:latin typeface="Arial" charset="0"/>
                          <a:ea typeface="SimSun" charset="0"/>
                          <a:cs typeface="SimSun" charset="0"/>
                        </a:rPr>
                        <a:t>服事</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000" b="1" i="0" u="none" strike="noStrike" cap="none" normalizeH="0" baseline="0" dirty="0">
                          <a:ln>
                            <a:noFill/>
                          </a:ln>
                          <a:solidFill>
                            <a:schemeClr val="bg1"/>
                          </a:solidFill>
                          <a:effectLst>
                            <a:outerShdw blurRad="38100" dist="38100" dir="2700000" algn="tl">
                              <a:srgbClr val="808080"/>
                            </a:outerShdw>
                          </a:effectLst>
                          <a:latin typeface="Arial" charset="0"/>
                          <a:ea typeface="SimSun" charset="0"/>
                          <a:cs typeface="SimSun" charset="0"/>
                        </a:rPr>
                        <a:t>差遣</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6877358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2" descr="J0144305"/>
          <p:cNvSpPr txBox="1">
            <a:spLocks noChangeArrowheads="1"/>
          </p:cNvSpPr>
          <p:nvPr/>
        </p:nvSpPr>
        <p:spPr bwMode="auto">
          <a:xfrm>
            <a:off x="1066800" y="2057400"/>
            <a:ext cx="7848600" cy="3810000"/>
          </a:xfrm>
          <a:prstGeom prst="rect">
            <a:avLst/>
          </a:prstGeom>
          <a:blipFill dpi="0" rotWithShape="0">
            <a:blip r:embed="rId3"/>
            <a:srcRect/>
            <a:stretch>
              <a:fillRect/>
            </a:stretch>
          </a:blipFill>
          <a:ln w="9525">
            <a:noFill/>
            <a:miter lim="800000"/>
            <a:headEnd/>
            <a:tailEnd/>
          </a:ln>
          <a:effectLst>
            <a:prstShdw prst="shdw15">
              <a:srgbClr val="000000">
                <a:alpha val="74997"/>
              </a:srgbClr>
            </a:prstShdw>
          </a:effectLst>
        </p:spPr>
        <p:txBody>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defTabSz="914400" eaLnBrk="1" fontAlgn="base" hangingPunct="1">
              <a:spcBef>
                <a:spcPct val="20000"/>
              </a:spcBef>
              <a:spcAft>
                <a:spcPct val="0"/>
              </a:spcAft>
              <a:buClr>
                <a:srgbClr val="0078F0"/>
              </a:buClr>
              <a:buSzPct val="85000"/>
              <a:buFont typeface="Wingdings" charset="0"/>
              <a:buNone/>
              <a:defRPr/>
            </a:pPr>
            <a:r>
              <a:rPr lang="zh-CN" altLang="en-US" b="1" dirty="0">
                <a:solidFill>
                  <a:srgbClr val="FFFFFF"/>
                </a:solidFill>
              </a:rPr>
              <a:t>“</a:t>
            </a:r>
            <a:r>
              <a:rPr lang="ja-JP" altLang="en-US" b="1" dirty="0">
                <a:solidFill>
                  <a:srgbClr val="FFFFFF"/>
                </a:solidFill>
              </a:rPr>
              <a:t>所以，我们既然因信称义，就借着我们的主耶稣基督与神和好</a:t>
            </a:r>
            <a:r>
              <a:rPr lang="zh-CN" altLang="en-US" b="1" dirty="0">
                <a:solidFill>
                  <a:srgbClr val="FFFFFF"/>
                </a:solidFill>
              </a:rPr>
              <a:t>”</a:t>
            </a:r>
          </a:p>
          <a:p>
            <a:pPr algn="ctr" defTabSz="914400" eaLnBrk="1" fontAlgn="base" hangingPunct="1">
              <a:spcBef>
                <a:spcPct val="20000"/>
              </a:spcBef>
              <a:spcAft>
                <a:spcPct val="0"/>
              </a:spcAft>
              <a:buClr>
                <a:srgbClr val="0078F0"/>
              </a:buClr>
              <a:buSzPct val="85000"/>
              <a:buFont typeface="Wingdings" charset="0"/>
              <a:buNone/>
              <a:defRPr/>
            </a:pPr>
            <a:endParaRPr lang="en-US" altLang="zh-CN" sz="3200" b="1" dirty="0">
              <a:solidFill>
                <a:srgbClr val="FFFFFF"/>
              </a:solidFill>
              <a:effectLst>
                <a:outerShdw blurRad="38100" dist="38100" dir="2700000" algn="tl">
                  <a:srgbClr val="000000"/>
                </a:outerShdw>
              </a:effectLst>
              <a:latin typeface="Arial" charset="0"/>
              <a:ea typeface="Arial" charset="0"/>
              <a:cs typeface="Arial" charset="0"/>
            </a:endParaRPr>
          </a:p>
        </p:txBody>
      </p:sp>
      <p:sp>
        <p:nvSpPr>
          <p:cNvPr id="550915" name="WordArt 3"/>
          <p:cNvSpPr>
            <a:spLocks noChangeArrowheads="1" noChangeShapeType="1" noTextEdit="1"/>
          </p:cNvSpPr>
          <p:nvPr/>
        </p:nvSpPr>
        <p:spPr bwMode="auto">
          <a:xfrm>
            <a:off x="1752600" y="762000"/>
            <a:ext cx="5638800" cy="647700"/>
          </a:xfrm>
          <a:prstGeom prst="rect">
            <a:avLst/>
          </a:prstGeom>
        </p:spPr>
        <p:txBody>
          <a:bodyPr wrap="none" numCol="1" fromWordArt="1">
            <a:prstTxWarp prst="textPlain">
              <a:avLst>
                <a:gd name="adj" fmla="val 50000"/>
              </a:avLst>
            </a:prstTxWarp>
          </a:bodyPr>
          <a:lstStyle/>
          <a:p>
            <a:pPr algn="ctr" defTabSz="914400" fontAlgn="base">
              <a:spcBef>
                <a:spcPct val="0"/>
              </a:spcBef>
              <a:spcAft>
                <a:spcPct val="0"/>
              </a:spcAft>
            </a:pPr>
            <a:r>
              <a:rPr lang="ja-JP" alt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4997"/>
                    </a:srgbClr>
                  </a:outerShdw>
                </a:effectLst>
                <a:latin typeface="Arial Black"/>
                <a:ea typeface="Arial Black"/>
                <a:cs typeface="Arial Black"/>
              </a:rPr>
              <a:t>金句背诵</a:t>
            </a:r>
            <a:endPar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4997"/>
                  </a:srgbClr>
                </a:outerShdw>
              </a:effectLst>
              <a:latin typeface="Arial Black"/>
              <a:ea typeface="Arial Black"/>
              <a:cs typeface="Arial Black"/>
            </a:endParaRPr>
          </a:p>
        </p:txBody>
      </p:sp>
      <p:sp>
        <p:nvSpPr>
          <p:cNvPr id="235524" name="Rectangle 4"/>
          <p:cNvSpPr>
            <a:spLocks noGrp="1" noChangeArrowheads="1"/>
          </p:cNvSpPr>
          <p:nvPr>
            <p:ph type="title"/>
          </p:nvPr>
        </p:nvSpPr>
        <p:spPr>
          <a:xfrm>
            <a:off x="1143000" y="4267200"/>
            <a:ext cx="7772400" cy="1295400"/>
          </a:xfrm>
          <a:effectLst>
            <a:outerShdw blurRad="63500" dist="35921" dir="2700000" algn="ctr" rotWithShape="0">
              <a:srgbClr val="000000">
                <a:alpha val="74997"/>
              </a:srgbClr>
            </a:outerShdw>
          </a:effectLst>
        </p:spPr>
        <p:txBody>
          <a:bodyPr/>
          <a:lstStyle/>
          <a:p>
            <a:pPr algn="ctr" eaLnBrk="1" hangingPunct="1">
              <a:defRPr/>
            </a:pPr>
            <a:r>
              <a:rPr lang="zh-CN" altLang="en-US" b="1" dirty="0">
                <a:ea typeface="ＭＳ Ｐゴシック" pitchFamily="34" charset="-128"/>
              </a:rPr>
              <a:t>罗马书 </a:t>
            </a:r>
            <a:r>
              <a:rPr lang="en-US" altLang="zh-CN" b="1" dirty="0">
                <a:ea typeface="ＭＳ Ｐゴシック" pitchFamily="34" charset="-128"/>
              </a:rPr>
              <a:t>5:1</a:t>
            </a:r>
          </a:p>
        </p:txBody>
      </p:sp>
      <p:sp>
        <p:nvSpPr>
          <p:cNvPr id="550917" name="Text Box 5"/>
          <p:cNvSpPr txBox="1">
            <a:spLocks noChangeArrowheads="1"/>
          </p:cNvSpPr>
          <p:nvPr/>
        </p:nvSpPr>
        <p:spPr bwMode="auto">
          <a:xfrm>
            <a:off x="8382000" y="76200"/>
            <a:ext cx="6413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defTabSz="914400" eaLnBrk="1" fontAlgn="base" hangingPunct="1">
              <a:spcBef>
                <a:spcPct val="0"/>
              </a:spcBef>
              <a:spcAft>
                <a:spcPct val="0"/>
              </a:spcAft>
            </a:pPr>
            <a:r>
              <a:rPr lang="en-US" altLang="zh-CN" sz="2400" b="1" dirty="0">
                <a:solidFill>
                  <a:srgbClr val="FFFFFF"/>
                </a:solidFill>
                <a:ea typeface="ＭＳ Ｐゴシック" charset="0"/>
                <a:cs typeface="ＭＳ Ｐゴシック" charset="0"/>
              </a:rPr>
              <a:t>153</a:t>
            </a:r>
          </a:p>
        </p:txBody>
      </p:sp>
    </p:spTree>
    <p:extLst>
      <p:ext uri="{BB962C8B-B14F-4D97-AF65-F5344CB8AC3E}">
        <p14:creationId xmlns:p14="http://schemas.microsoft.com/office/powerpoint/2010/main" val="40891783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The Microsoft Sou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655847"/>
            <a:ext cx="9144000" cy="5229537"/>
          </a:xfrm>
          <a:prstGeom prst="rect">
            <a:avLst/>
          </a:prstGeom>
        </p:spPr>
      </p:pic>
      <p:sp>
        <p:nvSpPr>
          <p:cNvPr id="2" name="Title 1"/>
          <p:cNvSpPr>
            <a:spLocks noGrp="1"/>
          </p:cNvSpPr>
          <p:nvPr>
            <p:ph type="title"/>
          </p:nvPr>
        </p:nvSpPr>
        <p:spPr>
          <a:xfrm>
            <a:off x="0" y="277813"/>
            <a:ext cx="9144000" cy="1139825"/>
          </a:xfrm>
        </p:spPr>
        <p:txBody>
          <a:bodyPr/>
          <a:lstStyle/>
          <a:p>
            <a:r>
              <a:rPr lang="zh-CN" altLang="en-US" sz="5400" dirty="0">
                <a:latin typeface="MS PGothic" panose="020B0600070205080204" pitchFamily="34" charset="-128"/>
                <a:ea typeface="MS PGothic" panose="020B0600070205080204" pitchFamily="34" charset="-128"/>
              </a:rPr>
              <a:t>什么时候死亡来到这个世界</a:t>
            </a:r>
            <a:r>
              <a:rPr lang="en-US" sz="5400" b="1" dirty="0">
                <a:latin typeface="MS PGothic" panose="020B0600070205080204" pitchFamily="34" charset="-128"/>
                <a:ea typeface="MS PGothic" panose="020B0600070205080204" pitchFamily="34" charset="-128"/>
              </a:rPr>
              <a:t>?</a:t>
            </a:r>
          </a:p>
        </p:txBody>
      </p:sp>
    </p:spTree>
    <p:extLst>
      <p:ext uri="{BB962C8B-B14F-4D97-AF65-F5344CB8AC3E}">
        <p14:creationId xmlns:p14="http://schemas.microsoft.com/office/powerpoint/2010/main" val="2151092522"/>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4849" name="Picture 5" descr="Gen 3 Eve gives fruit.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39960" y="33536"/>
            <a:ext cx="7772400" cy="803176"/>
          </a:xfrm>
          <a:noFill/>
          <a:ln>
            <a:noFill/>
          </a:ln>
        </p:spPr>
        <p:txBody>
          <a:bodyPr vert="horz" wrap="square" lIns="91440" tIns="45720" rIns="91440" bIns="45720" numCol="1" anchor="ctr" anchorCtr="0" compatLnSpc="1">
            <a:prstTxWarp prst="textNoShape">
              <a:avLst/>
            </a:prstTxWarp>
          </a:bodyPr>
          <a:lstStyle/>
          <a:p>
            <a:r>
              <a:rPr lang="zh-CN" altLang="en-US" dirty="0">
                <a:solidFill>
                  <a:srgbClr val="FFFFFF"/>
                </a:solidFill>
                <a:effectLst>
                  <a:glow rad="279400">
                    <a:srgbClr val="000000">
                      <a:alpha val="88000"/>
                    </a:srgbClr>
                  </a:glow>
                </a:effectLst>
              </a:rPr>
              <a:t>罗马书</a:t>
            </a:r>
            <a:r>
              <a:rPr lang="en-US" dirty="0">
                <a:solidFill>
                  <a:srgbClr val="FFFFFF"/>
                </a:solidFill>
                <a:effectLst>
                  <a:glow rad="279400">
                    <a:srgbClr val="000000">
                      <a:alpha val="88000"/>
                    </a:srgbClr>
                  </a:glow>
                </a:effectLst>
              </a:rPr>
              <a:t>5:12</a:t>
            </a:r>
          </a:p>
        </p:txBody>
      </p:sp>
      <p:sp>
        <p:nvSpPr>
          <p:cNvPr id="3" name="Title 1"/>
          <p:cNvSpPr txBox="1">
            <a:spLocks/>
          </p:cNvSpPr>
          <p:nvPr/>
        </p:nvSpPr>
        <p:spPr bwMode="auto">
          <a:xfrm>
            <a:off x="5975648" y="548680"/>
            <a:ext cx="3168352" cy="6048672"/>
          </a:xfrm>
          <a:prstGeom prst="rect">
            <a:avLst/>
          </a:prstGeom>
          <a:noFill/>
          <a:ln>
            <a:noFill/>
          </a:ln>
        </p:spPr>
        <p:txBody>
          <a:bodyPr vert="horz" wrap="square" lIns="91440" tIns="45720" rIns="91440" bIns="45720" numCol="1" anchor="ctr" anchorCtr="0" compatLnSpc="1">
            <a:prstTxWarp prst="textNoShape">
              <a:avLst/>
            </a:prstTxWarp>
          </a:bodyPr>
          <a:lstStyle>
            <a:lvl1pPr eaLnBrk="0" hangingPunct="0">
              <a:defRPr sz="3900">
                <a:solidFill>
                  <a:srgbClr val="FFFFFF"/>
                </a:solidFill>
                <a:effectLst>
                  <a:glow rad="279400">
                    <a:srgbClr val="000000">
                      <a:alpha val="88000"/>
                    </a:srgbClr>
                  </a:glow>
                </a:effectLst>
                <a:latin typeface="+mj-lt"/>
                <a:ea typeface="ＭＳ Ｐゴシック" pitchFamily="-111" charset="-128"/>
                <a:cs typeface="ＭＳ Ｐゴシック" pitchFamily="-111" charset="-128"/>
              </a:defRPr>
            </a:lvl1pPr>
            <a:lvl2pPr eaLnBrk="0" hangingPunct="0">
              <a:defRPr sz="3900">
                <a:solidFill>
                  <a:schemeClr val="tx2"/>
                </a:solidFill>
                <a:latin typeface="Arial" pitchFamily="-111" charset="0"/>
                <a:ea typeface="ＭＳ Ｐゴシック" pitchFamily="-111" charset="-128"/>
                <a:cs typeface="ＭＳ Ｐゴシック" pitchFamily="-111" charset="-128"/>
              </a:defRPr>
            </a:lvl2pPr>
            <a:lvl3pPr eaLnBrk="0" hangingPunct="0">
              <a:defRPr sz="3900">
                <a:solidFill>
                  <a:schemeClr val="tx2"/>
                </a:solidFill>
                <a:latin typeface="Arial" pitchFamily="-111" charset="0"/>
                <a:ea typeface="ＭＳ Ｐゴシック" pitchFamily="-111" charset="-128"/>
                <a:cs typeface="ＭＳ Ｐゴシック" pitchFamily="-111" charset="-128"/>
              </a:defRPr>
            </a:lvl3pPr>
            <a:lvl4pPr eaLnBrk="0" hangingPunct="0">
              <a:defRPr sz="3900">
                <a:solidFill>
                  <a:schemeClr val="tx2"/>
                </a:solidFill>
                <a:latin typeface="Arial" pitchFamily="-111" charset="0"/>
                <a:ea typeface="ＭＳ Ｐゴシック" pitchFamily="-111" charset="-128"/>
                <a:cs typeface="ＭＳ Ｐゴシック" pitchFamily="-111" charset="-128"/>
              </a:defRPr>
            </a:lvl4pPr>
            <a:lvl5pPr eaLnBrk="0" hangingPunct="0">
              <a:defRPr sz="3900">
                <a:solidFill>
                  <a:schemeClr val="tx2"/>
                </a:solidFill>
                <a:latin typeface="Arial" pitchFamily="-111" charset="0"/>
                <a:ea typeface="ＭＳ Ｐゴシック" pitchFamily="-111" charset="-128"/>
                <a:cs typeface="ＭＳ Ｐゴシック" pitchFamily="-111" charset="-128"/>
              </a:defRPr>
            </a:lvl5pPr>
            <a:lvl6pPr marL="457200" fontAlgn="base">
              <a:spcBef>
                <a:spcPct val="0"/>
              </a:spcBef>
              <a:spcAft>
                <a:spcPct val="0"/>
              </a:spcAft>
              <a:defRPr sz="3900">
                <a:solidFill>
                  <a:schemeClr val="tx2"/>
                </a:solidFill>
                <a:latin typeface="Arial" pitchFamily="-111" charset="0"/>
              </a:defRPr>
            </a:lvl6pPr>
            <a:lvl7pPr marL="914400" fontAlgn="base">
              <a:spcBef>
                <a:spcPct val="0"/>
              </a:spcBef>
              <a:spcAft>
                <a:spcPct val="0"/>
              </a:spcAft>
              <a:defRPr sz="3900">
                <a:solidFill>
                  <a:schemeClr val="tx2"/>
                </a:solidFill>
                <a:latin typeface="Arial" pitchFamily="-111" charset="0"/>
              </a:defRPr>
            </a:lvl7pPr>
            <a:lvl8pPr marL="1371600" fontAlgn="base">
              <a:spcBef>
                <a:spcPct val="0"/>
              </a:spcBef>
              <a:spcAft>
                <a:spcPct val="0"/>
              </a:spcAft>
              <a:defRPr sz="3900">
                <a:solidFill>
                  <a:schemeClr val="tx2"/>
                </a:solidFill>
                <a:latin typeface="Arial" pitchFamily="-111" charset="0"/>
              </a:defRPr>
            </a:lvl8pPr>
            <a:lvl9pPr marL="1828800" fontAlgn="base">
              <a:spcBef>
                <a:spcPct val="0"/>
              </a:spcBef>
              <a:spcAft>
                <a:spcPct val="0"/>
              </a:spcAft>
              <a:defRPr sz="3900">
                <a:solidFill>
                  <a:schemeClr val="tx2"/>
                </a:solidFill>
                <a:latin typeface="Arial" pitchFamily="-111" charset="0"/>
              </a:defRPr>
            </a:lvl9pPr>
          </a:lstStyle>
          <a:p>
            <a:pPr defTabSz="914400" fontAlgn="base">
              <a:spcBef>
                <a:spcPct val="0"/>
              </a:spcBef>
              <a:spcAft>
                <a:spcPct val="0"/>
              </a:spcAft>
            </a:pPr>
            <a:r>
              <a:rPr lang="zh-TW" altLang="en-US" dirty="0"/>
              <a:t>这 就 如 罪 是 从 一 人 入 了 世 界 ， 死 又 是 从 罪 来 的 ； 于 是 死 就 临 到 众 人 ， 因 为 众 人 都 犯 了 罪 。</a:t>
            </a:r>
            <a:endParaRPr lang="en-US" dirty="0"/>
          </a:p>
        </p:txBody>
      </p:sp>
    </p:spTree>
    <p:extLst>
      <p:ext uri="{BB962C8B-B14F-4D97-AF65-F5344CB8AC3E}">
        <p14:creationId xmlns:p14="http://schemas.microsoft.com/office/powerpoint/2010/main" val="3888473145"/>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5873" name="Picture 4" descr="Gen 3 Sin Anguish.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39960" y="33536"/>
            <a:ext cx="7772400" cy="803176"/>
          </a:xfrm>
        </p:spPr>
        <p:txBody>
          <a:bodyPr/>
          <a:lstStyle/>
          <a:p>
            <a:pPr>
              <a:defRPr/>
            </a:pPr>
            <a:r>
              <a:rPr lang="zh-CN" altLang="en-US" dirty="0">
                <a:solidFill>
                  <a:srgbClr val="F2D499"/>
                </a:solidFill>
                <a:effectLst/>
              </a:rPr>
              <a:t>罗马书</a:t>
            </a:r>
            <a:r>
              <a:rPr lang="en-US" dirty="0">
                <a:solidFill>
                  <a:srgbClr val="F2D499"/>
                </a:solidFill>
                <a:effectLst/>
              </a:rPr>
              <a:t>5:12</a:t>
            </a:r>
          </a:p>
        </p:txBody>
      </p:sp>
      <p:sp>
        <p:nvSpPr>
          <p:cNvPr id="3" name="Title 1"/>
          <p:cNvSpPr txBox="1">
            <a:spLocks/>
          </p:cNvSpPr>
          <p:nvPr/>
        </p:nvSpPr>
        <p:spPr bwMode="auto">
          <a:xfrm>
            <a:off x="2771800" y="692696"/>
            <a:ext cx="3168352" cy="6048672"/>
          </a:xfrm>
          <a:prstGeom prst="rect">
            <a:avLst/>
          </a:prstGeom>
          <a:noFill/>
          <a:ln w="9525">
            <a:noFill/>
            <a:miter lim="800000"/>
            <a:headEnd/>
            <a:tailEnd/>
          </a:ln>
        </p:spPr>
        <p:txBody>
          <a:bodyPr anchor="b"/>
          <a:lst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Arial Narrow" pitchFamily="-111" charset="0"/>
              </a:defRPr>
            </a:lvl6pPr>
            <a:lvl7pPr marL="914400" algn="l" rtl="0" fontAlgn="base">
              <a:spcBef>
                <a:spcPct val="0"/>
              </a:spcBef>
              <a:spcAft>
                <a:spcPct val="0"/>
              </a:spcAft>
              <a:defRPr sz="4400">
                <a:solidFill>
                  <a:schemeClr val="tx2"/>
                </a:solidFill>
                <a:latin typeface="Arial Narrow" pitchFamily="-111" charset="0"/>
              </a:defRPr>
            </a:lvl7pPr>
            <a:lvl8pPr marL="1371600" algn="l" rtl="0" fontAlgn="base">
              <a:spcBef>
                <a:spcPct val="0"/>
              </a:spcBef>
              <a:spcAft>
                <a:spcPct val="0"/>
              </a:spcAft>
              <a:defRPr sz="4400">
                <a:solidFill>
                  <a:schemeClr val="tx2"/>
                </a:solidFill>
                <a:latin typeface="Arial Narrow" pitchFamily="-111" charset="0"/>
              </a:defRPr>
            </a:lvl8pPr>
            <a:lvl9pPr marL="1828800" algn="l" rtl="0" fontAlgn="base">
              <a:spcBef>
                <a:spcPct val="0"/>
              </a:spcBef>
              <a:spcAft>
                <a:spcPct val="0"/>
              </a:spcAft>
              <a:defRPr sz="4400">
                <a:solidFill>
                  <a:schemeClr val="tx2"/>
                </a:solidFill>
                <a:latin typeface="Arial Narrow" pitchFamily="-111" charset="0"/>
              </a:defRPr>
            </a:lvl9pPr>
          </a:lstStyle>
          <a:p>
            <a:pPr defTabSz="914400">
              <a:defRPr/>
            </a:pPr>
            <a:r>
              <a:rPr lang="zh-TW" altLang="en-US" sz="4000" dirty="0">
                <a:solidFill>
                  <a:srgbClr val="F2D499"/>
                </a:solidFill>
              </a:rPr>
              <a:t>这 就 如 罪 是 从 一 人 入 了 世 界 ， 死 又 是 从 罪 来 的 ； 于 是 死 就 临 到 众 人 ， 因 为 众 人 都 犯 了 罪 。</a:t>
            </a:r>
            <a:endParaRPr lang="en-US" sz="4000" dirty="0">
              <a:solidFill>
                <a:srgbClr val="F2D499"/>
              </a:solidFill>
            </a:endParaRPr>
          </a:p>
        </p:txBody>
      </p:sp>
    </p:spTree>
    <p:extLst>
      <p:ext uri="{BB962C8B-B14F-4D97-AF65-F5344CB8AC3E}">
        <p14:creationId xmlns:p14="http://schemas.microsoft.com/office/powerpoint/2010/main" val="4020635261"/>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6897" name="Picture 3" descr="Gen 3 Fall Results.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183976" y="105544"/>
            <a:ext cx="7772400" cy="803176"/>
          </a:xfrm>
        </p:spPr>
        <p:txBody>
          <a:bodyPr/>
          <a:lstStyle/>
          <a:p>
            <a:pPr>
              <a:defRPr/>
            </a:pPr>
            <a:r>
              <a:rPr lang="zh-CN" altLang="en-US" dirty="0">
                <a:solidFill>
                  <a:srgbClr val="F2D499"/>
                </a:solidFill>
                <a:effectLst>
                  <a:glow rad="101600">
                    <a:srgbClr val="000000">
                      <a:alpha val="75000"/>
                    </a:srgbClr>
                  </a:glow>
                </a:effectLst>
              </a:rPr>
              <a:t>罪的结果</a:t>
            </a:r>
            <a:endParaRPr lang="en-US" dirty="0">
              <a:solidFill>
                <a:srgbClr val="F2D499"/>
              </a:solidFill>
              <a:effectLst>
                <a:glow rad="101600">
                  <a:srgbClr val="000000">
                    <a:alpha val="75000"/>
                  </a:srgbClr>
                </a:glow>
              </a:effectLst>
            </a:endParaRPr>
          </a:p>
        </p:txBody>
      </p:sp>
      <p:sp>
        <p:nvSpPr>
          <p:cNvPr id="3" name="Title 1"/>
          <p:cNvSpPr txBox="1">
            <a:spLocks/>
          </p:cNvSpPr>
          <p:nvPr/>
        </p:nvSpPr>
        <p:spPr bwMode="auto">
          <a:xfrm>
            <a:off x="611560" y="1268760"/>
            <a:ext cx="8208912" cy="5112568"/>
          </a:xfrm>
          <a:prstGeom prst="rect">
            <a:avLst/>
          </a:prstGeom>
          <a:noFill/>
          <a:ln w="9525">
            <a:noFill/>
            <a:miter lim="800000"/>
            <a:headEnd/>
            <a:tailEnd/>
          </a:ln>
        </p:spPr>
        <p:txBody>
          <a:bodyPr/>
          <a:lst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Arial Narrow" pitchFamily="-111" charset="0"/>
              </a:defRPr>
            </a:lvl6pPr>
            <a:lvl7pPr marL="914400" algn="l" rtl="0" fontAlgn="base">
              <a:spcBef>
                <a:spcPct val="0"/>
              </a:spcBef>
              <a:spcAft>
                <a:spcPct val="0"/>
              </a:spcAft>
              <a:defRPr sz="4400">
                <a:solidFill>
                  <a:schemeClr val="tx2"/>
                </a:solidFill>
                <a:latin typeface="Arial Narrow" pitchFamily="-111" charset="0"/>
              </a:defRPr>
            </a:lvl7pPr>
            <a:lvl8pPr marL="1371600" algn="l" rtl="0" fontAlgn="base">
              <a:spcBef>
                <a:spcPct val="0"/>
              </a:spcBef>
              <a:spcAft>
                <a:spcPct val="0"/>
              </a:spcAft>
              <a:defRPr sz="4400">
                <a:solidFill>
                  <a:schemeClr val="tx2"/>
                </a:solidFill>
                <a:latin typeface="Arial Narrow" pitchFamily="-111" charset="0"/>
              </a:defRPr>
            </a:lvl8pPr>
            <a:lvl9pPr marL="1828800" algn="l" rtl="0" fontAlgn="base">
              <a:spcBef>
                <a:spcPct val="0"/>
              </a:spcBef>
              <a:spcAft>
                <a:spcPct val="0"/>
              </a:spcAft>
              <a:defRPr sz="4400">
                <a:solidFill>
                  <a:schemeClr val="tx2"/>
                </a:solidFill>
                <a:latin typeface="Arial Narrow" pitchFamily="-111" charset="0"/>
              </a:defRPr>
            </a:lvl9pPr>
          </a:lstStyle>
          <a:p>
            <a:pPr marL="571500" indent="-571500" defTabSz="914400">
              <a:buFont typeface="Arial"/>
              <a:buChar char="•"/>
              <a:defRPr/>
            </a:pPr>
            <a:r>
              <a:rPr lang="zh-CN" altLang="en-US" sz="3600" u="sng" dirty="0">
                <a:ln w="18415" cmpd="sng">
                  <a:solidFill>
                    <a:srgbClr val="FFFFFF"/>
                  </a:solidFill>
                  <a:prstDash val="solid"/>
                </a:ln>
                <a:solidFill>
                  <a:srgbClr val="F2D499"/>
                </a:solidFill>
                <a:effectLst>
                  <a:glow rad="101600">
                    <a:srgbClr val="000000">
                      <a:alpha val="75000"/>
                    </a:srgbClr>
                  </a:glow>
                  <a:outerShdw blurRad="63500" dir="3600000" algn="tl" rotWithShape="0">
                    <a:srgbClr val="000000">
                      <a:alpha val="70000"/>
                    </a:srgbClr>
                  </a:outerShdw>
                </a:effectLst>
              </a:rPr>
              <a:t>内疚</a:t>
            </a:r>
            <a:r>
              <a:rPr lang="en-US" sz="3600" dirty="0">
                <a:ln w="18415" cmpd="sng">
                  <a:solidFill>
                    <a:srgbClr val="FFFFFF"/>
                  </a:solidFill>
                  <a:prstDash val="solid"/>
                </a:ln>
                <a:solidFill>
                  <a:srgbClr val="F2D499"/>
                </a:solidFill>
                <a:effectLst>
                  <a:glow rad="101600">
                    <a:srgbClr val="000000">
                      <a:alpha val="75000"/>
                    </a:srgbClr>
                  </a:glow>
                  <a:outerShdw blurRad="63500" dir="3600000" algn="tl" rotWithShape="0">
                    <a:srgbClr val="000000">
                      <a:alpha val="70000"/>
                    </a:srgbClr>
                  </a:outerShdw>
                </a:effectLst>
              </a:rPr>
              <a:t>: “</a:t>
            </a:r>
            <a:r>
              <a:rPr lang="zh-TW" altLang="en-US" sz="3600" dirty="0">
                <a:ln w="18415" cmpd="sng">
                  <a:solidFill>
                    <a:srgbClr val="FFFFFF"/>
                  </a:solidFill>
                  <a:prstDash val="solid"/>
                </a:ln>
                <a:solidFill>
                  <a:srgbClr val="F2D499"/>
                </a:solidFill>
                <a:effectLst>
                  <a:glow rad="101600">
                    <a:srgbClr val="000000">
                      <a:alpha val="75000"/>
                    </a:srgbClr>
                  </a:glow>
                  <a:outerShdw blurRad="63500" dir="3600000" algn="tl" rotWithShape="0">
                    <a:srgbClr val="000000">
                      <a:alpha val="70000"/>
                    </a:srgbClr>
                  </a:outerShdw>
                </a:effectLst>
              </a:rPr>
              <a:t>他 们 二 人 的 眼 睛 就 明 亮 了 ， 才 知 道 自 己 是 赤 身 露 体 ， 便 拿 无 花 果 树 的 叶 子 为 自 己 编 作 裙 子 。</a:t>
            </a:r>
            <a:r>
              <a:rPr lang="en-US" sz="3600" dirty="0">
                <a:ln w="18415" cmpd="sng">
                  <a:solidFill>
                    <a:srgbClr val="FFFFFF"/>
                  </a:solidFill>
                  <a:prstDash val="solid"/>
                </a:ln>
                <a:solidFill>
                  <a:srgbClr val="F2D499"/>
                </a:solidFill>
                <a:effectLst>
                  <a:glow rad="101600">
                    <a:srgbClr val="000000">
                      <a:alpha val="75000"/>
                    </a:srgbClr>
                  </a:glow>
                  <a:outerShdw blurRad="63500" dir="3600000" algn="tl" rotWithShape="0">
                    <a:srgbClr val="000000">
                      <a:alpha val="70000"/>
                    </a:srgbClr>
                  </a:outerShdw>
                </a:effectLst>
              </a:rPr>
              <a:t>” (</a:t>
            </a:r>
            <a:r>
              <a:rPr lang="zh-CN" altLang="en-US" sz="3600" dirty="0">
                <a:ln w="18415" cmpd="sng">
                  <a:solidFill>
                    <a:srgbClr val="FFFFFF"/>
                  </a:solidFill>
                  <a:prstDash val="solid"/>
                </a:ln>
                <a:solidFill>
                  <a:srgbClr val="F2D499"/>
                </a:solidFill>
                <a:effectLst>
                  <a:glow rad="101600">
                    <a:srgbClr val="000000">
                      <a:alpha val="75000"/>
                    </a:srgbClr>
                  </a:glow>
                  <a:outerShdw blurRad="63500" dir="3600000" algn="tl" rotWithShape="0">
                    <a:srgbClr val="000000">
                      <a:alpha val="70000"/>
                    </a:srgbClr>
                  </a:outerShdw>
                </a:effectLst>
              </a:rPr>
              <a:t>创</a:t>
            </a:r>
            <a:r>
              <a:rPr lang="en-US" sz="3600" dirty="0">
                <a:ln w="18415" cmpd="sng">
                  <a:solidFill>
                    <a:srgbClr val="FFFFFF"/>
                  </a:solidFill>
                  <a:prstDash val="solid"/>
                </a:ln>
                <a:solidFill>
                  <a:srgbClr val="F2D499"/>
                </a:solidFill>
                <a:effectLst>
                  <a:glow rad="101600">
                    <a:srgbClr val="000000">
                      <a:alpha val="75000"/>
                    </a:srgbClr>
                  </a:glow>
                  <a:outerShdw blurRad="63500" dir="3600000" algn="tl" rotWithShape="0">
                    <a:srgbClr val="000000">
                      <a:alpha val="70000"/>
                    </a:srgbClr>
                  </a:outerShdw>
                </a:effectLst>
              </a:rPr>
              <a:t>. 3:7</a:t>
            </a:r>
            <a:r>
              <a:rPr lang="en-US" sz="2800" dirty="0">
                <a:ln w="18415" cmpd="sng">
                  <a:solidFill>
                    <a:srgbClr val="FFFFFF"/>
                  </a:solidFill>
                  <a:prstDash val="solid"/>
                </a:ln>
                <a:solidFill>
                  <a:srgbClr val="F2D499"/>
                </a:solidFill>
                <a:effectLst>
                  <a:glow rad="101600">
                    <a:srgbClr val="000000">
                      <a:alpha val="75000"/>
                    </a:srgbClr>
                  </a:glow>
                  <a:outerShdw blurRad="63500" dir="3600000" algn="tl" rotWithShape="0">
                    <a:srgbClr val="000000">
                      <a:alpha val="70000"/>
                    </a:srgbClr>
                  </a:outerShdw>
                </a:effectLst>
              </a:rPr>
              <a:t> </a:t>
            </a:r>
            <a:r>
              <a:rPr lang="en-US" sz="3600" dirty="0">
                <a:ln w="18415" cmpd="sng">
                  <a:solidFill>
                    <a:srgbClr val="FFFFFF"/>
                  </a:solidFill>
                  <a:prstDash val="solid"/>
                </a:ln>
                <a:solidFill>
                  <a:srgbClr val="F2D499"/>
                </a:solidFill>
                <a:effectLst>
                  <a:glow rad="101600">
                    <a:srgbClr val="000000">
                      <a:alpha val="75000"/>
                    </a:srgbClr>
                  </a:glow>
                  <a:outerShdw blurRad="63500" dir="3600000" algn="tl" rotWithShape="0">
                    <a:srgbClr val="000000">
                      <a:alpha val="70000"/>
                    </a:srgbClr>
                  </a:outerShdw>
                </a:effectLst>
              </a:rPr>
              <a:t>)</a:t>
            </a:r>
          </a:p>
          <a:p>
            <a:pPr marL="571500" indent="-571500" defTabSz="914400">
              <a:buFont typeface="Arial"/>
              <a:buChar char="•"/>
              <a:defRPr/>
            </a:pPr>
            <a:r>
              <a:rPr lang="zh-CN" altLang="en-US" sz="3600" u="sng" dirty="0">
                <a:ln w="18415" cmpd="sng">
                  <a:solidFill>
                    <a:srgbClr val="FFFFFF"/>
                  </a:solidFill>
                  <a:prstDash val="solid"/>
                </a:ln>
                <a:solidFill>
                  <a:srgbClr val="F2D499"/>
                </a:solidFill>
                <a:effectLst>
                  <a:glow rad="101600">
                    <a:srgbClr val="000000">
                      <a:alpha val="75000"/>
                    </a:srgbClr>
                  </a:glow>
                  <a:outerShdw blurRad="63500" dir="3600000" algn="tl" rotWithShape="0">
                    <a:srgbClr val="000000">
                      <a:alpha val="70000"/>
                    </a:srgbClr>
                  </a:outerShdw>
                </a:effectLst>
              </a:rPr>
              <a:t>与神隔绝</a:t>
            </a:r>
            <a:r>
              <a:rPr lang="en-US" sz="3600" dirty="0">
                <a:ln w="18415" cmpd="sng">
                  <a:solidFill>
                    <a:srgbClr val="FFFFFF"/>
                  </a:solidFill>
                  <a:prstDash val="solid"/>
                </a:ln>
                <a:solidFill>
                  <a:srgbClr val="F2D499"/>
                </a:solidFill>
                <a:effectLst>
                  <a:glow rad="101600">
                    <a:srgbClr val="000000">
                      <a:alpha val="75000"/>
                    </a:srgbClr>
                  </a:glow>
                  <a:outerShdw blurRad="63500" dir="3600000" algn="tl" rotWithShape="0">
                    <a:srgbClr val="000000">
                      <a:alpha val="70000"/>
                    </a:srgbClr>
                  </a:outerShdw>
                </a:effectLst>
              </a:rPr>
              <a:t>: </a:t>
            </a:r>
            <a:r>
              <a:rPr lang="zh-CN" altLang="en-US" sz="3600" dirty="0">
                <a:ln w="18415" cmpd="sng">
                  <a:solidFill>
                    <a:srgbClr val="FFFFFF"/>
                  </a:solidFill>
                  <a:prstDash val="solid"/>
                </a:ln>
                <a:solidFill>
                  <a:srgbClr val="F2D499"/>
                </a:solidFill>
                <a:effectLst>
                  <a:glow rad="101600">
                    <a:srgbClr val="000000">
                      <a:alpha val="75000"/>
                    </a:srgbClr>
                  </a:glow>
                  <a:outerShdw blurRad="63500" dir="3600000" algn="tl" rotWithShape="0">
                    <a:srgbClr val="000000">
                      <a:alpha val="70000"/>
                    </a:srgbClr>
                  </a:outerShdw>
                </a:effectLst>
              </a:rPr>
              <a:t>亚当</a:t>
            </a:r>
            <a:r>
              <a:rPr lang="zh-TW" altLang="en-US" sz="3600" dirty="0">
                <a:ln w="18415" cmpd="sng">
                  <a:solidFill>
                    <a:srgbClr val="FFFFFF"/>
                  </a:solidFill>
                  <a:prstDash val="solid"/>
                </a:ln>
                <a:solidFill>
                  <a:srgbClr val="F2D499"/>
                </a:solidFill>
                <a:effectLst>
                  <a:glow rad="101600">
                    <a:srgbClr val="000000">
                      <a:alpha val="75000"/>
                    </a:srgbClr>
                  </a:glow>
                  <a:outerShdw blurRad="63500" dir="3600000" algn="tl" rotWithShape="0">
                    <a:srgbClr val="000000">
                      <a:alpha val="70000"/>
                    </a:srgbClr>
                  </a:outerShdw>
                </a:effectLst>
              </a:rPr>
              <a:t>藏 在 园 里 </a:t>
            </a:r>
            <a:r>
              <a:rPr lang="en-US" sz="3600" dirty="0">
                <a:ln w="18415" cmpd="sng">
                  <a:solidFill>
                    <a:srgbClr val="FFFFFF"/>
                  </a:solidFill>
                  <a:prstDash val="solid"/>
                </a:ln>
                <a:solidFill>
                  <a:srgbClr val="F2D499"/>
                </a:solidFill>
                <a:effectLst>
                  <a:glow rad="101600">
                    <a:srgbClr val="000000">
                      <a:alpha val="75000"/>
                    </a:srgbClr>
                  </a:glow>
                  <a:outerShdw blurRad="63500" dir="3600000" algn="tl" rotWithShape="0">
                    <a:srgbClr val="000000">
                      <a:alpha val="70000"/>
                    </a:srgbClr>
                  </a:outerShdw>
                </a:effectLst>
              </a:rPr>
              <a:t>(</a:t>
            </a:r>
            <a:r>
              <a:rPr lang="zh-CN" altLang="en-US" sz="3600" dirty="0">
                <a:ln w="18415" cmpd="sng">
                  <a:solidFill>
                    <a:srgbClr val="FFFFFF"/>
                  </a:solidFill>
                  <a:prstDash val="solid"/>
                </a:ln>
                <a:solidFill>
                  <a:srgbClr val="F2D499"/>
                </a:solidFill>
                <a:effectLst>
                  <a:glow rad="101600">
                    <a:srgbClr val="000000">
                      <a:alpha val="75000"/>
                    </a:srgbClr>
                  </a:glow>
                  <a:outerShdw blurRad="63500" dir="3600000" algn="tl" rotWithShape="0">
                    <a:srgbClr val="000000">
                      <a:alpha val="70000"/>
                    </a:srgbClr>
                  </a:outerShdw>
                </a:effectLst>
              </a:rPr>
              <a:t>创</a:t>
            </a:r>
            <a:r>
              <a:rPr lang="en-US" sz="3600" dirty="0">
                <a:ln w="18415" cmpd="sng">
                  <a:solidFill>
                    <a:srgbClr val="FFFFFF"/>
                  </a:solidFill>
                  <a:prstDash val="solid"/>
                </a:ln>
                <a:solidFill>
                  <a:srgbClr val="F2D499"/>
                </a:solidFill>
                <a:effectLst>
                  <a:glow rad="101600">
                    <a:srgbClr val="000000">
                      <a:alpha val="75000"/>
                    </a:srgbClr>
                  </a:glow>
                  <a:outerShdw blurRad="63500" dir="3600000" algn="tl" rotWithShape="0">
                    <a:srgbClr val="000000">
                      <a:alpha val="70000"/>
                    </a:srgbClr>
                  </a:outerShdw>
                </a:effectLst>
              </a:rPr>
              <a:t>. 3:8)</a:t>
            </a:r>
          </a:p>
          <a:p>
            <a:pPr marL="571500" indent="-571500" defTabSz="914400">
              <a:buFont typeface="Arial"/>
              <a:buChar char="•"/>
              <a:defRPr/>
            </a:pPr>
            <a:r>
              <a:rPr lang="zh-CN" altLang="en-US" sz="3600" u="sng" dirty="0">
                <a:ln w="18415" cmpd="sng">
                  <a:solidFill>
                    <a:srgbClr val="FFFFFF"/>
                  </a:solidFill>
                  <a:prstDash val="solid"/>
                </a:ln>
                <a:solidFill>
                  <a:srgbClr val="F2D499"/>
                </a:solidFill>
                <a:effectLst>
                  <a:glow rad="101600">
                    <a:srgbClr val="000000">
                      <a:alpha val="75000"/>
                    </a:srgbClr>
                  </a:glow>
                  <a:outerShdw blurRad="63500" dir="3600000" algn="tl" rotWithShape="0">
                    <a:srgbClr val="000000">
                      <a:alpha val="70000"/>
                    </a:srgbClr>
                  </a:outerShdw>
                </a:effectLst>
              </a:rPr>
              <a:t>死亡</a:t>
            </a:r>
            <a:r>
              <a:rPr lang="en-US" sz="3600" dirty="0">
                <a:ln w="18415" cmpd="sng">
                  <a:solidFill>
                    <a:srgbClr val="FFFFFF"/>
                  </a:solidFill>
                  <a:prstDash val="solid"/>
                </a:ln>
                <a:solidFill>
                  <a:srgbClr val="F2D499"/>
                </a:solidFill>
                <a:effectLst>
                  <a:glow rad="101600">
                    <a:srgbClr val="000000">
                      <a:alpha val="75000"/>
                    </a:srgbClr>
                  </a:glow>
                  <a:outerShdw blurRad="63500" dir="3600000" algn="tl" rotWithShape="0">
                    <a:srgbClr val="000000">
                      <a:alpha val="70000"/>
                    </a:srgbClr>
                  </a:outerShdw>
                </a:effectLst>
              </a:rPr>
              <a:t>: “</a:t>
            </a:r>
            <a:r>
              <a:rPr lang="zh-TW" altLang="en-US" sz="3600" dirty="0">
                <a:ln w="18415" cmpd="sng">
                  <a:solidFill>
                    <a:srgbClr val="FFFFFF"/>
                  </a:solidFill>
                  <a:prstDash val="solid"/>
                </a:ln>
                <a:solidFill>
                  <a:srgbClr val="F2D499"/>
                </a:solidFill>
                <a:effectLst>
                  <a:glow rad="101600">
                    <a:srgbClr val="000000">
                      <a:alpha val="75000"/>
                    </a:srgbClr>
                  </a:glow>
                  <a:outerShdw blurRad="63500" dir="3600000" algn="tl" rotWithShape="0">
                    <a:srgbClr val="000000">
                      <a:alpha val="70000"/>
                    </a:srgbClr>
                  </a:outerShdw>
                </a:effectLst>
                <a:latin typeface="华文细黑"/>
                <a:ea typeface="华文细黑"/>
                <a:cs typeface="华文细黑"/>
              </a:rPr>
              <a:t>因为你吃的日子必定死</a:t>
            </a:r>
            <a:r>
              <a:rPr lang="en-US" sz="3600" dirty="0">
                <a:ln w="18415" cmpd="sng">
                  <a:solidFill>
                    <a:srgbClr val="FFFFFF"/>
                  </a:solidFill>
                  <a:prstDash val="solid"/>
                </a:ln>
                <a:solidFill>
                  <a:srgbClr val="F2D499"/>
                </a:solidFill>
                <a:effectLst>
                  <a:glow rad="101600">
                    <a:srgbClr val="000000">
                      <a:alpha val="75000"/>
                    </a:srgbClr>
                  </a:glow>
                  <a:outerShdw blurRad="63500" dir="3600000" algn="tl" rotWithShape="0">
                    <a:srgbClr val="000000">
                      <a:alpha val="70000"/>
                    </a:srgbClr>
                  </a:outerShdw>
                </a:effectLst>
              </a:rPr>
              <a:t>" </a:t>
            </a:r>
          </a:p>
          <a:p>
            <a:pPr defTabSz="914400">
              <a:defRPr/>
            </a:pPr>
            <a:r>
              <a:rPr lang="en-US" sz="3600" dirty="0">
                <a:ln w="18415" cmpd="sng">
                  <a:solidFill>
                    <a:srgbClr val="FFFFFF"/>
                  </a:solidFill>
                  <a:prstDash val="solid"/>
                </a:ln>
                <a:solidFill>
                  <a:srgbClr val="F2D499"/>
                </a:solidFill>
                <a:effectLst>
                  <a:glow rad="101600">
                    <a:srgbClr val="000000">
                      <a:alpha val="75000"/>
                    </a:srgbClr>
                  </a:glow>
                  <a:outerShdw blurRad="63500" dir="3600000" algn="tl" rotWithShape="0">
                    <a:srgbClr val="000000">
                      <a:alpha val="70000"/>
                    </a:srgbClr>
                  </a:outerShdw>
                </a:effectLst>
              </a:rPr>
              <a:t>     (</a:t>
            </a:r>
            <a:r>
              <a:rPr lang="zh-CN" altLang="en-US" sz="3600" dirty="0">
                <a:ln w="18415" cmpd="sng">
                  <a:solidFill>
                    <a:srgbClr val="FFFFFF"/>
                  </a:solidFill>
                  <a:prstDash val="solid"/>
                </a:ln>
                <a:solidFill>
                  <a:srgbClr val="F2D499"/>
                </a:solidFill>
                <a:effectLst>
                  <a:glow rad="101600">
                    <a:srgbClr val="000000">
                      <a:alpha val="75000"/>
                    </a:srgbClr>
                  </a:glow>
                  <a:outerShdw blurRad="63500" dir="3600000" algn="tl" rotWithShape="0">
                    <a:srgbClr val="000000">
                      <a:alpha val="70000"/>
                    </a:srgbClr>
                  </a:outerShdw>
                </a:effectLst>
              </a:rPr>
              <a:t>创</a:t>
            </a:r>
            <a:r>
              <a:rPr lang="en-US" sz="3600" dirty="0">
                <a:ln w="18415" cmpd="sng">
                  <a:solidFill>
                    <a:srgbClr val="FFFFFF"/>
                  </a:solidFill>
                  <a:prstDash val="solid"/>
                </a:ln>
                <a:solidFill>
                  <a:srgbClr val="F2D499"/>
                </a:solidFill>
                <a:effectLst>
                  <a:glow rad="101600">
                    <a:srgbClr val="000000">
                      <a:alpha val="75000"/>
                    </a:srgbClr>
                  </a:glow>
                  <a:outerShdw blurRad="63500" dir="3600000" algn="tl" rotWithShape="0">
                    <a:srgbClr val="000000">
                      <a:alpha val="70000"/>
                    </a:srgbClr>
                  </a:outerShdw>
                </a:effectLst>
              </a:rPr>
              <a:t>. 2:17)</a:t>
            </a:r>
          </a:p>
        </p:txBody>
      </p:sp>
    </p:spTree>
    <p:extLst>
      <p:ext uri="{BB962C8B-B14F-4D97-AF65-F5344CB8AC3E}">
        <p14:creationId xmlns:p14="http://schemas.microsoft.com/office/powerpoint/2010/main" val="370117112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1937" name="Picture 7" descr="Born Innocent 1.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76200"/>
            <a:ext cx="9144000" cy="6724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51938" name="Title 1"/>
          <p:cNvSpPr>
            <a:spLocks noGrp="1"/>
          </p:cNvSpPr>
          <p:nvPr>
            <p:ph type="title"/>
          </p:nvPr>
        </p:nvSpPr>
        <p:spPr>
          <a:xfrm>
            <a:off x="0" y="0"/>
            <a:ext cx="4724400" cy="685800"/>
          </a:xfrm>
          <a:solidFill>
            <a:srgbClr val="000000"/>
          </a:solidFill>
        </p:spPr>
        <p:txBody>
          <a:bodyPr/>
          <a:lstStyle/>
          <a:p>
            <a:pPr algn="ctr"/>
            <a:r>
              <a:rPr lang="zh-CN" altLang="en-US" sz="3500" dirty="0">
                <a:latin typeface="Arial" charset="0"/>
                <a:ea typeface="ＭＳ Ｐゴシック" charset="0"/>
                <a:cs typeface="ＭＳ Ｐゴシック" charset="0"/>
              </a:rPr>
              <a:t>人出生时是无辜的吗</a:t>
            </a:r>
            <a:r>
              <a:rPr lang="en-US" altLang="zh-CN" sz="3500" dirty="0">
                <a:latin typeface="Arial" charset="0"/>
                <a:ea typeface="ＭＳ Ｐゴシック" charset="0"/>
                <a:cs typeface="ＭＳ Ｐゴシック" charset="0"/>
              </a:rPr>
              <a:t>?</a:t>
            </a:r>
          </a:p>
        </p:txBody>
      </p:sp>
      <p:sp>
        <p:nvSpPr>
          <p:cNvPr id="551939" name="Text Placeholder 2"/>
          <p:cNvSpPr txBox="1">
            <a:spLocks/>
          </p:cNvSpPr>
          <p:nvPr/>
        </p:nvSpPr>
        <p:spPr bwMode="auto">
          <a:xfrm>
            <a:off x="3779912" y="6096000"/>
            <a:ext cx="4962117"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defTabSz="914400" fontAlgn="base">
              <a:spcBef>
                <a:spcPct val="20000"/>
              </a:spcBef>
              <a:spcAft>
                <a:spcPct val="0"/>
              </a:spcAft>
              <a:buClr>
                <a:srgbClr val="0078F0"/>
              </a:buClr>
              <a:buSzPct val="85000"/>
              <a:buFont typeface="Wingdings" charset="0"/>
              <a:buChar char="o"/>
            </a:pPr>
            <a:r>
              <a:rPr lang="zh-CN" altLang="en-US" sz="2800" b="1" dirty="0">
                <a:solidFill>
                  <a:srgbClr val="000000"/>
                </a:solidFill>
                <a:latin typeface="Arial" charset="0"/>
                <a:ea typeface="ＭＳ Ｐゴシック" charset="0"/>
                <a:cs typeface="ＭＳ Ｐゴシック" charset="0"/>
              </a:rPr>
              <a:t>许多心理学家认为是这样的</a:t>
            </a:r>
            <a:r>
              <a:rPr lang="en-US" altLang="zh-CN" sz="2800" b="1" dirty="0">
                <a:solidFill>
                  <a:srgbClr val="000000"/>
                </a:solidFill>
                <a:latin typeface="Arial" charset="0"/>
                <a:ea typeface="ＭＳ Ｐゴシック" charset="0"/>
                <a:cs typeface="ＭＳ Ｐゴシック" charset="0"/>
              </a:rPr>
              <a:t>!</a:t>
            </a:r>
          </a:p>
        </p:txBody>
      </p:sp>
      <p:sp>
        <p:nvSpPr>
          <p:cNvPr id="5" name="TextBox 4"/>
          <p:cNvSpPr txBox="1"/>
          <p:nvPr/>
        </p:nvSpPr>
        <p:spPr>
          <a:xfrm>
            <a:off x="107504" y="5675892"/>
            <a:ext cx="3672408" cy="646331"/>
          </a:xfrm>
          <a:prstGeom prst="rect">
            <a:avLst/>
          </a:prstGeom>
          <a:solidFill>
            <a:schemeClr val="bg1"/>
          </a:solidFill>
        </p:spPr>
        <p:txBody>
          <a:bodyPr wrap="square" rtlCol="0">
            <a:spAutoFit/>
          </a:bodyPr>
          <a:lstStyle/>
          <a:p>
            <a:pPr defTabSz="914400" fontAlgn="base">
              <a:spcBef>
                <a:spcPct val="0"/>
              </a:spcBef>
              <a:spcAft>
                <a:spcPct val="0"/>
              </a:spcAft>
            </a:pPr>
            <a:r>
              <a:rPr lang="zh-TW" altLang="en-US" dirty="0">
                <a:solidFill>
                  <a:srgbClr val="FFFFFF"/>
                </a:solidFill>
                <a:ea typeface="SimSun" charset="0"/>
              </a:rPr>
              <a:t>经历、环境与社会都会塑造一个孩子的价值观</a:t>
            </a:r>
            <a:endParaRPr lang="en-US" dirty="0">
              <a:solidFill>
                <a:srgbClr val="FFFFFF"/>
              </a:solidFill>
              <a:ea typeface="ＭＳ Ｐゴシック" charset="-128"/>
              <a:cs typeface="Arial"/>
            </a:endParaRPr>
          </a:p>
        </p:txBody>
      </p:sp>
      <p:sp>
        <p:nvSpPr>
          <p:cNvPr id="6" name="TextBox 5"/>
          <p:cNvSpPr txBox="1"/>
          <p:nvPr/>
        </p:nvSpPr>
        <p:spPr>
          <a:xfrm>
            <a:off x="107504" y="4270671"/>
            <a:ext cx="3672408" cy="1323439"/>
          </a:xfrm>
          <a:prstGeom prst="rect">
            <a:avLst/>
          </a:prstGeom>
          <a:solidFill>
            <a:schemeClr val="bg1"/>
          </a:solidFill>
        </p:spPr>
        <p:txBody>
          <a:bodyPr wrap="square" rtlCol="0">
            <a:spAutoFit/>
          </a:bodyPr>
          <a:lstStyle/>
          <a:p>
            <a:pPr defTabSz="914400" fontAlgn="base">
              <a:spcBef>
                <a:spcPct val="0"/>
              </a:spcBef>
              <a:spcAft>
                <a:spcPct val="0"/>
              </a:spcAft>
            </a:pPr>
            <a:r>
              <a:rPr lang="en-US" sz="8000" dirty="0">
                <a:solidFill>
                  <a:srgbClr val="FFFFFF"/>
                </a:solidFill>
                <a:ea typeface="SimSun" charset="0"/>
              </a:rPr>
              <a:t>性本善</a:t>
            </a:r>
            <a:r>
              <a:rPr lang="en-US" sz="8000" dirty="0">
                <a:solidFill>
                  <a:srgbClr val="FFFFFF"/>
                </a:solidFill>
                <a:ea typeface="ＭＳ Ｐゴシック" charset="-128"/>
                <a:cs typeface="Arial"/>
              </a:rPr>
              <a:t> </a:t>
            </a:r>
            <a:endParaRPr lang="en-US" sz="4400" dirty="0">
              <a:solidFill>
                <a:srgbClr val="FFFFFF"/>
              </a:solidFill>
              <a:ea typeface="ＭＳ Ｐゴシック" charset="-128"/>
              <a:cs typeface="Arial"/>
            </a:endParaRPr>
          </a:p>
        </p:txBody>
      </p:sp>
      <p:sp>
        <p:nvSpPr>
          <p:cNvPr id="2" name="文本框 1">
            <a:extLst>
              <a:ext uri="{FF2B5EF4-FFF2-40B4-BE49-F238E27FC236}">
                <a16:creationId xmlns:a16="http://schemas.microsoft.com/office/drawing/2014/main" id="{A0C47680-0906-4E6E-8EB1-B98730BFAC03}"/>
              </a:ext>
            </a:extLst>
          </p:cNvPr>
          <p:cNvSpPr txBox="1"/>
          <p:nvPr/>
        </p:nvSpPr>
        <p:spPr>
          <a:xfrm>
            <a:off x="471638" y="726705"/>
            <a:ext cx="2800952" cy="2369880"/>
          </a:xfrm>
          <a:prstGeom prst="rect">
            <a:avLst/>
          </a:prstGeom>
          <a:solidFill>
            <a:srgbClr val="A7743B"/>
          </a:solidFill>
        </p:spPr>
        <p:txBody>
          <a:bodyPr wrap="square" rtlCol="0">
            <a:spAutoFit/>
          </a:bodyPr>
          <a:lstStyle/>
          <a:p>
            <a:pPr algn="ctr"/>
            <a:r>
              <a:rPr lang="zh-CN" altLang="en-US" sz="5400" dirty="0"/>
              <a:t>小 心</a:t>
            </a:r>
            <a:endParaRPr lang="en-US" altLang="zh-CN" sz="5400" dirty="0"/>
          </a:p>
          <a:p>
            <a:pPr algn="ctr"/>
            <a:r>
              <a:rPr lang="zh-CN" altLang="en-US" sz="4000" dirty="0">
                <a:latin typeface="Niagara Engraved" panose="04020502070703030202" pitchFamily="82" charset="0"/>
              </a:rPr>
              <a:t>你的</a:t>
            </a:r>
            <a:endParaRPr lang="en-US" altLang="zh-CN" sz="4000" dirty="0">
              <a:latin typeface="Niagara Engraved" panose="04020502070703030202" pitchFamily="82" charset="0"/>
            </a:endParaRPr>
          </a:p>
          <a:p>
            <a:pPr algn="ctr"/>
            <a:r>
              <a:rPr lang="zh-CN" altLang="en-US" sz="5400" dirty="0"/>
              <a:t>肉 体</a:t>
            </a:r>
          </a:p>
        </p:txBody>
      </p:sp>
      <p:sp>
        <p:nvSpPr>
          <p:cNvPr id="3" name="文本框 2">
            <a:extLst>
              <a:ext uri="{FF2B5EF4-FFF2-40B4-BE49-F238E27FC236}">
                <a16:creationId xmlns:a16="http://schemas.microsoft.com/office/drawing/2014/main" id="{55BCA00A-6595-4EC2-848D-6769BAD9A6D2}"/>
              </a:ext>
            </a:extLst>
          </p:cNvPr>
          <p:cNvSpPr txBox="1"/>
          <p:nvPr/>
        </p:nvSpPr>
        <p:spPr>
          <a:xfrm>
            <a:off x="375389" y="3429000"/>
            <a:ext cx="2040552" cy="307777"/>
          </a:xfrm>
          <a:prstGeom prst="rect">
            <a:avLst/>
          </a:prstGeom>
          <a:solidFill>
            <a:srgbClr val="E4D3BA"/>
          </a:solidFill>
        </p:spPr>
        <p:txBody>
          <a:bodyPr wrap="square" rtlCol="0">
            <a:spAutoFit/>
          </a:bodyPr>
          <a:lstStyle/>
          <a:p>
            <a:r>
              <a:rPr lang="zh-CN" altLang="en-US" sz="1400" dirty="0">
                <a:solidFill>
                  <a:schemeClr val="bg1"/>
                </a:solidFill>
              </a:rPr>
              <a:t>好好地过你的人生</a:t>
            </a:r>
          </a:p>
        </p:txBody>
      </p:sp>
    </p:spTree>
    <p:extLst>
      <p:ext uri="{BB962C8B-B14F-4D97-AF65-F5344CB8AC3E}">
        <p14:creationId xmlns:p14="http://schemas.microsoft.com/office/powerpoint/2010/main" val="29867857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61" name="Picture 6" descr="Born Innocent 4.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0"/>
            <a:ext cx="5230813" cy="7318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2962" name="Picture 4" descr="Born Innocent 3.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191000" y="7938"/>
            <a:ext cx="5105400" cy="7154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52963" name="Title 1"/>
          <p:cNvSpPr>
            <a:spLocks noGrp="1"/>
          </p:cNvSpPr>
          <p:nvPr>
            <p:ph type="title"/>
          </p:nvPr>
        </p:nvSpPr>
        <p:spPr>
          <a:xfrm>
            <a:off x="0" y="0"/>
            <a:ext cx="4724400" cy="685800"/>
          </a:xfrm>
          <a:solidFill>
            <a:srgbClr val="000000"/>
          </a:solidFill>
        </p:spPr>
        <p:txBody>
          <a:bodyPr/>
          <a:lstStyle/>
          <a:p>
            <a:pPr algn="ctr"/>
            <a:r>
              <a:rPr lang="zh-CN" altLang="en-US" sz="3500" dirty="0">
                <a:latin typeface="Arial" charset="0"/>
                <a:ea typeface="ＭＳ Ｐゴシック" charset="0"/>
                <a:cs typeface="ＭＳ Ｐゴシック" charset="0"/>
              </a:rPr>
              <a:t>人出生时是无辜的吗</a:t>
            </a:r>
            <a:r>
              <a:rPr lang="en-US" altLang="zh-CN" sz="3500" dirty="0">
                <a:latin typeface="Arial" charset="0"/>
                <a:ea typeface="ＭＳ Ｐゴシック" charset="0"/>
                <a:cs typeface="ＭＳ Ｐゴシック" charset="0"/>
              </a:rPr>
              <a:t>?</a:t>
            </a:r>
          </a:p>
        </p:txBody>
      </p:sp>
      <p:sp>
        <p:nvSpPr>
          <p:cNvPr id="6" name="Text Placeholder 2"/>
          <p:cNvSpPr txBox="1">
            <a:spLocks/>
          </p:cNvSpPr>
          <p:nvPr/>
        </p:nvSpPr>
        <p:spPr bwMode="auto">
          <a:xfrm>
            <a:off x="0" y="6172200"/>
            <a:ext cx="9144000" cy="6858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defTabSz="914400" fontAlgn="base">
              <a:spcBef>
                <a:spcPct val="20000"/>
              </a:spcBef>
              <a:spcAft>
                <a:spcPct val="0"/>
              </a:spcAft>
              <a:buClr>
                <a:srgbClr val="0078F0"/>
              </a:buClr>
              <a:buSzPct val="85000"/>
              <a:buFont typeface="Wingdings" charset="0"/>
              <a:buChar char="o"/>
            </a:pPr>
            <a:r>
              <a:rPr lang="zh-CN" altLang="en-US" sz="2800" b="1" dirty="0">
                <a:solidFill>
                  <a:srgbClr val="FFFFFF"/>
                </a:solidFill>
                <a:latin typeface="Arial" charset="0"/>
                <a:ea typeface="ＭＳ Ｐゴシック" charset="0"/>
                <a:cs typeface="ＭＳ Ｐゴシック" charset="0"/>
              </a:rPr>
              <a:t>文章本身对比儿童（不是婴孩</a:t>
            </a:r>
            <a:r>
              <a:rPr lang="en-US" altLang="zh-CN" sz="2800" b="1" dirty="0">
                <a:solidFill>
                  <a:srgbClr val="FFFFFF"/>
                </a:solidFill>
                <a:latin typeface="Arial" charset="0"/>
                <a:ea typeface="ＭＳ Ｐゴシック" charset="0"/>
                <a:cs typeface="ＭＳ Ｐゴシック" charset="0"/>
              </a:rPr>
              <a:t>!)</a:t>
            </a:r>
          </a:p>
        </p:txBody>
      </p:sp>
      <p:sp>
        <p:nvSpPr>
          <p:cNvPr id="7" name="TextBox 6"/>
          <p:cNvSpPr txBox="1"/>
          <p:nvPr/>
        </p:nvSpPr>
        <p:spPr>
          <a:xfrm>
            <a:off x="4710888" y="393467"/>
            <a:ext cx="2963721" cy="923330"/>
          </a:xfrm>
          <a:prstGeom prst="rect">
            <a:avLst/>
          </a:prstGeom>
          <a:solidFill>
            <a:srgbClr val="F2DFD3"/>
          </a:solidFill>
        </p:spPr>
        <p:txBody>
          <a:bodyPr wrap="square" rtlCol="0">
            <a:spAutoFit/>
          </a:bodyPr>
          <a:lstStyle>
            <a:defPPr>
              <a:defRPr lang="en-US"/>
            </a:defPPr>
            <a:lvl1pPr defTabSz="914400" fontAlgn="base">
              <a:spcBef>
                <a:spcPct val="0"/>
              </a:spcBef>
              <a:spcAft>
                <a:spcPct val="0"/>
              </a:spcAft>
              <a:defRPr sz="4800">
                <a:solidFill>
                  <a:srgbClr val="FFFFCC">
                    <a:lumMod val="10000"/>
                  </a:srgbClr>
                </a:solidFill>
                <a:latin typeface="Times New Roman"/>
                <a:ea typeface="ＭＳ Ｐゴシック" charset="-128"/>
                <a:cs typeface="Times New Roman"/>
              </a:defRPr>
            </a:lvl1pPr>
          </a:lstStyle>
          <a:p>
            <a:r>
              <a:rPr lang="zh-CN" altLang="en-US" sz="5400" dirty="0"/>
              <a:t>好孩子</a:t>
            </a:r>
            <a:endParaRPr lang="en-US" sz="5400" dirty="0"/>
          </a:p>
        </p:txBody>
      </p:sp>
      <p:sp>
        <p:nvSpPr>
          <p:cNvPr id="8" name="TextBox 7"/>
          <p:cNvSpPr txBox="1"/>
          <p:nvPr/>
        </p:nvSpPr>
        <p:spPr>
          <a:xfrm>
            <a:off x="6330387" y="1050486"/>
            <a:ext cx="2966013" cy="923330"/>
          </a:xfrm>
          <a:prstGeom prst="rect">
            <a:avLst/>
          </a:prstGeom>
          <a:solidFill>
            <a:srgbClr val="F2DFD3"/>
          </a:solidFill>
        </p:spPr>
        <p:txBody>
          <a:bodyPr wrap="square" rtlCol="0">
            <a:spAutoFit/>
          </a:bodyPr>
          <a:lstStyle>
            <a:defPPr>
              <a:defRPr lang="en-US"/>
            </a:defPPr>
            <a:lvl1pPr defTabSz="914400" fontAlgn="base">
              <a:spcBef>
                <a:spcPct val="0"/>
              </a:spcBef>
              <a:spcAft>
                <a:spcPct val="0"/>
              </a:spcAft>
              <a:defRPr sz="4800">
                <a:solidFill>
                  <a:srgbClr val="FFFFCC">
                    <a:lumMod val="10000"/>
                  </a:srgbClr>
                </a:solidFill>
                <a:latin typeface="Times New Roman"/>
                <a:ea typeface="ＭＳ Ｐゴシック" charset="-128"/>
                <a:cs typeface="Times New Roman"/>
              </a:defRPr>
            </a:lvl1pPr>
          </a:lstStyle>
          <a:p>
            <a:r>
              <a:rPr lang="zh-CN" altLang="en-US" sz="5400" dirty="0"/>
              <a:t>坏孩子</a:t>
            </a:r>
            <a:endParaRPr lang="en-US" sz="5400" dirty="0"/>
          </a:p>
        </p:txBody>
      </p:sp>
    </p:spTree>
    <p:extLst>
      <p:ext uri="{BB962C8B-B14F-4D97-AF65-F5344CB8AC3E}">
        <p14:creationId xmlns:p14="http://schemas.microsoft.com/office/powerpoint/2010/main" val="34620264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Bottom)">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55010" name="Picture 4" descr="Born Innocent 5.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49307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55011" name="Title 1"/>
          <p:cNvSpPr>
            <a:spLocks noGrp="1"/>
          </p:cNvSpPr>
          <p:nvPr>
            <p:ph type="title"/>
          </p:nvPr>
        </p:nvSpPr>
        <p:spPr>
          <a:xfrm>
            <a:off x="0" y="0"/>
            <a:ext cx="4724400" cy="685800"/>
          </a:xfrm>
          <a:solidFill>
            <a:srgbClr val="000000"/>
          </a:solidFill>
        </p:spPr>
        <p:txBody>
          <a:bodyPr/>
          <a:lstStyle/>
          <a:p>
            <a:pPr algn="ctr"/>
            <a:r>
              <a:rPr lang="zh-CN" altLang="en-US" sz="3500" dirty="0">
                <a:latin typeface="Arial" charset="0"/>
                <a:ea typeface="ＭＳ Ｐゴシック" charset="0"/>
                <a:cs typeface="ＭＳ Ｐゴシック" charset="0"/>
              </a:rPr>
              <a:t>人出生时是无辜的吗</a:t>
            </a:r>
            <a:r>
              <a:rPr lang="en-US" altLang="zh-CN" sz="3500" dirty="0">
                <a:latin typeface="Arial" charset="0"/>
                <a:ea typeface="ＭＳ Ｐゴシック" charset="0"/>
                <a:cs typeface="ＭＳ Ｐゴシック" charset="0"/>
              </a:rPr>
              <a:t>?</a:t>
            </a:r>
          </a:p>
        </p:txBody>
      </p:sp>
      <p:sp>
        <p:nvSpPr>
          <p:cNvPr id="555012" name="Text Placeholder 2"/>
          <p:cNvSpPr txBox="1">
            <a:spLocks/>
          </p:cNvSpPr>
          <p:nvPr/>
        </p:nvSpPr>
        <p:spPr bwMode="auto">
          <a:xfrm>
            <a:off x="5334000" y="833120"/>
            <a:ext cx="3733800" cy="47120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defTabSz="914400" fontAlgn="base">
              <a:spcBef>
                <a:spcPct val="20000"/>
              </a:spcBef>
              <a:spcAft>
                <a:spcPct val="0"/>
              </a:spcAft>
              <a:buClr>
                <a:srgbClr val="0078F0"/>
              </a:buClr>
              <a:buSzPct val="85000"/>
              <a:buFont typeface="Wingdings" charset="0"/>
              <a:buChar char="o"/>
            </a:pPr>
            <a:r>
              <a:rPr lang="zh-CN" altLang="en-US" sz="2800" b="1" dirty="0">
                <a:solidFill>
                  <a:srgbClr val="FFFFFF"/>
                </a:solidFill>
                <a:latin typeface="Arial" charset="0"/>
                <a:ea typeface="ＭＳ Ｐゴシック" charset="0"/>
                <a:cs typeface="ＭＳ Ｐゴシック" charset="0"/>
              </a:rPr>
              <a:t>有关圣经原罪的观是与每一个父母所认知的相一致</a:t>
            </a:r>
          </a:p>
          <a:p>
            <a:pPr defTabSz="914400" fontAlgn="base">
              <a:spcBef>
                <a:spcPct val="20000"/>
              </a:spcBef>
              <a:spcAft>
                <a:spcPct val="0"/>
              </a:spcAft>
              <a:buClr>
                <a:srgbClr val="0078F0"/>
              </a:buClr>
              <a:buSzPct val="85000"/>
              <a:buFont typeface="Wingdings" charset="0"/>
              <a:buChar char="o"/>
            </a:pPr>
            <a:endParaRPr lang="en-US" altLang="zh-CN" sz="2800" b="1" dirty="0">
              <a:solidFill>
                <a:srgbClr val="FFFFFF"/>
              </a:solidFill>
              <a:latin typeface="Arial" charset="0"/>
              <a:ea typeface="ＭＳ Ｐゴシック" charset="0"/>
              <a:cs typeface="ＭＳ Ｐゴシック" charset="0"/>
            </a:endParaRPr>
          </a:p>
          <a:p>
            <a:pPr defTabSz="914400" fontAlgn="base">
              <a:spcBef>
                <a:spcPct val="20000"/>
              </a:spcBef>
              <a:spcAft>
                <a:spcPct val="0"/>
              </a:spcAft>
              <a:buClr>
                <a:srgbClr val="0078F0"/>
              </a:buClr>
              <a:buSzPct val="85000"/>
              <a:buFont typeface="Wingdings" charset="0"/>
              <a:buChar char="o"/>
            </a:pPr>
            <a:r>
              <a:rPr lang="zh-CN" altLang="en-US" sz="2800" b="1" dirty="0">
                <a:solidFill>
                  <a:srgbClr val="FFFFFF"/>
                </a:solidFill>
                <a:latin typeface="Arial" charset="0"/>
                <a:ea typeface="ＭＳ Ｐゴシック" charset="0"/>
                <a:cs typeface="ＭＳ Ｐゴシック" charset="0"/>
              </a:rPr>
              <a:t>这也解释了为何我们必须教导圣经的原罪观是与父母所认知的相一致</a:t>
            </a:r>
            <a:r>
              <a:rPr lang="en-US" altLang="zh-CN" sz="2800" b="1" dirty="0">
                <a:solidFill>
                  <a:srgbClr val="FFFFFF"/>
                </a:solidFill>
                <a:latin typeface="Arial" charset="0"/>
                <a:ea typeface="ＭＳ Ｐゴシック" charset="0"/>
                <a:cs typeface="ＭＳ Ｐゴシック" charset="0"/>
              </a:rPr>
              <a:t> </a:t>
            </a:r>
          </a:p>
          <a:p>
            <a:pPr defTabSz="914400" fontAlgn="base">
              <a:spcBef>
                <a:spcPct val="20000"/>
              </a:spcBef>
              <a:spcAft>
                <a:spcPct val="0"/>
              </a:spcAft>
              <a:buClr>
                <a:srgbClr val="0078F0"/>
              </a:buClr>
              <a:buSzPct val="85000"/>
              <a:buFont typeface="Wingdings" charset="0"/>
              <a:buChar char="o"/>
            </a:pPr>
            <a:endParaRPr lang="en-US" altLang="zh-CN" sz="2800" b="1" dirty="0">
              <a:solidFill>
                <a:srgbClr val="FFFFFF"/>
              </a:solidFill>
              <a:latin typeface="Arial" charset="0"/>
              <a:ea typeface="ＭＳ Ｐゴシック" charset="0"/>
              <a:cs typeface="ＭＳ Ｐゴシック" charset="0"/>
            </a:endParaRPr>
          </a:p>
          <a:p>
            <a:pPr defTabSz="914400" fontAlgn="base">
              <a:spcBef>
                <a:spcPct val="20000"/>
              </a:spcBef>
              <a:spcAft>
                <a:spcPct val="0"/>
              </a:spcAft>
              <a:buClr>
                <a:srgbClr val="0078F0"/>
              </a:buClr>
              <a:buSzPct val="85000"/>
              <a:buFont typeface="Wingdings" charset="0"/>
              <a:buChar char="o"/>
            </a:pPr>
            <a:r>
              <a:rPr lang="zh-CN" altLang="en-US" sz="2800" b="1" dirty="0">
                <a:solidFill>
                  <a:srgbClr val="FFFFFF"/>
                </a:solidFill>
                <a:latin typeface="Arial" charset="0"/>
                <a:ea typeface="ＭＳ Ｐゴシック" charset="0"/>
                <a:cs typeface="ＭＳ Ｐゴシック" charset="0"/>
              </a:rPr>
              <a:t>让孩子选择对的事而非错误的事。</a:t>
            </a:r>
            <a:endParaRPr lang="en-US" altLang="zh-CN" sz="2800" b="1" dirty="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9937994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effectLst>
                  <a:glow rad="228600">
                    <a:schemeClr val="tx1"/>
                  </a:glow>
                </a:effectLst>
              </a:rPr>
              <a:t>Self Esteem</a:t>
            </a:r>
          </a:p>
        </p:txBody>
      </p:sp>
      <p:pic>
        <p:nvPicPr>
          <p:cNvPr id="3" name="Picture 2"/>
          <p:cNvPicPr>
            <a:picLocks noChangeAspect="1"/>
          </p:cNvPicPr>
          <p:nvPr/>
        </p:nvPicPr>
        <p:blipFill>
          <a:blip r:embed="rId2"/>
          <a:stretch>
            <a:fillRect/>
          </a:stretch>
        </p:blipFill>
        <p:spPr>
          <a:xfrm>
            <a:off x="-34925" y="44450"/>
            <a:ext cx="9144000" cy="5161935"/>
          </a:xfrm>
          <a:prstGeom prst="rect">
            <a:avLst/>
          </a:prstGeom>
        </p:spPr>
      </p:pic>
      <p:sp>
        <p:nvSpPr>
          <p:cNvPr id="4" name="TextBox 3"/>
          <p:cNvSpPr txBox="1"/>
          <p:nvPr/>
        </p:nvSpPr>
        <p:spPr>
          <a:xfrm>
            <a:off x="3448050" y="5453390"/>
            <a:ext cx="2733441" cy="1107996"/>
          </a:xfrm>
          <a:prstGeom prst="rect">
            <a:avLst/>
          </a:prstGeom>
          <a:noFill/>
        </p:spPr>
        <p:txBody>
          <a:bodyPr wrap="none" rtlCol="0">
            <a:spAutoFit/>
          </a:bodyPr>
          <a:lstStyle/>
          <a:p>
            <a:r>
              <a:rPr lang="zh-CN" altLang="en-US" sz="6600" b="1" dirty="0">
                <a:solidFill>
                  <a:schemeClr val="bg1"/>
                </a:solidFill>
              </a:rPr>
              <a:t>自尊心</a:t>
            </a:r>
            <a:endParaRPr lang="en-GB" sz="6600" b="1" dirty="0">
              <a:solidFill>
                <a:schemeClr val="bg1"/>
              </a:solidFill>
            </a:endParaRPr>
          </a:p>
        </p:txBody>
      </p:sp>
    </p:spTree>
    <p:extLst>
      <p:ext uri="{BB962C8B-B14F-4D97-AF65-F5344CB8AC3E}">
        <p14:creationId xmlns:p14="http://schemas.microsoft.com/office/powerpoint/2010/main" val="20780666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369" name="Rectangle 2"/>
          <p:cNvSpPr>
            <a:spLocks noGrp="1" noChangeArrowheads="1"/>
          </p:cNvSpPr>
          <p:nvPr>
            <p:ph type="title"/>
          </p:nvPr>
        </p:nvSpPr>
        <p:spPr>
          <a:xfrm>
            <a:off x="685800" y="228600"/>
            <a:ext cx="7772400" cy="838200"/>
          </a:xfrm>
        </p:spPr>
        <p:txBody>
          <a:bodyPr/>
          <a:lstStyle/>
          <a:p>
            <a:pPr eaLnBrk="1" hangingPunct="1"/>
            <a:r>
              <a:rPr lang="zh-CN" altLang="en-US" b="1" dirty="0">
                <a:solidFill>
                  <a:srgbClr val="FFFFFF"/>
                </a:solidFill>
                <a:latin typeface="Arial" charset="0"/>
                <a:ea typeface="SimSun" charset="0"/>
                <a:cs typeface="SimSun" charset="0"/>
              </a:rPr>
              <a:t>亚当 － 对比 － 基督</a:t>
            </a:r>
            <a:endParaRPr lang="en-US" altLang="zh-CN" b="1" dirty="0">
              <a:solidFill>
                <a:srgbClr val="FFFFFF"/>
              </a:solidFill>
              <a:latin typeface="Arial" charset="0"/>
              <a:ea typeface="SimSun" charset="0"/>
              <a:cs typeface="SimSun" charset="0"/>
            </a:endParaRPr>
          </a:p>
        </p:txBody>
      </p:sp>
      <p:pic>
        <p:nvPicPr>
          <p:cNvPr id="570370"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33400" y="1676400"/>
            <a:ext cx="2432050"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06244" name="Picture 4" descr="Je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96000" y="1676400"/>
            <a:ext cx="2438400"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0372" name="AutoShape 5"/>
          <p:cNvSpPr>
            <a:spLocks noChangeArrowheads="1"/>
          </p:cNvSpPr>
          <p:nvPr/>
        </p:nvSpPr>
        <p:spPr bwMode="auto">
          <a:xfrm>
            <a:off x="2743200" y="1905000"/>
            <a:ext cx="3429000" cy="3429000"/>
          </a:xfrm>
          <a:prstGeom prst="leftRightArrow">
            <a:avLst>
              <a:gd name="adj1" fmla="val 50000"/>
              <a:gd name="adj2" fmla="val 20000"/>
            </a:avLst>
          </a:prstGeom>
          <a:solidFill>
            <a:schemeClr val="accent1"/>
          </a:solidFill>
          <a:ln w="9525">
            <a:solidFill>
              <a:schemeClr val="tx1"/>
            </a:solidFill>
            <a:miter lim="800000"/>
            <a:headEnd/>
            <a:tailEnd/>
          </a:ln>
        </p:spPr>
        <p:txBody>
          <a:bodyPr wrap="none" anchor="ctr"/>
          <a:lstStyle/>
          <a:p>
            <a:pPr defTabSz="914400" fontAlgn="base">
              <a:spcBef>
                <a:spcPct val="0"/>
              </a:spcBef>
              <a:spcAft>
                <a:spcPct val="0"/>
              </a:spcAft>
            </a:pPr>
            <a:endParaRPr lang="zh-CN" altLang="en-US" sz="2400">
              <a:solidFill>
                <a:srgbClr val="000000"/>
              </a:solidFill>
              <a:latin typeface="Times New Roman" charset="0"/>
              <a:ea typeface="ＭＳ Ｐゴシック" charset="0"/>
              <a:cs typeface="ＭＳ Ｐゴシック" charset="0"/>
            </a:endParaRPr>
          </a:p>
        </p:txBody>
      </p:sp>
      <p:sp>
        <p:nvSpPr>
          <p:cNvPr id="906246" name="Text Box 6"/>
          <p:cNvSpPr txBox="1">
            <a:spLocks noChangeArrowheads="1"/>
          </p:cNvSpPr>
          <p:nvPr/>
        </p:nvSpPr>
        <p:spPr bwMode="auto">
          <a:xfrm>
            <a:off x="2819400" y="2895600"/>
            <a:ext cx="3276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defTabSz="914400" fontAlgn="base">
              <a:spcBef>
                <a:spcPct val="50000"/>
              </a:spcBef>
              <a:spcAft>
                <a:spcPct val="0"/>
              </a:spcAft>
            </a:pPr>
            <a:r>
              <a:rPr lang="zh-CN" altLang="en-US" sz="2400" b="1" dirty="0">
                <a:solidFill>
                  <a:srgbClr val="000000"/>
                </a:solidFill>
                <a:latin typeface="Arial" charset="0"/>
                <a:ea typeface="ＭＳ Ｐゴシック" charset="0"/>
                <a:cs typeface="ＭＳ Ｐゴシック" charset="0"/>
              </a:rPr>
              <a:t>罗 </a:t>
            </a:r>
            <a:r>
              <a:rPr lang="en-US" altLang="zh-CN" sz="2400" b="1" dirty="0">
                <a:solidFill>
                  <a:srgbClr val="000000"/>
                </a:solidFill>
                <a:latin typeface="Arial" charset="0"/>
                <a:ea typeface="ＭＳ Ｐゴシック" charset="0"/>
                <a:cs typeface="ＭＳ Ｐゴシック" charset="0"/>
              </a:rPr>
              <a:t>5:12-21</a:t>
            </a:r>
          </a:p>
        </p:txBody>
      </p:sp>
      <p:sp>
        <p:nvSpPr>
          <p:cNvPr id="906247" name="Text Box 7"/>
          <p:cNvSpPr txBox="1">
            <a:spLocks noChangeArrowheads="1"/>
          </p:cNvSpPr>
          <p:nvPr/>
        </p:nvSpPr>
        <p:spPr bwMode="auto">
          <a:xfrm>
            <a:off x="2819400" y="3429000"/>
            <a:ext cx="3276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defTabSz="914400" fontAlgn="base">
              <a:spcBef>
                <a:spcPct val="50000"/>
              </a:spcBef>
              <a:spcAft>
                <a:spcPct val="0"/>
              </a:spcAft>
            </a:pPr>
            <a:r>
              <a:rPr lang="zh-CN" altLang="en-US" sz="2400" b="1" dirty="0">
                <a:solidFill>
                  <a:srgbClr val="000000"/>
                </a:solidFill>
                <a:latin typeface="Arial" charset="0"/>
                <a:ea typeface="ＭＳ Ｐゴシック" charset="0"/>
                <a:cs typeface="ＭＳ Ｐゴシック" charset="0"/>
              </a:rPr>
              <a:t>林前 </a:t>
            </a:r>
            <a:r>
              <a:rPr lang="en-US" altLang="zh-CN" sz="2400" b="1" dirty="0">
                <a:solidFill>
                  <a:srgbClr val="000000"/>
                </a:solidFill>
                <a:latin typeface="Arial" charset="0"/>
                <a:ea typeface="ＭＳ Ｐゴシック" charset="0"/>
                <a:cs typeface="ＭＳ Ｐゴシック" charset="0"/>
              </a:rPr>
              <a:t>15:22</a:t>
            </a:r>
          </a:p>
        </p:txBody>
      </p:sp>
      <p:sp>
        <p:nvSpPr>
          <p:cNvPr id="906248" name="Text Box 8"/>
          <p:cNvSpPr txBox="1">
            <a:spLocks noChangeArrowheads="1"/>
          </p:cNvSpPr>
          <p:nvPr/>
        </p:nvSpPr>
        <p:spPr bwMode="auto">
          <a:xfrm>
            <a:off x="2819400" y="3962400"/>
            <a:ext cx="3276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defTabSz="914400" fontAlgn="base">
              <a:spcBef>
                <a:spcPct val="50000"/>
              </a:spcBef>
              <a:spcAft>
                <a:spcPct val="0"/>
              </a:spcAft>
            </a:pPr>
            <a:r>
              <a:rPr lang="zh-CN" altLang="en-US" sz="2400" b="1" dirty="0">
                <a:solidFill>
                  <a:srgbClr val="000000"/>
                </a:solidFill>
                <a:latin typeface="Arial" charset="0"/>
                <a:ea typeface="ＭＳ Ｐゴシック" charset="0"/>
                <a:cs typeface="ＭＳ Ｐゴシック" charset="0"/>
              </a:rPr>
              <a:t>林前 </a:t>
            </a:r>
            <a:r>
              <a:rPr lang="en-US" altLang="zh-CN" sz="2400" b="1" dirty="0">
                <a:solidFill>
                  <a:srgbClr val="000000"/>
                </a:solidFill>
                <a:latin typeface="Arial" charset="0"/>
                <a:ea typeface="ＭＳ Ｐゴシック" charset="0"/>
                <a:cs typeface="ＭＳ Ｐゴシック" charset="0"/>
              </a:rPr>
              <a:t>15:45-49</a:t>
            </a:r>
          </a:p>
        </p:txBody>
      </p:sp>
      <p:pic>
        <p:nvPicPr>
          <p:cNvPr id="570376" name="Picture 9" descr="foot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6132513"/>
            <a:ext cx="9144000"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1482251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906244"/>
                                        </p:tgtEl>
                                        <p:attrNameLst>
                                          <p:attrName>style.visibility</p:attrName>
                                        </p:attrNameLst>
                                      </p:cBhvr>
                                      <p:to>
                                        <p:strVal val="visible"/>
                                      </p:to>
                                    </p:set>
                                    <p:animEffect transition="in" filter="dissolve">
                                      <p:cBhvr>
                                        <p:cTn id="7" dur="500"/>
                                        <p:tgtEl>
                                          <p:spTgt spid="90624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06246">
                                            <p:txEl>
                                              <p:pRg st="0" end="0"/>
                                            </p:txEl>
                                          </p:spTgt>
                                        </p:tgtEl>
                                        <p:attrNameLst>
                                          <p:attrName>style.visibility</p:attrName>
                                        </p:attrNameLst>
                                      </p:cBhvr>
                                      <p:to>
                                        <p:strVal val="visible"/>
                                      </p:to>
                                    </p:set>
                                    <p:animEffect transition="in" filter="fade">
                                      <p:cBhvr>
                                        <p:cTn id="12" dur="500"/>
                                        <p:tgtEl>
                                          <p:spTgt spid="90624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06247">
                                            <p:txEl>
                                              <p:pRg st="0" end="0"/>
                                            </p:txEl>
                                          </p:spTgt>
                                        </p:tgtEl>
                                        <p:attrNameLst>
                                          <p:attrName>style.visibility</p:attrName>
                                        </p:attrNameLst>
                                      </p:cBhvr>
                                      <p:to>
                                        <p:strVal val="visible"/>
                                      </p:to>
                                    </p:set>
                                    <p:animEffect transition="in" filter="fade">
                                      <p:cBhvr>
                                        <p:cTn id="17" dur="500"/>
                                        <p:tgtEl>
                                          <p:spTgt spid="906247">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06248">
                                            <p:txEl>
                                              <p:pRg st="0" end="0"/>
                                            </p:txEl>
                                          </p:spTgt>
                                        </p:tgtEl>
                                        <p:attrNameLst>
                                          <p:attrName>style.visibility</p:attrName>
                                        </p:attrNameLst>
                                      </p:cBhvr>
                                      <p:to>
                                        <p:strVal val="visible"/>
                                      </p:to>
                                    </p:set>
                                    <p:animEffect transition="in" filter="fade">
                                      <p:cBhvr>
                                        <p:cTn id="22" dur="500"/>
                                        <p:tgtEl>
                                          <p:spTgt spid="90624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6246" grpId="0" build="p" autoUpdateAnimBg="0"/>
      <p:bldP spid="906247" grpId="0" build="p" autoUpdateAnimBg="0"/>
      <p:bldP spid="906248" grpId="0" build="p"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098" name="Rectangle 2"/>
          <p:cNvSpPr>
            <a:spLocks noGrp="1" noChangeArrowheads="1"/>
          </p:cNvSpPr>
          <p:nvPr>
            <p:ph type="title" idx="4294967295"/>
          </p:nvPr>
        </p:nvSpPr>
        <p:spPr>
          <a:xfrm>
            <a:off x="1676400" y="76200"/>
            <a:ext cx="6172200" cy="838200"/>
          </a:xfrm>
          <a:solidFill>
            <a:srgbClr val="CC0099"/>
          </a:solidFill>
          <a:effectLst>
            <a:outerShdw blurRad="63500" dist="35921" dir="2700000" algn="ctr" rotWithShape="0">
              <a:srgbClr val="000000"/>
            </a:outerShdw>
          </a:effectLst>
        </p:spPr>
        <p:txBody>
          <a:bodyPr/>
          <a:lstStyle/>
          <a:p>
            <a:pPr algn="ctr">
              <a:defRPr/>
            </a:pPr>
            <a:r>
              <a:rPr lang="zh-CN" altLang="en-US" dirty="0">
                <a:effectLst>
                  <a:outerShdw blurRad="38100" dist="38100" dir="2700000" algn="tl">
                    <a:srgbClr val="000000"/>
                  </a:outerShdw>
                </a:effectLst>
                <a:latin typeface="Arial" charset="0"/>
                <a:ea typeface="ＭＳ Ｐゴシック" charset="0"/>
                <a:cs typeface="ＭＳ Ｐゴシック" charset="0"/>
              </a:rPr>
              <a:t>罗马书 </a:t>
            </a:r>
            <a:r>
              <a:rPr lang="en-US" altLang="zh-CN" dirty="0">
                <a:effectLst>
                  <a:outerShdw blurRad="38100" dist="38100" dir="2700000" algn="tl">
                    <a:srgbClr val="000000"/>
                  </a:outerShdw>
                </a:effectLst>
                <a:latin typeface="Arial" charset="0"/>
                <a:ea typeface="ＭＳ Ｐゴシック" charset="0"/>
                <a:cs typeface="ＭＳ Ｐゴシック" charset="0"/>
              </a:rPr>
              <a:t>5:8-21</a:t>
            </a:r>
            <a:endParaRPr lang="zh-CN" altLang="en-US" dirty="0">
              <a:effectLst>
                <a:outerShdw blurRad="38100" dist="38100" dir="2700000" algn="tl">
                  <a:srgbClr val="000000"/>
                </a:outerShdw>
              </a:effectLst>
              <a:latin typeface="Arial" charset="0"/>
              <a:ea typeface="ＭＳ Ｐゴシック" charset="0"/>
              <a:cs typeface="ＭＳ Ｐゴシック" charset="0"/>
            </a:endParaRPr>
          </a:p>
        </p:txBody>
      </p:sp>
      <p:grpSp>
        <p:nvGrpSpPr>
          <p:cNvPr id="2" name="Group 3"/>
          <p:cNvGrpSpPr>
            <a:grpSpLocks/>
          </p:cNvGrpSpPr>
          <p:nvPr/>
        </p:nvGrpSpPr>
        <p:grpSpPr bwMode="auto">
          <a:xfrm>
            <a:off x="1219200" y="2209800"/>
            <a:ext cx="7696200" cy="3810000"/>
            <a:chOff x="-3" y="-3"/>
            <a:chExt cx="2453" cy="3596"/>
          </a:xfrm>
        </p:grpSpPr>
        <p:grpSp>
          <p:nvGrpSpPr>
            <p:cNvPr id="571406" name="Group 4"/>
            <p:cNvGrpSpPr>
              <a:grpSpLocks/>
            </p:cNvGrpSpPr>
            <p:nvPr/>
          </p:nvGrpSpPr>
          <p:grpSpPr bwMode="auto">
            <a:xfrm>
              <a:off x="0" y="0"/>
              <a:ext cx="2447" cy="3590"/>
              <a:chOff x="0" y="0"/>
              <a:chExt cx="2447" cy="3590"/>
            </a:xfrm>
          </p:grpSpPr>
          <p:grpSp>
            <p:nvGrpSpPr>
              <p:cNvPr id="571408" name="Group 5"/>
              <p:cNvGrpSpPr>
                <a:grpSpLocks/>
              </p:cNvGrpSpPr>
              <p:nvPr/>
            </p:nvGrpSpPr>
            <p:grpSpPr bwMode="auto">
              <a:xfrm>
                <a:off x="0" y="0"/>
                <a:ext cx="2447" cy="422"/>
                <a:chOff x="0" y="0"/>
                <a:chExt cx="2447" cy="422"/>
              </a:xfrm>
            </p:grpSpPr>
            <p:sp>
              <p:nvSpPr>
                <p:cNvPr id="571457" name="Rectangle 6"/>
                <p:cNvSpPr>
                  <a:spLocks noChangeArrowheads="1"/>
                </p:cNvSpPr>
                <p:nvPr/>
              </p:nvSpPr>
              <p:spPr bwMode="auto">
                <a:xfrm>
                  <a:off x="0" y="0"/>
                  <a:ext cx="2447" cy="422"/>
                </a:xfrm>
                <a:prstGeom prst="rect">
                  <a:avLst/>
                </a:prstGeom>
                <a:solidFill>
                  <a:srgbClr val="00008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fontAlgn="base">
                    <a:spcBef>
                      <a:spcPct val="0"/>
                    </a:spcBef>
                    <a:spcAft>
                      <a:spcPct val="0"/>
                    </a:spcAft>
                  </a:pPr>
                  <a:endParaRPr lang="zh-CN" altLang="en-US" sz="3600">
                    <a:solidFill>
                      <a:srgbClr val="000066"/>
                    </a:solidFill>
                    <a:latin typeface="Times New Roman" charset="0"/>
                    <a:ea typeface="SimSun" charset="0"/>
                  </a:endParaRPr>
                </a:p>
              </p:txBody>
            </p:sp>
            <p:grpSp>
              <p:nvGrpSpPr>
                <p:cNvPr id="571458" name="Group 7"/>
                <p:cNvGrpSpPr>
                  <a:grpSpLocks/>
                </p:cNvGrpSpPr>
                <p:nvPr/>
              </p:nvGrpSpPr>
              <p:grpSpPr bwMode="auto">
                <a:xfrm>
                  <a:off x="0" y="0"/>
                  <a:ext cx="2447" cy="422"/>
                  <a:chOff x="0" y="0"/>
                  <a:chExt cx="2447" cy="422"/>
                </a:xfrm>
              </p:grpSpPr>
              <p:sp>
                <p:nvSpPr>
                  <p:cNvPr id="571459" name="Rectangle 8"/>
                  <p:cNvSpPr>
                    <a:spLocks noChangeArrowheads="1"/>
                  </p:cNvSpPr>
                  <p:nvPr/>
                </p:nvSpPr>
                <p:spPr bwMode="auto">
                  <a:xfrm>
                    <a:off x="43" y="0"/>
                    <a:ext cx="2361" cy="422"/>
                  </a:xfrm>
                  <a:prstGeom prst="rect">
                    <a:avLst/>
                  </a:prstGeom>
                  <a:solidFill>
                    <a:srgbClr val="00008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fontAlgn="base">
                      <a:spcBef>
                        <a:spcPct val="0"/>
                      </a:spcBef>
                      <a:spcAft>
                        <a:spcPct val="0"/>
                      </a:spcAft>
                    </a:pPr>
                    <a:endParaRPr lang="zh-CN" altLang="en-US" sz="2000" dirty="0">
                      <a:solidFill>
                        <a:srgbClr val="FFFFFF"/>
                      </a:solidFill>
                      <a:latin typeface="Times New Roman" charset="0"/>
                      <a:ea typeface="SimSun" charset="0"/>
                      <a:cs typeface="Times New Roman" charset="0"/>
                    </a:endParaRPr>
                  </a:p>
                  <a:p>
                    <a:pPr algn="ctr" defTabSz="914400" eaLnBrk="0" fontAlgn="base" hangingPunct="0">
                      <a:spcBef>
                        <a:spcPct val="0"/>
                      </a:spcBef>
                      <a:spcAft>
                        <a:spcPct val="0"/>
                      </a:spcAft>
                    </a:pPr>
                    <a:endParaRPr lang="zh-CN" altLang="en-US" sz="2000" dirty="0">
                      <a:solidFill>
                        <a:srgbClr val="FFFFFF"/>
                      </a:solidFill>
                      <a:latin typeface="Times New Roman" charset="0"/>
                      <a:ea typeface="SimSun" charset="0"/>
                      <a:cs typeface="Times New Roman" charset="0"/>
                    </a:endParaRPr>
                  </a:p>
                </p:txBody>
              </p:sp>
              <p:sp>
                <p:nvSpPr>
                  <p:cNvPr id="571460" name="Rectangle 9"/>
                  <p:cNvSpPr>
                    <a:spLocks noChangeArrowheads="1"/>
                  </p:cNvSpPr>
                  <p:nvPr/>
                </p:nvSpPr>
                <p:spPr bwMode="auto">
                  <a:xfrm>
                    <a:off x="0" y="0"/>
                    <a:ext cx="2447" cy="422"/>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zh-CN" altLang="en-US" sz="3600">
                      <a:solidFill>
                        <a:srgbClr val="000066"/>
                      </a:solidFill>
                      <a:latin typeface="Times New Roman" charset="0"/>
                      <a:ea typeface="SimSun" charset="0"/>
                    </a:endParaRPr>
                  </a:p>
                </p:txBody>
              </p:sp>
            </p:grpSp>
          </p:grpSp>
          <p:grpSp>
            <p:nvGrpSpPr>
              <p:cNvPr id="571409" name="Group 10"/>
              <p:cNvGrpSpPr>
                <a:grpSpLocks/>
              </p:cNvGrpSpPr>
              <p:nvPr/>
            </p:nvGrpSpPr>
            <p:grpSpPr bwMode="auto">
              <a:xfrm>
                <a:off x="0" y="422"/>
                <a:ext cx="1173" cy="480"/>
                <a:chOff x="0" y="422"/>
                <a:chExt cx="1173" cy="480"/>
              </a:xfrm>
            </p:grpSpPr>
            <p:sp>
              <p:nvSpPr>
                <p:cNvPr id="571455" name="Rectangle 11"/>
                <p:cNvSpPr>
                  <a:spLocks noChangeArrowheads="1"/>
                </p:cNvSpPr>
                <p:nvPr/>
              </p:nvSpPr>
              <p:spPr bwMode="auto">
                <a:xfrm>
                  <a:off x="43" y="422"/>
                  <a:ext cx="1087" cy="4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fontAlgn="base">
                    <a:spcBef>
                      <a:spcPct val="0"/>
                    </a:spcBef>
                    <a:spcAft>
                      <a:spcPct val="0"/>
                    </a:spcAft>
                  </a:pPr>
                  <a:r>
                    <a:rPr lang="zh-CN" altLang="en-US" sz="2400" b="1" dirty="0">
                      <a:solidFill>
                        <a:srgbClr val="FFFFFF"/>
                      </a:solidFill>
                      <a:latin typeface="Times New Roman" charset="0"/>
                      <a:ea typeface="SimSun" charset="0"/>
                      <a:cs typeface="Arial" charset="0"/>
                    </a:rPr>
                    <a:t>亚当的孩子</a:t>
                  </a:r>
                </a:p>
                <a:p>
                  <a:pPr algn="ctr" defTabSz="914400" fontAlgn="base">
                    <a:spcBef>
                      <a:spcPct val="0"/>
                    </a:spcBef>
                    <a:spcAft>
                      <a:spcPct val="0"/>
                    </a:spcAft>
                  </a:pPr>
                  <a:endParaRPr lang="zh-CN" altLang="en-US" sz="2400" b="1" dirty="0">
                    <a:solidFill>
                      <a:srgbClr val="FFFFFF"/>
                    </a:solidFill>
                    <a:latin typeface="Times New Roman" charset="0"/>
                    <a:ea typeface="SimSun" charset="0"/>
                    <a:cs typeface="Arial" charset="0"/>
                  </a:endParaRPr>
                </a:p>
                <a:p>
                  <a:pPr algn="ctr" defTabSz="914400" eaLnBrk="0" fontAlgn="base" hangingPunct="0">
                    <a:spcBef>
                      <a:spcPct val="0"/>
                    </a:spcBef>
                    <a:spcAft>
                      <a:spcPct val="0"/>
                    </a:spcAft>
                  </a:pPr>
                  <a:endParaRPr lang="zh-CN" altLang="en-US" sz="3200" dirty="0">
                    <a:solidFill>
                      <a:srgbClr val="FFFFFF"/>
                    </a:solidFill>
                    <a:latin typeface="Times New Roman" charset="0"/>
                    <a:ea typeface="SimSun" charset="0"/>
                    <a:cs typeface="Arial" charset="0"/>
                  </a:endParaRPr>
                </a:p>
              </p:txBody>
            </p:sp>
            <p:sp>
              <p:nvSpPr>
                <p:cNvPr id="571456" name="Rectangle 12"/>
                <p:cNvSpPr>
                  <a:spLocks noChangeArrowheads="1"/>
                </p:cNvSpPr>
                <p:nvPr/>
              </p:nvSpPr>
              <p:spPr bwMode="auto">
                <a:xfrm>
                  <a:off x="0" y="422"/>
                  <a:ext cx="1173" cy="480"/>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zh-CN" altLang="en-US" sz="3600">
                    <a:solidFill>
                      <a:srgbClr val="000066"/>
                    </a:solidFill>
                    <a:latin typeface="Times New Roman" charset="0"/>
                    <a:ea typeface="SimSun" charset="0"/>
                  </a:endParaRPr>
                </a:p>
              </p:txBody>
            </p:sp>
          </p:grpSp>
          <p:grpSp>
            <p:nvGrpSpPr>
              <p:cNvPr id="571410" name="Group 13"/>
              <p:cNvGrpSpPr>
                <a:grpSpLocks/>
              </p:cNvGrpSpPr>
              <p:nvPr/>
            </p:nvGrpSpPr>
            <p:grpSpPr bwMode="auto">
              <a:xfrm>
                <a:off x="1173" y="422"/>
                <a:ext cx="1274" cy="480"/>
                <a:chOff x="1173" y="422"/>
                <a:chExt cx="1274" cy="480"/>
              </a:xfrm>
            </p:grpSpPr>
            <p:sp>
              <p:nvSpPr>
                <p:cNvPr id="571453" name="Rectangle 14"/>
                <p:cNvSpPr>
                  <a:spLocks noChangeArrowheads="1"/>
                </p:cNvSpPr>
                <p:nvPr/>
              </p:nvSpPr>
              <p:spPr bwMode="auto">
                <a:xfrm>
                  <a:off x="1216" y="422"/>
                  <a:ext cx="1188" cy="4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fontAlgn="base">
                    <a:spcBef>
                      <a:spcPct val="0"/>
                    </a:spcBef>
                    <a:spcAft>
                      <a:spcPct val="0"/>
                    </a:spcAft>
                  </a:pPr>
                  <a:r>
                    <a:rPr lang="zh-CN" altLang="en-US" sz="2400" b="1" dirty="0">
                      <a:solidFill>
                        <a:srgbClr val="FFFFFF"/>
                      </a:solidFill>
                      <a:latin typeface="Times New Roman" charset="0"/>
                      <a:ea typeface="SimSun" charset="0"/>
                    </a:rPr>
                    <a:t>神的孩子</a:t>
                  </a:r>
                  <a:endParaRPr lang="zh-CN" altLang="en-US" sz="2400" dirty="0">
                    <a:solidFill>
                      <a:srgbClr val="FFFFFF"/>
                    </a:solidFill>
                    <a:latin typeface="Times New Roman" charset="0"/>
                    <a:ea typeface="SimSun" charset="0"/>
                  </a:endParaRPr>
                </a:p>
                <a:p>
                  <a:pPr algn="ctr" defTabSz="914400" fontAlgn="base">
                    <a:spcBef>
                      <a:spcPct val="0"/>
                    </a:spcBef>
                    <a:spcAft>
                      <a:spcPct val="0"/>
                    </a:spcAft>
                  </a:pPr>
                  <a:endParaRPr lang="zh-CN" altLang="en-US" sz="3200" dirty="0">
                    <a:solidFill>
                      <a:srgbClr val="FFFFFF"/>
                    </a:solidFill>
                    <a:latin typeface="Times New Roman" charset="0"/>
                    <a:ea typeface="SimSun" charset="0"/>
                    <a:cs typeface="Times New Roman" charset="0"/>
                  </a:endParaRPr>
                </a:p>
                <a:p>
                  <a:pPr algn="ctr" defTabSz="914400" eaLnBrk="0" fontAlgn="base" hangingPunct="0">
                    <a:spcBef>
                      <a:spcPct val="0"/>
                    </a:spcBef>
                    <a:spcAft>
                      <a:spcPct val="0"/>
                    </a:spcAft>
                  </a:pPr>
                  <a:endParaRPr lang="zh-CN" altLang="en-US" sz="3200" dirty="0">
                    <a:solidFill>
                      <a:srgbClr val="FFFFFF"/>
                    </a:solidFill>
                    <a:latin typeface="Times New Roman" charset="0"/>
                    <a:ea typeface="SimSun" charset="0"/>
                  </a:endParaRPr>
                </a:p>
              </p:txBody>
            </p:sp>
            <p:sp>
              <p:nvSpPr>
                <p:cNvPr id="571454" name="Rectangle 15"/>
                <p:cNvSpPr>
                  <a:spLocks noChangeArrowheads="1"/>
                </p:cNvSpPr>
                <p:nvPr/>
              </p:nvSpPr>
              <p:spPr bwMode="auto">
                <a:xfrm>
                  <a:off x="1173" y="422"/>
                  <a:ext cx="1274" cy="480"/>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zh-CN" altLang="en-US" sz="3600">
                    <a:solidFill>
                      <a:srgbClr val="000066"/>
                    </a:solidFill>
                    <a:latin typeface="Times New Roman" charset="0"/>
                    <a:ea typeface="SimSun" charset="0"/>
                  </a:endParaRPr>
                </a:p>
              </p:txBody>
            </p:sp>
          </p:grpSp>
          <p:grpSp>
            <p:nvGrpSpPr>
              <p:cNvPr id="571411" name="Group 16"/>
              <p:cNvGrpSpPr>
                <a:grpSpLocks/>
              </p:cNvGrpSpPr>
              <p:nvPr/>
            </p:nvGrpSpPr>
            <p:grpSpPr bwMode="auto">
              <a:xfrm>
                <a:off x="0" y="902"/>
                <a:ext cx="1173" cy="384"/>
                <a:chOff x="0" y="902"/>
                <a:chExt cx="1173" cy="384"/>
              </a:xfrm>
            </p:grpSpPr>
            <p:sp>
              <p:nvSpPr>
                <p:cNvPr id="571451" name="Rectangle 17"/>
                <p:cNvSpPr>
                  <a:spLocks noChangeArrowheads="1"/>
                </p:cNvSpPr>
                <p:nvPr/>
              </p:nvSpPr>
              <p:spPr bwMode="auto">
                <a:xfrm>
                  <a:off x="43" y="902"/>
                  <a:ext cx="1087" cy="3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fontAlgn="base">
                    <a:spcBef>
                      <a:spcPct val="0"/>
                    </a:spcBef>
                    <a:spcAft>
                      <a:spcPct val="0"/>
                    </a:spcAft>
                  </a:pPr>
                  <a:r>
                    <a:rPr lang="zh-CN" altLang="en-US" sz="2000" dirty="0">
                      <a:solidFill>
                        <a:srgbClr val="FFFFFF"/>
                      </a:solidFill>
                      <a:ea typeface="SimSun" charset="0"/>
                      <a:cs typeface="Arial" charset="0"/>
                    </a:rPr>
                    <a:t>毁灭</a:t>
                  </a:r>
                  <a:r>
                    <a:rPr lang="en-US" altLang="zh-CN" sz="2000" dirty="0">
                      <a:solidFill>
                        <a:srgbClr val="FFFFFF"/>
                      </a:solidFill>
                      <a:ea typeface="SimSun" charset="0"/>
                      <a:cs typeface="Arial" charset="0"/>
                    </a:rPr>
                    <a:t>5:9</a:t>
                  </a:r>
                  <a:endParaRPr lang="en-US" altLang="zh-CN" sz="2000" dirty="0">
                    <a:solidFill>
                      <a:srgbClr val="FFFFFF"/>
                    </a:solidFill>
                    <a:latin typeface="Times New Roman" charset="0"/>
                    <a:ea typeface="SimSun" charset="0"/>
                    <a:cs typeface="Times New Roman" charset="0"/>
                  </a:endParaRPr>
                </a:p>
                <a:p>
                  <a:pPr defTabSz="914400" eaLnBrk="0" fontAlgn="base" hangingPunct="0">
                    <a:spcBef>
                      <a:spcPct val="0"/>
                    </a:spcBef>
                    <a:spcAft>
                      <a:spcPct val="0"/>
                    </a:spcAft>
                  </a:pPr>
                  <a:endParaRPr lang="zh-CN" altLang="en-US" sz="2000" dirty="0">
                    <a:solidFill>
                      <a:srgbClr val="FFFFFF"/>
                    </a:solidFill>
                    <a:latin typeface="Times New Roman" charset="0"/>
                    <a:ea typeface="SimSun" charset="0"/>
                  </a:endParaRPr>
                </a:p>
              </p:txBody>
            </p:sp>
            <p:sp>
              <p:nvSpPr>
                <p:cNvPr id="571452" name="Rectangle 18"/>
                <p:cNvSpPr>
                  <a:spLocks noChangeArrowheads="1"/>
                </p:cNvSpPr>
                <p:nvPr/>
              </p:nvSpPr>
              <p:spPr bwMode="auto">
                <a:xfrm>
                  <a:off x="0" y="902"/>
                  <a:ext cx="1173" cy="384"/>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zh-CN" altLang="en-US" sz="3600">
                    <a:solidFill>
                      <a:srgbClr val="000066"/>
                    </a:solidFill>
                    <a:latin typeface="Times New Roman" charset="0"/>
                    <a:ea typeface="SimSun" charset="0"/>
                  </a:endParaRPr>
                </a:p>
              </p:txBody>
            </p:sp>
          </p:grpSp>
          <p:grpSp>
            <p:nvGrpSpPr>
              <p:cNvPr id="571412" name="Group 19"/>
              <p:cNvGrpSpPr>
                <a:grpSpLocks/>
              </p:cNvGrpSpPr>
              <p:nvPr/>
            </p:nvGrpSpPr>
            <p:grpSpPr bwMode="auto">
              <a:xfrm>
                <a:off x="1173" y="902"/>
                <a:ext cx="1274" cy="384"/>
                <a:chOff x="1173" y="902"/>
                <a:chExt cx="1274" cy="384"/>
              </a:xfrm>
            </p:grpSpPr>
            <p:sp>
              <p:nvSpPr>
                <p:cNvPr id="571449" name="Rectangle 20"/>
                <p:cNvSpPr>
                  <a:spLocks noChangeArrowheads="1"/>
                </p:cNvSpPr>
                <p:nvPr/>
              </p:nvSpPr>
              <p:spPr bwMode="auto">
                <a:xfrm>
                  <a:off x="1216" y="902"/>
                  <a:ext cx="1188" cy="3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fontAlgn="base">
                    <a:spcBef>
                      <a:spcPct val="0"/>
                    </a:spcBef>
                    <a:spcAft>
                      <a:spcPct val="0"/>
                    </a:spcAft>
                  </a:pPr>
                  <a:r>
                    <a:rPr lang="zh-CN" altLang="en-US" sz="2000" dirty="0">
                      <a:solidFill>
                        <a:srgbClr val="FFFFFF"/>
                      </a:solidFill>
                      <a:ea typeface="SimSun" charset="0"/>
                      <a:cs typeface="Arial" charset="0"/>
                    </a:rPr>
                    <a:t>拯救</a:t>
                  </a:r>
                  <a:r>
                    <a:rPr lang="zh-CN" altLang="en-US" sz="2400" dirty="0">
                      <a:solidFill>
                        <a:srgbClr val="FFFFFF"/>
                      </a:solidFill>
                      <a:latin typeface="Times New Roman" charset="0"/>
                      <a:ea typeface="SimSun" charset="0"/>
                      <a:cs typeface="Arial" charset="0"/>
                    </a:rPr>
                    <a:t> </a:t>
                  </a:r>
                  <a:r>
                    <a:rPr lang="en-US" altLang="zh-CN" sz="2000" dirty="0">
                      <a:solidFill>
                        <a:srgbClr val="FFFFFF"/>
                      </a:solidFill>
                      <a:ea typeface="SimSun" charset="0"/>
                      <a:cs typeface="Arial" charset="0"/>
                    </a:rPr>
                    <a:t>5:8</a:t>
                  </a:r>
                  <a:endParaRPr lang="en-US" altLang="zh-CN" sz="2000" dirty="0">
                    <a:solidFill>
                      <a:srgbClr val="FFFFFF"/>
                    </a:solidFill>
                    <a:latin typeface="Times New Roman" charset="0"/>
                    <a:ea typeface="SimSun" charset="0"/>
                    <a:cs typeface="Times New Roman" charset="0"/>
                  </a:endParaRPr>
                </a:p>
                <a:p>
                  <a:pPr defTabSz="914400" eaLnBrk="0" fontAlgn="base" hangingPunct="0">
                    <a:spcBef>
                      <a:spcPct val="0"/>
                    </a:spcBef>
                    <a:spcAft>
                      <a:spcPct val="0"/>
                    </a:spcAft>
                  </a:pPr>
                  <a:endParaRPr lang="zh-CN" altLang="en-US" sz="2000" dirty="0">
                    <a:solidFill>
                      <a:srgbClr val="FFFFFF"/>
                    </a:solidFill>
                    <a:latin typeface="Times New Roman" charset="0"/>
                    <a:ea typeface="SimSun" charset="0"/>
                    <a:cs typeface="Times New Roman" charset="0"/>
                  </a:endParaRPr>
                </a:p>
              </p:txBody>
            </p:sp>
            <p:sp>
              <p:nvSpPr>
                <p:cNvPr id="571450" name="Rectangle 21"/>
                <p:cNvSpPr>
                  <a:spLocks noChangeArrowheads="1"/>
                </p:cNvSpPr>
                <p:nvPr/>
              </p:nvSpPr>
              <p:spPr bwMode="auto">
                <a:xfrm>
                  <a:off x="1173" y="902"/>
                  <a:ext cx="1274" cy="384"/>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zh-CN" altLang="en-US" sz="3600">
                    <a:solidFill>
                      <a:srgbClr val="000066"/>
                    </a:solidFill>
                    <a:latin typeface="Times New Roman" charset="0"/>
                    <a:ea typeface="SimSun" charset="0"/>
                  </a:endParaRPr>
                </a:p>
              </p:txBody>
            </p:sp>
          </p:grpSp>
          <p:grpSp>
            <p:nvGrpSpPr>
              <p:cNvPr id="571413" name="Group 22"/>
              <p:cNvGrpSpPr>
                <a:grpSpLocks/>
              </p:cNvGrpSpPr>
              <p:nvPr/>
            </p:nvGrpSpPr>
            <p:grpSpPr bwMode="auto">
              <a:xfrm>
                <a:off x="0" y="1286"/>
                <a:ext cx="1173" cy="384"/>
                <a:chOff x="0" y="1286"/>
                <a:chExt cx="1173" cy="384"/>
              </a:xfrm>
            </p:grpSpPr>
            <p:sp>
              <p:nvSpPr>
                <p:cNvPr id="571447" name="Rectangle 23"/>
                <p:cNvSpPr>
                  <a:spLocks noChangeArrowheads="1"/>
                </p:cNvSpPr>
                <p:nvPr/>
              </p:nvSpPr>
              <p:spPr bwMode="auto">
                <a:xfrm>
                  <a:off x="43" y="1286"/>
                  <a:ext cx="1087" cy="3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fontAlgn="base">
                    <a:spcBef>
                      <a:spcPct val="0"/>
                    </a:spcBef>
                    <a:spcAft>
                      <a:spcPct val="0"/>
                    </a:spcAft>
                  </a:pPr>
                  <a:r>
                    <a:rPr lang="zh-CN" altLang="en-US" sz="2000" dirty="0">
                      <a:solidFill>
                        <a:srgbClr val="FFFFFF"/>
                      </a:solidFill>
                      <a:ea typeface="SimSun" charset="0"/>
                      <a:cs typeface="Arial" charset="0"/>
                    </a:rPr>
                    <a:t>罪</a:t>
                  </a:r>
                  <a:r>
                    <a:rPr lang="en-US" altLang="zh-CN" sz="2000" dirty="0">
                      <a:solidFill>
                        <a:srgbClr val="FFFFFF"/>
                      </a:solidFill>
                      <a:ea typeface="SimSun" charset="0"/>
                      <a:cs typeface="Arial" charset="0"/>
                    </a:rPr>
                    <a:t>5:12, 15, 21</a:t>
                  </a:r>
                  <a:endParaRPr lang="en-US" altLang="zh-CN" sz="2000" dirty="0">
                    <a:solidFill>
                      <a:srgbClr val="FFFFFF"/>
                    </a:solidFill>
                    <a:latin typeface="Times New Roman" charset="0"/>
                    <a:ea typeface="SimSun" charset="0"/>
                    <a:cs typeface="Times New Roman" charset="0"/>
                  </a:endParaRPr>
                </a:p>
                <a:p>
                  <a:pPr defTabSz="914400" eaLnBrk="0" fontAlgn="base" hangingPunct="0">
                    <a:spcBef>
                      <a:spcPct val="0"/>
                    </a:spcBef>
                    <a:spcAft>
                      <a:spcPct val="0"/>
                    </a:spcAft>
                  </a:pPr>
                  <a:endParaRPr lang="zh-CN" altLang="en-US" sz="2000" dirty="0">
                    <a:solidFill>
                      <a:srgbClr val="FFFFFF"/>
                    </a:solidFill>
                    <a:latin typeface="Times New Roman" charset="0"/>
                    <a:ea typeface="SimSun" charset="0"/>
                    <a:cs typeface="Times New Roman" charset="0"/>
                  </a:endParaRPr>
                </a:p>
              </p:txBody>
            </p:sp>
            <p:sp>
              <p:nvSpPr>
                <p:cNvPr id="571448" name="Rectangle 24"/>
                <p:cNvSpPr>
                  <a:spLocks noChangeArrowheads="1"/>
                </p:cNvSpPr>
                <p:nvPr/>
              </p:nvSpPr>
              <p:spPr bwMode="auto">
                <a:xfrm>
                  <a:off x="0" y="1286"/>
                  <a:ext cx="1173" cy="384"/>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zh-CN" altLang="en-US" sz="3600">
                    <a:solidFill>
                      <a:srgbClr val="000066"/>
                    </a:solidFill>
                    <a:latin typeface="Times New Roman" charset="0"/>
                    <a:ea typeface="SimSun" charset="0"/>
                  </a:endParaRPr>
                </a:p>
              </p:txBody>
            </p:sp>
          </p:grpSp>
          <p:grpSp>
            <p:nvGrpSpPr>
              <p:cNvPr id="571414" name="Group 25"/>
              <p:cNvGrpSpPr>
                <a:grpSpLocks/>
              </p:cNvGrpSpPr>
              <p:nvPr/>
            </p:nvGrpSpPr>
            <p:grpSpPr bwMode="auto">
              <a:xfrm>
                <a:off x="1173" y="1286"/>
                <a:ext cx="1274" cy="384"/>
                <a:chOff x="1173" y="1286"/>
                <a:chExt cx="1274" cy="384"/>
              </a:xfrm>
            </p:grpSpPr>
            <p:sp>
              <p:nvSpPr>
                <p:cNvPr id="571445" name="Rectangle 26"/>
                <p:cNvSpPr>
                  <a:spLocks noChangeArrowheads="1"/>
                </p:cNvSpPr>
                <p:nvPr/>
              </p:nvSpPr>
              <p:spPr bwMode="auto">
                <a:xfrm>
                  <a:off x="1216" y="1286"/>
                  <a:ext cx="1188" cy="3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fontAlgn="base">
                    <a:spcBef>
                      <a:spcPct val="0"/>
                    </a:spcBef>
                    <a:spcAft>
                      <a:spcPct val="0"/>
                    </a:spcAft>
                  </a:pPr>
                  <a:r>
                    <a:rPr lang="zh-CN" altLang="en-US" sz="2000" dirty="0">
                      <a:solidFill>
                        <a:srgbClr val="FFFFFF"/>
                      </a:solidFill>
                      <a:ea typeface="SimSun" charset="0"/>
                      <a:cs typeface="Arial" charset="0"/>
                    </a:rPr>
                    <a:t>义</a:t>
                  </a:r>
                  <a:r>
                    <a:rPr lang="en-US" altLang="zh-CN" sz="2000" dirty="0">
                      <a:solidFill>
                        <a:srgbClr val="FFFFFF"/>
                      </a:solidFill>
                      <a:ea typeface="SimSun" charset="0"/>
                      <a:cs typeface="Arial" charset="0"/>
                    </a:rPr>
                    <a:t>5:18</a:t>
                  </a:r>
                  <a:endParaRPr lang="en-US" altLang="zh-CN" sz="2000" dirty="0">
                    <a:solidFill>
                      <a:srgbClr val="FFFFFF"/>
                    </a:solidFill>
                    <a:latin typeface="Times New Roman" charset="0"/>
                    <a:ea typeface="SimSun" charset="0"/>
                    <a:cs typeface="Times New Roman" charset="0"/>
                  </a:endParaRPr>
                </a:p>
                <a:p>
                  <a:pPr defTabSz="914400" eaLnBrk="0" fontAlgn="base" hangingPunct="0">
                    <a:spcBef>
                      <a:spcPct val="0"/>
                    </a:spcBef>
                    <a:spcAft>
                      <a:spcPct val="0"/>
                    </a:spcAft>
                  </a:pPr>
                  <a:endParaRPr lang="zh-CN" altLang="en-US" sz="2000" dirty="0">
                    <a:solidFill>
                      <a:srgbClr val="FFFFFF"/>
                    </a:solidFill>
                    <a:latin typeface="Times New Roman" charset="0"/>
                    <a:ea typeface="SimSun" charset="0"/>
                    <a:cs typeface="Times New Roman" charset="0"/>
                  </a:endParaRPr>
                </a:p>
              </p:txBody>
            </p:sp>
            <p:sp>
              <p:nvSpPr>
                <p:cNvPr id="571446" name="Rectangle 27"/>
                <p:cNvSpPr>
                  <a:spLocks noChangeArrowheads="1"/>
                </p:cNvSpPr>
                <p:nvPr/>
              </p:nvSpPr>
              <p:spPr bwMode="auto">
                <a:xfrm>
                  <a:off x="1173" y="1286"/>
                  <a:ext cx="1274" cy="384"/>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zh-CN" altLang="en-US" sz="3600">
                    <a:solidFill>
                      <a:srgbClr val="000066"/>
                    </a:solidFill>
                    <a:latin typeface="Times New Roman" charset="0"/>
                    <a:ea typeface="SimSun" charset="0"/>
                  </a:endParaRPr>
                </a:p>
              </p:txBody>
            </p:sp>
          </p:grpSp>
          <p:grpSp>
            <p:nvGrpSpPr>
              <p:cNvPr id="571415" name="Group 28"/>
              <p:cNvGrpSpPr>
                <a:grpSpLocks/>
              </p:cNvGrpSpPr>
              <p:nvPr/>
            </p:nvGrpSpPr>
            <p:grpSpPr bwMode="auto">
              <a:xfrm>
                <a:off x="0" y="1670"/>
                <a:ext cx="1173" cy="384"/>
                <a:chOff x="0" y="1670"/>
                <a:chExt cx="1173" cy="384"/>
              </a:xfrm>
            </p:grpSpPr>
            <p:sp>
              <p:nvSpPr>
                <p:cNvPr id="571443" name="Rectangle 29"/>
                <p:cNvSpPr>
                  <a:spLocks noChangeArrowheads="1"/>
                </p:cNvSpPr>
                <p:nvPr/>
              </p:nvSpPr>
              <p:spPr bwMode="auto">
                <a:xfrm>
                  <a:off x="43" y="1670"/>
                  <a:ext cx="1087" cy="3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fontAlgn="base">
                    <a:spcBef>
                      <a:spcPct val="0"/>
                    </a:spcBef>
                    <a:spcAft>
                      <a:spcPct val="0"/>
                    </a:spcAft>
                  </a:pPr>
                  <a:r>
                    <a:rPr lang="zh-CN" altLang="en-US" sz="2000" dirty="0">
                      <a:solidFill>
                        <a:srgbClr val="FFFFFF"/>
                      </a:solidFill>
                      <a:ea typeface="SimSun" charset="0"/>
                      <a:cs typeface="Arial" charset="0"/>
                    </a:rPr>
                    <a:t>死亡</a:t>
                  </a:r>
                  <a:r>
                    <a:rPr lang="en-US" altLang="zh-CN" sz="2000" dirty="0">
                      <a:solidFill>
                        <a:srgbClr val="FFFFFF"/>
                      </a:solidFill>
                      <a:ea typeface="SimSun" charset="0"/>
                      <a:cs typeface="Arial" charset="0"/>
                    </a:rPr>
                    <a:t>5:12, 16, 21</a:t>
                  </a:r>
                  <a:endParaRPr lang="en-US" altLang="zh-CN" sz="2000" dirty="0">
                    <a:solidFill>
                      <a:srgbClr val="FFFFFF"/>
                    </a:solidFill>
                    <a:latin typeface="Times New Roman" charset="0"/>
                    <a:ea typeface="SimSun" charset="0"/>
                    <a:cs typeface="Times New Roman" charset="0"/>
                  </a:endParaRPr>
                </a:p>
                <a:p>
                  <a:pPr defTabSz="914400" eaLnBrk="0" fontAlgn="base" hangingPunct="0">
                    <a:spcBef>
                      <a:spcPct val="0"/>
                    </a:spcBef>
                    <a:spcAft>
                      <a:spcPct val="0"/>
                    </a:spcAft>
                  </a:pPr>
                  <a:endParaRPr lang="zh-CN" altLang="en-US" sz="2000" dirty="0">
                    <a:solidFill>
                      <a:srgbClr val="FFFFFF"/>
                    </a:solidFill>
                    <a:latin typeface="Times New Roman" charset="0"/>
                    <a:ea typeface="SimSun" charset="0"/>
                    <a:cs typeface="Times New Roman" charset="0"/>
                  </a:endParaRPr>
                </a:p>
              </p:txBody>
            </p:sp>
            <p:sp>
              <p:nvSpPr>
                <p:cNvPr id="571444" name="Rectangle 30"/>
                <p:cNvSpPr>
                  <a:spLocks noChangeArrowheads="1"/>
                </p:cNvSpPr>
                <p:nvPr/>
              </p:nvSpPr>
              <p:spPr bwMode="auto">
                <a:xfrm>
                  <a:off x="0" y="1670"/>
                  <a:ext cx="1173" cy="384"/>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zh-CN" altLang="en-US" sz="3600">
                    <a:solidFill>
                      <a:srgbClr val="000066"/>
                    </a:solidFill>
                    <a:latin typeface="Times New Roman" charset="0"/>
                    <a:ea typeface="SimSun" charset="0"/>
                  </a:endParaRPr>
                </a:p>
              </p:txBody>
            </p:sp>
          </p:grpSp>
          <p:grpSp>
            <p:nvGrpSpPr>
              <p:cNvPr id="571416" name="Group 31"/>
              <p:cNvGrpSpPr>
                <a:grpSpLocks/>
              </p:cNvGrpSpPr>
              <p:nvPr/>
            </p:nvGrpSpPr>
            <p:grpSpPr bwMode="auto">
              <a:xfrm>
                <a:off x="1173" y="1670"/>
                <a:ext cx="1274" cy="384"/>
                <a:chOff x="1173" y="1670"/>
                <a:chExt cx="1274" cy="384"/>
              </a:xfrm>
            </p:grpSpPr>
            <p:sp>
              <p:nvSpPr>
                <p:cNvPr id="571441" name="Rectangle 32"/>
                <p:cNvSpPr>
                  <a:spLocks noChangeArrowheads="1"/>
                </p:cNvSpPr>
                <p:nvPr/>
              </p:nvSpPr>
              <p:spPr bwMode="auto">
                <a:xfrm>
                  <a:off x="1216" y="1670"/>
                  <a:ext cx="1188" cy="3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fontAlgn="base">
                    <a:spcBef>
                      <a:spcPct val="0"/>
                    </a:spcBef>
                    <a:spcAft>
                      <a:spcPct val="0"/>
                    </a:spcAft>
                  </a:pPr>
                  <a:r>
                    <a:rPr lang="zh-CN" altLang="en-US" sz="2000" dirty="0">
                      <a:solidFill>
                        <a:srgbClr val="FFFFFF"/>
                      </a:solidFill>
                      <a:ea typeface="SimSun" charset="0"/>
                      <a:cs typeface="Arial" charset="0"/>
                    </a:rPr>
                    <a:t>永生</a:t>
                  </a:r>
                  <a:r>
                    <a:rPr lang="zh-CN" altLang="en-US" sz="2400" dirty="0">
                      <a:solidFill>
                        <a:srgbClr val="FFFFFF"/>
                      </a:solidFill>
                      <a:latin typeface="Times New Roman" charset="0"/>
                      <a:ea typeface="SimSun" charset="0"/>
                      <a:cs typeface="Arial" charset="0"/>
                    </a:rPr>
                    <a:t> </a:t>
                  </a:r>
                  <a:r>
                    <a:rPr lang="en-US" altLang="zh-CN" sz="2000" dirty="0">
                      <a:solidFill>
                        <a:srgbClr val="FFFFFF"/>
                      </a:solidFill>
                      <a:ea typeface="SimSun" charset="0"/>
                      <a:cs typeface="Arial" charset="0"/>
                    </a:rPr>
                    <a:t>5:17, 21</a:t>
                  </a:r>
                  <a:endParaRPr lang="en-US" altLang="zh-CN" sz="2000" dirty="0">
                    <a:solidFill>
                      <a:srgbClr val="FFFFFF"/>
                    </a:solidFill>
                    <a:latin typeface="Times New Roman" charset="0"/>
                    <a:ea typeface="SimSun" charset="0"/>
                    <a:cs typeface="Times New Roman" charset="0"/>
                  </a:endParaRPr>
                </a:p>
                <a:p>
                  <a:pPr defTabSz="914400" eaLnBrk="0" fontAlgn="base" hangingPunct="0">
                    <a:spcBef>
                      <a:spcPct val="0"/>
                    </a:spcBef>
                    <a:spcAft>
                      <a:spcPct val="0"/>
                    </a:spcAft>
                  </a:pPr>
                  <a:endParaRPr lang="zh-CN" altLang="en-US" sz="2000" dirty="0">
                    <a:solidFill>
                      <a:srgbClr val="FFFFFF"/>
                    </a:solidFill>
                    <a:latin typeface="Times New Roman" charset="0"/>
                    <a:ea typeface="SimSun" charset="0"/>
                    <a:cs typeface="Times New Roman" charset="0"/>
                  </a:endParaRPr>
                </a:p>
              </p:txBody>
            </p:sp>
            <p:sp>
              <p:nvSpPr>
                <p:cNvPr id="571442" name="Rectangle 33"/>
                <p:cNvSpPr>
                  <a:spLocks noChangeArrowheads="1"/>
                </p:cNvSpPr>
                <p:nvPr/>
              </p:nvSpPr>
              <p:spPr bwMode="auto">
                <a:xfrm>
                  <a:off x="1173" y="1670"/>
                  <a:ext cx="1274" cy="384"/>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zh-CN" altLang="en-US" sz="3600">
                    <a:solidFill>
                      <a:srgbClr val="000066"/>
                    </a:solidFill>
                    <a:latin typeface="Times New Roman" charset="0"/>
                    <a:ea typeface="SimSun" charset="0"/>
                  </a:endParaRPr>
                </a:p>
              </p:txBody>
            </p:sp>
          </p:grpSp>
          <p:grpSp>
            <p:nvGrpSpPr>
              <p:cNvPr id="571417" name="Group 34"/>
              <p:cNvGrpSpPr>
                <a:grpSpLocks/>
              </p:cNvGrpSpPr>
              <p:nvPr/>
            </p:nvGrpSpPr>
            <p:grpSpPr bwMode="auto">
              <a:xfrm>
                <a:off x="0" y="2054"/>
                <a:ext cx="1173" cy="384"/>
                <a:chOff x="0" y="2054"/>
                <a:chExt cx="1173" cy="384"/>
              </a:xfrm>
            </p:grpSpPr>
            <p:sp>
              <p:nvSpPr>
                <p:cNvPr id="571439" name="Rectangle 35"/>
                <p:cNvSpPr>
                  <a:spLocks noChangeArrowheads="1"/>
                </p:cNvSpPr>
                <p:nvPr/>
              </p:nvSpPr>
              <p:spPr bwMode="auto">
                <a:xfrm>
                  <a:off x="43" y="2054"/>
                  <a:ext cx="1087" cy="3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fontAlgn="base">
                    <a:spcBef>
                      <a:spcPct val="0"/>
                    </a:spcBef>
                    <a:spcAft>
                      <a:spcPct val="0"/>
                    </a:spcAft>
                  </a:pPr>
                  <a:r>
                    <a:rPr lang="zh-CN" altLang="en-US" sz="2000" dirty="0">
                      <a:solidFill>
                        <a:srgbClr val="FFFFFF"/>
                      </a:solidFill>
                      <a:ea typeface="SimSun" charset="0"/>
                      <a:cs typeface="Arial" charset="0"/>
                    </a:rPr>
                    <a:t>与神隔绝 </a:t>
                  </a:r>
                  <a:r>
                    <a:rPr lang="en-US" altLang="zh-CN" sz="2000" dirty="0">
                      <a:solidFill>
                        <a:srgbClr val="FFFFFF"/>
                      </a:solidFill>
                      <a:ea typeface="SimSun" charset="0"/>
                      <a:cs typeface="Arial" charset="0"/>
                    </a:rPr>
                    <a:t>5:18</a:t>
                  </a:r>
                </a:p>
                <a:p>
                  <a:pPr defTabSz="914400" eaLnBrk="0" fontAlgn="base" hangingPunct="0">
                    <a:spcBef>
                      <a:spcPct val="0"/>
                    </a:spcBef>
                    <a:spcAft>
                      <a:spcPct val="0"/>
                    </a:spcAft>
                  </a:pPr>
                  <a:endParaRPr lang="zh-CN" altLang="en-US" sz="2000" dirty="0">
                    <a:solidFill>
                      <a:srgbClr val="FFFFFF"/>
                    </a:solidFill>
                    <a:latin typeface="Times New Roman" charset="0"/>
                    <a:ea typeface="SimSun" charset="0"/>
                    <a:cs typeface="Arial" charset="0"/>
                  </a:endParaRPr>
                </a:p>
              </p:txBody>
            </p:sp>
            <p:sp>
              <p:nvSpPr>
                <p:cNvPr id="571440" name="Rectangle 36"/>
                <p:cNvSpPr>
                  <a:spLocks noChangeArrowheads="1"/>
                </p:cNvSpPr>
                <p:nvPr/>
              </p:nvSpPr>
              <p:spPr bwMode="auto">
                <a:xfrm>
                  <a:off x="0" y="2054"/>
                  <a:ext cx="1173" cy="384"/>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zh-CN" altLang="en-US" sz="3600">
                    <a:solidFill>
                      <a:srgbClr val="000066"/>
                    </a:solidFill>
                    <a:latin typeface="Times New Roman" charset="0"/>
                    <a:ea typeface="SimSun" charset="0"/>
                  </a:endParaRPr>
                </a:p>
              </p:txBody>
            </p:sp>
          </p:grpSp>
          <p:grpSp>
            <p:nvGrpSpPr>
              <p:cNvPr id="571418" name="Group 37"/>
              <p:cNvGrpSpPr>
                <a:grpSpLocks/>
              </p:cNvGrpSpPr>
              <p:nvPr/>
            </p:nvGrpSpPr>
            <p:grpSpPr bwMode="auto">
              <a:xfrm>
                <a:off x="1173" y="2054"/>
                <a:ext cx="1274" cy="384"/>
                <a:chOff x="1173" y="2054"/>
                <a:chExt cx="1274" cy="384"/>
              </a:xfrm>
            </p:grpSpPr>
            <p:sp>
              <p:nvSpPr>
                <p:cNvPr id="571437" name="Rectangle 38"/>
                <p:cNvSpPr>
                  <a:spLocks noChangeArrowheads="1"/>
                </p:cNvSpPr>
                <p:nvPr/>
              </p:nvSpPr>
              <p:spPr bwMode="auto">
                <a:xfrm>
                  <a:off x="1216" y="2054"/>
                  <a:ext cx="1188" cy="3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fontAlgn="base">
                    <a:spcBef>
                      <a:spcPct val="0"/>
                    </a:spcBef>
                    <a:spcAft>
                      <a:spcPct val="0"/>
                    </a:spcAft>
                  </a:pPr>
                  <a:r>
                    <a:rPr lang="zh-CN" altLang="en-US" sz="2000" dirty="0">
                      <a:solidFill>
                        <a:srgbClr val="FFFFFF"/>
                      </a:solidFill>
                      <a:ea typeface="SimSun" charset="0"/>
                      <a:cs typeface="Arial" charset="0"/>
                    </a:rPr>
                    <a:t>与神的关系 </a:t>
                  </a:r>
                  <a:r>
                    <a:rPr lang="en-US" altLang="zh-CN" sz="2000" dirty="0">
                      <a:solidFill>
                        <a:srgbClr val="FFFFFF"/>
                      </a:solidFill>
                      <a:ea typeface="SimSun" charset="0"/>
                      <a:cs typeface="Arial" charset="0"/>
                    </a:rPr>
                    <a:t>5:11, 19</a:t>
                  </a:r>
                </a:p>
                <a:p>
                  <a:pPr defTabSz="914400" eaLnBrk="0" fontAlgn="base" hangingPunct="0">
                    <a:spcBef>
                      <a:spcPct val="0"/>
                    </a:spcBef>
                    <a:spcAft>
                      <a:spcPct val="0"/>
                    </a:spcAft>
                  </a:pPr>
                  <a:endParaRPr lang="zh-CN" altLang="en-US" sz="2000" dirty="0">
                    <a:solidFill>
                      <a:srgbClr val="FFFFFF"/>
                    </a:solidFill>
                    <a:ea typeface="SimSun" charset="0"/>
                    <a:cs typeface="Arial" charset="0"/>
                  </a:endParaRPr>
                </a:p>
              </p:txBody>
            </p:sp>
            <p:sp>
              <p:nvSpPr>
                <p:cNvPr id="571438" name="Rectangle 39"/>
                <p:cNvSpPr>
                  <a:spLocks noChangeArrowheads="1"/>
                </p:cNvSpPr>
                <p:nvPr/>
              </p:nvSpPr>
              <p:spPr bwMode="auto">
                <a:xfrm>
                  <a:off x="1173" y="2054"/>
                  <a:ext cx="1274" cy="384"/>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zh-CN" altLang="en-US" sz="3600">
                    <a:solidFill>
                      <a:srgbClr val="000066"/>
                    </a:solidFill>
                    <a:latin typeface="Times New Roman" charset="0"/>
                    <a:ea typeface="SimSun" charset="0"/>
                  </a:endParaRPr>
                </a:p>
              </p:txBody>
            </p:sp>
          </p:grpSp>
          <p:grpSp>
            <p:nvGrpSpPr>
              <p:cNvPr id="571419" name="Group 40"/>
              <p:cNvGrpSpPr>
                <a:grpSpLocks/>
              </p:cNvGrpSpPr>
              <p:nvPr/>
            </p:nvGrpSpPr>
            <p:grpSpPr bwMode="auto">
              <a:xfrm>
                <a:off x="0" y="2438"/>
                <a:ext cx="1173" cy="384"/>
                <a:chOff x="0" y="2438"/>
                <a:chExt cx="1173" cy="384"/>
              </a:xfrm>
            </p:grpSpPr>
            <p:sp>
              <p:nvSpPr>
                <p:cNvPr id="571435" name="Rectangle 41"/>
                <p:cNvSpPr>
                  <a:spLocks noChangeArrowheads="1"/>
                </p:cNvSpPr>
                <p:nvPr/>
              </p:nvSpPr>
              <p:spPr bwMode="auto">
                <a:xfrm>
                  <a:off x="43" y="2438"/>
                  <a:ext cx="1087" cy="3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fontAlgn="base">
                    <a:spcBef>
                      <a:spcPct val="0"/>
                    </a:spcBef>
                    <a:spcAft>
                      <a:spcPct val="0"/>
                    </a:spcAft>
                  </a:pPr>
                  <a:r>
                    <a:rPr lang="zh-CN" altLang="en-US" sz="2000" dirty="0">
                      <a:solidFill>
                        <a:srgbClr val="FFFFFF"/>
                      </a:solidFill>
                      <a:ea typeface="SimSun" charset="0"/>
                      <a:cs typeface="Arial" charset="0"/>
                    </a:rPr>
                    <a:t>不顺服 </a:t>
                  </a:r>
                  <a:r>
                    <a:rPr lang="en-US" altLang="zh-CN" sz="2000" dirty="0">
                      <a:solidFill>
                        <a:srgbClr val="FFFFFF"/>
                      </a:solidFill>
                      <a:ea typeface="SimSun" charset="0"/>
                      <a:cs typeface="Arial" charset="0"/>
                    </a:rPr>
                    <a:t>5:12, 19</a:t>
                  </a:r>
                  <a:endParaRPr lang="en-US" altLang="zh-CN" sz="2000" dirty="0">
                    <a:solidFill>
                      <a:srgbClr val="FFFFFF"/>
                    </a:solidFill>
                    <a:latin typeface="Times New Roman" charset="0"/>
                    <a:ea typeface="SimSun" charset="0"/>
                    <a:cs typeface="Times New Roman" charset="0"/>
                  </a:endParaRPr>
                </a:p>
                <a:p>
                  <a:pPr defTabSz="914400" eaLnBrk="0" fontAlgn="base" hangingPunct="0">
                    <a:spcBef>
                      <a:spcPct val="0"/>
                    </a:spcBef>
                    <a:spcAft>
                      <a:spcPct val="0"/>
                    </a:spcAft>
                  </a:pPr>
                  <a:endParaRPr lang="zh-CN" altLang="en-US" sz="2000" dirty="0">
                    <a:solidFill>
                      <a:srgbClr val="FFFFFF"/>
                    </a:solidFill>
                    <a:latin typeface="Times New Roman" charset="0"/>
                    <a:ea typeface="SimSun" charset="0"/>
                    <a:cs typeface="Times New Roman" charset="0"/>
                  </a:endParaRPr>
                </a:p>
              </p:txBody>
            </p:sp>
            <p:sp>
              <p:nvSpPr>
                <p:cNvPr id="571436" name="Rectangle 42"/>
                <p:cNvSpPr>
                  <a:spLocks noChangeArrowheads="1"/>
                </p:cNvSpPr>
                <p:nvPr/>
              </p:nvSpPr>
              <p:spPr bwMode="auto">
                <a:xfrm>
                  <a:off x="0" y="2438"/>
                  <a:ext cx="1173" cy="384"/>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zh-CN" altLang="en-US" sz="3600">
                    <a:solidFill>
                      <a:srgbClr val="000066"/>
                    </a:solidFill>
                    <a:latin typeface="Times New Roman" charset="0"/>
                    <a:ea typeface="SimSun" charset="0"/>
                  </a:endParaRPr>
                </a:p>
              </p:txBody>
            </p:sp>
          </p:grpSp>
          <p:grpSp>
            <p:nvGrpSpPr>
              <p:cNvPr id="571420" name="Group 43"/>
              <p:cNvGrpSpPr>
                <a:grpSpLocks/>
              </p:cNvGrpSpPr>
              <p:nvPr/>
            </p:nvGrpSpPr>
            <p:grpSpPr bwMode="auto">
              <a:xfrm>
                <a:off x="1173" y="2438"/>
                <a:ext cx="1274" cy="384"/>
                <a:chOff x="1173" y="2438"/>
                <a:chExt cx="1274" cy="384"/>
              </a:xfrm>
            </p:grpSpPr>
            <p:sp>
              <p:nvSpPr>
                <p:cNvPr id="571433" name="Rectangle 44"/>
                <p:cNvSpPr>
                  <a:spLocks noChangeArrowheads="1"/>
                </p:cNvSpPr>
                <p:nvPr/>
              </p:nvSpPr>
              <p:spPr bwMode="auto">
                <a:xfrm>
                  <a:off x="1216" y="2438"/>
                  <a:ext cx="1188" cy="3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fontAlgn="base">
                    <a:spcBef>
                      <a:spcPct val="0"/>
                    </a:spcBef>
                    <a:spcAft>
                      <a:spcPct val="0"/>
                    </a:spcAft>
                  </a:pPr>
                  <a:r>
                    <a:rPr lang="zh-CN" altLang="en-US" sz="2000" dirty="0">
                      <a:solidFill>
                        <a:srgbClr val="FFFFFF"/>
                      </a:solidFill>
                      <a:ea typeface="SimSun" charset="0"/>
                      <a:cs typeface="Arial" charset="0"/>
                    </a:rPr>
                    <a:t>顺服</a:t>
                  </a:r>
                  <a:r>
                    <a:rPr lang="zh-CN" altLang="en-US" sz="2400" dirty="0">
                      <a:solidFill>
                        <a:srgbClr val="FFFFFF"/>
                      </a:solidFill>
                      <a:latin typeface="Times New Roman" charset="0"/>
                      <a:ea typeface="SimSun" charset="0"/>
                      <a:cs typeface="Arial" charset="0"/>
                    </a:rPr>
                    <a:t> </a:t>
                  </a:r>
                  <a:r>
                    <a:rPr lang="en-US" altLang="zh-CN" sz="2000" dirty="0">
                      <a:solidFill>
                        <a:srgbClr val="FFFFFF"/>
                      </a:solidFill>
                      <a:ea typeface="SimSun" charset="0"/>
                      <a:cs typeface="Arial" charset="0"/>
                    </a:rPr>
                    <a:t>5:19</a:t>
                  </a:r>
                  <a:endParaRPr lang="en-US" altLang="zh-CN" sz="2000" dirty="0">
                    <a:solidFill>
                      <a:srgbClr val="FFFFFF"/>
                    </a:solidFill>
                    <a:latin typeface="Times New Roman" charset="0"/>
                    <a:ea typeface="SimSun" charset="0"/>
                    <a:cs typeface="Times New Roman" charset="0"/>
                  </a:endParaRPr>
                </a:p>
                <a:p>
                  <a:pPr defTabSz="914400" eaLnBrk="0" fontAlgn="base" hangingPunct="0">
                    <a:spcBef>
                      <a:spcPct val="0"/>
                    </a:spcBef>
                    <a:spcAft>
                      <a:spcPct val="0"/>
                    </a:spcAft>
                  </a:pPr>
                  <a:endParaRPr lang="zh-CN" altLang="en-US" sz="2000" dirty="0">
                    <a:solidFill>
                      <a:srgbClr val="FFFFFF"/>
                    </a:solidFill>
                    <a:latin typeface="Times New Roman" charset="0"/>
                    <a:ea typeface="SimSun" charset="0"/>
                    <a:cs typeface="Times New Roman" charset="0"/>
                  </a:endParaRPr>
                </a:p>
              </p:txBody>
            </p:sp>
            <p:sp>
              <p:nvSpPr>
                <p:cNvPr id="571434" name="Rectangle 45"/>
                <p:cNvSpPr>
                  <a:spLocks noChangeArrowheads="1"/>
                </p:cNvSpPr>
                <p:nvPr/>
              </p:nvSpPr>
              <p:spPr bwMode="auto">
                <a:xfrm>
                  <a:off x="1173" y="2438"/>
                  <a:ext cx="1274" cy="384"/>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zh-CN" altLang="en-US" sz="3600">
                    <a:solidFill>
                      <a:srgbClr val="000066"/>
                    </a:solidFill>
                    <a:latin typeface="Times New Roman" charset="0"/>
                    <a:ea typeface="SimSun" charset="0"/>
                  </a:endParaRPr>
                </a:p>
              </p:txBody>
            </p:sp>
          </p:grpSp>
          <p:grpSp>
            <p:nvGrpSpPr>
              <p:cNvPr id="571421" name="Group 46"/>
              <p:cNvGrpSpPr>
                <a:grpSpLocks/>
              </p:cNvGrpSpPr>
              <p:nvPr/>
            </p:nvGrpSpPr>
            <p:grpSpPr bwMode="auto">
              <a:xfrm>
                <a:off x="0" y="2822"/>
                <a:ext cx="1173" cy="384"/>
                <a:chOff x="0" y="2822"/>
                <a:chExt cx="1173" cy="384"/>
              </a:xfrm>
            </p:grpSpPr>
            <p:sp>
              <p:nvSpPr>
                <p:cNvPr id="571431" name="Rectangle 47"/>
                <p:cNvSpPr>
                  <a:spLocks noChangeArrowheads="1"/>
                </p:cNvSpPr>
                <p:nvPr/>
              </p:nvSpPr>
              <p:spPr bwMode="auto">
                <a:xfrm>
                  <a:off x="43" y="2822"/>
                  <a:ext cx="1087" cy="3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fontAlgn="base">
                    <a:spcBef>
                      <a:spcPct val="0"/>
                    </a:spcBef>
                    <a:spcAft>
                      <a:spcPct val="0"/>
                    </a:spcAft>
                  </a:pPr>
                  <a:r>
                    <a:rPr lang="zh-CN" altLang="en-US" sz="2000" dirty="0">
                      <a:solidFill>
                        <a:srgbClr val="FFFFFF"/>
                      </a:solidFill>
                      <a:ea typeface="SimSun" charset="0"/>
                      <a:cs typeface="Arial" charset="0"/>
                    </a:rPr>
                    <a:t>审判 </a:t>
                  </a:r>
                  <a:r>
                    <a:rPr lang="en-US" altLang="zh-CN" sz="2000" dirty="0">
                      <a:solidFill>
                        <a:srgbClr val="FFFFFF"/>
                      </a:solidFill>
                      <a:ea typeface="SimSun" charset="0"/>
                      <a:cs typeface="Arial" charset="0"/>
                    </a:rPr>
                    <a:t>5:18</a:t>
                  </a:r>
                  <a:endParaRPr lang="en-US" altLang="zh-CN" sz="2000" dirty="0">
                    <a:solidFill>
                      <a:srgbClr val="FFFFFF"/>
                    </a:solidFill>
                    <a:latin typeface="Times New Roman" charset="0"/>
                    <a:ea typeface="SimSun" charset="0"/>
                    <a:cs typeface="Times New Roman" charset="0"/>
                  </a:endParaRPr>
                </a:p>
                <a:p>
                  <a:pPr defTabSz="914400" eaLnBrk="0" fontAlgn="base" hangingPunct="0">
                    <a:spcBef>
                      <a:spcPct val="0"/>
                    </a:spcBef>
                    <a:spcAft>
                      <a:spcPct val="0"/>
                    </a:spcAft>
                  </a:pPr>
                  <a:endParaRPr lang="zh-CN" altLang="en-US" sz="2000" dirty="0">
                    <a:solidFill>
                      <a:srgbClr val="FFFFFF"/>
                    </a:solidFill>
                    <a:latin typeface="Times New Roman" charset="0"/>
                    <a:ea typeface="SimSun" charset="0"/>
                    <a:cs typeface="Times New Roman" charset="0"/>
                  </a:endParaRPr>
                </a:p>
              </p:txBody>
            </p:sp>
            <p:sp>
              <p:nvSpPr>
                <p:cNvPr id="571432" name="Rectangle 48"/>
                <p:cNvSpPr>
                  <a:spLocks noChangeArrowheads="1"/>
                </p:cNvSpPr>
                <p:nvPr/>
              </p:nvSpPr>
              <p:spPr bwMode="auto">
                <a:xfrm>
                  <a:off x="0" y="2822"/>
                  <a:ext cx="1173" cy="384"/>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zh-CN" altLang="en-US" sz="3600">
                    <a:solidFill>
                      <a:srgbClr val="000066"/>
                    </a:solidFill>
                    <a:latin typeface="Times New Roman" charset="0"/>
                    <a:ea typeface="SimSun" charset="0"/>
                  </a:endParaRPr>
                </a:p>
              </p:txBody>
            </p:sp>
          </p:grpSp>
          <p:grpSp>
            <p:nvGrpSpPr>
              <p:cNvPr id="571422" name="Group 49"/>
              <p:cNvGrpSpPr>
                <a:grpSpLocks/>
              </p:cNvGrpSpPr>
              <p:nvPr/>
            </p:nvGrpSpPr>
            <p:grpSpPr bwMode="auto">
              <a:xfrm>
                <a:off x="1173" y="2822"/>
                <a:ext cx="1274" cy="384"/>
                <a:chOff x="1173" y="2822"/>
                <a:chExt cx="1274" cy="384"/>
              </a:xfrm>
            </p:grpSpPr>
            <p:sp>
              <p:nvSpPr>
                <p:cNvPr id="571429" name="Rectangle 50"/>
                <p:cNvSpPr>
                  <a:spLocks noChangeArrowheads="1"/>
                </p:cNvSpPr>
                <p:nvPr/>
              </p:nvSpPr>
              <p:spPr bwMode="auto">
                <a:xfrm>
                  <a:off x="1216" y="2822"/>
                  <a:ext cx="1188" cy="3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fontAlgn="base">
                    <a:spcBef>
                      <a:spcPct val="0"/>
                    </a:spcBef>
                    <a:spcAft>
                      <a:spcPct val="0"/>
                    </a:spcAft>
                  </a:pPr>
                  <a:r>
                    <a:rPr lang="zh-CN" altLang="en-US" sz="2000" dirty="0">
                      <a:solidFill>
                        <a:srgbClr val="FFFFFF"/>
                      </a:solidFill>
                      <a:ea typeface="SimSun" charset="0"/>
                      <a:cs typeface="Arial" charset="0"/>
                    </a:rPr>
                    <a:t>释放 </a:t>
                  </a:r>
                  <a:r>
                    <a:rPr lang="en-US" altLang="zh-CN" sz="2000" dirty="0">
                      <a:solidFill>
                        <a:srgbClr val="FFFFFF"/>
                      </a:solidFill>
                      <a:ea typeface="SimSun" charset="0"/>
                      <a:cs typeface="Arial" charset="0"/>
                    </a:rPr>
                    <a:t>5:10, 11</a:t>
                  </a:r>
                  <a:endParaRPr lang="en-US" altLang="zh-CN" sz="2000" dirty="0">
                    <a:solidFill>
                      <a:srgbClr val="FFFFFF"/>
                    </a:solidFill>
                    <a:latin typeface="Times New Roman" charset="0"/>
                    <a:ea typeface="SimSun" charset="0"/>
                    <a:cs typeface="Times New Roman" charset="0"/>
                  </a:endParaRPr>
                </a:p>
                <a:p>
                  <a:pPr defTabSz="914400" eaLnBrk="0" fontAlgn="base" hangingPunct="0">
                    <a:spcBef>
                      <a:spcPct val="0"/>
                    </a:spcBef>
                    <a:spcAft>
                      <a:spcPct val="0"/>
                    </a:spcAft>
                  </a:pPr>
                  <a:endParaRPr lang="zh-CN" altLang="en-US" sz="2000" dirty="0">
                    <a:solidFill>
                      <a:srgbClr val="FFFFFF"/>
                    </a:solidFill>
                    <a:latin typeface="Times New Roman" charset="0"/>
                    <a:ea typeface="SimSun" charset="0"/>
                    <a:cs typeface="Times New Roman" charset="0"/>
                  </a:endParaRPr>
                </a:p>
              </p:txBody>
            </p:sp>
            <p:sp>
              <p:nvSpPr>
                <p:cNvPr id="571430" name="Rectangle 51"/>
                <p:cNvSpPr>
                  <a:spLocks noChangeArrowheads="1"/>
                </p:cNvSpPr>
                <p:nvPr/>
              </p:nvSpPr>
              <p:spPr bwMode="auto">
                <a:xfrm>
                  <a:off x="1173" y="2822"/>
                  <a:ext cx="1274" cy="384"/>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zh-CN" altLang="en-US" sz="3600">
                    <a:solidFill>
                      <a:srgbClr val="000066"/>
                    </a:solidFill>
                    <a:latin typeface="Times New Roman" charset="0"/>
                    <a:ea typeface="SimSun" charset="0"/>
                  </a:endParaRPr>
                </a:p>
              </p:txBody>
            </p:sp>
          </p:grpSp>
          <p:grpSp>
            <p:nvGrpSpPr>
              <p:cNvPr id="571423" name="Group 52"/>
              <p:cNvGrpSpPr>
                <a:grpSpLocks/>
              </p:cNvGrpSpPr>
              <p:nvPr/>
            </p:nvGrpSpPr>
            <p:grpSpPr bwMode="auto">
              <a:xfrm>
                <a:off x="0" y="3206"/>
                <a:ext cx="1173" cy="384"/>
                <a:chOff x="0" y="3206"/>
                <a:chExt cx="1173" cy="384"/>
              </a:xfrm>
            </p:grpSpPr>
            <p:sp>
              <p:nvSpPr>
                <p:cNvPr id="571427" name="Rectangle 53"/>
                <p:cNvSpPr>
                  <a:spLocks noChangeArrowheads="1"/>
                </p:cNvSpPr>
                <p:nvPr/>
              </p:nvSpPr>
              <p:spPr bwMode="auto">
                <a:xfrm>
                  <a:off x="43" y="3206"/>
                  <a:ext cx="1087" cy="3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fontAlgn="base">
                    <a:spcBef>
                      <a:spcPct val="0"/>
                    </a:spcBef>
                    <a:spcAft>
                      <a:spcPct val="0"/>
                    </a:spcAft>
                  </a:pPr>
                  <a:r>
                    <a:rPr lang="zh-CN" altLang="en-US" sz="2000" dirty="0">
                      <a:solidFill>
                        <a:srgbClr val="FFFFFF"/>
                      </a:solidFill>
                      <a:ea typeface="SimSun" charset="0"/>
                      <a:cs typeface="Arial" charset="0"/>
                    </a:rPr>
                    <a:t>律法 </a:t>
                  </a:r>
                  <a:r>
                    <a:rPr lang="en-US" altLang="zh-CN" sz="2000" dirty="0">
                      <a:solidFill>
                        <a:srgbClr val="FFFFFF"/>
                      </a:solidFill>
                      <a:ea typeface="SimSun" charset="0"/>
                      <a:cs typeface="Arial" charset="0"/>
                    </a:rPr>
                    <a:t>5:20</a:t>
                  </a:r>
                </a:p>
                <a:p>
                  <a:pPr defTabSz="914400" eaLnBrk="0" fontAlgn="base" hangingPunct="0">
                    <a:spcBef>
                      <a:spcPct val="0"/>
                    </a:spcBef>
                    <a:spcAft>
                      <a:spcPct val="0"/>
                    </a:spcAft>
                  </a:pPr>
                  <a:endParaRPr lang="zh-CN" altLang="en-US" sz="2000" dirty="0">
                    <a:solidFill>
                      <a:srgbClr val="FFFFFF"/>
                    </a:solidFill>
                    <a:latin typeface="Times New Roman" charset="0"/>
                    <a:ea typeface="SimSun" charset="0"/>
                    <a:cs typeface="Arial" charset="0"/>
                  </a:endParaRPr>
                </a:p>
              </p:txBody>
            </p:sp>
            <p:sp>
              <p:nvSpPr>
                <p:cNvPr id="571428" name="Rectangle 54"/>
                <p:cNvSpPr>
                  <a:spLocks noChangeArrowheads="1"/>
                </p:cNvSpPr>
                <p:nvPr/>
              </p:nvSpPr>
              <p:spPr bwMode="auto">
                <a:xfrm>
                  <a:off x="0" y="3206"/>
                  <a:ext cx="1173" cy="384"/>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zh-CN" altLang="en-US" sz="3600">
                    <a:solidFill>
                      <a:srgbClr val="000066"/>
                    </a:solidFill>
                    <a:latin typeface="Times New Roman" charset="0"/>
                    <a:ea typeface="SimSun" charset="0"/>
                  </a:endParaRPr>
                </a:p>
              </p:txBody>
            </p:sp>
          </p:grpSp>
          <p:grpSp>
            <p:nvGrpSpPr>
              <p:cNvPr id="571424" name="Group 55"/>
              <p:cNvGrpSpPr>
                <a:grpSpLocks/>
              </p:cNvGrpSpPr>
              <p:nvPr/>
            </p:nvGrpSpPr>
            <p:grpSpPr bwMode="auto">
              <a:xfrm>
                <a:off x="1173" y="3206"/>
                <a:ext cx="1274" cy="384"/>
                <a:chOff x="1173" y="3206"/>
                <a:chExt cx="1274" cy="384"/>
              </a:xfrm>
            </p:grpSpPr>
            <p:sp>
              <p:nvSpPr>
                <p:cNvPr id="571425" name="Rectangle 56"/>
                <p:cNvSpPr>
                  <a:spLocks noChangeArrowheads="1"/>
                </p:cNvSpPr>
                <p:nvPr/>
              </p:nvSpPr>
              <p:spPr bwMode="auto">
                <a:xfrm>
                  <a:off x="1216" y="3206"/>
                  <a:ext cx="1188" cy="3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fontAlgn="base">
                    <a:spcBef>
                      <a:spcPct val="0"/>
                    </a:spcBef>
                    <a:spcAft>
                      <a:spcPct val="0"/>
                    </a:spcAft>
                  </a:pPr>
                  <a:r>
                    <a:rPr lang="zh-CN" altLang="en-US" sz="2000" dirty="0">
                      <a:solidFill>
                        <a:srgbClr val="FFFFFF"/>
                      </a:solidFill>
                      <a:ea typeface="SimSun" charset="0"/>
                      <a:cs typeface="Arial" charset="0"/>
                    </a:rPr>
                    <a:t>恩典</a:t>
                  </a:r>
                  <a:r>
                    <a:rPr lang="zh-CN" altLang="en-US" sz="2400" dirty="0">
                      <a:solidFill>
                        <a:srgbClr val="FFFFFF"/>
                      </a:solidFill>
                      <a:latin typeface="Times New Roman" charset="0"/>
                      <a:ea typeface="SimSun" charset="0"/>
                      <a:cs typeface="Arial" charset="0"/>
                    </a:rPr>
                    <a:t> </a:t>
                  </a:r>
                  <a:r>
                    <a:rPr lang="en-US" altLang="zh-CN" sz="2000" dirty="0">
                      <a:solidFill>
                        <a:srgbClr val="FFFFFF"/>
                      </a:solidFill>
                      <a:ea typeface="SimSun" charset="0"/>
                      <a:cs typeface="Arial" charset="0"/>
                    </a:rPr>
                    <a:t>5:20</a:t>
                  </a:r>
                  <a:endParaRPr lang="en-US" altLang="zh-CN" sz="2000" dirty="0">
                    <a:solidFill>
                      <a:srgbClr val="FFFFFF"/>
                    </a:solidFill>
                    <a:latin typeface="Times New Roman" charset="0"/>
                    <a:ea typeface="SimSun" charset="0"/>
                    <a:cs typeface="Times New Roman" charset="0"/>
                  </a:endParaRPr>
                </a:p>
                <a:p>
                  <a:pPr defTabSz="914400" eaLnBrk="0" fontAlgn="base" hangingPunct="0">
                    <a:spcBef>
                      <a:spcPct val="0"/>
                    </a:spcBef>
                    <a:spcAft>
                      <a:spcPct val="0"/>
                    </a:spcAft>
                  </a:pPr>
                  <a:endParaRPr lang="zh-CN" altLang="en-US" sz="2000" dirty="0">
                    <a:solidFill>
                      <a:srgbClr val="FFFFFF"/>
                    </a:solidFill>
                    <a:latin typeface="Times New Roman" charset="0"/>
                    <a:ea typeface="SimSun" charset="0"/>
                    <a:cs typeface="Times New Roman" charset="0"/>
                  </a:endParaRPr>
                </a:p>
              </p:txBody>
            </p:sp>
            <p:sp>
              <p:nvSpPr>
                <p:cNvPr id="571426" name="Rectangle 57"/>
                <p:cNvSpPr>
                  <a:spLocks noChangeArrowheads="1"/>
                </p:cNvSpPr>
                <p:nvPr/>
              </p:nvSpPr>
              <p:spPr bwMode="auto">
                <a:xfrm>
                  <a:off x="1173" y="3206"/>
                  <a:ext cx="1274" cy="384"/>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zh-CN" altLang="en-US" sz="3600">
                    <a:solidFill>
                      <a:srgbClr val="000066"/>
                    </a:solidFill>
                    <a:latin typeface="Times New Roman" charset="0"/>
                    <a:ea typeface="SimSun" charset="0"/>
                  </a:endParaRPr>
                </a:p>
              </p:txBody>
            </p:sp>
          </p:grpSp>
        </p:grpSp>
        <p:sp>
          <p:nvSpPr>
            <p:cNvPr id="571407" name="Rectangle 58"/>
            <p:cNvSpPr>
              <a:spLocks noChangeArrowheads="1"/>
            </p:cNvSpPr>
            <p:nvPr/>
          </p:nvSpPr>
          <p:spPr bwMode="auto">
            <a:xfrm>
              <a:off x="-3" y="-3"/>
              <a:ext cx="2453" cy="3596"/>
            </a:xfrm>
            <a:prstGeom prst="rect">
              <a:avLst/>
            </a:prstGeom>
            <a:noFill/>
            <a:ln w="9525">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zh-CN" altLang="en-US" sz="3600">
                <a:solidFill>
                  <a:srgbClr val="000066"/>
                </a:solidFill>
                <a:latin typeface="Times New Roman" charset="0"/>
                <a:ea typeface="SimSun" charset="0"/>
              </a:endParaRPr>
            </a:p>
          </p:txBody>
        </p:sp>
      </p:grpSp>
      <p:pic>
        <p:nvPicPr>
          <p:cNvPr id="1028155" name="Picture 59" descr="ag00317_"/>
          <p:cNvPicPr>
            <a:picLocks noChangeAspect="1" noChangeArrowheads="1" noCrop="1"/>
          </p:cNvPicPr>
          <p:nvPr/>
        </p:nvPicPr>
        <p:blipFill>
          <a:blip r:embed="rId9">
            <a:extLst>
              <a:ext uri="{28A0092B-C50C-407E-A947-70E740481C1C}">
                <a14:useLocalDpi xmlns:a14="http://schemas.microsoft.com/office/drawing/2010/main"/>
              </a:ext>
            </a:extLst>
          </a:blip>
          <a:srcRect/>
          <a:stretch>
            <a:fillRect/>
          </a:stretch>
        </p:blipFill>
        <p:spPr bwMode="auto">
          <a:xfrm>
            <a:off x="3948113" y="1371600"/>
            <a:ext cx="1246187"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8156" name="Picture 60" descr="ag00315_"/>
          <p:cNvPicPr>
            <a:picLocks noChangeAspect="1" noChangeArrowheads="1" noCrop="1"/>
          </p:cNvPicPr>
          <p:nvPr/>
        </p:nvPicPr>
        <p:blipFill>
          <a:blip r:embed="rId10">
            <a:extLst>
              <a:ext uri="{28A0092B-C50C-407E-A947-70E740481C1C}">
                <a14:useLocalDpi xmlns:a14="http://schemas.microsoft.com/office/drawing/2010/main"/>
              </a:ext>
            </a:extLst>
          </a:blip>
          <a:srcRect/>
          <a:stretch>
            <a:fillRect/>
          </a:stretch>
        </p:blipFill>
        <p:spPr bwMode="auto">
          <a:xfrm>
            <a:off x="7897813" y="1524000"/>
            <a:ext cx="1246187" cy="1406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8157" name="Picture 61" descr="ag00316_"/>
          <p:cNvPicPr>
            <a:picLocks noChangeAspect="1" noChangeArrowheads="1" noCrop="1"/>
          </p:cNvPicPr>
          <p:nvPr/>
        </p:nvPicPr>
        <p:blipFill>
          <a:blip r:embed="rId11">
            <a:extLst>
              <a:ext uri="{28A0092B-C50C-407E-A947-70E740481C1C}">
                <a14:useLocalDpi xmlns:a14="http://schemas.microsoft.com/office/drawing/2010/main"/>
              </a:ext>
            </a:extLst>
          </a:blip>
          <a:srcRect/>
          <a:stretch>
            <a:fillRect/>
          </a:stretch>
        </p:blipFill>
        <p:spPr bwMode="auto">
          <a:xfrm>
            <a:off x="152400" y="1219200"/>
            <a:ext cx="1246188" cy="2000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8158" name="Picture 62" descr="ag00391_"/>
          <p:cNvPicPr>
            <a:picLocks noChangeAspect="1" noChangeArrowheads="1" noCrop="1"/>
          </p:cNvPicPr>
          <p:nvPr/>
        </p:nvPicPr>
        <p:blipFill>
          <a:blip r:embed="rId12">
            <a:extLst>
              <a:ext uri="{28A0092B-C50C-407E-A947-70E740481C1C}">
                <a14:useLocalDpi xmlns:a14="http://schemas.microsoft.com/office/drawing/2010/main"/>
              </a:ext>
            </a:extLst>
          </a:blip>
          <a:srcRect/>
          <a:stretch>
            <a:fillRect/>
          </a:stretch>
        </p:blipFill>
        <p:spPr bwMode="auto">
          <a:xfrm>
            <a:off x="7807325" y="2971800"/>
            <a:ext cx="1336675" cy="1246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8159" name="Picture 63" descr="HH01722_"/>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52400" y="3581400"/>
            <a:ext cx="1292225" cy="1133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8160" name="Picture 64" descr="IN00667_"/>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3200400" y="3048000"/>
            <a:ext cx="1371600" cy="111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8161" name="AutoShape 65"/>
          <p:cNvSpPr>
            <a:spLocks noChangeArrowheads="1"/>
          </p:cNvSpPr>
          <p:nvPr/>
        </p:nvSpPr>
        <p:spPr bwMode="auto">
          <a:xfrm>
            <a:off x="228600" y="850032"/>
            <a:ext cx="2819400" cy="990600"/>
          </a:xfrm>
          <a:prstGeom prst="cloudCallout">
            <a:avLst>
              <a:gd name="adj1" fmla="val -21565"/>
              <a:gd name="adj2" fmla="val 93111"/>
            </a:avLst>
          </a:prstGeom>
          <a:solidFill>
            <a:srgbClr val="660066"/>
          </a:solidFill>
          <a:ln w="9525">
            <a:solidFill>
              <a:schemeClr val="tx1"/>
            </a:solidFill>
            <a:round/>
            <a:headEnd/>
            <a:tailEnd/>
          </a:ln>
        </p:spPr>
        <p:txBody>
          <a:bodyPr/>
          <a:lstStyle/>
          <a:p>
            <a:pPr defTabSz="914400" fontAlgn="base">
              <a:spcBef>
                <a:spcPct val="0"/>
              </a:spcBef>
              <a:spcAft>
                <a:spcPct val="0"/>
              </a:spcAft>
            </a:pPr>
            <a:r>
              <a:rPr lang="zh-CN" altLang="en-US" sz="1600" b="1" dirty="0">
                <a:solidFill>
                  <a:srgbClr val="FFFFFF"/>
                </a:solidFill>
                <a:ea typeface="SimSun" charset="0"/>
                <a:cs typeface="Arial" charset="0"/>
              </a:rPr>
              <a:t>我们因是亚当的孩子所承受的</a:t>
            </a:r>
          </a:p>
          <a:p>
            <a:pPr algn="ctr" defTabSz="914400" fontAlgn="base">
              <a:spcBef>
                <a:spcPct val="0"/>
              </a:spcBef>
              <a:spcAft>
                <a:spcPct val="0"/>
              </a:spcAft>
            </a:pPr>
            <a:endParaRPr lang="zh-CN" altLang="en-US" sz="1600" b="1" dirty="0">
              <a:solidFill>
                <a:srgbClr val="FFFFFF"/>
              </a:solidFill>
              <a:ea typeface="SimSun" charset="0"/>
              <a:cs typeface="Arial" charset="0"/>
            </a:endParaRPr>
          </a:p>
        </p:txBody>
      </p:sp>
      <p:sp>
        <p:nvSpPr>
          <p:cNvPr id="1028162" name="AutoShape 66"/>
          <p:cNvSpPr>
            <a:spLocks noChangeArrowheads="1"/>
          </p:cNvSpPr>
          <p:nvPr/>
        </p:nvSpPr>
        <p:spPr bwMode="auto">
          <a:xfrm>
            <a:off x="6096000" y="926232"/>
            <a:ext cx="2895600" cy="990600"/>
          </a:xfrm>
          <a:prstGeom prst="cloudCallout">
            <a:avLst>
              <a:gd name="adj1" fmla="val 19352"/>
              <a:gd name="adj2" fmla="val 73880"/>
            </a:avLst>
          </a:prstGeom>
          <a:solidFill>
            <a:srgbClr val="660066"/>
          </a:solidFill>
          <a:ln w="9525">
            <a:solidFill>
              <a:schemeClr val="tx1"/>
            </a:solidFill>
            <a:round/>
            <a:headEnd/>
            <a:tailEnd/>
          </a:ln>
        </p:spPr>
        <p:txBody>
          <a:bodyPr/>
          <a:lstStyle/>
          <a:p>
            <a:pPr algn="ctr" defTabSz="914400" fontAlgn="base">
              <a:spcBef>
                <a:spcPct val="0"/>
              </a:spcBef>
              <a:spcAft>
                <a:spcPct val="0"/>
              </a:spcAft>
            </a:pPr>
            <a:r>
              <a:rPr lang="zh-CN" altLang="en-US" sz="1600" b="1" dirty="0">
                <a:solidFill>
                  <a:srgbClr val="FFFFFF"/>
                </a:solidFill>
                <a:ea typeface="SimSun" charset="0"/>
                <a:cs typeface="Arial" charset="0"/>
              </a:rPr>
              <a:t>我们因是神的孩子所承受的</a:t>
            </a:r>
          </a:p>
        </p:txBody>
      </p:sp>
      <p:sp>
        <p:nvSpPr>
          <p:cNvPr id="1028163" name="AutoShape 67"/>
          <p:cNvSpPr>
            <a:spLocks noChangeArrowheads="1"/>
          </p:cNvSpPr>
          <p:nvPr/>
        </p:nvSpPr>
        <p:spPr bwMode="auto">
          <a:xfrm>
            <a:off x="3200400" y="773832"/>
            <a:ext cx="2895600" cy="762000"/>
          </a:xfrm>
          <a:prstGeom prst="cloudCallout">
            <a:avLst>
              <a:gd name="adj1" fmla="val 1097"/>
              <a:gd name="adj2" fmla="val 92708"/>
            </a:avLst>
          </a:prstGeom>
          <a:solidFill>
            <a:srgbClr val="660066"/>
          </a:solidFill>
          <a:ln w="9525">
            <a:solidFill>
              <a:schemeClr val="tx1"/>
            </a:solidFill>
            <a:round/>
            <a:headEnd/>
            <a:tailEnd/>
          </a:ln>
        </p:spPr>
        <p:txBody>
          <a:bodyPr/>
          <a:lstStyle/>
          <a:p>
            <a:pPr algn="ctr" defTabSz="914400" fontAlgn="base">
              <a:spcBef>
                <a:spcPct val="0"/>
              </a:spcBef>
              <a:spcAft>
                <a:spcPct val="0"/>
              </a:spcAft>
            </a:pPr>
            <a:r>
              <a:rPr lang="zh-CN" altLang="en-US" sz="1600" b="1" dirty="0">
                <a:solidFill>
                  <a:srgbClr val="FFFFFF"/>
                </a:solidFill>
                <a:ea typeface="SimSun" charset="0"/>
                <a:cs typeface="Arial" charset="0"/>
              </a:rPr>
              <a:t>我们因是孩子所承受的</a:t>
            </a:r>
          </a:p>
          <a:p>
            <a:pPr algn="ctr" defTabSz="914400" fontAlgn="base">
              <a:spcBef>
                <a:spcPct val="0"/>
              </a:spcBef>
              <a:spcAft>
                <a:spcPct val="0"/>
              </a:spcAft>
            </a:pPr>
            <a:endParaRPr lang="zh-CN" altLang="en-US" sz="1600" b="1" dirty="0">
              <a:solidFill>
                <a:srgbClr val="FFFFFF"/>
              </a:solidFill>
              <a:ea typeface="SimSun" charset="0"/>
              <a:cs typeface="Arial" charset="0"/>
            </a:endParaRPr>
          </a:p>
        </p:txBody>
      </p:sp>
      <p:sp>
        <p:nvSpPr>
          <p:cNvPr id="571405" name="Text Box 68"/>
          <p:cNvSpPr txBox="1">
            <a:spLocks noChangeArrowheads="1"/>
          </p:cNvSpPr>
          <p:nvPr/>
        </p:nvSpPr>
        <p:spPr bwMode="auto">
          <a:xfrm>
            <a:off x="8305800" y="76200"/>
            <a:ext cx="7429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defTabSz="914400" eaLnBrk="1" fontAlgn="base" hangingPunct="1">
              <a:spcBef>
                <a:spcPct val="50000"/>
              </a:spcBef>
              <a:spcAft>
                <a:spcPct val="0"/>
              </a:spcAft>
            </a:pPr>
            <a:r>
              <a:rPr lang="en-US" altLang="zh-CN" sz="2400" b="1" dirty="0">
                <a:solidFill>
                  <a:srgbClr val="FFFFFF"/>
                </a:solidFill>
              </a:rPr>
              <a:t>155j</a:t>
            </a:r>
          </a:p>
        </p:txBody>
      </p:sp>
    </p:spTree>
    <p:extLst>
      <p:ext uri="{BB962C8B-B14F-4D97-AF65-F5344CB8AC3E}">
        <p14:creationId xmlns:p14="http://schemas.microsoft.com/office/powerpoint/2010/main" val="15133021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102815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BLOOP.WAV"/>
                                        </p:tgtEl>
                                      </p:cMediaNode>
                                    </p:audio>
                                  </p:subTnLst>
                                </p:cTn>
                              </p:par>
                            </p:childTnLst>
                          </p:cTn>
                        </p:par>
                        <p:par>
                          <p:cTn id="7" fill="hold" nodeType="afterGroup">
                            <p:stCondLst>
                              <p:cond delay="500"/>
                            </p:stCondLst>
                            <p:childTnLst>
                              <p:par>
                                <p:cTn id="8" presetID="9" presetClass="entr" presetSubtype="0" fill="hold" nodeType="afterEffect">
                                  <p:stCondLst>
                                    <p:cond delay="0"/>
                                  </p:stCondLst>
                                  <p:childTnLst>
                                    <p:set>
                                      <p:cBhvr>
                                        <p:cTn id="9" dur="1" fill="hold">
                                          <p:stCondLst>
                                            <p:cond delay="0"/>
                                          </p:stCondLst>
                                        </p:cTn>
                                        <p:tgtEl>
                                          <p:spTgt spid="1028160"/>
                                        </p:tgtEl>
                                        <p:attrNameLst>
                                          <p:attrName>style.visibility</p:attrName>
                                        </p:attrNameLst>
                                      </p:cBhvr>
                                      <p:to>
                                        <p:strVal val="visible"/>
                                      </p:to>
                                    </p:set>
                                    <p:animEffect transition="in" filter="dissolve">
                                      <p:cBhvr>
                                        <p:cTn id="10" dur="500"/>
                                        <p:tgtEl>
                                          <p:spTgt spid="1028160"/>
                                        </p:tgtEl>
                                      </p:cBhvr>
                                    </p:animEffect>
                                  </p:childTnLst>
                                </p:cTn>
                              </p:par>
                            </p:childTnLst>
                          </p:cTn>
                        </p:par>
                        <p:par>
                          <p:cTn id="11" fill="hold" nodeType="afterGroup">
                            <p:stCondLst>
                              <p:cond delay="1000"/>
                            </p:stCondLst>
                            <p:childTnLst>
                              <p:par>
                                <p:cTn id="12" presetID="9" presetClass="entr" presetSubtype="0" fill="hold" grpId="0" nodeType="afterEffect">
                                  <p:stCondLst>
                                    <p:cond delay="3000"/>
                                  </p:stCondLst>
                                  <p:childTnLst>
                                    <p:set>
                                      <p:cBhvr>
                                        <p:cTn id="13" dur="1" fill="hold">
                                          <p:stCondLst>
                                            <p:cond delay="0"/>
                                          </p:stCondLst>
                                        </p:cTn>
                                        <p:tgtEl>
                                          <p:spTgt spid="1028163"/>
                                        </p:tgtEl>
                                        <p:attrNameLst>
                                          <p:attrName>style.visibility</p:attrName>
                                        </p:attrNameLst>
                                      </p:cBhvr>
                                      <p:to>
                                        <p:strVal val="visible"/>
                                      </p:to>
                                    </p:set>
                                    <p:animEffect transition="in" filter="dissolve">
                                      <p:cBhvr>
                                        <p:cTn id="14" dur="500"/>
                                        <p:tgtEl>
                                          <p:spTgt spid="1028163"/>
                                        </p:tgtEl>
                                      </p:cBhvr>
                                    </p:animEffect>
                                  </p:childTnLst>
                                  <p:subTnLst>
                                    <p:audio>
                                      <p:cMediaNode>
                                        <p:cTn display="0" masterRel="sameClick">
                                          <p:stCondLst>
                                            <p:cond evt="begin" delay="0">
                                              <p:tn val="12"/>
                                            </p:cond>
                                          </p:stCondLst>
                                          <p:endCondLst>
                                            <p:cond evt="onStopAudio" delay="0">
                                              <p:tgtEl>
                                                <p:sldTgt/>
                                              </p:tgtEl>
                                            </p:cond>
                                          </p:endCondLst>
                                        </p:cTn>
                                        <p:tgtEl>
                                          <p:sndTgt r:embed="rId3" name="whoosh.wav"/>
                                        </p:tgtEl>
                                      </p:cMediaNode>
                                    </p:audio>
                                  </p:subTnLst>
                                </p:cTn>
                              </p:par>
                            </p:childTnLst>
                          </p:cTn>
                        </p:par>
                        <p:par>
                          <p:cTn id="15" fill="hold" nodeType="afterGroup">
                            <p:stCondLst>
                              <p:cond delay="4500"/>
                            </p:stCondLst>
                            <p:childTnLst>
                              <p:par>
                                <p:cTn id="16" presetID="1" presetClass="entr" presetSubtype="0" fill="hold" nodeType="afterEffect">
                                  <p:stCondLst>
                                    <p:cond delay="3000"/>
                                  </p:stCondLst>
                                  <p:childTnLst>
                                    <p:set>
                                      <p:cBhvr>
                                        <p:cTn id="17" dur="1" fill="hold">
                                          <p:stCondLst>
                                            <p:cond delay="499"/>
                                          </p:stCondLst>
                                        </p:cTn>
                                        <p:tgtEl>
                                          <p:spTgt spid="1028157"/>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4" name="POP.WAV"/>
                                        </p:tgtEl>
                                      </p:cMediaNode>
                                    </p:audio>
                                  </p:subTnLst>
                                </p:cTn>
                              </p:par>
                            </p:childTnLst>
                          </p:cTn>
                        </p:par>
                        <p:par>
                          <p:cTn id="18" fill="hold" nodeType="afterGroup">
                            <p:stCondLst>
                              <p:cond delay="8000"/>
                            </p:stCondLst>
                            <p:childTnLst>
                              <p:par>
                                <p:cTn id="19" presetID="9" presetClass="entr" presetSubtype="0" fill="hold" grpId="0" nodeType="afterEffect">
                                  <p:stCondLst>
                                    <p:cond delay="3000"/>
                                  </p:stCondLst>
                                  <p:childTnLst>
                                    <p:set>
                                      <p:cBhvr>
                                        <p:cTn id="20" dur="1" fill="hold">
                                          <p:stCondLst>
                                            <p:cond delay="0"/>
                                          </p:stCondLst>
                                        </p:cTn>
                                        <p:tgtEl>
                                          <p:spTgt spid="1028161"/>
                                        </p:tgtEl>
                                        <p:attrNameLst>
                                          <p:attrName>style.visibility</p:attrName>
                                        </p:attrNameLst>
                                      </p:cBhvr>
                                      <p:to>
                                        <p:strVal val="visible"/>
                                      </p:to>
                                    </p:set>
                                    <p:animEffect transition="in" filter="dissolve">
                                      <p:cBhvr>
                                        <p:cTn id="21" dur="500"/>
                                        <p:tgtEl>
                                          <p:spTgt spid="1028161"/>
                                        </p:tgtEl>
                                      </p:cBhvr>
                                    </p:animEffect>
                                  </p:childTnLst>
                                  <p:subTnLst>
                                    <p:audio>
                                      <p:cMediaNode>
                                        <p:cTn display="0" masterRel="sameClick">
                                          <p:stCondLst>
                                            <p:cond evt="begin" delay="0">
                                              <p:tn val="19"/>
                                            </p:cond>
                                          </p:stCondLst>
                                          <p:endCondLst>
                                            <p:cond evt="onStopAudio" delay="0">
                                              <p:tgtEl>
                                                <p:sldTgt/>
                                              </p:tgtEl>
                                            </p:cond>
                                          </p:endCondLst>
                                        </p:cTn>
                                        <p:tgtEl>
                                          <p:sndTgt r:embed="rId3" name="whoosh.wav"/>
                                        </p:tgtEl>
                                      </p:cMediaNode>
                                    </p:audio>
                                  </p:subTnLst>
                                </p:cTn>
                              </p:par>
                            </p:childTnLst>
                          </p:cTn>
                        </p:par>
                        <p:par>
                          <p:cTn id="22" fill="hold" nodeType="afterGroup">
                            <p:stCondLst>
                              <p:cond delay="11500"/>
                            </p:stCondLst>
                            <p:childTnLst>
                              <p:par>
                                <p:cTn id="23" presetID="9" presetClass="entr" presetSubtype="0" fill="hold" nodeType="afterEffect">
                                  <p:stCondLst>
                                    <p:cond delay="3000"/>
                                  </p:stCondLst>
                                  <p:childTnLst>
                                    <p:set>
                                      <p:cBhvr>
                                        <p:cTn id="24" dur="1" fill="hold">
                                          <p:stCondLst>
                                            <p:cond delay="0"/>
                                          </p:stCondLst>
                                        </p:cTn>
                                        <p:tgtEl>
                                          <p:spTgt spid="1028156"/>
                                        </p:tgtEl>
                                        <p:attrNameLst>
                                          <p:attrName>style.visibility</p:attrName>
                                        </p:attrNameLst>
                                      </p:cBhvr>
                                      <p:to>
                                        <p:strVal val="visible"/>
                                      </p:to>
                                    </p:set>
                                    <p:animEffect transition="in" filter="dissolve">
                                      <p:cBhvr>
                                        <p:cTn id="25" dur="500"/>
                                        <p:tgtEl>
                                          <p:spTgt spid="1028156"/>
                                        </p:tgtEl>
                                      </p:cBhvr>
                                    </p:animEffect>
                                  </p:childTnLst>
                                  <p:subTnLst>
                                    <p:audio>
                                      <p:cMediaNode>
                                        <p:cTn display="0" masterRel="sameClick">
                                          <p:stCondLst>
                                            <p:cond evt="begin" delay="0">
                                              <p:tn val="23"/>
                                            </p:cond>
                                          </p:stCondLst>
                                          <p:endCondLst>
                                            <p:cond evt="onStopAudio" delay="0">
                                              <p:tgtEl>
                                                <p:sldTgt/>
                                              </p:tgtEl>
                                            </p:cond>
                                          </p:endCondLst>
                                        </p:cTn>
                                        <p:tgtEl>
                                          <p:sndTgt r:embed="rId5" name="chimes.wav"/>
                                        </p:tgtEl>
                                      </p:cMediaNode>
                                    </p:audio>
                                  </p:subTnLst>
                                </p:cTn>
                              </p:par>
                            </p:childTnLst>
                          </p:cTn>
                        </p:par>
                        <p:par>
                          <p:cTn id="26" fill="hold" nodeType="afterGroup">
                            <p:stCondLst>
                              <p:cond delay="15000"/>
                            </p:stCondLst>
                            <p:childTnLst>
                              <p:par>
                                <p:cTn id="27" presetID="9" presetClass="entr" presetSubtype="0" fill="hold" grpId="0" nodeType="afterEffect">
                                  <p:stCondLst>
                                    <p:cond delay="3000"/>
                                  </p:stCondLst>
                                  <p:childTnLst>
                                    <p:set>
                                      <p:cBhvr>
                                        <p:cTn id="28" dur="1" fill="hold">
                                          <p:stCondLst>
                                            <p:cond delay="0"/>
                                          </p:stCondLst>
                                        </p:cTn>
                                        <p:tgtEl>
                                          <p:spTgt spid="1028162"/>
                                        </p:tgtEl>
                                        <p:attrNameLst>
                                          <p:attrName>style.visibility</p:attrName>
                                        </p:attrNameLst>
                                      </p:cBhvr>
                                      <p:to>
                                        <p:strVal val="visible"/>
                                      </p:to>
                                    </p:set>
                                    <p:animEffect transition="in" filter="dissolve">
                                      <p:cBhvr>
                                        <p:cTn id="29" dur="500"/>
                                        <p:tgtEl>
                                          <p:spTgt spid="1028162"/>
                                        </p:tgtEl>
                                      </p:cBhvr>
                                    </p:animEffect>
                                  </p:childTnLst>
                                  <p:subTnLst>
                                    <p:audio>
                                      <p:cMediaNode>
                                        <p:cTn display="0" masterRel="sameClick">
                                          <p:stCondLst>
                                            <p:cond evt="begin" delay="0">
                                              <p:tn val="27"/>
                                            </p:cond>
                                          </p:stCondLst>
                                          <p:endCondLst>
                                            <p:cond evt="onStopAudio" delay="0">
                                              <p:tgtEl>
                                                <p:sldTgt/>
                                              </p:tgtEl>
                                            </p:cond>
                                          </p:endCondLst>
                                        </p:cTn>
                                        <p:tgtEl>
                                          <p:sndTgt r:embed="rId3" name="whoosh.wav"/>
                                        </p:tgtEl>
                                      </p:cMediaNode>
                                    </p:audio>
                                  </p:subTnLst>
                                </p:cTn>
                              </p:par>
                            </p:childTnLst>
                          </p:cTn>
                        </p:par>
                        <p:par>
                          <p:cTn id="30" fill="hold" nodeType="afterGroup">
                            <p:stCondLst>
                              <p:cond delay="18500"/>
                            </p:stCondLst>
                            <p:childTnLst>
                              <p:par>
                                <p:cTn id="31" presetID="7" presetClass="entr" presetSubtype="4" fill="hold" nodeType="afterEffect">
                                  <p:stCondLst>
                                    <p:cond delay="500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5000" fill="hold"/>
                                        <p:tgtEl>
                                          <p:spTgt spid="2"/>
                                        </p:tgtEl>
                                        <p:attrNameLst>
                                          <p:attrName>ppt_x</p:attrName>
                                        </p:attrNameLst>
                                      </p:cBhvr>
                                      <p:tavLst>
                                        <p:tav tm="0">
                                          <p:val>
                                            <p:strVal val="#ppt_x"/>
                                          </p:val>
                                        </p:tav>
                                        <p:tav tm="100000">
                                          <p:val>
                                            <p:strVal val="#ppt_x"/>
                                          </p:val>
                                        </p:tav>
                                      </p:tavLst>
                                    </p:anim>
                                    <p:anim calcmode="lin" valueType="num">
                                      <p:cBhvr additive="base">
                                        <p:cTn id="34" dur="50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6" name="JOYFUL.WAV"/>
                                        </p:tgtEl>
                                      </p:cMediaNode>
                                    </p:audio>
                                  </p:subTnLst>
                                </p:cTn>
                              </p:par>
                            </p:childTnLst>
                          </p:cTn>
                        </p:par>
                        <p:par>
                          <p:cTn id="35" fill="hold" nodeType="afterGroup">
                            <p:stCondLst>
                              <p:cond delay="28500"/>
                            </p:stCondLst>
                            <p:childTnLst>
                              <p:par>
                                <p:cTn id="36" presetID="2" presetClass="entr" presetSubtype="2" fill="hold" nodeType="afterEffect">
                                  <p:stCondLst>
                                    <p:cond delay="8000"/>
                                  </p:stCondLst>
                                  <p:childTnLst>
                                    <p:set>
                                      <p:cBhvr>
                                        <p:cTn id="37" dur="1" fill="hold">
                                          <p:stCondLst>
                                            <p:cond delay="0"/>
                                          </p:stCondLst>
                                        </p:cTn>
                                        <p:tgtEl>
                                          <p:spTgt spid="1028159"/>
                                        </p:tgtEl>
                                        <p:attrNameLst>
                                          <p:attrName>style.visibility</p:attrName>
                                        </p:attrNameLst>
                                      </p:cBhvr>
                                      <p:to>
                                        <p:strVal val="visible"/>
                                      </p:to>
                                    </p:set>
                                    <p:anim calcmode="lin" valueType="num">
                                      <p:cBhvr additive="base">
                                        <p:cTn id="38" dur="500" fill="hold"/>
                                        <p:tgtEl>
                                          <p:spTgt spid="1028159"/>
                                        </p:tgtEl>
                                        <p:attrNameLst>
                                          <p:attrName>ppt_x</p:attrName>
                                        </p:attrNameLst>
                                      </p:cBhvr>
                                      <p:tavLst>
                                        <p:tav tm="0">
                                          <p:val>
                                            <p:strVal val="1+#ppt_w/2"/>
                                          </p:val>
                                        </p:tav>
                                        <p:tav tm="100000">
                                          <p:val>
                                            <p:strVal val="#ppt_x"/>
                                          </p:val>
                                        </p:tav>
                                      </p:tavLst>
                                    </p:anim>
                                    <p:anim calcmode="lin" valueType="num">
                                      <p:cBhvr additive="base">
                                        <p:cTn id="39" dur="500" fill="hold"/>
                                        <p:tgtEl>
                                          <p:spTgt spid="102815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7" name="explode.wav"/>
                                        </p:tgtEl>
                                      </p:cMediaNode>
                                    </p:audio>
                                  </p:subTnLst>
                                </p:cTn>
                              </p:par>
                            </p:childTnLst>
                          </p:cTn>
                        </p:par>
                        <p:par>
                          <p:cTn id="40" fill="hold" nodeType="afterGroup">
                            <p:stCondLst>
                              <p:cond delay="37000"/>
                            </p:stCondLst>
                            <p:childTnLst>
                              <p:par>
                                <p:cTn id="41" presetID="9" presetClass="entr" presetSubtype="0" fill="hold" nodeType="afterEffect">
                                  <p:stCondLst>
                                    <p:cond delay="3000"/>
                                  </p:stCondLst>
                                  <p:childTnLst>
                                    <p:set>
                                      <p:cBhvr>
                                        <p:cTn id="42" dur="1" fill="hold">
                                          <p:stCondLst>
                                            <p:cond delay="0"/>
                                          </p:stCondLst>
                                        </p:cTn>
                                        <p:tgtEl>
                                          <p:spTgt spid="1028158"/>
                                        </p:tgtEl>
                                        <p:attrNameLst>
                                          <p:attrName>style.visibility</p:attrName>
                                        </p:attrNameLst>
                                      </p:cBhvr>
                                      <p:to>
                                        <p:strVal val="visible"/>
                                      </p:to>
                                    </p:set>
                                    <p:animEffect transition="in" filter="dissolve">
                                      <p:cBhvr>
                                        <p:cTn id="43" dur="500"/>
                                        <p:tgtEl>
                                          <p:spTgt spid="1028158"/>
                                        </p:tgtEl>
                                      </p:cBhvr>
                                    </p:animEffect>
                                  </p:childTnLst>
                                  <p:subTnLst>
                                    <p:audio>
                                      <p:cMediaNode>
                                        <p:cTn display="0" masterRel="sameClick">
                                          <p:stCondLst>
                                            <p:cond evt="begin" delay="0">
                                              <p:tn val="41"/>
                                            </p:cond>
                                          </p:stCondLst>
                                          <p:endCondLst>
                                            <p:cond evt="onStopAudio" delay="0">
                                              <p:tgtEl>
                                                <p:sldTgt/>
                                              </p:tgtEl>
                                            </p:cond>
                                          </p:endCondLst>
                                        </p:cTn>
                                        <p:tgtEl>
                                          <p:sndTgt r:embed="rId8" name="clap.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8161" grpId="0" animBg="1" autoUpdateAnimBg="0"/>
      <p:bldP spid="1028162" grpId="0" animBg="1" autoUpdateAnimBg="0"/>
      <p:bldP spid="1028163" grpId="0" animBg="1"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80290" name="Rectangle 2"/>
          <p:cNvSpPr>
            <a:spLocks noGrp="1" noChangeArrowheads="1"/>
          </p:cNvSpPr>
          <p:nvPr>
            <p:ph type="ctrTitle"/>
          </p:nvPr>
        </p:nvSpPr>
        <p:spPr/>
        <p:txBody>
          <a:bodyPr/>
          <a:lstStyle/>
          <a:p>
            <a:pPr eaLnBrk="1" hangingPunct="1"/>
            <a:r>
              <a:rPr lang="zh-CN" altLang="en-US" dirty="0">
                <a:solidFill>
                  <a:schemeClr val="bg1"/>
                </a:solidFill>
              </a:rPr>
              <a:t>罗马 </a:t>
            </a:r>
            <a:r>
              <a:rPr lang="en-US" dirty="0">
                <a:solidFill>
                  <a:schemeClr val="bg1"/>
                </a:solidFill>
              </a:rPr>
              <a:t>6</a:t>
            </a:r>
            <a:endParaRPr lang="en-US" dirty="0"/>
          </a:p>
        </p:txBody>
      </p:sp>
      <p:sp>
        <p:nvSpPr>
          <p:cNvPr id="780291" name="Rectangle 3"/>
          <p:cNvSpPr>
            <a:spLocks noGrp="1" noChangeArrowheads="1"/>
          </p:cNvSpPr>
          <p:nvPr>
            <p:ph type="subTitle" idx="1"/>
          </p:nvPr>
        </p:nvSpPr>
        <p:spPr>
          <a:xfrm>
            <a:off x="762000" y="3886200"/>
            <a:ext cx="7620000" cy="1752600"/>
          </a:xfrm>
        </p:spPr>
        <p:txBody>
          <a:bodyPr/>
          <a:lstStyle/>
          <a:p>
            <a:pPr eaLnBrk="1" hangingPunct="1"/>
            <a:r>
              <a:rPr lang="zh-CN" altLang="en-US" b="1" i="1" dirty="0">
                <a:solidFill>
                  <a:srgbClr val="FFFFFF"/>
                </a:solidFill>
              </a:rPr>
              <a:t>义透过与基督地位的认同带来了成圣</a:t>
            </a:r>
          </a:p>
        </p:txBody>
      </p:sp>
      <p:sp>
        <p:nvSpPr>
          <p:cNvPr id="780292" name="Text Box 4"/>
          <p:cNvSpPr txBox="1">
            <a:spLocks noChangeArrowheads="1"/>
          </p:cNvSpPr>
          <p:nvPr/>
        </p:nvSpPr>
        <p:spPr bwMode="auto">
          <a:xfrm>
            <a:off x="9237115" y="76200"/>
            <a:ext cx="793750" cy="457200"/>
          </a:xfrm>
          <a:prstGeom prst="rect">
            <a:avLst/>
          </a:prstGeom>
          <a:noFill/>
          <a:ln w="9525">
            <a:noFill/>
            <a:miter lim="800000"/>
            <a:headEnd/>
            <a:tailEnd/>
          </a:ln>
        </p:spPr>
        <p:txBody>
          <a:bodyPr wrap="none">
            <a:prstTxWarp prst="textNoShape">
              <a:avLst/>
            </a:prstTxWarp>
            <a:spAutoFit/>
          </a:bodyPr>
          <a:lstStyle/>
          <a:p>
            <a:pPr defTabSz="914400" fontAlgn="base">
              <a:spcBef>
                <a:spcPct val="50000"/>
              </a:spcBef>
              <a:spcAft>
                <a:spcPct val="0"/>
              </a:spcAft>
            </a:pPr>
            <a:r>
              <a:rPr lang="en-US" sz="2400" b="1" dirty="0">
                <a:solidFill>
                  <a:srgbClr val="FFFFFF"/>
                </a:solidFill>
                <a:latin typeface="Times New Roman" charset="0"/>
                <a:ea typeface="Osaka" charset="-128"/>
                <a:cs typeface="Osaka" charset="-128"/>
              </a:rPr>
              <a:t>154a</a:t>
            </a:r>
            <a:endParaRPr lang="en-US" sz="2400" b="1" dirty="0">
              <a:solidFill>
                <a:srgbClr val="000000"/>
              </a:solidFill>
              <a:latin typeface="Times New Roman" charset="0"/>
              <a:ea typeface="Osaka" charset="-128"/>
              <a:cs typeface="Osaka" charset="-128"/>
            </a:endParaRPr>
          </a:p>
        </p:txBody>
      </p:sp>
    </p:spTree>
    <p:extLst>
      <p:ext uri="{BB962C8B-B14F-4D97-AF65-F5344CB8AC3E}">
        <p14:creationId xmlns:p14="http://schemas.microsoft.com/office/powerpoint/2010/main" val="331119075"/>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41" name="Picture 39" descr="图片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26988"/>
            <a:ext cx="9144000" cy="69151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3442" name="Rectangle 2"/>
          <p:cNvSpPr>
            <a:spLocks noGrp="1" noChangeArrowheads="1"/>
          </p:cNvSpPr>
          <p:nvPr>
            <p:ph type="title"/>
          </p:nvPr>
        </p:nvSpPr>
        <p:spPr>
          <a:xfrm>
            <a:off x="0" y="304800"/>
            <a:ext cx="9144000" cy="838200"/>
          </a:xfrm>
        </p:spPr>
        <p:txBody>
          <a:bodyPr/>
          <a:lstStyle/>
          <a:p>
            <a:r>
              <a:rPr lang="zh-CN" altLang="en-US" sz="4000" b="1" dirty="0">
                <a:solidFill>
                  <a:schemeClr val="bg1"/>
                </a:solidFill>
                <a:latin typeface="Copperplate Gothic Light" charset="0"/>
                <a:ea typeface="SimSun" charset="0"/>
                <a:cs typeface="SimSun" charset="0"/>
              </a:rPr>
              <a:t>罗马书里的义</a:t>
            </a:r>
          </a:p>
        </p:txBody>
      </p:sp>
      <p:sp>
        <p:nvSpPr>
          <p:cNvPr id="573443" name="Text Box 3"/>
          <p:cNvSpPr txBox="1">
            <a:spLocks noChangeArrowheads="1"/>
          </p:cNvSpPr>
          <p:nvPr/>
        </p:nvSpPr>
        <p:spPr bwMode="auto">
          <a:xfrm>
            <a:off x="8382000" y="76200"/>
            <a:ext cx="6413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defTabSz="914400" eaLnBrk="1" fontAlgn="base" hangingPunct="1">
              <a:spcBef>
                <a:spcPct val="0"/>
              </a:spcBef>
              <a:spcAft>
                <a:spcPct val="0"/>
              </a:spcAft>
            </a:pPr>
            <a:r>
              <a:rPr lang="en-US" altLang="zh-CN" sz="2400" b="1" dirty="0">
                <a:solidFill>
                  <a:srgbClr val="FFFFFF"/>
                </a:solidFill>
              </a:rPr>
              <a:t>145</a:t>
            </a:r>
          </a:p>
        </p:txBody>
      </p:sp>
      <p:graphicFrame>
        <p:nvGraphicFramePr>
          <p:cNvPr id="1036326" name="Group 38"/>
          <p:cNvGraphicFramePr>
            <a:graphicFrameLocks noGrp="1"/>
          </p:cNvGraphicFramePr>
          <p:nvPr/>
        </p:nvGraphicFramePr>
        <p:xfrm>
          <a:off x="76200" y="1473200"/>
          <a:ext cx="8991600" cy="5300663"/>
        </p:xfrm>
        <a:graphic>
          <a:graphicData uri="http://schemas.openxmlformats.org/drawingml/2006/table">
            <a:tbl>
              <a:tblPr/>
              <a:tblGrid>
                <a:gridCol w="1143000">
                  <a:extLst>
                    <a:ext uri="{9D8B030D-6E8A-4147-A177-3AD203B41FA5}">
                      <a16:colId xmlns:a16="http://schemas.microsoft.com/office/drawing/2014/main" val="20000"/>
                    </a:ext>
                  </a:extLst>
                </a:gridCol>
                <a:gridCol w="1425575">
                  <a:extLst>
                    <a:ext uri="{9D8B030D-6E8A-4147-A177-3AD203B41FA5}">
                      <a16:colId xmlns:a16="http://schemas.microsoft.com/office/drawing/2014/main" val="20001"/>
                    </a:ext>
                  </a:extLst>
                </a:gridCol>
                <a:gridCol w="1284288">
                  <a:extLst>
                    <a:ext uri="{9D8B030D-6E8A-4147-A177-3AD203B41FA5}">
                      <a16:colId xmlns:a16="http://schemas.microsoft.com/office/drawing/2014/main" val="20002"/>
                    </a:ext>
                  </a:extLst>
                </a:gridCol>
                <a:gridCol w="1252537">
                  <a:extLst>
                    <a:ext uri="{9D8B030D-6E8A-4147-A177-3AD203B41FA5}">
                      <a16:colId xmlns:a16="http://schemas.microsoft.com/office/drawing/2014/main" val="20003"/>
                    </a:ext>
                  </a:extLst>
                </a:gridCol>
                <a:gridCol w="1317625">
                  <a:extLst>
                    <a:ext uri="{9D8B030D-6E8A-4147-A177-3AD203B41FA5}">
                      <a16:colId xmlns:a16="http://schemas.microsoft.com/office/drawing/2014/main" val="20004"/>
                    </a:ext>
                  </a:extLst>
                </a:gridCol>
                <a:gridCol w="1284288">
                  <a:extLst>
                    <a:ext uri="{9D8B030D-6E8A-4147-A177-3AD203B41FA5}">
                      <a16:colId xmlns:a16="http://schemas.microsoft.com/office/drawing/2014/main" val="20005"/>
                    </a:ext>
                  </a:extLst>
                </a:gridCol>
                <a:gridCol w="1284287">
                  <a:extLst>
                    <a:ext uri="{9D8B030D-6E8A-4147-A177-3AD203B41FA5}">
                      <a16:colId xmlns:a16="http://schemas.microsoft.com/office/drawing/2014/main" val="20006"/>
                    </a:ext>
                  </a:extLst>
                </a:gridCol>
              </a:tblGrid>
              <a:tr h="181133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GB" sz="2000" b="1" i="0" u="none" strike="noStrike" cap="none" normalizeH="0" baseline="0" dirty="0">
                          <a:ln>
                            <a:noFill/>
                          </a:ln>
                          <a:solidFill>
                            <a:schemeClr val="bg1"/>
                          </a:solidFill>
                          <a:effectLst>
                            <a:outerShdw blurRad="38100" dist="38100" dir="2700000" algn="tl">
                              <a:srgbClr val="808080"/>
                            </a:outerShdw>
                          </a:effectLst>
                          <a:latin typeface="Arial" charset="0"/>
                          <a:ea typeface="SimSun" charset="0"/>
                          <a:cs typeface="SimSun" charset="0"/>
                        </a:rPr>
                        <a:t>主题</a:t>
                      </a:r>
                      <a:endParaRPr kumimoji="0" lang="zh-CN" altLang="en-US" sz="2000" b="1" i="0" u="none" strike="noStrike" cap="none" normalizeH="0" baseline="0" dirty="0">
                        <a:ln>
                          <a:noFill/>
                        </a:ln>
                        <a:solidFill>
                          <a:schemeClr val="bg1"/>
                        </a:solidFill>
                        <a:effectLst>
                          <a:outerShdw blurRad="38100" dist="38100" dir="2700000" algn="tl">
                            <a:srgbClr val="808080"/>
                          </a:outerShdw>
                        </a:effectLst>
                        <a:latin typeface="Arial" charset="0"/>
                        <a:ea typeface="SimSun" charset="0"/>
                        <a:cs typeface="SimSun"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000" b="1" i="0" u="none" strike="noStrike" cap="none" normalizeH="0" baseline="0" dirty="0">
                          <a:ln>
                            <a:noFill/>
                          </a:ln>
                          <a:solidFill>
                            <a:schemeClr val="bg1"/>
                          </a:solidFill>
                          <a:effectLst>
                            <a:outerShdw blurRad="38100" dist="38100" dir="2700000" algn="tl">
                              <a:srgbClr val="808080"/>
                            </a:outerShdw>
                          </a:effectLst>
                          <a:latin typeface="Arial" charset="0"/>
                          <a:ea typeface="SimSun" charset="0"/>
                          <a:cs typeface="SimSun" charset="0"/>
                        </a:rPr>
                        <a:t>需要</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000" b="1" i="0" u="none" strike="noStrike" cap="none" normalizeH="0" baseline="0" dirty="0">
                          <a:ln>
                            <a:noFill/>
                          </a:ln>
                          <a:solidFill>
                            <a:schemeClr val="bg1"/>
                          </a:solidFill>
                          <a:effectLst>
                            <a:outerShdw blurRad="38100" dist="38100" dir="2700000" algn="tl">
                              <a:srgbClr val="808080"/>
                            </a:outerShdw>
                          </a:effectLst>
                          <a:latin typeface="Arial" charset="0"/>
                          <a:ea typeface="SimSun" charset="0"/>
                          <a:cs typeface="SimSun" charset="0"/>
                        </a:rPr>
                        <a:t>供应</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000" b="1" i="0" u="none" strike="noStrike" cap="none" normalizeH="0" baseline="0" dirty="0">
                          <a:ln>
                            <a:noFill/>
                          </a:ln>
                          <a:solidFill>
                            <a:schemeClr val="bg1"/>
                          </a:solidFill>
                          <a:effectLst>
                            <a:outerShdw blurRad="38100" dist="38100" dir="2700000" algn="tl">
                              <a:srgbClr val="000000"/>
                            </a:outerShdw>
                          </a:effectLst>
                          <a:latin typeface="Arial" charset="0"/>
                          <a:ea typeface="SimSun" charset="0"/>
                          <a:cs typeface="SimSun" charset="0"/>
                        </a:rPr>
                        <a:t>传授</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000" b="1" i="0" u="none" strike="noStrike" cap="none" normalizeH="0" baseline="0" dirty="0">
                          <a:ln>
                            <a:noFill/>
                          </a:ln>
                          <a:solidFill>
                            <a:schemeClr val="bg1"/>
                          </a:solidFill>
                          <a:effectLst>
                            <a:outerShdw blurRad="38100" dist="38100" dir="2700000" algn="tl">
                              <a:srgbClr val="808080"/>
                            </a:outerShdw>
                          </a:effectLst>
                          <a:latin typeface="Arial" charset="0"/>
                          <a:ea typeface="SimSun" charset="0"/>
                          <a:cs typeface="SimSun" charset="0"/>
                        </a:rPr>
                        <a:t>证实</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zh-CN" altLang="en-US" sz="2000" b="1" i="0" u="none" strike="noStrike" cap="none" normalizeH="0" baseline="0" dirty="0">
                        <a:ln>
                          <a:noFill/>
                        </a:ln>
                        <a:solidFill>
                          <a:schemeClr val="bg1"/>
                        </a:solidFill>
                        <a:effectLst>
                          <a:outerShdw blurRad="38100" dist="38100" dir="2700000" algn="tl">
                            <a:srgbClr val="808080"/>
                          </a:outerShdw>
                        </a:effectLst>
                        <a:latin typeface="Arial" charset="0"/>
                        <a:ea typeface="SimSun" charset="0"/>
                        <a:cs typeface="SimSun" charset="0"/>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000" b="1" i="0" u="none" strike="noStrike" cap="none" normalizeH="0" baseline="0" dirty="0">
                          <a:ln>
                            <a:noFill/>
                          </a:ln>
                          <a:solidFill>
                            <a:schemeClr val="bg1"/>
                          </a:solidFill>
                          <a:effectLst>
                            <a:outerShdw blurRad="38100" dist="38100" dir="2700000" algn="tl">
                              <a:srgbClr val="808080"/>
                            </a:outerShdw>
                          </a:effectLst>
                          <a:latin typeface="Arial" charset="0"/>
                          <a:ea typeface="SimSun" charset="0"/>
                          <a:cs typeface="SimSun" charset="0"/>
                        </a:rPr>
                        <a:t>应用</a:t>
                      </a:r>
                      <a:endParaRPr kumimoji="0" lang="en-US" altLang="zh-CN" sz="2000" b="1" i="0" u="none" strike="noStrike" cap="none" normalizeH="0" baseline="0" dirty="0">
                        <a:ln>
                          <a:noFill/>
                        </a:ln>
                        <a:solidFill>
                          <a:schemeClr val="bg1"/>
                        </a:solidFill>
                        <a:effectLst>
                          <a:outerShdw blurRad="38100" dist="38100" dir="2700000" algn="tl">
                            <a:srgbClr val="808080"/>
                          </a:outerShdw>
                        </a:effectLst>
                        <a:latin typeface="Arial" charset="0"/>
                        <a:ea typeface="SimSun" charset="0"/>
                        <a:cs typeface="SimSun" charset="0"/>
                      </a:endParaRP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zh-CN" altLang="en-US" sz="2000" b="1" i="0" u="none" strike="noStrike" cap="none" normalizeH="0" baseline="0" dirty="0">
                        <a:ln>
                          <a:noFill/>
                        </a:ln>
                        <a:solidFill>
                          <a:schemeClr val="bg1"/>
                        </a:solidFill>
                        <a:effectLst>
                          <a:outerShdw blurRad="38100" dist="38100" dir="2700000" algn="tl">
                            <a:srgbClr val="808080"/>
                          </a:outerShdw>
                        </a:effectLst>
                        <a:latin typeface="Arial" charset="0"/>
                        <a:ea typeface="SimSun" charset="0"/>
                        <a:cs typeface="SimSun"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000" b="1" i="0" u="none" strike="noStrike" cap="none" normalizeH="0" baseline="0" dirty="0">
                          <a:ln>
                            <a:noFill/>
                          </a:ln>
                          <a:solidFill>
                            <a:schemeClr val="bg1"/>
                          </a:solidFill>
                          <a:effectLst>
                            <a:outerShdw blurRad="38100" dist="38100" dir="2700000" algn="tl">
                              <a:srgbClr val="808080"/>
                            </a:outerShdw>
                          </a:effectLst>
                          <a:latin typeface="Arial" charset="0"/>
                          <a:ea typeface="SimSun" charset="0"/>
                          <a:cs typeface="SimSun" charset="0"/>
                        </a:rPr>
                        <a:t>传播</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74625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000" b="1" i="0" u="none" strike="noStrike" cap="none" normalizeH="0" baseline="0" dirty="0">
                          <a:ln>
                            <a:noFill/>
                          </a:ln>
                          <a:solidFill>
                            <a:schemeClr val="bg1"/>
                          </a:solidFill>
                          <a:effectLst>
                            <a:outerShdw blurRad="38100" dist="38100" dir="2700000" algn="tl">
                              <a:srgbClr val="808080"/>
                            </a:outerShdw>
                          </a:effectLst>
                          <a:latin typeface="Arial" charset="0"/>
                          <a:ea typeface="SimSun" charset="0"/>
                          <a:cs typeface="SimSun" charset="0"/>
                        </a:rPr>
                        <a:t>序言</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2000" b="1" i="0" u="none" strike="noStrike" cap="none" normalizeH="0" baseline="0" dirty="0">
                          <a:ln>
                            <a:noFill/>
                          </a:ln>
                          <a:solidFill>
                            <a:schemeClr val="bg1"/>
                          </a:solidFill>
                          <a:effectLst/>
                          <a:latin typeface="Arial" charset="0"/>
                          <a:ea typeface="SimSun" charset="0"/>
                          <a:cs typeface="SimSun" charset="0"/>
                        </a:rPr>
                        <a:t>1:1-17</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000" b="1" i="0" u="none" strike="noStrike" cap="none" normalizeH="0" baseline="0" dirty="0">
                          <a:ln>
                            <a:noFill/>
                          </a:ln>
                          <a:solidFill>
                            <a:schemeClr val="bg1"/>
                          </a:solidFill>
                          <a:effectLst>
                            <a:outerShdw blurRad="38100" dist="38100" dir="2700000" algn="tl">
                              <a:srgbClr val="808080"/>
                            </a:outerShdw>
                          </a:effectLst>
                          <a:latin typeface="Arial" charset="0"/>
                          <a:ea typeface="SimSun" charset="0"/>
                          <a:cs typeface="SimSun" charset="0"/>
                        </a:rPr>
                        <a:t>定罪</a:t>
                      </a:r>
                      <a:endParaRPr kumimoji="0" lang="zh-CN" altLang="en-US" sz="2000" b="1" i="0" u="none" strike="noStrike" cap="none" normalizeH="0" baseline="0" dirty="0">
                        <a:ln>
                          <a:noFill/>
                        </a:ln>
                        <a:solidFill>
                          <a:schemeClr val="bg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2000" b="1" i="0" u="none" strike="noStrike" cap="none" normalizeH="0" baseline="0" dirty="0">
                          <a:ln>
                            <a:noFill/>
                          </a:ln>
                          <a:solidFill>
                            <a:schemeClr val="bg1"/>
                          </a:solidFill>
                          <a:effectLst/>
                          <a:latin typeface="Arial" charset="0"/>
                          <a:ea typeface="SimSun" charset="0"/>
                          <a:cs typeface="SimSun" charset="0"/>
                        </a:rPr>
                        <a:t>1:18–</a:t>
                      </a:r>
                      <a:br>
                        <a:rPr kumimoji="0" lang="en-US" altLang="zh-CN" sz="2000" b="1" i="0" u="none" strike="noStrike" cap="none" normalizeH="0" baseline="0" dirty="0">
                          <a:ln>
                            <a:noFill/>
                          </a:ln>
                          <a:solidFill>
                            <a:schemeClr val="bg1"/>
                          </a:solidFill>
                          <a:effectLst/>
                          <a:latin typeface="Arial" charset="0"/>
                          <a:ea typeface="SimSun" charset="0"/>
                          <a:cs typeface="SimSun" charset="0"/>
                        </a:rPr>
                      </a:br>
                      <a:r>
                        <a:rPr kumimoji="0" lang="en-US" altLang="zh-CN" sz="2000" b="1" i="0" u="none" strike="noStrike" cap="none" normalizeH="0" baseline="0" dirty="0">
                          <a:ln>
                            <a:noFill/>
                          </a:ln>
                          <a:solidFill>
                            <a:schemeClr val="bg1"/>
                          </a:solidFill>
                          <a:effectLst/>
                          <a:latin typeface="Arial" charset="0"/>
                          <a:ea typeface="SimSun" charset="0"/>
                          <a:cs typeface="SimSun" charset="0"/>
                        </a:rPr>
                        <a:t>3:20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000" b="1" i="0" u="none" strike="noStrike" cap="none" normalizeH="0" baseline="0" dirty="0">
                          <a:ln>
                            <a:noFill/>
                          </a:ln>
                          <a:solidFill>
                            <a:schemeClr val="bg1"/>
                          </a:solidFill>
                          <a:effectLst>
                            <a:outerShdw blurRad="38100" dist="38100" dir="2700000" algn="tl">
                              <a:srgbClr val="808080"/>
                            </a:outerShdw>
                          </a:effectLst>
                          <a:latin typeface="Arial" charset="0"/>
                          <a:ea typeface="SimSun" charset="0"/>
                          <a:cs typeface="SimSun" charset="0"/>
                        </a:rPr>
                        <a:t>称义</a:t>
                      </a:r>
                      <a:endParaRPr kumimoji="0" lang="zh-CN" altLang="en-US" sz="2000" b="1" i="0" u="none" strike="noStrike" cap="none" normalizeH="0" baseline="0" dirty="0">
                        <a:ln>
                          <a:noFill/>
                        </a:ln>
                        <a:solidFill>
                          <a:schemeClr val="bg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2000" b="1" i="0" u="none" strike="noStrike" cap="none" normalizeH="0" baseline="0" dirty="0">
                          <a:ln>
                            <a:noFill/>
                          </a:ln>
                          <a:solidFill>
                            <a:schemeClr val="bg1"/>
                          </a:solidFill>
                          <a:effectLst/>
                          <a:latin typeface="Arial" charset="0"/>
                          <a:ea typeface="SimSun" charset="0"/>
                          <a:cs typeface="SimSun" charset="0"/>
                        </a:rPr>
                        <a:t>3:21–</a:t>
                      </a:r>
                      <a:br>
                        <a:rPr kumimoji="0" lang="en-US" altLang="zh-CN" sz="2000" b="1" i="0" u="none" strike="noStrike" cap="none" normalizeH="0" baseline="0" dirty="0">
                          <a:ln>
                            <a:noFill/>
                          </a:ln>
                          <a:solidFill>
                            <a:schemeClr val="bg1"/>
                          </a:solidFill>
                          <a:effectLst/>
                          <a:latin typeface="Arial" charset="0"/>
                          <a:ea typeface="SimSun" charset="0"/>
                          <a:cs typeface="SimSun" charset="0"/>
                        </a:rPr>
                      </a:br>
                      <a:r>
                        <a:rPr kumimoji="0" lang="en-US" altLang="zh-CN" sz="2000" b="1" i="0" u="none" strike="noStrike" cap="none" normalizeH="0" baseline="0" dirty="0">
                          <a:ln>
                            <a:noFill/>
                          </a:ln>
                          <a:solidFill>
                            <a:schemeClr val="bg1"/>
                          </a:solidFill>
                          <a:effectLst/>
                          <a:latin typeface="Arial" charset="0"/>
                          <a:ea typeface="SimSun" charset="0"/>
                          <a:cs typeface="SimSun" charset="0"/>
                        </a:rPr>
                        <a:t>5:21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000" b="1" i="0" u="none" strike="noStrike" cap="none" normalizeH="0" baseline="0" dirty="0">
                          <a:ln>
                            <a:noFill/>
                          </a:ln>
                          <a:solidFill>
                            <a:schemeClr val="bg1"/>
                          </a:solidFill>
                          <a:effectLst>
                            <a:outerShdw blurRad="38100" dist="38100" dir="2700000" algn="tl">
                              <a:srgbClr val="000000"/>
                            </a:outerShdw>
                          </a:effectLst>
                          <a:latin typeface="Arial" charset="0"/>
                          <a:ea typeface="SimSun" charset="0"/>
                          <a:cs typeface="SimSun" charset="0"/>
                        </a:rPr>
                        <a:t>成圣</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2000" b="1" i="0" u="none" strike="noStrike" cap="none" normalizeH="0" baseline="0" dirty="0">
                          <a:ln>
                            <a:noFill/>
                          </a:ln>
                          <a:solidFill>
                            <a:schemeClr val="bg1"/>
                          </a:solidFill>
                          <a:effectLst>
                            <a:outerShdw blurRad="38100" dist="38100" dir="2700000" algn="tl">
                              <a:srgbClr val="000000"/>
                            </a:outerShdw>
                          </a:effectLst>
                          <a:latin typeface="Arial" charset="0"/>
                          <a:ea typeface="SimSun" charset="0"/>
                          <a:cs typeface="SimSun" charset="0"/>
                        </a:rPr>
                        <a:t>6–8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000" b="1" i="0" u="none" strike="noStrike" cap="none" normalizeH="0" baseline="0" dirty="0">
                          <a:ln>
                            <a:noFill/>
                          </a:ln>
                          <a:solidFill>
                            <a:schemeClr val="bg1"/>
                          </a:solidFill>
                          <a:effectLst>
                            <a:outerShdw blurRad="38100" dist="38100" dir="2700000" algn="tl">
                              <a:srgbClr val="808080"/>
                            </a:outerShdw>
                          </a:effectLst>
                          <a:latin typeface="Arial" charset="0"/>
                          <a:ea typeface="SimSun" charset="0"/>
                          <a:cs typeface="SimSun" charset="0"/>
                        </a:rPr>
                        <a:t>拣选</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2000" b="1" i="0" u="none" strike="noStrike" cap="none" normalizeH="0" baseline="0" dirty="0">
                          <a:ln>
                            <a:noFill/>
                          </a:ln>
                          <a:solidFill>
                            <a:schemeClr val="bg1"/>
                          </a:solidFill>
                          <a:effectLst>
                            <a:outerShdw blurRad="38100" dist="38100" dir="2700000" algn="tl">
                              <a:srgbClr val="808080"/>
                            </a:outerShdw>
                          </a:effectLst>
                          <a:latin typeface="Arial" charset="0"/>
                          <a:ea typeface="SimSun" charset="0"/>
                          <a:cs typeface="SimSun" charset="0"/>
                        </a:rPr>
                        <a:t>9–11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000" b="1" i="0" u="none" strike="noStrike" cap="none" normalizeH="0" baseline="0" dirty="0">
                          <a:ln>
                            <a:noFill/>
                          </a:ln>
                          <a:solidFill>
                            <a:schemeClr val="bg1"/>
                          </a:solidFill>
                          <a:effectLst>
                            <a:outerShdw blurRad="38100" dist="38100" dir="2700000" algn="tl">
                              <a:srgbClr val="808080"/>
                            </a:outerShdw>
                          </a:effectLst>
                          <a:latin typeface="Arial" charset="0"/>
                          <a:ea typeface="SimSun" charset="0"/>
                          <a:cs typeface="SimSun" charset="0"/>
                        </a:rPr>
                        <a:t>更新</a:t>
                      </a:r>
                      <a:r>
                        <a:rPr kumimoji="0" lang="en-US" altLang="zh-CN" sz="2000" b="1" i="0" u="none" strike="noStrike" cap="none" normalizeH="0" baseline="0" dirty="0">
                          <a:ln>
                            <a:noFill/>
                          </a:ln>
                          <a:solidFill>
                            <a:schemeClr val="bg1"/>
                          </a:solidFill>
                          <a:effectLst>
                            <a:outerShdw blurRad="38100" dist="38100" dir="2700000" algn="tl">
                              <a:srgbClr val="808080"/>
                            </a:outerShdw>
                          </a:effectLst>
                          <a:latin typeface="Arial" charset="0"/>
                          <a:ea typeface="SimSun" charset="0"/>
                          <a:cs typeface="SimSun" charset="0"/>
                        </a:rPr>
                        <a:t>12:1–</a:t>
                      </a:r>
                      <a:br>
                        <a:rPr kumimoji="0" lang="en-US" altLang="zh-CN" sz="2000" b="1" i="0" u="none" strike="noStrike" cap="none" normalizeH="0" baseline="0" dirty="0">
                          <a:ln>
                            <a:noFill/>
                          </a:ln>
                          <a:solidFill>
                            <a:schemeClr val="bg1"/>
                          </a:solidFill>
                          <a:effectLst>
                            <a:outerShdw blurRad="38100" dist="38100" dir="2700000" algn="tl">
                              <a:srgbClr val="808080"/>
                            </a:outerShdw>
                          </a:effectLst>
                          <a:latin typeface="Arial" charset="0"/>
                          <a:ea typeface="SimSun" charset="0"/>
                          <a:cs typeface="SimSun" charset="0"/>
                        </a:rPr>
                      </a:br>
                      <a:r>
                        <a:rPr kumimoji="0" lang="en-US" altLang="zh-CN" sz="2000" b="1" i="0" u="none" strike="noStrike" cap="none" normalizeH="0" baseline="0" dirty="0">
                          <a:ln>
                            <a:noFill/>
                          </a:ln>
                          <a:solidFill>
                            <a:schemeClr val="bg1"/>
                          </a:solidFill>
                          <a:effectLst>
                            <a:outerShdw blurRad="38100" dist="38100" dir="2700000" algn="tl">
                              <a:srgbClr val="808080"/>
                            </a:outerShdw>
                          </a:effectLst>
                          <a:latin typeface="Arial" charset="0"/>
                          <a:ea typeface="SimSun" charset="0"/>
                          <a:cs typeface="SimSun" charset="0"/>
                        </a:rPr>
                        <a:t>15:13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000" b="1" i="0" u="none" strike="noStrike" cap="none" normalizeH="0" baseline="0" dirty="0">
                          <a:ln>
                            <a:noFill/>
                          </a:ln>
                          <a:solidFill>
                            <a:schemeClr val="bg1"/>
                          </a:solidFill>
                          <a:effectLst>
                            <a:outerShdw blurRad="38100" dist="38100" dir="2700000" algn="tl">
                              <a:srgbClr val="808080"/>
                            </a:outerShdw>
                          </a:effectLst>
                          <a:latin typeface="Arial" charset="0"/>
                          <a:ea typeface="SimSun" charset="0"/>
                          <a:cs typeface="SimSun" charset="0"/>
                        </a:rPr>
                        <a:t>宣教</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2000" b="1" i="0" u="none" strike="noStrike" cap="none" normalizeH="0" baseline="0" dirty="0">
                          <a:ln>
                            <a:noFill/>
                          </a:ln>
                          <a:solidFill>
                            <a:schemeClr val="bg1"/>
                          </a:solidFill>
                          <a:effectLst>
                            <a:outerShdw blurRad="38100" dist="38100" dir="2700000" algn="tl">
                              <a:srgbClr val="808080"/>
                            </a:outerShdw>
                          </a:effectLst>
                          <a:latin typeface="Arial" charset="0"/>
                          <a:ea typeface="SimSun" charset="0"/>
                          <a:cs typeface="SimSun" charset="0"/>
                        </a:rPr>
                        <a:t>15:14–</a:t>
                      </a:r>
                      <a:br>
                        <a:rPr kumimoji="0" lang="en-US" altLang="zh-CN" sz="2000" b="1" i="0" u="none" strike="noStrike" cap="none" normalizeH="0" baseline="0" dirty="0">
                          <a:ln>
                            <a:noFill/>
                          </a:ln>
                          <a:solidFill>
                            <a:schemeClr val="bg1"/>
                          </a:solidFill>
                          <a:effectLst>
                            <a:outerShdw blurRad="38100" dist="38100" dir="2700000" algn="tl">
                              <a:srgbClr val="808080"/>
                            </a:outerShdw>
                          </a:effectLst>
                          <a:latin typeface="Arial" charset="0"/>
                          <a:ea typeface="SimSun" charset="0"/>
                          <a:cs typeface="SimSun" charset="0"/>
                        </a:rPr>
                      </a:br>
                      <a:r>
                        <a:rPr kumimoji="0" lang="en-US" altLang="zh-CN" sz="2000" b="1" i="0" u="none" strike="noStrike" cap="none" normalizeH="0" baseline="0" dirty="0">
                          <a:ln>
                            <a:noFill/>
                          </a:ln>
                          <a:solidFill>
                            <a:schemeClr val="bg1"/>
                          </a:solidFill>
                          <a:effectLst>
                            <a:outerShdw blurRad="38100" dist="38100" dir="2700000" algn="tl">
                              <a:srgbClr val="808080"/>
                            </a:outerShdw>
                          </a:effectLst>
                          <a:latin typeface="Arial" charset="0"/>
                          <a:ea typeface="SimSun" charset="0"/>
                          <a:cs typeface="SimSun" charset="0"/>
                        </a:rPr>
                        <a:t>16:27</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74307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000" b="1" i="0" u="none" strike="noStrike" cap="none" normalizeH="0" baseline="0" dirty="0">
                          <a:ln>
                            <a:noFill/>
                          </a:ln>
                          <a:solidFill>
                            <a:schemeClr val="bg1"/>
                          </a:solidFill>
                          <a:effectLst>
                            <a:outerShdw blurRad="38100" dist="38100" dir="2700000" algn="tl">
                              <a:srgbClr val="808080"/>
                            </a:outerShdw>
                          </a:effectLst>
                          <a:latin typeface="Arial" charset="0"/>
                          <a:ea typeface="SimSun" charset="0"/>
                          <a:cs typeface="SimSun" charset="0"/>
                        </a:rPr>
                        <a:t>开始</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altLang="zh-CN" sz="2000" b="1" i="0" u="none" strike="noStrike" cap="none" normalizeH="0" baseline="0" dirty="0">
                        <a:ln>
                          <a:noFill/>
                        </a:ln>
                        <a:solidFill>
                          <a:schemeClr val="bg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000" b="1" i="0" u="none" strike="noStrike" cap="none" normalizeH="0" baseline="0" dirty="0">
                          <a:ln>
                            <a:noFill/>
                          </a:ln>
                          <a:solidFill>
                            <a:schemeClr val="bg1"/>
                          </a:solidFill>
                          <a:effectLst>
                            <a:outerShdw blurRad="38100" dist="38100" dir="2700000" algn="tl">
                              <a:srgbClr val="808080"/>
                            </a:outerShdw>
                          </a:effectLst>
                          <a:latin typeface="Arial" charset="0"/>
                          <a:ea typeface="SimSun" charset="0"/>
                          <a:cs typeface="SimSun" charset="0"/>
                        </a:rPr>
                        <a:t>犯罪</a:t>
                      </a: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zh-CN" altLang="en-US" sz="2000" b="1" i="0" u="none" strike="noStrike" cap="none" normalizeH="0" baseline="0" dirty="0">
                        <a:ln>
                          <a:noFill/>
                        </a:ln>
                        <a:solidFill>
                          <a:schemeClr val="bg1"/>
                        </a:solidFill>
                        <a:effectLst/>
                        <a:latin typeface="Arial" charset="0"/>
                        <a:ea typeface="SimSun" charset="0"/>
                        <a:cs typeface="SimSun"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000" b="1" i="0" u="none" strike="noStrike" cap="none" normalizeH="0" baseline="0" dirty="0">
                          <a:ln>
                            <a:noFill/>
                          </a:ln>
                          <a:solidFill>
                            <a:schemeClr val="bg1"/>
                          </a:solidFill>
                          <a:effectLst>
                            <a:outerShdw blurRad="38100" dist="38100" dir="2700000" algn="tl">
                              <a:srgbClr val="808080"/>
                            </a:outerShdw>
                          </a:effectLst>
                          <a:latin typeface="Arial" charset="0"/>
                          <a:ea typeface="SimSun" charset="0"/>
                          <a:cs typeface="SimSun" charset="0"/>
                        </a:rPr>
                        <a:t>救恩</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000" b="1" i="0" u="none" strike="noStrike" cap="none" normalizeH="0" baseline="0" dirty="0">
                          <a:ln>
                            <a:noFill/>
                          </a:ln>
                          <a:solidFill>
                            <a:schemeClr val="bg1"/>
                          </a:solidFill>
                          <a:effectLst>
                            <a:outerShdw blurRad="38100" dist="38100" dir="2700000" algn="tl">
                              <a:srgbClr val="000000"/>
                            </a:outerShdw>
                          </a:effectLst>
                          <a:latin typeface="Arial" charset="0"/>
                          <a:ea typeface="SimSun" charset="0"/>
                          <a:cs typeface="SimSun" charset="0"/>
                        </a:rPr>
                        <a:t>分别为圣</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000" b="1" i="0" u="none" strike="noStrike" cap="none" normalizeH="0" baseline="0" dirty="0">
                          <a:ln>
                            <a:noFill/>
                          </a:ln>
                          <a:solidFill>
                            <a:schemeClr val="bg1"/>
                          </a:solidFill>
                          <a:effectLst>
                            <a:outerShdw blurRad="38100" dist="38100" dir="2700000" algn="tl">
                              <a:srgbClr val="808080"/>
                            </a:outerShdw>
                          </a:effectLst>
                          <a:latin typeface="Arial" charset="0"/>
                          <a:ea typeface="SimSun" charset="0"/>
                          <a:cs typeface="SimSun" charset="0"/>
                        </a:rPr>
                        <a:t>主权</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000" b="1" i="0" u="none" strike="noStrike" cap="none" normalizeH="0" baseline="0" dirty="0">
                          <a:ln>
                            <a:noFill/>
                          </a:ln>
                          <a:solidFill>
                            <a:schemeClr val="bg1"/>
                          </a:solidFill>
                          <a:effectLst>
                            <a:outerShdw blurRad="38100" dist="38100" dir="2700000" algn="tl">
                              <a:srgbClr val="808080"/>
                            </a:outerShdw>
                          </a:effectLst>
                          <a:latin typeface="Arial" charset="0"/>
                          <a:ea typeface="SimSun" charset="0"/>
                          <a:cs typeface="SimSun" charset="0"/>
                        </a:rPr>
                        <a:t>服事</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000" b="1" i="0" u="none" strike="noStrike" cap="none" normalizeH="0" baseline="0" dirty="0">
                          <a:ln>
                            <a:noFill/>
                          </a:ln>
                          <a:solidFill>
                            <a:schemeClr val="bg1"/>
                          </a:solidFill>
                          <a:effectLst>
                            <a:outerShdw blurRad="38100" dist="38100" dir="2700000" algn="tl">
                              <a:srgbClr val="808080"/>
                            </a:outerShdw>
                          </a:effectLst>
                          <a:latin typeface="Arial" charset="0"/>
                          <a:ea typeface="SimSun" charset="0"/>
                          <a:cs typeface="SimSun" charset="0"/>
                        </a:rPr>
                        <a:t>差遣</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6558256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a:xfrm>
            <a:off x="1676400" y="542925"/>
            <a:ext cx="7010400" cy="950913"/>
          </a:xfrm>
          <a:effectLst>
            <a:outerShdw blurRad="63500" dist="35921" dir="2700000" algn="ctr" rotWithShape="0">
              <a:srgbClr val="000000">
                <a:alpha val="74997"/>
              </a:srgbClr>
            </a:outerShdw>
          </a:effectLst>
        </p:spPr>
        <p:txBody>
          <a:bodyPr/>
          <a:lstStyle/>
          <a:p>
            <a:pPr eaLnBrk="1" hangingPunct="1">
              <a:defRPr/>
            </a:pPr>
            <a:r>
              <a:rPr lang="zh-CN" altLang="en-US" sz="3000" b="1" dirty="0">
                <a:latin typeface="Arial" charset="0"/>
                <a:ea typeface="ＭＳ Ｐゴシック" charset="0"/>
                <a:cs typeface="Times New Roman" charset="0"/>
              </a:rPr>
              <a:t>称义与成圣的对比</a:t>
            </a:r>
            <a:r>
              <a:rPr lang="en-US" altLang="zh-CN" sz="3000" b="1" dirty="0">
                <a:latin typeface="Arial" charset="0"/>
                <a:ea typeface="ＭＳ Ｐゴシック" charset="0"/>
                <a:cs typeface="Times New Roman" charset="0"/>
              </a:rPr>
              <a:t> </a:t>
            </a:r>
          </a:p>
        </p:txBody>
      </p:sp>
      <p:sp>
        <p:nvSpPr>
          <p:cNvPr id="35846" name="AutoShape 6" descr="Cliff in Clouds"/>
          <p:cNvSpPr>
            <a:spLocks noChangeArrowheads="1"/>
          </p:cNvSpPr>
          <p:nvPr/>
        </p:nvSpPr>
        <p:spPr bwMode="auto">
          <a:xfrm>
            <a:off x="4337050" y="1905000"/>
            <a:ext cx="4654550" cy="3813175"/>
          </a:xfrm>
          <a:prstGeom prst="foldedCorner">
            <a:avLst>
              <a:gd name="adj" fmla="val 12500"/>
            </a:avLst>
          </a:prstGeom>
          <a:blipFill dpi="0" rotWithShape="0">
            <a:blip r:embed="rId4" cstate="screen">
              <a:lum bright="48000"/>
              <a:extLst>
                <a:ext uri="{28A0092B-C50C-407E-A947-70E740481C1C}">
                  <a14:useLocalDpi xmlns:a14="http://schemas.microsoft.com/office/drawing/2010/main"/>
                </a:ext>
              </a:extLst>
            </a:blip>
            <a:srcRect/>
            <a:stretch>
              <a:fillRect/>
            </a:stretch>
          </a:blipFill>
          <a:ln w="9525">
            <a:solidFill>
              <a:schemeClr val="tx1"/>
            </a:solidFill>
            <a:round/>
            <a:headEnd/>
            <a:tailEnd/>
          </a:ln>
          <a:effectLst>
            <a:outerShdw blurRad="63500" dist="38099" dir="2700000" algn="ctr" rotWithShape="0">
              <a:srgbClr val="000000">
                <a:alpha val="74997"/>
              </a:srgbClr>
            </a:outerShdw>
          </a:effectLst>
        </p:spPr>
        <p:txBody>
          <a:bodyPr wrap="none" anchor="ctr"/>
          <a:lstStyle/>
          <a:p>
            <a:pPr marL="457200" indent="-457200" algn="ctr" defTabSz="914400" fontAlgn="base">
              <a:spcBef>
                <a:spcPct val="0"/>
              </a:spcBef>
              <a:spcAft>
                <a:spcPct val="0"/>
              </a:spcAft>
              <a:defRPr/>
            </a:pPr>
            <a:r>
              <a:rPr lang="zh-CN" altLang="en-US" sz="2400" b="1" dirty="0">
                <a:solidFill>
                  <a:srgbClr val="000000"/>
                </a:solidFill>
                <a:latin typeface="Times New Roman" charset="0"/>
                <a:ea typeface="SimSun" charset="0"/>
              </a:rPr>
              <a:t>成圣</a:t>
            </a:r>
          </a:p>
          <a:p>
            <a:pPr marL="457200" indent="-457200" algn="ctr" defTabSz="914400" fontAlgn="base">
              <a:spcBef>
                <a:spcPct val="0"/>
              </a:spcBef>
              <a:spcAft>
                <a:spcPct val="0"/>
              </a:spcAft>
              <a:defRPr/>
            </a:pPr>
            <a:endParaRPr lang="zh-CN" altLang="en-US" sz="2400" b="1" dirty="0">
              <a:solidFill>
                <a:srgbClr val="000000"/>
              </a:solidFill>
              <a:latin typeface="Times New Roman" charset="0"/>
              <a:ea typeface="SimSun" charset="0"/>
            </a:endParaRPr>
          </a:p>
          <a:p>
            <a:pPr marL="457200" indent="-457200" algn="ctr" defTabSz="914400" fontAlgn="base">
              <a:spcBef>
                <a:spcPct val="0"/>
              </a:spcBef>
              <a:spcAft>
                <a:spcPct val="0"/>
              </a:spcAft>
              <a:buFontTx/>
              <a:buAutoNum type="arabicPeriod"/>
              <a:defRPr/>
            </a:pPr>
            <a:r>
              <a:rPr lang="zh-CN" altLang="en-US" sz="2400" b="1" dirty="0">
                <a:solidFill>
                  <a:srgbClr val="000000"/>
                </a:solidFill>
                <a:latin typeface="Times New Roman" charset="0"/>
                <a:ea typeface="SimSun" charset="0"/>
              </a:rPr>
              <a:t>“分别为圣”</a:t>
            </a:r>
          </a:p>
          <a:p>
            <a:pPr marL="457200" indent="-457200" algn="ctr" defTabSz="914400" fontAlgn="base">
              <a:spcBef>
                <a:spcPct val="0"/>
              </a:spcBef>
              <a:spcAft>
                <a:spcPct val="0"/>
              </a:spcAft>
              <a:buFontTx/>
              <a:buAutoNum type="arabicPeriod"/>
              <a:defRPr/>
            </a:pPr>
            <a:r>
              <a:rPr lang="zh-CN" altLang="en-US" sz="2400" b="1" dirty="0">
                <a:solidFill>
                  <a:srgbClr val="000000"/>
                </a:solidFill>
                <a:latin typeface="Times New Roman" charset="0"/>
                <a:ea typeface="SimSun" charset="0"/>
              </a:rPr>
              <a:t>内在条件</a:t>
            </a:r>
          </a:p>
          <a:p>
            <a:pPr marL="457200" indent="-457200" algn="ctr" defTabSz="914400" fontAlgn="base">
              <a:spcBef>
                <a:spcPct val="0"/>
              </a:spcBef>
              <a:spcAft>
                <a:spcPct val="0"/>
              </a:spcAft>
              <a:buFontTx/>
              <a:buAutoNum type="arabicPeriod"/>
              <a:defRPr/>
            </a:pPr>
            <a:r>
              <a:rPr lang="zh-CN" altLang="en-US" sz="2400" b="1" dirty="0">
                <a:solidFill>
                  <a:srgbClr val="000000"/>
                </a:solidFill>
                <a:latin typeface="Times New Roman" charset="0"/>
                <a:ea typeface="SimSun" charset="0"/>
              </a:rPr>
              <a:t>一生中不断进行的过程</a:t>
            </a:r>
          </a:p>
          <a:p>
            <a:pPr marL="457200" indent="-457200" algn="ctr" defTabSz="914400" fontAlgn="base">
              <a:spcBef>
                <a:spcPct val="0"/>
              </a:spcBef>
              <a:spcAft>
                <a:spcPct val="0"/>
              </a:spcAft>
              <a:buFontTx/>
              <a:buAutoNum type="arabicPeriod"/>
              <a:defRPr/>
            </a:pPr>
            <a:r>
              <a:rPr lang="zh-CN" altLang="en-US" sz="2400" b="1" dirty="0">
                <a:solidFill>
                  <a:srgbClr val="000000"/>
                </a:solidFill>
                <a:latin typeface="Times New Roman" charset="0"/>
                <a:ea typeface="SimSun" charset="0"/>
              </a:rPr>
              <a:t>我们要配合</a:t>
            </a:r>
          </a:p>
          <a:p>
            <a:pPr marL="457200" indent="-457200" algn="ctr" defTabSz="914400" fontAlgn="base">
              <a:spcBef>
                <a:spcPct val="0"/>
              </a:spcBef>
              <a:spcAft>
                <a:spcPct val="0"/>
              </a:spcAft>
              <a:buFontTx/>
              <a:buAutoNum type="arabicPeriod"/>
              <a:defRPr/>
            </a:pPr>
            <a:r>
              <a:rPr lang="zh-CN" altLang="en-US" sz="2400" b="1" dirty="0">
                <a:solidFill>
                  <a:srgbClr val="000000"/>
                </a:solidFill>
                <a:latin typeface="Times New Roman" charset="0"/>
                <a:ea typeface="SimSun" charset="0"/>
              </a:rPr>
              <a:t> 在这不完美生活的不同层面</a:t>
            </a:r>
          </a:p>
          <a:p>
            <a:pPr marL="457200" indent="-457200" algn="ctr" defTabSz="914400" fontAlgn="base">
              <a:spcBef>
                <a:spcPct val="50000"/>
              </a:spcBef>
              <a:spcAft>
                <a:spcPct val="0"/>
              </a:spcAft>
              <a:buSzPct val="80000"/>
              <a:buFontTx/>
              <a:buAutoNum type="arabicPeriod"/>
              <a:defRPr/>
            </a:pPr>
            <a:endParaRPr lang="en-US" altLang="zh-CN" sz="2400" b="1" dirty="0">
              <a:solidFill>
                <a:srgbClr val="000000"/>
              </a:solidFill>
              <a:effectLst>
                <a:outerShdw blurRad="38100" dist="38100" dir="2700000" algn="tl">
                  <a:srgbClr val="FFFFFF"/>
                </a:outerShdw>
              </a:effectLst>
              <a:ea typeface="SimSun" charset="0"/>
              <a:cs typeface="Times New Roman" charset="0"/>
            </a:endParaRPr>
          </a:p>
        </p:txBody>
      </p:sp>
      <p:sp>
        <p:nvSpPr>
          <p:cNvPr id="574468" name="Text Box 7"/>
          <p:cNvSpPr txBox="1">
            <a:spLocks noChangeArrowheads="1"/>
          </p:cNvSpPr>
          <p:nvPr/>
        </p:nvSpPr>
        <p:spPr bwMode="auto">
          <a:xfrm>
            <a:off x="8256588" y="76200"/>
            <a:ext cx="811212"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defTabSz="914400" eaLnBrk="1" fontAlgn="base" hangingPunct="1">
              <a:spcBef>
                <a:spcPct val="0"/>
              </a:spcBef>
              <a:spcAft>
                <a:spcPct val="0"/>
              </a:spcAft>
            </a:pPr>
            <a:r>
              <a:rPr lang="en-US" altLang="zh-CN" sz="2400" b="1" dirty="0">
                <a:solidFill>
                  <a:srgbClr val="FFFFFF"/>
                </a:solidFill>
                <a:ea typeface="ＭＳ Ｐゴシック" charset="0"/>
                <a:cs typeface="ＭＳ Ｐゴシック" charset="0"/>
              </a:rPr>
              <a:t>155k</a:t>
            </a:r>
          </a:p>
        </p:txBody>
      </p:sp>
      <p:sp>
        <p:nvSpPr>
          <p:cNvPr id="35844" name="AutoShape 4"/>
          <p:cNvSpPr>
            <a:spLocks noGrp="1" noChangeArrowheads="1"/>
          </p:cNvSpPr>
          <p:nvPr>
            <p:ph type="body" sz="half" idx="1"/>
          </p:nvPr>
        </p:nvSpPr>
        <p:spPr>
          <a:xfrm>
            <a:off x="0" y="1676400"/>
            <a:ext cx="4800600" cy="5029200"/>
          </a:xfrm>
          <a:prstGeom prst="ellipseRibbon2">
            <a:avLst>
              <a:gd name="adj1" fmla="val 19356"/>
              <a:gd name="adj2" fmla="val 50000"/>
              <a:gd name="adj3" fmla="val 12500"/>
            </a:avLst>
          </a:prstGeom>
          <a:solidFill>
            <a:schemeClr val="bg2"/>
          </a:solidFill>
          <a:ln cap="flat">
            <a:solidFill>
              <a:schemeClr val="tx1"/>
            </a:solidFill>
            <a:round/>
            <a:headEnd type="none" w="med" len="med"/>
            <a:tailEnd type="none" w="med" len="med"/>
          </a:ln>
          <a:effectLst>
            <a:outerShdw blurRad="63500" dist="35921" dir="2700000" algn="ctr" rotWithShape="0">
              <a:srgbClr val="FFFFFF"/>
            </a:outerShdw>
          </a:effectLst>
        </p:spPr>
        <p:txBody>
          <a:bodyPr wrap="none" anchor="ctr"/>
          <a:lstStyle/>
          <a:p>
            <a:pPr marL="457200" indent="-457200" algn="ctr" eaLnBrk="1" hangingPunct="1">
              <a:spcBef>
                <a:spcPct val="50000"/>
              </a:spcBef>
              <a:buClrTx/>
              <a:buSzPct val="80000"/>
              <a:buFont typeface="Wingdings" charset="0"/>
              <a:buNone/>
              <a:defRPr/>
            </a:pPr>
            <a:r>
              <a:rPr lang="zh-CN" altLang="en-US" sz="2400" b="1" dirty="0">
                <a:solidFill>
                  <a:srgbClr val="000000"/>
                </a:solidFill>
                <a:latin typeface="Arial" charset="0"/>
                <a:ea typeface="SimSun" charset="0"/>
                <a:cs typeface="SimSun" charset="0"/>
              </a:rPr>
              <a:t>称义</a:t>
            </a:r>
          </a:p>
          <a:p>
            <a:pPr marL="457200" indent="-457200" algn="ctr">
              <a:spcBef>
                <a:spcPct val="50000"/>
              </a:spcBef>
              <a:buClrTx/>
              <a:buSzPct val="80000"/>
              <a:buFontTx/>
              <a:buAutoNum type="arabicPeriod"/>
              <a:defRPr/>
            </a:pPr>
            <a:r>
              <a:rPr lang="zh-CN" altLang="en-US" sz="2400" b="1" dirty="0">
                <a:solidFill>
                  <a:srgbClr val="000000"/>
                </a:solidFill>
                <a:latin typeface="Times New Roman" charset="0"/>
                <a:ea typeface="SimSun" charset="0"/>
                <a:cs typeface="SimSun" charset="0"/>
              </a:rPr>
              <a:t>“</a:t>
            </a:r>
            <a:r>
              <a:rPr lang="zh-CN" altLang="en-US" sz="2400" b="1" dirty="0">
                <a:solidFill>
                  <a:srgbClr val="000000"/>
                </a:solidFill>
                <a:latin typeface="Arial" charset="0"/>
                <a:ea typeface="SimSun" charset="0"/>
                <a:cs typeface="SimSun" charset="0"/>
              </a:rPr>
              <a:t>无罪</a:t>
            </a:r>
            <a:r>
              <a:rPr lang="zh-CN" altLang="en-US" sz="2400" b="1" dirty="0">
                <a:solidFill>
                  <a:srgbClr val="000000"/>
                </a:solidFill>
                <a:latin typeface="Times New Roman" charset="0"/>
                <a:ea typeface="SimSun" charset="0"/>
                <a:cs typeface="SimSun" charset="0"/>
              </a:rPr>
              <a:t>”</a:t>
            </a:r>
            <a:endParaRPr lang="zh-CN" altLang="en-US" sz="2400" b="1" dirty="0">
              <a:solidFill>
                <a:srgbClr val="000000"/>
              </a:solidFill>
              <a:latin typeface="Arial" charset="0"/>
              <a:ea typeface="SimSun" charset="0"/>
              <a:cs typeface="SimSun" charset="0"/>
            </a:endParaRPr>
          </a:p>
          <a:p>
            <a:pPr marL="457200" indent="-457200" algn="ctr">
              <a:spcBef>
                <a:spcPct val="50000"/>
              </a:spcBef>
              <a:buClrTx/>
              <a:buSzPct val="80000"/>
              <a:buFontTx/>
              <a:buAutoNum type="arabicPeriod"/>
              <a:defRPr/>
            </a:pPr>
            <a:r>
              <a:rPr lang="zh-CN" altLang="en-US" sz="2400" b="1" dirty="0">
                <a:solidFill>
                  <a:srgbClr val="000000"/>
                </a:solidFill>
                <a:latin typeface="Arial" charset="0"/>
                <a:ea typeface="SimSun" charset="0"/>
                <a:cs typeface="SimSun" charset="0"/>
              </a:rPr>
              <a:t>法律立场</a:t>
            </a:r>
          </a:p>
          <a:p>
            <a:pPr marL="457200" indent="-457200" algn="ctr">
              <a:spcBef>
                <a:spcPct val="50000"/>
              </a:spcBef>
              <a:buClrTx/>
              <a:buSzPct val="80000"/>
              <a:buFontTx/>
              <a:buAutoNum type="arabicPeriod"/>
              <a:defRPr/>
            </a:pPr>
            <a:r>
              <a:rPr lang="zh-CN" altLang="en-US" sz="2400" b="1" dirty="0">
                <a:solidFill>
                  <a:srgbClr val="000000"/>
                </a:solidFill>
                <a:latin typeface="Arial" charset="0"/>
                <a:ea typeface="SimSun" charset="0"/>
                <a:cs typeface="SimSun" charset="0"/>
              </a:rPr>
              <a:t>只有一次永远有效</a:t>
            </a:r>
          </a:p>
          <a:p>
            <a:pPr marL="457200" indent="-457200" algn="ctr">
              <a:spcBef>
                <a:spcPct val="50000"/>
              </a:spcBef>
              <a:buClrTx/>
              <a:buSzPct val="80000"/>
              <a:buFontTx/>
              <a:buAutoNum type="arabicPeriod"/>
              <a:defRPr/>
            </a:pPr>
            <a:r>
              <a:rPr lang="zh-CN" altLang="en-US" sz="2400" b="1" dirty="0">
                <a:solidFill>
                  <a:srgbClr val="000000"/>
                </a:solidFill>
                <a:latin typeface="Arial" charset="0"/>
                <a:ea typeface="SimSun" charset="0"/>
                <a:cs typeface="SimSun" charset="0"/>
              </a:rPr>
              <a:t>完全是神的工作</a:t>
            </a:r>
          </a:p>
          <a:p>
            <a:pPr marL="457200" indent="-457200" algn="ctr">
              <a:spcBef>
                <a:spcPct val="50000"/>
              </a:spcBef>
              <a:buClrTx/>
              <a:buSzPct val="80000"/>
              <a:buFontTx/>
              <a:buAutoNum type="arabicPeriod"/>
              <a:defRPr/>
            </a:pPr>
            <a:r>
              <a:rPr lang="zh-CN" altLang="en-US" sz="2400" b="1" dirty="0">
                <a:solidFill>
                  <a:srgbClr val="000000"/>
                </a:solidFill>
                <a:latin typeface="Arial" charset="0"/>
                <a:ea typeface="SimSun" charset="0"/>
                <a:cs typeface="SimSun" charset="0"/>
              </a:rPr>
              <a:t>成全于今生</a:t>
            </a:r>
          </a:p>
          <a:p>
            <a:pPr marL="457200" indent="-457200" algn="ctr">
              <a:spcBef>
                <a:spcPct val="50000"/>
              </a:spcBef>
              <a:buClrTx/>
              <a:buSzPct val="80000"/>
              <a:buFontTx/>
              <a:buAutoNum type="arabicPeriod"/>
              <a:defRPr/>
            </a:pPr>
            <a:r>
              <a:rPr lang="zh-CN" altLang="en-US" sz="2400" b="1" dirty="0">
                <a:solidFill>
                  <a:srgbClr val="000000"/>
                </a:solidFill>
                <a:latin typeface="Arial" charset="0"/>
                <a:ea typeface="SimSun" charset="0"/>
                <a:cs typeface="SimSun" charset="0"/>
              </a:rPr>
              <a:t>所有基督徒都是一样</a:t>
            </a:r>
            <a:endParaRPr lang="en-US" altLang="zh-CN" sz="2400" b="1" dirty="0">
              <a:solidFill>
                <a:srgbClr val="000000"/>
              </a:solidFill>
              <a:latin typeface="Arial" charset="0"/>
              <a:ea typeface="SimSun" charset="0"/>
              <a:cs typeface="SimSun" charset="0"/>
            </a:endParaRPr>
          </a:p>
        </p:txBody>
      </p:sp>
      <p:pic>
        <p:nvPicPr>
          <p:cNvPr id="574470" name="Picture 3" descr="bd13718_"/>
          <p:cNvPicPr>
            <a:picLocks noChangeAspect="1" noChangeArrowheads="1" noCrop="1"/>
          </p:cNvPicPr>
          <p:nvPr/>
        </p:nvPicPr>
        <p:blipFill>
          <a:blip r:embed="rId5">
            <a:extLst>
              <a:ext uri="{28A0092B-C50C-407E-A947-70E740481C1C}">
                <a14:useLocalDpi xmlns:a14="http://schemas.microsoft.com/office/drawing/2010/main"/>
              </a:ext>
            </a:extLst>
          </a:blip>
          <a:srcRect/>
          <a:stretch>
            <a:fillRect/>
          </a:stretch>
        </p:blipFill>
        <p:spPr bwMode="auto">
          <a:xfrm>
            <a:off x="7467600" y="5192713"/>
            <a:ext cx="1524000" cy="1436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74471" name="Picture 5" descr="ag00522_"/>
          <p:cNvPicPr>
            <a:picLocks noChangeAspect="1" noChangeArrowheads="1" noCrop="1"/>
          </p:cNvPicPr>
          <p:nvPr/>
        </p:nvPicPr>
        <p:blipFill>
          <a:blip r:embed="rId6">
            <a:extLst>
              <a:ext uri="{28A0092B-C50C-407E-A947-70E740481C1C}">
                <a14:useLocalDpi xmlns:a14="http://schemas.microsoft.com/office/drawing/2010/main"/>
              </a:ext>
            </a:extLst>
          </a:blip>
          <a:srcRect/>
          <a:stretch>
            <a:fillRect/>
          </a:stretch>
        </p:blipFill>
        <p:spPr bwMode="auto">
          <a:xfrm>
            <a:off x="152400" y="1295400"/>
            <a:ext cx="903288" cy="1292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590307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5844"/>
                                        </p:tgtEl>
                                        <p:attrNameLst>
                                          <p:attrName>style.visibility</p:attrName>
                                        </p:attrNameLst>
                                      </p:cBhvr>
                                      <p:to>
                                        <p:strVal val="visible"/>
                                      </p:to>
                                    </p:set>
                                    <p:animEffect transition="in" filter="dissolve">
                                      <p:cBhvr>
                                        <p:cTn id="7" dur="500"/>
                                        <p:tgtEl>
                                          <p:spTgt spid="35844"/>
                                        </p:tgtEl>
                                      </p:cBhvr>
                                    </p:animEffect>
                                  </p:childTnLst>
                                  <p:subTnLst>
                                    <p:audio>
                                      <p:cMediaNode>
                                        <p:cTn display="0" masterRel="sameClick">
                                          <p:stCondLst>
                                            <p:cond evt="begin" delay="0">
                                              <p:tn val="5"/>
                                            </p:cond>
                                          </p:stCondLst>
                                          <p:endCondLst>
                                            <p:cond evt="onStopAudio" delay="0">
                                              <p:tgtEl>
                                                <p:sldTgt/>
                                              </p:tgtEl>
                                            </p:cond>
                                          </p:endCondLst>
                                        </p:cTn>
                                        <p:tgtEl>
                                          <p:sndTgt r:embed="rId2" name="AMEN.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5846"/>
                                        </p:tgtEl>
                                        <p:attrNameLst>
                                          <p:attrName>style.visibility</p:attrName>
                                        </p:attrNameLst>
                                      </p:cBhvr>
                                      <p:to>
                                        <p:strVal val="visible"/>
                                      </p:to>
                                    </p:set>
                                    <p:animEffect transition="in" filter="dissolve">
                                      <p:cBhvr>
                                        <p:cTn id="12" dur="500"/>
                                        <p:tgtEl>
                                          <p:spTgt spid="35846"/>
                                        </p:tgtEl>
                                      </p:cBhvr>
                                    </p:animEffect>
                                  </p:childTnLst>
                                  <p:subTnLst>
                                    <p:audio>
                                      <p:cMediaNode>
                                        <p:cTn display="0" masterRel="sameClick">
                                          <p:stCondLst>
                                            <p:cond evt="begin" delay="0">
                                              <p:tn val="10"/>
                                            </p:cond>
                                          </p:stCondLst>
                                          <p:endCondLst>
                                            <p:cond evt="onStopAudio" delay="0">
                                              <p:tgtEl>
                                                <p:sldTgt/>
                                              </p:tgtEl>
                                            </p:cond>
                                          </p:endCondLst>
                                        </p:cTn>
                                        <p:tgtEl>
                                          <p:sndTgt r:embed="rId3" name="OWORSHIP.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6" grpId="0" animBg="1" autoUpdateAnimBg="0"/>
      <p:bldP spid="35844" grpId="0" animBg="1"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8338" name="Rectangle 2"/>
          <p:cNvSpPr>
            <a:spLocks noGrp="1" noChangeArrowheads="1"/>
          </p:cNvSpPr>
          <p:nvPr>
            <p:ph type="title"/>
          </p:nvPr>
        </p:nvSpPr>
        <p:spPr>
          <a:xfrm>
            <a:off x="0" y="0"/>
            <a:ext cx="9144000" cy="1524000"/>
          </a:xfrm>
          <a:effectLst>
            <a:outerShdw blurRad="63500" dist="35921" dir="2700000" algn="ctr" rotWithShape="0">
              <a:srgbClr val="000000"/>
            </a:outerShdw>
          </a:effectLst>
        </p:spPr>
        <p:txBody>
          <a:bodyPr/>
          <a:lstStyle/>
          <a:p>
            <a:pPr>
              <a:defRPr/>
            </a:pPr>
            <a:r>
              <a:rPr lang="zh-CN" altLang="en-US" sz="4000" dirty="0">
                <a:effectLst/>
                <a:ea typeface="SimSun" pitchFamily="2" charset="-122"/>
                <a:cs typeface="SimSun" pitchFamily="2" charset="-122"/>
              </a:rPr>
              <a:t>义</a:t>
            </a:r>
            <a:r>
              <a:rPr lang="zh-CN" altLang="en-US" sz="4000" dirty="0">
                <a:effectLst/>
                <a:ea typeface="ＭＳ Ｐゴシック" charset="-128"/>
                <a:cs typeface="ＭＳ Ｐゴシック" charset="-128"/>
              </a:rPr>
              <a:t>带来成圣</a:t>
            </a:r>
            <a:r>
              <a:rPr lang="en-US" altLang="zh-CN" sz="4000" dirty="0">
                <a:ea typeface="ＭＳ Ｐゴシック" charset="-128"/>
                <a:cs typeface="ＭＳ Ｐゴシック" charset="-128"/>
              </a:rPr>
              <a:t> </a:t>
            </a:r>
            <a:r>
              <a:rPr lang="en-US" altLang="zh-CN" sz="4000" dirty="0">
                <a:effectLst/>
                <a:ea typeface="SimSun" pitchFamily="2" charset="-122"/>
                <a:cs typeface="SimSun" pitchFamily="2" charset="-122"/>
              </a:rPr>
              <a:t>(</a:t>
            </a:r>
            <a:r>
              <a:rPr lang="zh-CN" altLang="en-US" sz="4000" dirty="0">
                <a:effectLst/>
                <a:ea typeface="SimSun" pitchFamily="2" charset="-122"/>
                <a:cs typeface="SimSun" pitchFamily="2" charset="-122"/>
              </a:rPr>
              <a:t>罗 </a:t>
            </a:r>
            <a:r>
              <a:rPr lang="en-US" altLang="zh-CN" sz="4000" dirty="0">
                <a:effectLst/>
                <a:ea typeface="SimSun" pitchFamily="2" charset="-122"/>
                <a:cs typeface="SimSun" pitchFamily="2" charset="-122"/>
              </a:rPr>
              <a:t>6–8)</a:t>
            </a:r>
          </a:p>
        </p:txBody>
      </p:sp>
      <p:sp>
        <p:nvSpPr>
          <p:cNvPr id="1038339" name="Text Box 3"/>
          <p:cNvSpPr txBox="1">
            <a:spLocks noChangeArrowheads="1"/>
          </p:cNvSpPr>
          <p:nvPr/>
        </p:nvSpPr>
        <p:spPr bwMode="auto">
          <a:xfrm>
            <a:off x="0" y="1524000"/>
            <a:ext cx="9144000" cy="52322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defPPr>
              <a:defRPr lang="en-US"/>
            </a:defPPr>
            <a:lvl1pPr algn="ctr" defTabSz="914400" fontAlgn="base">
              <a:spcBef>
                <a:spcPct val="50000"/>
              </a:spcBef>
              <a:spcAft>
                <a:spcPct val="0"/>
              </a:spcAft>
              <a:defRPr sz="2800" i="1">
                <a:solidFill>
                  <a:srgbClr val="FFFFFF"/>
                </a:solidFill>
                <a:latin typeface="Arial" pitchFamily="-112" charset="0"/>
                <a:ea typeface="ＭＳ Ｐゴシック" charset="-128"/>
                <a:cs typeface="ＭＳ Ｐゴシック" charset="-128"/>
              </a:defRPr>
            </a:lvl1pPr>
          </a:lstStyle>
          <a:p>
            <a:r>
              <a:rPr lang="zh-CN" altLang="en-US" dirty="0"/>
              <a:t>耶稣的血怎么应用在我们身上？</a:t>
            </a:r>
          </a:p>
        </p:txBody>
      </p:sp>
      <p:grpSp>
        <p:nvGrpSpPr>
          <p:cNvPr id="2" name="Group 4"/>
          <p:cNvGrpSpPr>
            <a:grpSpLocks/>
          </p:cNvGrpSpPr>
          <p:nvPr/>
        </p:nvGrpSpPr>
        <p:grpSpPr bwMode="auto">
          <a:xfrm>
            <a:off x="0" y="2286000"/>
            <a:ext cx="3048000" cy="3949701"/>
            <a:chOff x="0" y="1440"/>
            <a:chExt cx="1920" cy="2488"/>
          </a:xfrm>
        </p:grpSpPr>
        <p:sp>
          <p:nvSpPr>
            <p:cNvPr id="575494" name="Oval 5"/>
            <p:cNvSpPr>
              <a:spLocks noChangeArrowheads="1"/>
            </p:cNvSpPr>
            <p:nvPr/>
          </p:nvSpPr>
          <p:spPr bwMode="auto">
            <a:xfrm>
              <a:off x="0" y="1440"/>
              <a:ext cx="1920" cy="2064"/>
            </a:xfrm>
            <a:prstGeom prst="ellipse">
              <a:avLst/>
            </a:prstGeom>
            <a:gradFill rotWithShape="0">
              <a:gsLst>
                <a:gs pos="0">
                  <a:srgbClr val="8C1C73"/>
                </a:gs>
                <a:gs pos="100000">
                  <a:srgbClr val="410D35"/>
                </a:gs>
              </a:gsLst>
              <a:path path="shape">
                <a:fillToRect l="50000" t="50000" r="50000" b="50000"/>
              </a:path>
            </a:gradFill>
            <a:ln w="9525">
              <a:solidFill>
                <a:schemeClr val="tx1"/>
              </a:solidFill>
              <a:round/>
              <a:headEnd/>
              <a:tailEnd/>
            </a:ln>
          </p:spPr>
          <p:txBody>
            <a:bodyPr wrap="none" anchor="ctr"/>
            <a:lstStyle/>
            <a:p>
              <a:pPr defTabSz="914400" fontAlgn="base">
                <a:spcBef>
                  <a:spcPct val="0"/>
                </a:spcBef>
                <a:spcAft>
                  <a:spcPct val="0"/>
                </a:spcAft>
              </a:pPr>
              <a:endParaRPr lang="zh-CN" altLang="en-US" sz="3600">
                <a:solidFill>
                  <a:srgbClr val="720000"/>
                </a:solidFill>
                <a:latin typeface="Times New Roman" charset="0"/>
                <a:ea typeface="SimSun" charset="0"/>
              </a:endParaRPr>
            </a:p>
          </p:txBody>
        </p:sp>
        <p:sp>
          <p:nvSpPr>
            <p:cNvPr id="575495" name="Text Box 6"/>
            <p:cNvSpPr txBox="1">
              <a:spLocks noChangeArrowheads="1"/>
            </p:cNvSpPr>
            <p:nvPr/>
          </p:nvSpPr>
          <p:spPr bwMode="auto">
            <a:xfrm>
              <a:off x="0" y="1776"/>
              <a:ext cx="1872" cy="215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defTabSz="914400" eaLnBrk="1" fontAlgn="base" hangingPunct="1">
                <a:spcBef>
                  <a:spcPct val="50000"/>
                </a:spcBef>
                <a:spcAft>
                  <a:spcPct val="0"/>
                </a:spcAft>
              </a:pPr>
              <a:r>
                <a:rPr lang="zh-CN" altLang="en-US" i="1" dirty="0">
                  <a:solidFill>
                    <a:srgbClr val="FFFFFF"/>
                  </a:solidFill>
                  <a:latin typeface="Arial" charset="0"/>
                </a:rPr>
                <a:t>第 </a:t>
              </a:r>
              <a:r>
                <a:rPr lang="en-US" altLang="zh-CN" i="1" dirty="0">
                  <a:solidFill>
                    <a:srgbClr val="FFFFFF"/>
                  </a:solidFill>
                  <a:latin typeface="Arial" charset="0"/>
                </a:rPr>
                <a:t>6</a:t>
              </a:r>
              <a:r>
                <a:rPr lang="zh-CN" altLang="en-US" i="1" dirty="0">
                  <a:solidFill>
                    <a:srgbClr val="FFFFFF"/>
                  </a:solidFill>
                  <a:latin typeface="Arial" charset="0"/>
                </a:rPr>
                <a:t>章</a:t>
              </a:r>
            </a:p>
            <a:p>
              <a:pPr algn="ctr" defTabSz="914400" eaLnBrk="1" fontAlgn="base" hangingPunct="1">
                <a:spcBef>
                  <a:spcPct val="50000"/>
                </a:spcBef>
                <a:spcAft>
                  <a:spcPct val="0"/>
                </a:spcAft>
              </a:pPr>
              <a:r>
                <a:rPr lang="zh-CN" altLang="en-US" i="1" dirty="0">
                  <a:solidFill>
                    <a:srgbClr val="FFFFFF"/>
                  </a:solidFill>
                  <a:latin typeface="Arial" charset="0"/>
                </a:rPr>
                <a:t>新基础</a:t>
              </a:r>
              <a:br>
                <a:rPr lang="zh-CN" altLang="en-US" i="1" dirty="0">
                  <a:solidFill>
                    <a:srgbClr val="FFFFFF"/>
                  </a:solidFill>
                  <a:latin typeface="Arial" charset="0"/>
                </a:rPr>
              </a:br>
              <a:r>
                <a:rPr lang="en-US" altLang="zh-CN" i="1" dirty="0">
                  <a:solidFill>
                    <a:srgbClr val="FFFFFF"/>
                  </a:solidFill>
                  <a:latin typeface="Arial" charset="0"/>
                </a:rPr>
                <a:t>––</a:t>
              </a:r>
              <a:br>
                <a:rPr lang="en-US" altLang="zh-CN" i="1" dirty="0">
                  <a:solidFill>
                    <a:srgbClr val="FFFFFF"/>
                  </a:solidFill>
                  <a:latin typeface="Arial" charset="0"/>
                </a:rPr>
              </a:br>
              <a:r>
                <a:rPr lang="zh-CN" altLang="en-US" i="1" dirty="0">
                  <a:solidFill>
                    <a:srgbClr val="FFFFFF"/>
                  </a:solidFill>
                  <a:latin typeface="Arial" charset="0"/>
                </a:rPr>
                <a:t>身份</a:t>
              </a:r>
            </a:p>
            <a:p>
              <a:pPr algn="ctr" defTabSz="914400" eaLnBrk="1" fontAlgn="base" hangingPunct="1">
                <a:spcBef>
                  <a:spcPct val="50000"/>
                </a:spcBef>
                <a:spcAft>
                  <a:spcPct val="0"/>
                </a:spcAft>
              </a:pPr>
              <a:endParaRPr lang="zh-CN" altLang="en-US" i="1" dirty="0">
                <a:solidFill>
                  <a:srgbClr val="FFFFFF"/>
                </a:solidFill>
                <a:latin typeface="Arial" charset="0"/>
              </a:endParaRPr>
            </a:p>
          </p:txBody>
        </p:sp>
      </p:grpSp>
      <p:sp>
        <p:nvSpPr>
          <p:cNvPr id="575493" name="Text Box 7"/>
          <p:cNvSpPr txBox="1">
            <a:spLocks noChangeArrowheads="1"/>
          </p:cNvSpPr>
          <p:nvPr/>
        </p:nvSpPr>
        <p:spPr bwMode="auto">
          <a:xfrm>
            <a:off x="8305800" y="76200"/>
            <a:ext cx="793750" cy="457200"/>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defTabSz="914400" eaLnBrk="1" fontAlgn="base" hangingPunct="1">
              <a:spcBef>
                <a:spcPct val="50000"/>
              </a:spcBef>
              <a:spcAft>
                <a:spcPct val="0"/>
              </a:spcAft>
            </a:pPr>
            <a:r>
              <a:rPr lang="en-US" altLang="zh-CN" sz="2400" b="1" dirty="0">
                <a:solidFill>
                  <a:srgbClr val="FFFFFF"/>
                </a:solidFill>
              </a:rPr>
              <a:t>154a</a:t>
            </a:r>
          </a:p>
        </p:txBody>
      </p:sp>
    </p:spTree>
    <p:extLst>
      <p:ext uri="{BB962C8B-B14F-4D97-AF65-F5344CB8AC3E}">
        <p14:creationId xmlns:p14="http://schemas.microsoft.com/office/powerpoint/2010/main" val="20215013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7537" name="Picture 2" descr="&quot;Radiating Ripples&quot; © Hermann Eisenbeiss / Photo Researcher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8051" name="Rectangle 3"/>
          <p:cNvSpPr>
            <a:spLocks noGrp="1" noChangeArrowheads="1"/>
          </p:cNvSpPr>
          <p:nvPr>
            <p:ph type="title"/>
          </p:nvPr>
        </p:nvSpPr>
        <p:spPr>
          <a:xfrm>
            <a:off x="533400" y="1325563"/>
            <a:ext cx="8534400" cy="1570037"/>
          </a:xfrm>
          <a:noFill/>
          <a:ln w="9525">
            <a:noFill/>
            <a:miter lim="800000"/>
            <a:headEnd/>
            <a:tailEnd/>
          </a:ln>
          <a:effectLst>
            <a:outerShdw blurRad="63500" dist="35921" dir="2700000" algn="ctr" rotWithShape="0">
              <a:srgbClr val="000000">
                <a:alpha val="74998"/>
              </a:srgbClr>
            </a:outerShdw>
          </a:effectLst>
        </p:spPr>
        <p:txBody>
          <a:bodyPr vert="horz" wrap="square" lIns="91440" tIns="45720" rIns="91440" bIns="45720" numCol="1" anchor="ctr" anchorCtr="0" compatLnSpc="1">
            <a:prstTxWarp prst="textNoShape">
              <a:avLst/>
            </a:prstTxWarp>
          </a:bodyPr>
          <a:lstStyle/>
          <a:p>
            <a:pPr eaLnBrk="1" hangingPunct="1"/>
            <a:r>
              <a:rPr lang="zh-CN" altLang="en-US" b="1" dirty="0">
                <a:ea typeface="ＭＳ Ｐゴシック" charset="-128"/>
                <a:cs typeface="ＭＳ Ｐゴシック" charset="-128"/>
              </a:rPr>
              <a:t>我们可以常在罪中</a:t>
            </a:r>
            <a:r>
              <a:rPr lang="en-US" altLang="zh-CN" b="1" dirty="0">
                <a:ea typeface="ＭＳ Ｐゴシック" charset="-128"/>
                <a:cs typeface="ＭＳ Ｐゴシック" charset="-128"/>
              </a:rPr>
              <a:t>,</a:t>
            </a:r>
            <a:r>
              <a:rPr lang="zh-CN" altLang="en-US" b="1" dirty="0">
                <a:ea typeface="ＭＳ Ｐゴシック" charset="-128"/>
                <a:cs typeface="ＭＳ Ｐゴシック" charset="-128"/>
              </a:rPr>
              <a:t>叫恩典增多吗</a:t>
            </a:r>
            <a:r>
              <a:rPr lang="en-US" altLang="zh-CN" b="1" dirty="0">
                <a:ea typeface="ＭＳ Ｐゴシック" charset="-128"/>
                <a:cs typeface="ＭＳ Ｐゴシック" charset="-128"/>
              </a:rPr>
              <a:t>? (6:1)</a:t>
            </a:r>
          </a:p>
        </p:txBody>
      </p:sp>
      <p:sp>
        <p:nvSpPr>
          <p:cNvPr id="577539" name="Text Box 6"/>
          <p:cNvSpPr txBox="1">
            <a:spLocks noChangeArrowheads="1"/>
          </p:cNvSpPr>
          <p:nvPr/>
        </p:nvSpPr>
        <p:spPr bwMode="auto">
          <a:xfrm>
            <a:off x="8229600" y="0"/>
            <a:ext cx="869950" cy="46196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defTabSz="914400" eaLnBrk="1" fontAlgn="base" hangingPunct="1">
              <a:spcBef>
                <a:spcPct val="50000"/>
              </a:spcBef>
              <a:spcAft>
                <a:spcPct val="0"/>
              </a:spcAft>
            </a:pPr>
            <a:r>
              <a:rPr lang="en-US" altLang="zh-CN" sz="2400" b="1" dirty="0">
                <a:solidFill>
                  <a:srgbClr val="FFFFFF"/>
                </a:solidFill>
                <a:latin typeface="Arial" charset="0"/>
                <a:cs typeface="Arial" charset="0"/>
              </a:rPr>
              <a:t>154a</a:t>
            </a:r>
          </a:p>
        </p:txBody>
      </p:sp>
    </p:spTree>
    <p:extLst>
      <p:ext uri="{BB962C8B-B14F-4D97-AF65-F5344CB8AC3E}">
        <p14:creationId xmlns:p14="http://schemas.microsoft.com/office/powerpoint/2010/main" val="9052768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9585" name="Picture 2" descr="Baptism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6611" name="Rectangle 3"/>
          <p:cNvSpPr>
            <a:spLocks noGrp="1" noChangeArrowheads="1"/>
          </p:cNvSpPr>
          <p:nvPr>
            <p:ph type="title"/>
          </p:nvPr>
        </p:nvSpPr>
        <p:spPr>
          <a:xfrm>
            <a:off x="0" y="0"/>
            <a:ext cx="9144000" cy="762000"/>
          </a:xfrm>
          <a:solidFill>
            <a:schemeClr val="bg2"/>
          </a:solidFill>
          <a:effectLst>
            <a:outerShdw blurRad="63500" dist="38099" dir="2700000" algn="ctr" rotWithShape="0">
              <a:schemeClr val="folHlink">
                <a:alpha val="74997"/>
              </a:schemeClr>
            </a:outerShdw>
          </a:effectLst>
        </p:spPr>
        <p:txBody>
          <a:bodyPr/>
          <a:lstStyle/>
          <a:p>
            <a:pPr algn="l" eaLnBrk="1" hangingPunct="1">
              <a:defRPr/>
            </a:pPr>
            <a:r>
              <a:rPr lang="zh-CN" altLang="en-US" sz="3600" b="1" dirty="0">
                <a:solidFill>
                  <a:schemeClr val="tx1"/>
                </a:solidFill>
                <a:latin typeface="Tahoma" charset="0"/>
                <a:ea typeface="SimSun" charset="0"/>
                <a:cs typeface="SimSun" charset="0"/>
              </a:rPr>
              <a:t>洗礼表明与耶稣同死</a:t>
            </a:r>
            <a:endParaRPr lang="en-US" altLang="zh-CN" sz="3600" b="1" dirty="0">
              <a:solidFill>
                <a:schemeClr val="tx1"/>
              </a:solidFill>
              <a:latin typeface="Tahoma" charset="0"/>
              <a:ea typeface="SimSun" charset="0"/>
              <a:cs typeface="SimSun" charset="0"/>
            </a:endParaRPr>
          </a:p>
        </p:txBody>
      </p:sp>
      <p:sp>
        <p:nvSpPr>
          <p:cNvPr id="196613" name="Rectangle 5"/>
          <p:cNvSpPr>
            <a:spLocks noGrp="1" noChangeArrowheads="1"/>
          </p:cNvSpPr>
          <p:nvPr>
            <p:ph type="body" idx="1"/>
          </p:nvPr>
        </p:nvSpPr>
        <p:spPr>
          <a:xfrm>
            <a:off x="0" y="5638800"/>
            <a:ext cx="5410200" cy="1295400"/>
          </a:xfrm>
          <a:solidFill>
            <a:schemeClr val="bg2"/>
          </a:solidFill>
          <a:effectLst>
            <a:outerShdw blurRad="63500" dist="35921" dir="2700000" algn="ctr" rotWithShape="0">
              <a:schemeClr val="folHlink"/>
            </a:outerShdw>
          </a:effectLst>
        </p:spPr>
        <p:txBody>
          <a:bodyPr anchor="ctr"/>
          <a:lstStyle/>
          <a:p>
            <a:pPr marL="0" indent="0" algn="ctr" eaLnBrk="1" hangingPunct="1">
              <a:spcBef>
                <a:spcPct val="0"/>
              </a:spcBef>
              <a:buClrTx/>
              <a:buSzTx/>
              <a:buFont typeface="Wingdings" charset="0"/>
              <a:buNone/>
              <a:defRPr/>
            </a:pPr>
            <a:r>
              <a:rPr lang="zh-CN" altLang="en-US" sz="3600" b="1" dirty="0">
                <a:latin typeface="Tahoma" charset="0"/>
                <a:ea typeface="ＭＳ Ｐゴシック" charset="0"/>
                <a:cs typeface="ＭＳ Ｐゴシック" charset="0"/>
              </a:rPr>
              <a:t>仅限于信徒</a:t>
            </a:r>
          </a:p>
          <a:p>
            <a:pPr marL="0" indent="0" algn="ctr" eaLnBrk="1" hangingPunct="1">
              <a:spcBef>
                <a:spcPct val="0"/>
              </a:spcBef>
              <a:buClrTx/>
              <a:buSzTx/>
              <a:buFont typeface="Wingdings" charset="0"/>
              <a:buNone/>
              <a:defRPr/>
            </a:pPr>
            <a:r>
              <a:rPr lang="zh-CN" altLang="en-US" sz="3600" b="1" dirty="0">
                <a:latin typeface="Tahoma" charset="0"/>
                <a:ea typeface="ＭＳ Ｐゴシック" charset="0"/>
                <a:cs typeface="ＭＳ Ｐゴシック" charset="0"/>
              </a:rPr>
              <a:t>仅限浸礼</a:t>
            </a:r>
          </a:p>
        </p:txBody>
      </p:sp>
      <p:sp>
        <p:nvSpPr>
          <p:cNvPr id="579588" name="Text Box 6"/>
          <p:cNvSpPr txBox="1">
            <a:spLocks noChangeArrowheads="1"/>
          </p:cNvSpPr>
          <p:nvPr/>
        </p:nvSpPr>
        <p:spPr bwMode="auto">
          <a:xfrm>
            <a:off x="8305800" y="76200"/>
            <a:ext cx="869950" cy="46196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defTabSz="914400" eaLnBrk="1" fontAlgn="base" hangingPunct="1">
              <a:spcBef>
                <a:spcPct val="50000"/>
              </a:spcBef>
              <a:spcAft>
                <a:spcPct val="0"/>
              </a:spcAft>
            </a:pPr>
            <a:r>
              <a:rPr lang="en-US" altLang="zh-CN" sz="2400" b="1" dirty="0">
                <a:solidFill>
                  <a:srgbClr val="FFFFFF"/>
                </a:solidFill>
                <a:latin typeface="Arial" charset="0"/>
                <a:cs typeface="Arial" charset="0"/>
              </a:rPr>
              <a:t>154a</a:t>
            </a:r>
          </a:p>
        </p:txBody>
      </p:sp>
    </p:spTree>
    <p:extLst>
      <p:ext uri="{BB962C8B-B14F-4D97-AF65-F5344CB8AC3E}">
        <p14:creationId xmlns:p14="http://schemas.microsoft.com/office/powerpoint/2010/main" val="14260122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0"/>
                                  </p:iterate>
                                  <p:childTnLst>
                                    <p:set>
                                      <p:cBhvr>
                                        <p:cTn id="6" dur="1" fill="hold">
                                          <p:stCondLst>
                                            <p:cond delay="0"/>
                                          </p:stCondLst>
                                        </p:cTn>
                                        <p:tgtEl>
                                          <p:spTgt spid="196613">
                                            <p:txEl>
                                              <p:pRg st="0" end="0"/>
                                            </p:txEl>
                                          </p:spTgt>
                                        </p:tgtEl>
                                        <p:attrNameLst>
                                          <p:attrName>style.visibility</p:attrName>
                                        </p:attrNameLst>
                                      </p:cBhvr>
                                      <p:to>
                                        <p:strVal val="visible"/>
                                      </p:to>
                                    </p:set>
                                    <p:animEffect transition="in" filter="fade">
                                      <p:cBhvr>
                                        <p:cTn id="7" dur="300"/>
                                        <p:tgtEl>
                                          <p:spTgt spid="19661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iterate type="wd">
                                    <p:tmPct val="100000"/>
                                  </p:iterate>
                                  <p:childTnLst>
                                    <p:set>
                                      <p:cBhvr>
                                        <p:cTn id="11" dur="1" fill="hold">
                                          <p:stCondLst>
                                            <p:cond delay="0"/>
                                          </p:stCondLst>
                                        </p:cTn>
                                        <p:tgtEl>
                                          <p:spTgt spid="196613">
                                            <p:txEl>
                                              <p:pRg st="1" end="1"/>
                                            </p:txEl>
                                          </p:spTgt>
                                        </p:tgtEl>
                                        <p:attrNameLst>
                                          <p:attrName>style.visibility</p:attrName>
                                        </p:attrNameLst>
                                      </p:cBhvr>
                                      <p:to>
                                        <p:strVal val="visible"/>
                                      </p:to>
                                    </p:set>
                                    <p:animEffect transition="in" filter="fade">
                                      <p:cBhvr>
                                        <p:cTn id="12" dur="300"/>
                                        <p:tgtEl>
                                          <p:spTgt spid="1966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613" grpId="0" build="p"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defRPr/>
            </a:pPr>
            <a:endParaRPr lang="zh-CN" altLang="en-US" cap="none">
              <a:effectLst>
                <a:outerShdw blurRad="38100" dist="38100" dir="2700000" algn="tl">
                  <a:srgbClr val="FFFFFF"/>
                </a:outerShdw>
              </a:effectLst>
              <a:ea typeface="ＭＳ Ｐゴシック" charset="-128"/>
              <a:cs typeface="ＭＳ Ｐゴシック" charset="-128"/>
            </a:endParaRPr>
          </a:p>
        </p:txBody>
      </p:sp>
      <p:sp>
        <p:nvSpPr>
          <p:cNvPr id="3" name="文字版面配置區 2"/>
          <p:cNvSpPr>
            <a:spLocks noGrp="1"/>
          </p:cNvSpPr>
          <p:nvPr>
            <p:ph type="body" idx="1"/>
          </p:nvPr>
        </p:nvSpPr>
        <p:spPr/>
        <p:txBody>
          <a:bodyPr/>
          <a:lstStyle/>
          <a:p>
            <a:pPr>
              <a:buFont typeface="Wingdings" charset="2"/>
              <a:buNone/>
              <a:defRPr/>
            </a:pPr>
            <a:endParaRPr lang="zh-CN" altLang="en-US">
              <a:effectLst>
                <a:outerShdw blurRad="38100" dist="38100" dir="2700000" algn="tl">
                  <a:srgbClr val="8C0000"/>
                </a:outerShdw>
              </a:effectLst>
              <a:ea typeface="ＭＳ Ｐゴシック" charset="-128"/>
              <a:cs typeface="ＭＳ Ｐゴシック" charset="-128"/>
            </a:endParaRPr>
          </a:p>
        </p:txBody>
      </p:sp>
      <p:sp>
        <p:nvSpPr>
          <p:cNvPr id="581635" name="矩形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wrap="none"/>
          <a:lstStyle/>
          <a:p>
            <a:pPr defTabSz="914400" fontAlgn="base">
              <a:spcBef>
                <a:spcPct val="0"/>
              </a:spcBef>
              <a:spcAft>
                <a:spcPct val="0"/>
              </a:spcAft>
            </a:pPr>
            <a:endParaRPr lang="zh-CN" altLang="en-US" sz="2400">
              <a:solidFill>
                <a:srgbClr val="FFFFFF"/>
              </a:solidFill>
              <a:latin typeface="Times New Roman" charset="0"/>
              <a:ea typeface="SimSun" charset="0"/>
            </a:endParaRPr>
          </a:p>
        </p:txBody>
      </p:sp>
      <p:pic>
        <p:nvPicPr>
          <p:cNvPr id="581636" name="Picture 3" descr="Rom 6.2 died to si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39750" y="333375"/>
            <a:ext cx="7894638" cy="5472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1637" name="Content Placeholder 2"/>
          <p:cNvSpPr txBox="1">
            <a:spLocks/>
          </p:cNvSpPr>
          <p:nvPr/>
        </p:nvSpPr>
        <p:spPr bwMode="auto">
          <a:xfrm>
            <a:off x="14288" y="5688013"/>
            <a:ext cx="9129712" cy="981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defTabSz="914400" fontAlgn="base">
              <a:spcBef>
                <a:spcPct val="20000"/>
              </a:spcBef>
              <a:spcAft>
                <a:spcPct val="0"/>
              </a:spcAft>
            </a:pPr>
            <a:r>
              <a:rPr lang="zh-TW" altLang="en-US" sz="3200" dirty="0">
                <a:solidFill>
                  <a:srgbClr val="000000"/>
                </a:solidFill>
                <a:latin typeface="Arial" charset="0"/>
                <a:ea typeface="ヒラギノ角ゴ Pro W3" charset="0"/>
                <a:cs typeface="ヒラギノ角ゴ Pro W3" charset="0"/>
              </a:rPr>
              <a:t>「</a:t>
            </a:r>
            <a:r>
              <a:rPr lang="zh-CN" altLang="en-US" sz="3200" dirty="0">
                <a:solidFill>
                  <a:srgbClr val="000000"/>
                </a:solidFill>
                <a:latin typeface="Arial" charset="0"/>
                <a:ea typeface="ヒラギノ角ゴ Pro W3" charset="0"/>
                <a:cs typeface="ヒラギノ角ゴ Pro W3" charset="0"/>
              </a:rPr>
              <a:t>我没有真正在罪上死</a:t>
            </a:r>
            <a:r>
              <a:rPr lang="en-US" altLang="zh-CN" sz="3200" dirty="0">
                <a:solidFill>
                  <a:srgbClr val="000000"/>
                </a:solidFill>
                <a:latin typeface="Arial" charset="0"/>
                <a:ea typeface="ヒラギノ角ゴ Pro W3" charset="0"/>
                <a:cs typeface="ヒラギノ角ゴ Pro W3" charset="0"/>
              </a:rPr>
              <a:t>, </a:t>
            </a:r>
          </a:p>
          <a:p>
            <a:pPr algn="ctr" defTabSz="914400" fontAlgn="base">
              <a:spcBef>
                <a:spcPct val="20000"/>
              </a:spcBef>
              <a:spcAft>
                <a:spcPct val="0"/>
              </a:spcAft>
            </a:pPr>
            <a:r>
              <a:rPr lang="zh-CN" altLang="en-US" sz="3200" dirty="0">
                <a:solidFill>
                  <a:srgbClr val="000000"/>
                </a:solidFill>
                <a:latin typeface="Arial" charset="0"/>
                <a:ea typeface="ヒラギノ角ゴ Pro W3" charset="0"/>
                <a:cs typeface="ヒラギノ角ゴ Pro W3" charset="0"/>
              </a:rPr>
              <a:t>但我的确有一次觉得好像晕倒。」</a:t>
            </a:r>
            <a:br>
              <a:rPr lang="en-US" altLang="zh-CN" sz="3200" dirty="0">
                <a:solidFill>
                  <a:srgbClr val="720000"/>
                </a:solidFill>
                <a:latin typeface="Arial" charset="0"/>
                <a:ea typeface="ヒラギノ角ゴ Pro W3" charset="0"/>
                <a:cs typeface="ヒラギノ角ゴ Pro W3" charset="0"/>
              </a:rPr>
            </a:br>
            <a:endParaRPr lang="en-US" altLang="zh-CN" sz="3200" dirty="0">
              <a:solidFill>
                <a:srgbClr val="720000"/>
              </a:solidFill>
              <a:latin typeface="Arial" charset="0"/>
              <a:ea typeface="ヒラギノ角ゴ Pro W3" charset="0"/>
              <a:cs typeface="ヒラギノ角ゴ Pro W3" charset="0"/>
            </a:endParaRPr>
          </a:p>
        </p:txBody>
      </p:sp>
      <p:sp>
        <p:nvSpPr>
          <p:cNvPr id="7" name="Title 1"/>
          <p:cNvSpPr txBox="1">
            <a:spLocks/>
          </p:cNvSpPr>
          <p:nvPr/>
        </p:nvSpPr>
        <p:spPr bwMode="auto">
          <a:xfrm>
            <a:off x="0" y="-26988"/>
            <a:ext cx="4932363" cy="792163"/>
          </a:xfrm>
          <a:prstGeom prst="rect">
            <a:avLst/>
          </a:prstGeom>
          <a:solidFill>
            <a:srgbClr val="B00032"/>
          </a:solidFill>
          <a:ln w="9525">
            <a:noFill/>
            <a:miter lim="800000"/>
            <a:headEnd/>
            <a:tailEnd/>
          </a:ln>
          <a:effectLst/>
        </p:spPr>
        <p:txBody>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defTabSz="914400" fontAlgn="base">
              <a:spcBef>
                <a:spcPct val="0"/>
              </a:spcBef>
              <a:spcAft>
                <a:spcPct val="0"/>
              </a:spcAft>
              <a:defRPr/>
            </a:pPr>
            <a:r>
              <a:rPr lang="zh-CN" altLang="en-US" sz="4000" b="1" dirty="0">
                <a:solidFill>
                  <a:srgbClr val="FFFFFF"/>
                </a:solidFill>
              </a:rPr>
              <a:t>在 罪 上 死 了</a:t>
            </a:r>
            <a:r>
              <a:rPr lang="en-US" altLang="ja-JP" sz="4000" b="1" dirty="0">
                <a:solidFill>
                  <a:srgbClr val="FFFFFF"/>
                </a:solidFill>
                <a:effectLst>
                  <a:outerShdw blurRad="38100" dist="38100" dir="2700000" algn="tl">
                    <a:srgbClr val="000000"/>
                  </a:outerShdw>
                </a:effectLst>
                <a:latin typeface="Tahoma" charset="0"/>
                <a:ea typeface="ＭＳ Ｐゴシック" charset="0"/>
                <a:cs typeface="ＭＳ Ｐゴシック" charset="0"/>
              </a:rPr>
              <a:t>(6:2)</a:t>
            </a:r>
          </a:p>
        </p:txBody>
      </p:sp>
      <p:sp>
        <p:nvSpPr>
          <p:cNvPr id="260104" name="Text Box 14"/>
          <p:cNvSpPr txBox="1">
            <a:spLocks noChangeArrowheads="1"/>
          </p:cNvSpPr>
          <p:nvPr/>
        </p:nvSpPr>
        <p:spPr bwMode="auto">
          <a:xfrm>
            <a:off x="8027988" y="0"/>
            <a:ext cx="1211262" cy="646113"/>
          </a:xfrm>
          <a:prstGeom prst="rect">
            <a:avLst/>
          </a:prstGeom>
          <a:noFill/>
          <a:ln w="9525">
            <a:noFill/>
            <a:miter lim="800000"/>
            <a:headEnd/>
            <a:tailEnd/>
          </a:ln>
          <a:effectLst>
            <a:outerShdw dist="35921" dir="2700000" algn="ctr" rotWithShape="0">
              <a:srgbClr val="808080">
                <a:alpha val="74997"/>
              </a:srgbClr>
            </a:outerShdw>
          </a:effectLst>
        </p:spPr>
        <p:txBody>
          <a:bodyPr wrap="none">
            <a:spAutoFit/>
          </a:bodyPr>
          <a:lstStyle/>
          <a:p>
            <a:pPr defTabSz="914400" fontAlgn="base">
              <a:spcBef>
                <a:spcPct val="50000"/>
              </a:spcBef>
              <a:spcAft>
                <a:spcPct val="0"/>
              </a:spcAft>
              <a:defRPr/>
            </a:pPr>
            <a:r>
              <a:rPr lang="en-US" altLang="zh-CN" sz="3600" b="1" dirty="0">
                <a:solidFill>
                  <a:srgbClr val="000000"/>
                </a:solidFill>
                <a:latin typeface="Arial" pitchFamily="34" charset="0"/>
                <a:ea typeface="ヒラギノ角ゴ Pro W3" charset="-128"/>
              </a:rPr>
              <a:t>155k</a:t>
            </a:r>
          </a:p>
        </p:txBody>
      </p:sp>
    </p:spTree>
    <p:extLst>
      <p:ext uri="{BB962C8B-B14F-4D97-AF65-F5344CB8AC3E}">
        <p14:creationId xmlns:p14="http://schemas.microsoft.com/office/powerpoint/2010/main" val="7454840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14288" y="0"/>
            <a:ext cx="9158288" cy="6858000"/>
          </a:xfrm>
          <a:prstGeom prst="rect">
            <a:avLst/>
          </a:prstGeom>
          <a:solidFill>
            <a:srgbClr val="000000"/>
          </a:solidFill>
          <a:ln w="9525" cap="flat" cmpd="sng" algn="ctr">
            <a:solidFill>
              <a:srgbClr val="0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New Roman" pitchFamily="-111" charset="0"/>
            </a:endParaRPr>
          </a:p>
        </p:txBody>
      </p:sp>
      <p:sp>
        <p:nvSpPr>
          <p:cNvPr id="17" name="Vertical Title 1"/>
          <p:cNvSpPr txBox="1">
            <a:spLocks/>
          </p:cNvSpPr>
          <p:nvPr/>
        </p:nvSpPr>
        <p:spPr bwMode="auto">
          <a:xfrm>
            <a:off x="0" y="1120775"/>
            <a:ext cx="9144000" cy="1400175"/>
          </a:xfrm>
          <a:prstGeom prst="rect">
            <a:avLst/>
          </a:prstGeom>
          <a:solidFill>
            <a:srgbClr val="660066"/>
          </a:solidFill>
          <a:ln w="9525">
            <a:noFill/>
            <a:miter lim="800000"/>
            <a:headEnd/>
            <a:tailEnd/>
          </a:ln>
          <a:effectLst/>
        </p:spPr>
        <p:txBody>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defTabSz="914400" fontAlgn="base">
              <a:spcBef>
                <a:spcPct val="0"/>
              </a:spcBef>
              <a:spcAft>
                <a:spcPct val="0"/>
              </a:spcAft>
              <a:defRPr/>
            </a:pPr>
            <a:r>
              <a:rPr lang="zh-TW" altLang="en-US" sz="4000" b="1" dirty="0">
                <a:solidFill>
                  <a:srgbClr val="FFFFCC"/>
                </a:solidFill>
                <a:effectLst>
                  <a:outerShdw blurRad="38100" dist="38100" dir="2700000" algn="tl">
                    <a:srgbClr val="000000"/>
                  </a:outerShdw>
                </a:effectLst>
                <a:latin typeface="Tahoma" charset="0"/>
                <a:ea typeface="ＭＳ Ｐゴシック" charset="0"/>
                <a:cs typeface="ＭＳ Ｐゴシック" charset="0"/>
              </a:rPr>
              <a:t>在基督里的人「在罪上死」是什么意思呢</a:t>
            </a:r>
            <a:r>
              <a:rPr lang="en-US" altLang="zh-TW" sz="4000" b="1" dirty="0">
                <a:solidFill>
                  <a:srgbClr val="FFFFCC"/>
                </a:solidFill>
                <a:effectLst>
                  <a:outerShdw blurRad="38100" dist="38100" dir="2700000" algn="tl">
                    <a:srgbClr val="000000"/>
                  </a:outerShdw>
                </a:effectLst>
                <a:latin typeface="Tahoma" charset="0"/>
                <a:ea typeface="ＭＳ Ｐゴシック" charset="0"/>
                <a:cs typeface="ＭＳ Ｐゴシック" charset="0"/>
              </a:rPr>
              <a:t>(6:2)?</a:t>
            </a:r>
            <a:endParaRPr lang="en-US" altLang="zh-CN" sz="4000" b="1" dirty="0">
              <a:solidFill>
                <a:srgbClr val="FFFFCC"/>
              </a:solidFill>
              <a:effectLst>
                <a:outerShdw blurRad="38100" dist="38100" dir="2700000" algn="tl">
                  <a:srgbClr val="000000"/>
                </a:outerShdw>
              </a:effectLst>
              <a:latin typeface="Tahoma" charset="0"/>
              <a:ea typeface="ＭＳ Ｐゴシック" charset="0"/>
              <a:cs typeface="ＭＳ Ｐゴシック" charset="0"/>
            </a:endParaRPr>
          </a:p>
        </p:txBody>
      </p:sp>
      <p:sp>
        <p:nvSpPr>
          <p:cNvPr id="18" name="Rectangle 8"/>
          <p:cNvSpPr/>
          <p:nvPr/>
        </p:nvSpPr>
        <p:spPr>
          <a:xfrm>
            <a:off x="0" y="65951"/>
            <a:ext cx="2755883" cy="707886"/>
          </a:xfrm>
          <a:prstGeom prst="rect">
            <a:avLst/>
          </a:prstGeom>
          <a:solidFill>
            <a:srgbClr val="800000"/>
          </a:solidFill>
        </p:spPr>
        <p:txBody>
          <a:bodyPr wrap="none">
            <a:spAutoFit/>
          </a:bodyPr>
          <a:lstStyle/>
          <a:p>
            <a:pPr algn="ctr" defTabSz="914400" fontAlgn="base">
              <a:spcBef>
                <a:spcPct val="0"/>
              </a:spcBef>
              <a:spcAft>
                <a:spcPct val="0"/>
              </a:spcAft>
            </a:pPr>
            <a:r>
              <a:rPr lang="zh-TW" altLang="en-US" sz="4000" b="1" i="1" dirty="0">
                <a:ln w="12700">
                  <a:solidFill>
                    <a:srgbClr val="000000">
                      <a:satMod val="155000"/>
                    </a:srgbClr>
                  </a:solidFill>
                  <a:prstDash val="solid"/>
                </a:ln>
                <a:solidFill>
                  <a:srgbClr val="FFFFFF"/>
                </a:solidFill>
                <a:effectLst>
                  <a:outerShdw blurRad="41275" dist="20320" dir="1800000" algn="tl" rotWithShape="0">
                    <a:srgbClr val="000000">
                      <a:alpha val="40000"/>
                    </a:srgbClr>
                  </a:outerShdw>
                </a:effectLst>
                <a:latin typeface="Arial"/>
                <a:ea typeface="ＭＳ Ｐゴシック" charset="0"/>
                <a:cs typeface="Arial"/>
              </a:rPr>
              <a:t>小组讨论</a:t>
            </a:r>
            <a:r>
              <a:rPr lang="en-US" altLang="zh-TW" sz="4000" b="1" i="1" dirty="0">
                <a:ln w="12700">
                  <a:solidFill>
                    <a:srgbClr val="000000">
                      <a:satMod val="155000"/>
                    </a:srgbClr>
                  </a:solidFill>
                  <a:prstDash val="solid"/>
                </a:ln>
                <a:solidFill>
                  <a:srgbClr val="FFFFFF"/>
                </a:solidFill>
                <a:effectLst>
                  <a:outerShdw blurRad="41275" dist="20320" dir="1800000" algn="tl" rotWithShape="0">
                    <a:srgbClr val="000000">
                      <a:alpha val="40000"/>
                    </a:srgbClr>
                  </a:outerShdw>
                </a:effectLst>
                <a:latin typeface="Arial"/>
                <a:ea typeface="ＭＳ Ｐゴシック" charset="0"/>
                <a:cs typeface="Arial"/>
              </a:rPr>
              <a:t>…</a:t>
            </a:r>
            <a:endParaRPr lang="en-US" sz="4000" b="1" i="1" dirty="0">
              <a:ln w="12700">
                <a:solidFill>
                  <a:srgbClr val="000000">
                    <a:satMod val="155000"/>
                  </a:srgbClr>
                </a:solidFill>
                <a:prstDash val="solid"/>
              </a:ln>
              <a:solidFill>
                <a:srgbClr val="FFFFFF"/>
              </a:solidFill>
              <a:effectLst>
                <a:outerShdw blurRad="41275" dist="20320" dir="1800000" algn="tl" rotWithShape="0">
                  <a:srgbClr val="000000">
                    <a:alpha val="40000"/>
                  </a:srgbClr>
                </a:outerShdw>
              </a:effectLst>
              <a:latin typeface="Arial"/>
              <a:ea typeface="ＭＳ Ｐゴシック" charset="0"/>
              <a:cs typeface="Arial"/>
            </a:endParaRPr>
          </a:p>
        </p:txBody>
      </p:sp>
      <p:sp>
        <p:nvSpPr>
          <p:cNvPr id="19" name="Vertical Title 1"/>
          <p:cNvSpPr txBox="1">
            <a:spLocks/>
          </p:cNvSpPr>
          <p:nvPr/>
        </p:nvSpPr>
        <p:spPr bwMode="auto">
          <a:xfrm>
            <a:off x="-14288" y="2564904"/>
            <a:ext cx="7017516" cy="4032250"/>
          </a:xfrm>
          <a:prstGeom prst="rect">
            <a:avLst/>
          </a:prstGeom>
          <a:noFill/>
          <a:ln w="9525">
            <a:noFill/>
            <a:miter lim="800000"/>
            <a:headEnd/>
            <a:tailEnd/>
          </a:ln>
          <a:effectLst/>
        </p:spPr>
        <p:txBody>
          <a:bodyPr/>
          <a:lstStyle>
            <a:lvl1pPr marL="742950" indent="-742950"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defTabSz="914400" fontAlgn="base">
              <a:spcBef>
                <a:spcPct val="0"/>
              </a:spcBef>
              <a:spcAft>
                <a:spcPct val="0"/>
              </a:spcAft>
              <a:buFont typeface="Tahoma" charset="0"/>
              <a:buAutoNum type="arabicPeriod"/>
              <a:defRPr/>
            </a:pPr>
            <a:r>
              <a:rPr lang="zh-CN" altLang="en-US" sz="3200" b="1" dirty="0">
                <a:solidFill>
                  <a:srgbClr val="FFFFCC"/>
                </a:solidFill>
                <a:effectLst>
                  <a:glow rad="101600">
                    <a:srgbClr val="000000">
                      <a:alpha val="75000"/>
                    </a:srgbClr>
                  </a:glow>
                </a:effectLst>
                <a:latin typeface="Tahoma" charset="0"/>
              </a:rPr>
              <a:t>基督徒</a:t>
            </a:r>
            <a:r>
              <a:rPr lang="zh-CN" altLang="en-US" sz="3200" b="1" dirty="0">
                <a:solidFill>
                  <a:srgbClr val="FFFF00"/>
                </a:solidFill>
                <a:effectLst>
                  <a:glow rad="101600">
                    <a:srgbClr val="000000">
                      <a:alpha val="75000"/>
                    </a:srgbClr>
                  </a:glow>
                </a:effectLst>
                <a:latin typeface="Tahoma" charset="0"/>
              </a:rPr>
              <a:t>永不会</a:t>
            </a:r>
            <a:r>
              <a:rPr lang="zh-CN" altLang="en-US" sz="3200" b="1" dirty="0">
                <a:solidFill>
                  <a:srgbClr val="FFFFCC"/>
                </a:solidFill>
                <a:effectLst>
                  <a:glow rad="101600">
                    <a:srgbClr val="000000">
                      <a:alpha val="75000"/>
                    </a:srgbClr>
                  </a:glow>
                </a:effectLst>
                <a:latin typeface="Tahoma" charset="0"/>
              </a:rPr>
              <a:t>再</a:t>
            </a:r>
            <a:r>
              <a:rPr lang="zh-CN" altLang="en-US" sz="3200" b="1" dirty="0">
                <a:solidFill>
                  <a:srgbClr val="FFFF00"/>
                </a:solidFill>
                <a:effectLst>
                  <a:glow rad="101600">
                    <a:srgbClr val="000000">
                      <a:alpha val="75000"/>
                    </a:srgbClr>
                  </a:glow>
                </a:effectLst>
                <a:latin typeface="Tahoma" charset="0"/>
              </a:rPr>
              <a:t>犯罪</a:t>
            </a:r>
            <a:r>
              <a:rPr lang="en-US" altLang="zh-CN" sz="3200" b="1" dirty="0">
                <a:solidFill>
                  <a:srgbClr val="FFFFCC"/>
                </a:solidFill>
                <a:effectLst>
                  <a:glow rad="101600">
                    <a:srgbClr val="000000">
                      <a:alpha val="75000"/>
                    </a:srgbClr>
                  </a:glow>
                </a:effectLst>
                <a:latin typeface="Tahoma" charset="0"/>
              </a:rPr>
              <a:t>? </a:t>
            </a:r>
          </a:p>
          <a:p>
            <a:pPr defTabSz="914400" fontAlgn="base">
              <a:spcBef>
                <a:spcPct val="0"/>
              </a:spcBef>
              <a:spcAft>
                <a:spcPct val="0"/>
              </a:spcAft>
              <a:buFont typeface="Tahoma" charset="0"/>
              <a:buAutoNum type="arabicPeriod"/>
              <a:defRPr/>
            </a:pPr>
            <a:r>
              <a:rPr lang="zh-CN" altLang="en-US" sz="3200" b="1" dirty="0">
                <a:solidFill>
                  <a:srgbClr val="FFFFCC"/>
                </a:solidFill>
                <a:effectLst>
                  <a:glow rad="101600">
                    <a:srgbClr val="000000">
                      <a:alpha val="75000"/>
                    </a:srgbClr>
                  </a:glow>
                </a:effectLst>
                <a:latin typeface="Tahoma" charset="0"/>
              </a:rPr>
              <a:t>信徒在某些情况下再也不用犯罪</a:t>
            </a:r>
            <a:r>
              <a:rPr lang="en-US" altLang="zh-CN" sz="3200" b="1" dirty="0">
                <a:solidFill>
                  <a:srgbClr val="FFFFCC"/>
                </a:solidFill>
                <a:effectLst>
                  <a:glow rad="101600">
                    <a:srgbClr val="000000">
                      <a:alpha val="75000"/>
                    </a:srgbClr>
                  </a:glow>
                </a:effectLst>
                <a:latin typeface="Tahoma" charset="0"/>
              </a:rPr>
              <a:t>? </a:t>
            </a:r>
          </a:p>
          <a:p>
            <a:pPr defTabSz="914400" fontAlgn="base">
              <a:spcBef>
                <a:spcPct val="0"/>
              </a:spcBef>
              <a:spcAft>
                <a:spcPct val="0"/>
              </a:spcAft>
              <a:buFont typeface="Tahoma" charset="0"/>
              <a:buAutoNum type="arabicPeriod"/>
              <a:defRPr/>
            </a:pPr>
            <a:r>
              <a:rPr lang="zh-CN" altLang="en-US" sz="3200" b="1" dirty="0">
                <a:solidFill>
                  <a:srgbClr val="FFFFCC"/>
                </a:solidFill>
                <a:effectLst>
                  <a:glow rad="101600">
                    <a:srgbClr val="000000">
                      <a:alpha val="75000"/>
                    </a:srgbClr>
                  </a:glow>
                </a:effectLst>
                <a:latin typeface="Tahoma" charset="0"/>
              </a:rPr>
              <a:t>一个真正的基督徒</a:t>
            </a:r>
            <a:r>
              <a:rPr lang="en-US" altLang="zh-CN" sz="3200" b="1" dirty="0">
                <a:solidFill>
                  <a:srgbClr val="FFFFCC"/>
                </a:solidFill>
                <a:effectLst>
                  <a:glow rad="101600">
                    <a:srgbClr val="000000">
                      <a:alpha val="75000"/>
                    </a:srgbClr>
                  </a:glow>
                </a:effectLst>
                <a:latin typeface="Tahoma" charset="0"/>
              </a:rPr>
              <a:t>,</a:t>
            </a:r>
            <a:r>
              <a:rPr lang="zh-CN" altLang="en-US" sz="3200" b="1" dirty="0">
                <a:solidFill>
                  <a:srgbClr val="FFFFCC"/>
                </a:solidFill>
                <a:effectLst>
                  <a:glow rad="101600">
                    <a:srgbClr val="000000">
                      <a:alpha val="75000"/>
                    </a:srgbClr>
                  </a:glow>
                </a:effectLst>
                <a:latin typeface="Tahoma" charset="0"/>
              </a:rPr>
              <a:t>在他的</a:t>
            </a:r>
            <a:r>
              <a:rPr lang="zh-CN" altLang="en-US" sz="3200" b="1" dirty="0">
                <a:solidFill>
                  <a:srgbClr val="FFFF00"/>
                </a:solidFill>
                <a:effectLst>
                  <a:glow rad="101600">
                    <a:srgbClr val="000000">
                      <a:alpha val="75000"/>
                    </a:srgbClr>
                  </a:glow>
                </a:effectLst>
                <a:latin typeface="Tahoma" charset="0"/>
              </a:rPr>
              <a:t>生命中永无犯罪</a:t>
            </a:r>
            <a:r>
              <a:rPr lang="zh-CN" altLang="en-US" sz="3200" b="1" dirty="0">
                <a:solidFill>
                  <a:srgbClr val="FFFFCC"/>
                </a:solidFill>
                <a:effectLst>
                  <a:glow rad="101600">
                    <a:srgbClr val="000000">
                      <a:alpha val="75000"/>
                    </a:srgbClr>
                  </a:glow>
                </a:effectLst>
                <a:latin typeface="Tahoma" charset="0"/>
              </a:rPr>
              <a:t>的模式</a:t>
            </a:r>
            <a:r>
              <a:rPr lang="en-US" altLang="zh-CN" sz="3200" b="1" dirty="0">
                <a:solidFill>
                  <a:srgbClr val="FFFFCC"/>
                </a:solidFill>
                <a:effectLst>
                  <a:glow rad="101600">
                    <a:srgbClr val="000000">
                      <a:alpha val="75000"/>
                    </a:srgbClr>
                  </a:glow>
                </a:effectLst>
                <a:latin typeface="Tahoma" charset="0"/>
              </a:rPr>
              <a:t>? </a:t>
            </a:r>
          </a:p>
          <a:p>
            <a:pPr defTabSz="914400" fontAlgn="base">
              <a:spcBef>
                <a:spcPct val="0"/>
              </a:spcBef>
              <a:spcAft>
                <a:spcPct val="0"/>
              </a:spcAft>
              <a:buFont typeface="Tahoma" charset="0"/>
              <a:buAutoNum type="arabicPeriod"/>
              <a:defRPr/>
            </a:pPr>
            <a:r>
              <a:rPr lang="zh-CN" altLang="en-US" sz="3200" b="1" dirty="0">
                <a:solidFill>
                  <a:srgbClr val="FFFFCC"/>
                </a:solidFill>
                <a:effectLst>
                  <a:glow rad="101600">
                    <a:srgbClr val="000000">
                      <a:alpha val="75000"/>
                    </a:srgbClr>
                  </a:glow>
                </a:effectLst>
                <a:latin typeface="Tahoma" charset="0"/>
              </a:rPr>
              <a:t>其他</a:t>
            </a:r>
            <a:r>
              <a:rPr lang="en-US" altLang="zh-CN" sz="3200" b="1" dirty="0">
                <a:solidFill>
                  <a:srgbClr val="FFFFCC"/>
                </a:solidFill>
                <a:effectLst>
                  <a:glow rad="101600">
                    <a:srgbClr val="000000">
                      <a:alpha val="75000"/>
                    </a:srgbClr>
                  </a:glow>
                </a:effectLst>
                <a:latin typeface="Tahoma" charset="0"/>
              </a:rPr>
              <a:t>? (</a:t>
            </a:r>
            <a:r>
              <a:rPr lang="zh-CN" altLang="en-US" sz="3200" b="1" dirty="0">
                <a:solidFill>
                  <a:srgbClr val="FFFFCC"/>
                </a:solidFill>
                <a:effectLst>
                  <a:glow rad="101600">
                    <a:srgbClr val="000000">
                      <a:alpha val="75000"/>
                    </a:srgbClr>
                  </a:glow>
                </a:effectLst>
                <a:latin typeface="Tahoma" charset="0"/>
              </a:rPr>
              <a:t>列出</a:t>
            </a:r>
            <a:r>
              <a:rPr lang="en-US" altLang="zh-CN" sz="3200" b="1" dirty="0">
                <a:solidFill>
                  <a:srgbClr val="FFFFCC"/>
                </a:solidFill>
                <a:effectLst>
                  <a:glow rad="101600">
                    <a:srgbClr val="000000">
                      <a:alpha val="75000"/>
                    </a:srgbClr>
                  </a:glow>
                </a:effectLst>
                <a:latin typeface="Tahoma" charset="0"/>
              </a:rPr>
              <a:t>)</a:t>
            </a:r>
            <a:endParaRPr lang="en-US" sz="3200" b="1" dirty="0">
              <a:solidFill>
                <a:srgbClr val="FFFFCC"/>
              </a:solidFill>
              <a:effectLst>
                <a:glow rad="101600">
                  <a:srgbClr val="000000">
                    <a:alpha val="75000"/>
                  </a:srgbClr>
                </a:glow>
              </a:effectLst>
              <a:latin typeface="Tahoma" charset="0"/>
            </a:endParaRPr>
          </a:p>
        </p:txBody>
      </p:sp>
      <p:sp>
        <p:nvSpPr>
          <p:cNvPr id="20" name="Rectangle 9"/>
          <p:cNvSpPr/>
          <p:nvPr/>
        </p:nvSpPr>
        <p:spPr>
          <a:xfrm>
            <a:off x="3836137" y="6021288"/>
            <a:ext cx="5307863" cy="584775"/>
          </a:xfrm>
          <a:prstGeom prst="rect">
            <a:avLst/>
          </a:prstGeom>
          <a:solidFill>
            <a:srgbClr val="800000"/>
          </a:solidFill>
        </p:spPr>
        <p:txBody>
          <a:bodyPr wrap="none">
            <a:spAutoFit/>
          </a:bodyPr>
          <a:lstStyle/>
          <a:p>
            <a:pPr algn="ctr" defTabSz="914400" fontAlgn="base">
              <a:spcBef>
                <a:spcPct val="0"/>
              </a:spcBef>
              <a:spcAft>
                <a:spcPct val="0"/>
              </a:spcAft>
            </a:pPr>
            <a:r>
              <a:rPr lang="zh-TW" altLang="en-US" sz="3200" b="1" i="1" dirty="0">
                <a:ln w="12700">
                  <a:solidFill>
                    <a:srgbClr val="000000">
                      <a:satMod val="155000"/>
                    </a:srgbClr>
                  </a:solidFill>
                  <a:prstDash val="solid"/>
                </a:ln>
                <a:solidFill>
                  <a:srgbClr val="FFFFFF"/>
                </a:solidFill>
                <a:effectLst>
                  <a:outerShdw blurRad="41275" dist="20320" dir="1800000" algn="tl" rotWithShape="0">
                    <a:srgbClr val="000000">
                      <a:alpha val="40000"/>
                    </a:srgbClr>
                  </a:outerShdw>
                </a:effectLst>
                <a:latin typeface="Arial"/>
                <a:ea typeface="ＭＳ Ｐゴシック" charset="0"/>
                <a:cs typeface="Arial"/>
              </a:rPr>
              <a:t>以罗马书</a:t>
            </a:r>
            <a:r>
              <a:rPr lang="en-US" sz="3200" b="1" i="1" dirty="0">
                <a:ln w="12700">
                  <a:solidFill>
                    <a:srgbClr val="000000">
                      <a:satMod val="155000"/>
                    </a:srgbClr>
                  </a:solidFill>
                  <a:prstDash val="solid"/>
                </a:ln>
                <a:solidFill>
                  <a:srgbClr val="FFFFFF"/>
                </a:solidFill>
                <a:effectLst>
                  <a:outerShdw blurRad="41275" dist="20320" dir="1800000" algn="tl" rotWithShape="0">
                    <a:srgbClr val="000000">
                      <a:alpha val="40000"/>
                    </a:srgbClr>
                  </a:outerShdw>
                </a:effectLst>
                <a:latin typeface="Arial"/>
                <a:ea typeface="ＭＳ Ｐゴシック" charset="0"/>
                <a:cs typeface="Arial"/>
              </a:rPr>
              <a:t>6-7</a:t>
            </a:r>
            <a:r>
              <a:rPr lang="zh-TW" altLang="en-US" sz="3200" b="1" i="1" dirty="0">
                <a:ln w="12700">
                  <a:solidFill>
                    <a:srgbClr val="000000">
                      <a:satMod val="155000"/>
                    </a:srgbClr>
                  </a:solidFill>
                  <a:prstDash val="solid"/>
                </a:ln>
                <a:solidFill>
                  <a:srgbClr val="FFFFFF"/>
                </a:solidFill>
                <a:effectLst>
                  <a:outerShdw blurRad="41275" dist="20320" dir="1800000" algn="tl" rotWithShape="0">
                    <a:srgbClr val="000000">
                      <a:alpha val="40000"/>
                    </a:srgbClr>
                  </a:outerShdw>
                </a:effectLst>
                <a:latin typeface="Arial"/>
                <a:ea typeface="ＭＳ Ｐゴシック" charset="0"/>
                <a:cs typeface="Arial"/>
              </a:rPr>
              <a:t>来支持你的答案</a:t>
            </a:r>
            <a:endParaRPr lang="en-US" sz="3200" b="1" i="1" dirty="0">
              <a:ln w="12700">
                <a:solidFill>
                  <a:srgbClr val="000000">
                    <a:satMod val="155000"/>
                  </a:srgbClr>
                </a:solidFill>
                <a:prstDash val="solid"/>
              </a:ln>
              <a:solidFill>
                <a:srgbClr val="FFFFFF"/>
              </a:solidFill>
              <a:effectLst>
                <a:outerShdw blurRad="41275" dist="20320" dir="1800000" algn="tl" rotWithShape="0">
                  <a:srgbClr val="000000">
                    <a:alpha val="40000"/>
                  </a:srgbClr>
                </a:outerShdw>
              </a:effectLst>
              <a:latin typeface="Arial"/>
              <a:ea typeface="ＭＳ Ｐゴシック" charset="0"/>
              <a:cs typeface="Arial"/>
            </a:endParaRPr>
          </a:p>
        </p:txBody>
      </p:sp>
      <p:pic>
        <p:nvPicPr>
          <p:cNvPr id="21" name="Picture 10" descr="DeathDickens.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164388" y="2520950"/>
            <a:ext cx="1944687" cy="2684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 name="Text Box 14"/>
          <p:cNvSpPr txBox="1">
            <a:spLocks noChangeArrowheads="1"/>
          </p:cNvSpPr>
          <p:nvPr/>
        </p:nvSpPr>
        <p:spPr bwMode="auto">
          <a:xfrm>
            <a:off x="7885113" y="188913"/>
            <a:ext cx="869950" cy="461962"/>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defTabSz="914400" eaLnBrk="1" fontAlgn="base" hangingPunct="1">
              <a:spcBef>
                <a:spcPct val="50000"/>
              </a:spcBef>
              <a:spcAft>
                <a:spcPct val="0"/>
              </a:spcAft>
            </a:pPr>
            <a:r>
              <a:rPr lang="en-US" b="1" dirty="0">
                <a:solidFill>
                  <a:srgbClr val="FFFFFF"/>
                </a:solidFill>
                <a:latin typeface="Arial" charset="0"/>
              </a:rPr>
              <a:t>154a</a:t>
            </a:r>
            <a:endParaRPr lang="en-US" b="1" dirty="0">
              <a:solidFill>
                <a:srgbClr val="5A5C6C"/>
              </a:solidFill>
              <a:latin typeface="Arial" charset="0"/>
            </a:endParaRPr>
          </a:p>
        </p:txBody>
      </p:sp>
    </p:spTree>
    <p:extLst>
      <p:ext uri="{BB962C8B-B14F-4D97-AF65-F5344CB8AC3E}">
        <p14:creationId xmlns:p14="http://schemas.microsoft.com/office/powerpoint/2010/main" val="14791893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 calcmode="lin" valueType="num">
                                      <p:cBhvr additive="base">
                                        <p:cTn id="17" dur="500"/>
                                        <p:tgtEl>
                                          <p:spTgt spid="19">
                                            <p:txEl>
                                              <p:pRg st="0" end="0"/>
                                            </p:txEl>
                                          </p:spTgt>
                                        </p:tgtEl>
                                        <p:attrNameLst>
                                          <p:attrName>ppt_y</p:attrName>
                                        </p:attrNameLst>
                                      </p:cBhvr>
                                      <p:tavLst>
                                        <p:tav tm="0">
                                          <p:val>
                                            <p:strVal val="#ppt_y+#ppt_h*1.125000"/>
                                          </p:val>
                                        </p:tav>
                                        <p:tav tm="100000">
                                          <p:val>
                                            <p:strVal val="#ppt_y"/>
                                          </p:val>
                                        </p:tav>
                                      </p:tavLst>
                                    </p:anim>
                                    <p:animEffect transition="in" filter="wipe(up)">
                                      <p:cBhvr>
                                        <p:cTn id="18" dur="500"/>
                                        <p:tgtEl>
                                          <p:spTgt spid="1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nodeType="clickEffect">
                                  <p:stCondLst>
                                    <p:cond delay="0"/>
                                  </p:stCondLst>
                                  <p:childTnLst>
                                    <p:set>
                                      <p:cBhvr>
                                        <p:cTn id="22" dur="1" fill="hold">
                                          <p:stCondLst>
                                            <p:cond delay="0"/>
                                          </p:stCondLst>
                                        </p:cTn>
                                        <p:tgtEl>
                                          <p:spTgt spid="19">
                                            <p:txEl>
                                              <p:pRg st="1" end="1"/>
                                            </p:txEl>
                                          </p:spTgt>
                                        </p:tgtEl>
                                        <p:attrNameLst>
                                          <p:attrName>style.visibility</p:attrName>
                                        </p:attrNameLst>
                                      </p:cBhvr>
                                      <p:to>
                                        <p:strVal val="visible"/>
                                      </p:to>
                                    </p:set>
                                    <p:anim calcmode="lin" valueType="num">
                                      <p:cBhvr additive="base">
                                        <p:cTn id="23" dur="500"/>
                                        <p:tgtEl>
                                          <p:spTgt spid="19">
                                            <p:txEl>
                                              <p:pRg st="1" end="1"/>
                                            </p:txEl>
                                          </p:spTgt>
                                        </p:tgtEl>
                                        <p:attrNameLst>
                                          <p:attrName>ppt_y</p:attrName>
                                        </p:attrNameLst>
                                      </p:cBhvr>
                                      <p:tavLst>
                                        <p:tav tm="0">
                                          <p:val>
                                            <p:strVal val="#ppt_y+#ppt_h*1.125000"/>
                                          </p:val>
                                        </p:tav>
                                        <p:tav tm="100000">
                                          <p:val>
                                            <p:strVal val="#ppt_y"/>
                                          </p:val>
                                        </p:tav>
                                      </p:tavLst>
                                    </p:anim>
                                    <p:animEffect transition="in" filter="wipe(up)">
                                      <p:cBhvr>
                                        <p:cTn id="24" dur="500"/>
                                        <p:tgtEl>
                                          <p:spTgt spid="19">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nodeType="clickEffect">
                                  <p:stCondLst>
                                    <p:cond delay="0"/>
                                  </p:stCondLst>
                                  <p:childTnLst>
                                    <p:set>
                                      <p:cBhvr>
                                        <p:cTn id="28" dur="1" fill="hold">
                                          <p:stCondLst>
                                            <p:cond delay="0"/>
                                          </p:stCondLst>
                                        </p:cTn>
                                        <p:tgtEl>
                                          <p:spTgt spid="19">
                                            <p:txEl>
                                              <p:pRg st="2" end="2"/>
                                            </p:txEl>
                                          </p:spTgt>
                                        </p:tgtEl>
                                        <p:attrNameLst>
                                          <p:attrName>style.visibility</p:attrName>
                                        </p:attrNameLst>
                                      </p:cBhvr>
                                      <p:to>
                                        <p:strVal val="visible"/>
                                      </p:to>
                                    </p:set>
                                    <p:anim calcmode="lin" valueType="num">
                                      <p:cBhvr additive="base">
                                        <p:cTn id="29" dur="500"/>
                                        <p:tgtEl>
                                          <p:spTgt spid="19">
                                            <p:txEl>
                                              <p:pRg st="2" end="2"/>
                                            </p:txEl>
                                          </p:spTgt>
                                        </p:tgtEl>
                                        <p:attrNameLst>
                                          <p:attrName>ppt_y</p:attrName>
                                        </p:attrNameLst>
                                      </p:cBhvr>
                                      <p:tavLst>
                                        <p:tav tm="0">
                                          <p:val>
                                            <p:strVal val="#ppt_y+#ppt_h*1.125000"/>
                                          </p:val>
                                        </p:tav>
                                        <p:tav tm="100000">
                                          <p:val>
                                            <p:strVal val="#ppt_y"/>
                                          </p:val>
                                        </p:tav>
                                      </p:tavLst>
                                    </p:anim>
                                    <p:animEffect transition="in" filter="wipe(up)">
                                      <p:cBhvr>
                                        <p:cTn id="30" dur="500"/>
                                        <p:tgtEl>
                                          <p:spTgt spid="19">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4" fill="hold" nodeType="clickEffect">
                                  <p:stCondLst>
                                    <p:cond delay="0"/>
                                  </p:stCondLst>
                                  <p:childTnLst>
                                    <p:set>
                                      <p:cBhvr>
                                        <p:cTn id="34" dur="1" fill="hold">
                                          <p:stCondLst>
                                            <p:cond delay="0"/>
                                          </p:stCondLst>
                                        </p:cTn>
                                        <p:tgtEl>
                                          <p:spTgt spid="19">
                                            <p:txEl>
                                              <p:pRg st="3" end="3"/>
                                            </p:txEl>
                                          </p:spTgt>
                                        </p:tgtEl>
                                        <p:attrNameLst>
                                          <p:attrName>style.visibility</p:attrName>
                                        </p:attrNameLst>
                                      </p:cBhvr>
                                      <p:to>
                                        <p:strVal val="visible"/>
                                      </p:to>
                                    </p:set>
                                    <p:anim calcmode="lin" valueType="num">
                                      <p:cBhvr additive="base">
                                        <p:cTn id="35" dur="500"/>
                                        <p:tgtEl>
                                          <p:spTgt spid="19">
                                            <p:txEl>
                                              <p:pRg st="3" end="3"/>
                                            </p:txEl>
                                          </p:spTgt>
                                        </p:tgtEl>
                                        <p:attrNameLst>
                                          <p:attrName>ppt_y</p:attrName>
                                        </p:attrNameLst>
                                      </p:cBhvr>
                                      <p:tavLst>
                                        <p:tav tm="0">
                                          <p:val>
                                            <p:strVal val="#ppt_y+#ppt_h*1.125000"/>
                                          </p:val>
                                        </p:tav>
                                        <p:tav tm="100000">
                                          <p:val>
                                            <p:strVal val="#ppt_y"/>
                                          </p:val>
                                        </p:tav>
                                      </p:tavLst>
                                    </p:anim>
                                    <p:animEffect transition="in" filter="wipe(up)">
                                      <p:cBhvr>
                                        <p:cTn id="36" dur="500"/>
                                        <p:tgtEl>
                                          <p:spTgt spid="19">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0" name="Group 19"/>
          <p:cNvGrpSpPr/>
          <p:nvPr/>
        </p:nvGrpSpPr>
        <p:grpSpPr>
          <a:xfrm>
            <a:off x="0" y="-1"/>
            <a:ext cx="9154322" cy="6231467"/>
            <a:chOff x="0" y="-1"/>
            <a:chExt cx="9154322" cy="6231467"/>
          </a:xfrm>
        </p:grpSpPr>
        <p:pic>
          <p:nvPicPr>
            <p:cNvPr id="3" name="Picture 2"/>
            <p:cNvPicPr>
              <a:picLocks noChangeAspect="1"/>
            </p:cNvPicPr>
            <p:nvPr/>
          </p:nvPicPr>
          <p:blipFill>
            <a:blip r:embed="rId3"/>
            <a:stretch>
              <a:fillRect/>
            </a:stretch>
          </p:blipFill>
          <p:spPr>
            <a:xfrm>
              <a:off x="0" y="-1"/>
              <a:ext cx="9154322" cy="6231467"/>
            </a:xfrm>
            <a:prstGeom prst="rect">
              <a:avLst/>
            </a:prstGeom>
          </p:spPr>
        </p:pic>
        <p:sp>
          <p:nvSpPr>
            <p:cNvPr id="12" name="Rectangle 11"/>
            <p:cNvSpPr/>
            <p:nvPr/>
          </p:nvSpPr>
          <p:spPr bwMode="auto">
            <a:xfrm>
              <a:off x="5314949" y="1049867"/>
              <a:ext cx="3829051" cy="54186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3" name="TextBox 12"/>
            <p:cNvSpPr txBox="1"/>
            <p:nvPr/>
          </p:nvSpPr>
          <p:spPr>
            <a:xfrm>
              <a:off x="1458122" y="5577480"/>
              <a:ext cx="3848101" cy="461665"/>
            </a:xfrm>
            <a:prstGeom prst="rect">
              <a:avLst/>
            </a:prstGeom>
            <a:solidFill>
              <a:srgbClr val="002BB3"/>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FFFFFF"/>
                </a:solidFill>
                <a:effectLst/>
                <a:uLnTx/>
                <a:uFillTx/>
                <a:latin typeface="Arial"/>
                <a:ea typeface="+mn-ea"/>
                <a:cs typeface="Arial"/>
              </a:endParaRPr>
            </a:p>
          </p:txBody>
        </p:sp>
        <p:sp>
          <p:nvSpPr>
            <p:cNvPr id="14" name="TextBox 13"/>
            <p:cNvSpPr txBox="1"/>
            <p:nvPr/>
          </p:nvSpPr>
          <p:spPr>
            <a:xfrm>
              <a:off x="2096062" y="4972542"/>
              <a:ext cx="3848101" cy="461665"/>
            </a:xfrm>
            <a:prstGeom prst="rect">
              <a:avLst/>
            </a:prstGeom>
            <a:solidFill>
              <a:srgbClr val="0441F7"/>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FFFFFF"/>
                </a:solidFill>
                <a:effectLst/>
                <a:uLnTx/>
                <a:uFillTx/>
                <a:latin typeface="Arial"/>
                <a:ea typeface="+mn-ea"/>
                <a:cs typeface="Arial"/>
              </a:endParaRPr>
            </a:p>
          </p:txBody>
        </p:sp>
        <p:sp>
          <p:nvSpPr>
            <p:cNvPr id="15" name="TextBox 14"/>
            <p:cNvSpPr txBox="1"/>
            <p:nvPr/>
          </p:nvSpPr>
          <p:spPr>
            <a:xfrm>
              <a:off x="2691774" y="4317640"/>
              <a:ext cx="4052490" cy="461665"/>
            </a:xfrm>
            <a:prstGeom prst="rect">
              <a:avLst/>
            </a:prstGeom>
            <a:solidFill>
              <a:srgbClr val="005ADC"/>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FFFFFF"/>
                </a:solidFill>
                <a:effectLst/>
                <a:uLnTx/>
                <a:uFillTx/>
                <a:latin typeface="Arial"/>
                <a:ea typeface="+mn-ea"/>
                <a:cs typeface="Arial"/>
              </a:endParaRPr>
            </a:p>
          </p:txBody>
        </p:sp>
        <p:sp>
          <p:nvSpPr>
            <p:cNvPr id="16" name="TextBox 15"/>
            <p:cNvSpPr txBox="1"/>
            <p:nvPr/>
          </p:nvSpPr>
          <p:spPr>
            <a:xfrm>
              <a:off x="3228878" y="3669940"/>
              <a:ext cx="4210052" cy="461665"/>
            </a:xfrm>
            <a:prstGeom prst="rect">
              <a:avLst/>
            </a:prstGeom>
            <a:solidFill>
              <a:srgbClr val="0175FF"/>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FFFFFF"/>
                </a:solidFill>
                <a:effectLst/>
                <a:uLnTx/>
                <a:uFillTx/>
                <a:latin typeface="Arial"/>
                <a:ea typeface="+mn-ea"/>
                <a:cs typeface="Arial"/>
              </a:endParaRPr>
            </a:p>
          </p:txBody>
        </p:sp>
        <p:sp>
          <p:nvSpPr>
            <p:cNvPr id="17" name="TextBox 16"/>
            <p:cNvSpPr txBox="1"/>
            <p:nvPr/>
          </p:nvSpPr>
          <p:spPr>
            <a:xfrm>
              <a:off x="3925144" y="3040396"/>
              <a:ext cx="4038602" cy="461665"/>
            </a:xfrm>
            <a:prstGeom prst="rect">
              <a:avLst/>
            </a:prstGeom>
            <a:solidFill>
              <a:srgbClr val="008EFF"/>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FFFFFF"/>
                </a:solidFill>
                <a:effectLst/>
                <a:uLnTx/>
                <a:uFillTx/>
                <a:latin typeface="Arial"/>
                <a:ea typeface="+mn-ea"/>
                <a:cs typeface="Arial"/>
              </a:endParaRPr>
            </a:p>
          </p:txBody>
        </p:sp>
        <p:sp>
          <p:nvSpPr>
            <p:cNvPr id="18" name="TextBox 17"/>
            <p:cNvSpPr txBox="1"/>
            <p:nvPr/>
          </p:nvSpPr>
          <p:spPr>
            <a:xfrm>
              <a:off x="4558957" y="2431690"/>
              <a:ext cx="3848101" cy="461665"/>
            </a:xfrm>
            <a:prstGeom prst="rect">
              <a:avLst/>
            </a:prstGeom>
            <a:solidFill>
              <a:srgbClr val="00A4FF"/>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FFFFFF"/>
                </a:solidFill>
                <a:effectLst/>
                <a:uLnTx/>
                <a:uFillTx/>
                <a:latin typeface="Arial"/>
                <a:ea typeface="+mn-ea"/>
                <a:cs typeface="Arial"/>
              </a:endParaRPr>
            </a:p>
          </p:txBody>
        </p:sp>
        <p:sp>
          <p:nvSpPr>
            <p:cNvPr id="19" name="TextBox 18"/>
            <p:cNvSpPr txBox="1"/>
            <p:nvPr/>
          </p:nvSpPr>
          <p:spPr>
            <a:xfrm>
              <a:off x="5163113" y="1783990"/>
              <a:ext cx="3448052" cy="461665"/>
            </a:xfrm>
            <a:prstGeom prst="rect">
              <a:avLst/>
            </a:prstGeom>
            <a:solidFill>
              <a:srgbClr val="04B3FE"/>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FFFFFF"/>
                </a:solidFill>
                <a:effectLst/>
                <a:uLnTx/>
                <a:uFillTx/>
                <a:latin typeface="Arial"/>
                <a:ea typeface="+mn-ea"/>
                <a:cs typeface="Arial"/>
              </a:endParaRPr>
            </a:p>
          </p:txBody>
        </p:sp>
      </p:grpSp>
      <p:sp>
        <p:nvSpPr>
          <p:cNvPr id="2" name="Title 1"/>
          <p:cNvSpPr>
            <a:spLocks noGrp="1"/>
          </p:cNvSpPr>
          <p:nvPr>
            <p:ph type="title"/>
          </p:nvPr>
        </p:nvSpPr>
        <p:spPr>
          <a:xfrm>
            <a:off x="38100" y="44450"/>
            <a:ext cx="4122787" cy="2367518"/>
          </a:xfrm>
        </p:spPr>
        <p:txBody>
          <a:bodyPr/>
          <a:lstStyle/>
          <a:p>
            <a:r>
              <a:rPr lang="en-US" sz="3600" b="1" dirty="0">
                <a:solidFill>
                  <a:schemeClr val="tx1"/>
                </a:solidFill>
                <a:effectLst/>
              </a:rPr>
              <a:t>THE LADDER OF SELF ESTEEM</a:t>
            </a:r>
          </a:p>
        </p:txBody>
      </p:sp>
      <p:sp>
        <p:nvSpPr>
          <p:cNvPr id="4" name="TextBox 3"/>
          <p:cNvSpPr txBox="1"/>
          <p:nvPr/>
        </p:nvSpPr>
        <p:spPr>
          <a:xfrm>
            <a:off x="1504152" y="5576088"/>
            <a:ext cx="724059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FFFFFF"/>
                </a:solidFill>
                <a:effectLst/>
                <a:uLnTx/>
                <a:uFillTx/>
                <a:latin typeface="Arial"/>
                <a:ea typeface="+mn-ea"/>
                <a:cs typeface="Arial"/>
              </a:rPr>
              <a:t>I WON'T DO IT</a:t>
            </a:r>
            <a:endParaRPr kumimoji="0" lang="en-GB" sz="2400" b="0" i="0" u="none" strike="noStrike" kern="1200" cap="none" spc="0" normalizeH="0" baseline="0" noProof="0" dirty="0">
              <a:ln>
                <a:noFill/>
              </a:ln>
              <a:solidFill>
                <a:srgbClr val="FFFFFF"/>
              </a:solidFill>
              <a:effectLst/>
              <a:uLnTx/>
              <a:uFillTx/>
              <a:latin typeface="Arial"/>
              <a:ea typeface="+mn-ea"/>
              <a:cs typeface="Arial"/>
            </a:endParaRPr>
          </a:p>
        </p:txBody>
      </p:sp>
      <p:sp>
        <p:nvSpPr>
          <p:cNvPr id="5" name="TextBox 4"/>
          <p:cNvSpPr txBox="1"/>
          <p:nvPr/>
        </p:nvSpPr>
        <p:spPr>
          <a:xfrm>
            <a:off x="2057396" y="4913659"/>
            <a:ext cx="665004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FFFFFF"/>
                </a:solidFill>
                <a:effectLst/>
                <a:uLnTx/>
                <a:uFillTx/>
                <a:latin typeface="Arial"/>
                <a:ea typeface="+mn-ea"/>
                <a:cs typeface="Arial"/>
              </a:rPr>
              <a:t>I CAN'T DO IT</a:t>
            </a:r>
            <a:endParaRPr kumimoji="0" lang="en-GB" sz="2400" b="0" i="0" u="none" strike="noStrike" kern="1200" cap="none" spc="0" normalizeH="0" baseline="0" noProof="0" dirty="0">
              <a:ln>
                <a:noFill/>
              </a:ln>
              <a:solidFill>
                <a:srgbClr val="FFFFFF"/>
              </a:solidFill>
              <a:effectLst/>
              <a:uLnTx/>
              <a:uFillTx/>
              <a:latin typeface="Arial"/>
              <a:ea typeface="+mn-ea"/>
              <a:cs typeface="Arial"/>
            </a:endParaRPr>
          </a:p>
        </p:txBody>
      </p:sp>
      <p:sp>
        <p:nvSpPr>
          <p:cNvPr id="6" name="TextBox 5"/>
          <p:cNvSpPr txBox="1"/>
          <p:nvPr/>
        </p:nvSpPr>
        <p:spPr>
          <a:xfrm>
            <a:off x="2690414" y="4277878"/>
            <a:ext cx="605433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FFFFFF"/>
                </a:solidFill>
                <a:effectLst/>
                <a:uLnTx/>
                <a:uFillTx/>
                <a:latin typeface="Arial"/>
                <a:ea typeface="+mn-ea"/>
                <a:cs typeface="Arial"/>
              </a:rPr>
              <a:t>I WANT TO DO IT</a:t>
            </a:r>
            <a:endParaRPr kumimoji="0" lang="en-GB" sz="2400" b="0" i="0" u="none" strike="noStrike" kern="1200" cap="none" spc="0" normalizeH="0" baseline="0" noProof="0" dirty="0">
              <a:ln>
                <a:noFill/>
              </a:ln>
              <a:solidFill>
                <a:srgbClr val="FFFFFF"/>
              </a:solidFill>
              <a:effectLst/>
              <a:uLnTx/>
              <a:uFillTx/>
              <a:latin typeface="Arial"/>
              <a:ea typeface="+mn-ea"/>
              <a:cs typeface="Arial"/>
            </a:endParaRPr>
          </a:p>
        </p:txBody>
      </p:sp>
      <p:sp>
        <p:nvSpPr>
          <p:cNvPr id="7" name="TextBox 6"/>
          <p:cNvSpPr txBox="1"/>
          <p:nvPr/>
        </p:nvSpPr>
        <p:spPr>
          <a:xfrm>
            <a:off x="3313427" y="3652419"/>
            <a:ext cx="5394013"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FFFFFF"/>
                </a:solidFill>
                <a:effectLst/>
                <a:uLnTx/>
                <a:uFillTx/>
                <a:latin typeface="Arial"/>
                <a:ea typeface="+mn-ea"/>
                <a:cs typeface="Arial"/>
              </a:rPr>
              <a:t>HOW DO I DO IT?</a:t>
            </a:r>
            <a:endParaRPr kumimoji="0" lang="en-GB" sz="2400" b="0" i="0" u="none" strike="noStrike" kern="1200" cap="none" spc="0" normalizeH="0" baseline="0" noProof="0" dirty="0">
              <a:ln>
                <a:noFill/>
              </a:ln>
              <a:solidFill>
                <a:srgbClr val="FFFFFF"/>
              </a:solidFill>
              <a:effectLst/>
              <a:uLnTx/>
              <a:uFillTx/>
              <a:latin typeface="Arial"/>
              <a:ea typeface="+mn-ea"/>
              <a:cs typeface="Arial"/>
            </a:endParaRPr>
          </a:p>
        </p:txBody>
      </p:sp>
      <p:sp>
        <p:nvSpPr>
          <p:cNvPr id="8" name="TextBox 7"/>
          <p:cNvSpPr txBox="1"/>
          <p:nvPr/>
        </p:nvSpPr>
        <p:spPr>
          <a:xfrm>
            <a:off x="3902498" y="3048873"/>
            <a:ext cx="480494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FFFFFF"/>
                </a:solidFill>
                <a:effectLst/>
                <a:uLnTx/>
                <a:uFillTx/>
                <a:latin typeface="Arial"/>
                <a:ea typeface="+mn-ea"/>
                <a:cs typeface="Arial"/>
              </a:rPr>
              <a:t>I'LL TRY TO DO IT</a:t>
            </a:r>
            <a:endParaRPr kumimoji="0" lang="en-GB" sz="2400" b="0" i="0" u="none" strike="noStrike" kern="1200" cap="none" spc="0" normalizeH="0" baseline="0" noProof="0" dirty="0">
              <a:ln>
                <a:noFill/>
              </a:ln>
              <a:solidFill>
                <a:srgbClr val="FFFFFF"/>
              </a:solidFill>
              <a:effectLst/>
              <a:uLnTx/>
              <a:uFillTx/>
              <a:latin typeface="Arial"/>
              <a:ea typeface="+mn-ea"/>
              <a:cs typeface="Arial"/>
            </a:endParaRPr>
          </a:p>
        </p:txBody>
      </p:sp>
      <p:sp>
        <p:nvSpPr>
          <p:cNvPr id="9" name="TextBox 8"/>
          <p:cNvSpPr txBox="1"/>
          <p:nvPr/>
        </p:nvSpPr>
        <p:spPr>
          <a:xfrm>
            <a:off x="4536312" y="2401254"/>
            <a:ext cx="417112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FFFFFF"/>
                </a:solidFill>
                <a:effectLst/>
                <a:uLnTx/>
                <a:uFillTx/>
                <a:latin typeface="Arial"/>
                <a:ea typeface="+mn-ea"/>
                <a:cs typeface="Arial"/>
              </a:rPr>
              <a:t>I CAN DO IT</a:t>
            </a:r>
            <a:endParaRPr kumimoji="0" lang="en-GB" sz="2400" b="0" i="0" u="none" strike="noStrike" kern="1200" cap="none" spc="0" normalizeH="0" baseline="0" noProof="0" dirty="0">
              <a:ln>
                <a:noFill/>
              </a:ln>
              <a:solidFill>
                <a:srgbClr val="FFFFFF"/>
              </a:solidFill>
              <a:effectLst/>
              <a:uLnTx/>
              <a:uFillTx/>
              <a:latin typeface="Arial"/>
              <a:ea typeface="+mn-ea"/>
              <a:cs typeface="Arial"/>
            </a:endParaRPr>
          </a:p>
        </p:txBody>
      </p:sp>
      <p:sp>
        <p:nvSpPr>
          <p:cNvPr id="10" name="TextBox 9"/>
          <p:cNvSpPr txBox="1"/>
          <p:nvPr/>
        </p:nvSpPr>
        <p:spPr>
          <a:xfrm>
            <a:off x="5138458" y="1758496"/>
            <a:ext cx="362384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FFFFFF"/>
                </a:solidFill>
                <a:effectLst/>
                <a:uLnTx/>
                <a:uFillTx/>
                <a:latin typeface="Arial"/>
                <a:ea typeface="+mn-ea"/>
                <a:cs typeface="Arial"/>
              </a:rPr>
              <a:t>I WILL DO IT</a:t>
            </a:r>
            <a:endParaRPr kumimoji="0" lang="en-GB" sz="2400" b="0" i="0" u="none" strike="noStrike" kern="1200" cap="none" spc="0" normalizeH="0" baseline="0" noProof="0" dirty="0">
              <a:ln>
                <a:noFill/>
              </a:ln>
              <a:solidFill>
                <a:srgbClr val="FFFFFF"/>
              </a:solidFill>
              <a:effectLst/>
              <a:uLnTx/>
              <a:uFillTx/>
              <a:latin typeface="Arial"/>
              <a:ea typeface="+mn-ea"/>
              <a:cs typeface="Arial"/>
            </a:endParaRPr>
          </a:p>
        </p:txBody>
      </p:sp>
      <p:sp>
        <p:nvSpPr>
          <p:cNvPr id="11" name="TextBox 10"/>
          <p:cNvSpPr txBox="1"/>
          <p:nvPr/>
        </p:nvSpPr>
        <p:spPr>
          <a:xfrm>
            <a:off x="5325927" y="945402"/>
            <a:ext cx="3829051"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000000"/>
                </a:solidFill>
                <a:effectLst/>
                <a:uLnTx/>
                <a:uFillTx/>
                <a:latin typeface="Arial"/>
                <a:ea typeface="+mn-ea"/>
                <a:cs typeface="Arial"/>
              </a:rPr>
              <a:t>YES, I DID IT!</a:t>
            </a:r>
            <a:endParaRPr kumimoji="0" lang="en-GB" sz="3600" b="1" i="0" u="none" strike="noStrike" kern="1200" cap="none" spc="0" normalizeH="0" baseline="0" noProof="0" dirty="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3564289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40386" name="Picture 2" descr="DD01338_"/>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724400" y="1828800"/>
            <a:ext cx="1993900" cy="660400"/>
          </a:xfrm>
          <a:prstGeom prst="rect">
            <a:avLst/>
          </a:prstGeom>
          <a:solidFill>
            <a:srgbClr val="CC0099"/>
          </a:solidFill>
          <a:ln>
            <a:noFill/>
          </a:ln>
          <a:extLst>
            <a:ext uri="{91240B29-F687-4f45-9708-019B960494DF}">
              <a14:hiddenLine xmlns:a14="http://schemas.microsoft.com/office/drawing/2010/main" xmlns="" w="9525">
                <a:solidFill>
                  <a:srgbClr val="000000"/>
                </a:solidFill>
                <a:miter lim="800000"/>
                <a:headEnd/>
                <a:tailEnd/>
              </a14:hiddenLine>
            </a:ext>
          </a:extLst>
        </p:spPr>
      </p:pic>
      <p:pic>
        <p:nvPicPr>
          <p:cNvPr id="1040387" name="Picture 3" descr="ag00396_"/>
          <p:cNvPicPr>
            <a:picLocks noChangeAspect="1" noChangeArrowheads="1" noCrop="1"/>
          </p:cNvPicPr>
          <p:nvPr/>
        </p:nvPicPr>
        <p:blipFill>
          <a:blip r:embed="rId6">
            <a:extLst>
              <a:ext uri="{28A0092B-C50C-407E-A947-70E740481C1C}">
                <a14:useLocalDpi xmlns:a14="http://schemas.microsoft.com/office/drawing/2010/main"/>
              </a:ext>
            </a:extLst>
          </a:blip>
          <a:srcRect/>
          <a:stretch>
            <a:fillRect/>
          </a:stretch>
        </p:blipFill>
        <p:spPr bwMode="auto">
          <a:xfrm>
            <a:off x="7772400" y="5437188"/>
            <a:ext cx="1736725" cy="1268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40388" name="j0074308.mid">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7">
            <a:extLst>
              <a:ext uri="{28A0092B-C50C-407E-A947-70E740481C1C}">
                <a14:useLocalDpi xmlns:a14="http://schemas.microsoft.com/office/drawing/2010/main" val="0"/>
              </a:ext>
            </a:extLst>
          </a:blip>
          <a:srcRect/>
          <a:stretch>
            <a:fillRect/>
          </a:stretch>
        </p:blipFill>
        <p:spPr bwMode="auto">
          <a:xfrm>
            <a:off x="152400" y="762000"/>
            <a:ext cx="304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583685" name="Group 5"/>
          <p:cNvGrpSpPr>
            <a:grpSpLocks/>
          </p:cNvGrpSpPr>
          <p:nvPr/>
        </p:nvGrpSpPr>
        <p:grpSpPr bwMode="auto">
          <a:xfrm>
            <a:off x="0" y="609600"/>
            <a:ext cx="9144000" cy="5676900"/>
            <a:chOff x="-3" y="-3"/>
            <a:chExt cx="3873" cy="2732"/>
          </a:xfrm>
        </p:grpSpPr>
        <p:grpSp>
          <p:nvGrpSpPr>
            <p:cNvPr id="583689" name="Group 6"/>
            <p:cNvGrpSpPr>
              <a:grpSpLocks/>
            </p:cNvGrpSpPr>
            <p:nvPr/>
          </p:nvGrpSpPr>
          <p:grpSpPr bwMode="auto">
            <a:xfrm>
              <a:off x="0" y="0"/>
              <a:ext cx="3867" cy="2726"/>
              <a:chOff x="0" y="0"/>
              <a:chExt cx="3867" cy="2726"/>
            </a:xfrm>
          </p:grpSpPr>
          <p:grpSp>
            <p:nvGrpSpPr>
              <p:cNvPr id="583691" name="Group 7"/>
              <p:cNvGrpSpPr>
                <a:grpSpLocks/>
              </p:cNvGrpSpPr>
              <p:nvPr/>
            </p:nvGrpSpPr>
            <p:grpSpPr bwMode="auto">
              <a:xfrm>
                <a:off x="0" y="0"/>
                <a:ext cx="3867" cy="422"/>
                <a:chOff x="0" y="0"/>
                <a:chExt cx="3867" cy="422"/>
              </a:xfrm>
            </p:grpSpPr>
            <p:sp>
              <p:nvSpPr>
                <p:cNvPr id="583740" name="Rectangle 8"/>
                <p:cNvSpPr>
                  <a:spLocks noChangeArrowheads="1"/>
                </p:cNvSpPr>
                <p:nvPr/>
              </p:nvSpPr>
              <p:spPr bwMode="auto">
                <a:xfrm>
                  <a:off x="0" y="0"/>
                  <a:ext cx="3867" cy="422"/>
                </a:xfrm>
                <a:prstGeom prst="rect">
                  <a:avLst/>
                </a:prstGeom>
                <a:solidFill>
                  <a:srgbClr val="00008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fontAlgn="base">
                    <a:spcBef>
                      <a:spcPct val="0"/>
                    </a:spcBef>
                    <a:spcAft>
                      <a:spcPct val="0"/>
                    </a:spcAft>
                  </a:pPr>
                  <a:endParaRPr lang="zh-CN" altLang="en-US" sz="3600">
                    <a:solidFill>
                      <a:srgbClr val="000066"/>
                    </a:solidFill>
                    <a:latin typeface="Times New Roman" charset="0"/>
                    <a:ea typeface="SimSun" charset="0"/>
                  </a:endParaRPr>
                </a:p>
              </p:txBody>
            </p:sp>
            <p:grpSp>
              <p:nvGrpSpPr>
                <p:cNvPr id="583741" name="Group 9"/>
                <p:cNvGrpSpPr>
                  <a:grpSpLocks/>
                </p:cNvGrpSpPr>
                <p:nvPr/>
              </p:nvGrpSpPr>
              <p:grpSpPr bwMode="auto">
                <a:xfrm>
                  <a:off x="0" y="0"/>
                  <a:ext cx="3867" cy="422"/>
                  <a:chOff x="0" y="0"/>
                  <a:chExt cx="3867" cy="422"/>
                </a:xfrm>
              </p:grpSpPr>
              <p:sp>
                <p:nvSpPr>
                  <p:cNvPr id="583742" name="Rectangle 10"/>
                  <p:cNvSpPr>
                    <a:spLocks noChangeArrowheads="1"/>
                  </p:cNvSpPr>
                  <p:nvPr/>
                </p:nvSpPr>
                <p:spPr bwMode="auto">
                  <a:xfrm>
                    <a:off x="43" y="0"/>
                    <a:ext cx="3781" cy="422"/>
                  </a:xfrm>
                  <a:prstGeom prst="rect">
                    <a:avLst/>
                  </a:prstGeom>
                  <a:solidFill>
                    <a:srgbClr val="00008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fontAlgn="base">
                      <a:spcBef>
                        <a:spcPct val="0"/>
                      </a:spcBef>
                      <a:spcAft>
                        <a:spcPct val="0"/>
                      </a:spcAft>
                    </a:pPr>
                    <a:endParaRPr lang="en-GB" altLang="zh-CN" sz="4000">
                      <a:solidFill>
                        <a:srgbClr val="FFFFFF"/>
                      </a:solidFill>
                      <a:latin typeface="Times New Roman" charset="0"/>
                      <a:ea typeface="ＭＳ Ｐゴシック" charset="0"/>
                      <a:cs typeface="ＭＳ Ｐゴシック" charset="0"/>
                    </a:endParaRPr>
                  </a:p>
                </p:txBody>
              </p:sp>
              <p:sp>
                <p:nvSpPr>
                  <p:cNvPr id="583743" name="Rectangle 11"/>
                  <p:cNvSpPr>
                    <a:spLocks noChangeArrowheads="1"/>
                  </p:cNvSpPr>
                  <p:nvPr/>
                </p:nvSpPr>
                <p:spPr bwMode="auto">
                  <a:xfrm>
                    <a:off x="0" y="0"/>
                    <a:ext cx="3867" cy="422"/>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zh-CN" altLang="en-US" sz="3600">
                      <a:solidFill>
                        <a:srgbClr val="000066"/>
                      </a:solidFill>
                      <a:latin typeface="Times New Roman" charset="0"/>
                      <a:ea typeface="SimSun" charset="0"/>
                    </a:endParaRPr>
                  </a:p>
                </p:txBody>
              </p:sp>
            </p:grpSp>
          </p:grpSp>
          <p:grpSp>
            <p:nvGrpSpPr>
              <p:cNvPr id="583692" name="Group 12"/>
              <p:cNvGrpSpPr>
                <a:grpSpLocks/>
              </p:cNvGrpSpPr>
              <p:nvPr/>
            </p:nvGrpSpPr>
            <p:grpSpPr bwMode="auto">
              <a:xfrm>
                <a:off x="0" y="422"/>
                <a:ext cx="722" cy="480"/>
                <a:chOff x="0" y="422"/>
                <a:chExt cx="722" cy="480"/>
              </a:xfrm>
            </p:grpSpPr>
            <p:sp>
              <p:nvSpPr>
                <p:cNvPr id="583738" name="Rectangle 13"/>
                <p:cNvSpPr>
                  <a:spLocks noChangeArrowheads="1"/>
                </p:cNvSpPr>
                <p:nvPr/>
              </p:nvSpPr>
              <p:spPr bwMode="auto">
                <a:xfrm>
                  <a:off x="43" y="422"/>
                  <a:ext cx="671" cy="4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fontAlgn="base">
                    <a:spcBef>
                      <a:spcPct val="0"/>
                    </a:spcBef>
                    <a:spcAft>
                      <a:spcPct val="0"/>
                    </a:spcAft>
                  </a:pPr>
                  <a:r>
                    <a:rPr lang="zh-CN" altLang="en-US" sz="2800" b="1" dirty="0">
                      <a:solidFill>
                        <a:srgbClr val="FFFFFF"/>
                      </a:solidFill>
                      <a:ea typeface="SimSun" charset="0"/>
                      <a:cs typeface="Arial" charset="0"/>
                    </a:rPr>
                    <a:t>耶稣给与我们</a:t>
                  </a:r>
                  <a:r>
                    <a:rPr lang="en-US" altLang="zh-CN" sz="2800" b="1" dirty="0">
                      <a:solidFill>
                        <a:srgbClr val="FFFFFF"/>
                      </a:solidFill>
                      <a:latin typeface="Times New Roman" charset="0"/>
                      <a:ea typeface="SimSun" charset="0"/>
                      <a:cs typeface="Arial" charset="0"/>
                    </a:rPr>
                    <a:t>...</a:t>
                  </a:r>
                </a:p>
                <a:p>
                  <a:pPr defTabSz="914400" fontAlgn="base">
                    <a:spcBef>
                      <a:spcPct val="0"/>
                    </a:spcBef>
                    <a:spcAft>
                      <a:spcPct val="0"/>
                    </a:spcAft>
                  </a:pPr>
                  <a:endParaRPr lang="zh-CN" altLang="en-US" sz="2800" b="1" dirty="0">
                    <a:solidFill>
                      <a:srgbClr val="FFFFFF"/>
                    </a:solidFill>
                    <a:latin typeface="Times New Roman" charset="0"/>
                    <a:ea typeface="SimSun" charset="0"/>
                    <a:cs typeface="Arial" charset="0"/>
                  </a:endParaRPr>
                </a:p>
              </p:txBody>
            </p:sp>
            <p:sp>
              <p:nvSpPr>
                <p:cNvPr id="583739" name="Rectangle 14"/>
                <p:cNvSpPr>
                  <a:spLocks noChangeArrowheads="1"/>
                </p:cNvSpPr>
                <p:nvPr/>
              </p:nvSpPr>
              <p:spPr bwMode="auto">
                <a:xfrm>
                  <a:off x="0" y="422"/>
                  <a:ext cx="722" cy="480"/>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zh-CN" altLang="en-US" sz="3600">
                    <a:solidFill>
                      <a:srgbClr val="000066"/>
                    </a:solidFill>
                    <a:latin typeface="Times New Roman" charset="0"/>
                    <a:ea typeface="SimSun" charset="0"/>
                  </a:endParaRPr>
                </a:p>
              </p:txBody>
            </p:sp>
          </p:grpSp>
          <p:grpSp>
            <p:nvGrpSpPr>
              <p:cNvPr id="583693" name="Group 15"/>
              <p:cNvGrpSpPr>
                <a:grpSpLocks/>
              </p:cNvGrpSpPr>
              <p:nvPr/>
            </p:nvGrpSpPr>
            <p:grpSpPr bwMode="auto">
              <a:xfrm>
                <a:off x="722" y="422"/>
                <a:ext cx="456" cy="480"/>
                <a:chOff x="722" y="422"/>
                <a:chExt cx="456" cy="480"/>
              </a:xfrm>
            </p:grpSpPr>
            <p:sp>
              <p:nvSpPr>
                <p:cNvPr id="583736" name="Rectangle 16"/>
                <p:cNvSpPr>
                  <a:spLocks noChangeArrowheads="1"/>
                </p:cNvSpPr>
                <p:nvPr/>
              </p:nvSpPr>
              <p:spPr bwMode="auto">
                <a:xfrm>
                  <a:off x="765" y="422"/>
                  <a:ext cx="370" cy="4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fontAlgn="base">
                    <a:spcBef>
                      <a:spcPct val="0"/>
                    </a:spcBef>
                    <a:spcAft>
                      <a:spcPct val="0"/>
                    </a:spcAft>
                  </a:pPr>
                  <a:r>
                    <a:rPr lang="zh-CN" altLang="en-US" dirty="0">
                      <a:solidFill>
                        <a:srgbClr val="FFFFFF"/>
                      </a:solidFill>
                      <a:latin typeface="Times New Roman" charset="0"/>
                      <a:ea typeface="SimSun" charset="0"/>
                      <a:cs typeface="Times New Roman" charset="0"/>
                    </a:rPr>
                    <a:t> </a:t>
                  </a:r>
                </a:p>
                <a:p>
                  <a:pPr algn="ctr" defTabSz="914400" eaLnBrk="0" fontAlgn="base" hangingPunct="0">
                    <a:spcBef>
                      <a:spcPct val="0"/>
                    </a:spcBef>
                    <a:spcAft>
                      <a:spcPct val="0"/>
                    </a:spcAft>
                  </a:pPr>
                  <a:endParaRPr lang="zh-CN" altLang="en-US" dirty="0">
                    <a:solidFill>
                      <a:srgbClr val="FFFFFF"/>
                    </a:solidFill>
                    <a:latin typeface="Times New Roman" charset="0"/>
                    <a:ea typeface="SimSun" charset="0"/>
                    <a:cs typeface="Times New Roman" charset="0"/>
                  </a:endParaRPr>
                </a:p>
              </p:txBody>
            </p:sp>
            <p:sp>
              <p:nvSpPr>
                <p:cNvPr id="583737" name="Rectangle 17"/>
                <p:cNvSpPr>
                  <a:spLocks noChangeArrowheads="1"/>
                </p:cNvSpPr>
                <p:nvPr/>
              </p:nvSpPr>
              <p:spPr bwMode="auto">
                <a:xfrm>
                  <a:off x="722" y="422"/>
                  <a:ext cx="456" cy="480"/>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zh-CN" altLang="en-US" sz="3600">
                    <a:solidFill>
                      <a:srgbClr val="000066"/>
                    </a:solidFill>
                    <a:latin typeface="Times New Roman" charset="0"/>
                    <a:ea typeface="SimSun" charset="0"/>
                  </a:endParaRPr>
                </a:p>
              </p:txBody>
            </p:sp>
          </p:grpSp>
          <p:grpSp>
            <p:nvGrpSpPr>
              <p:cNvPr id="583694" name="Group 18"/>
              <p:cNvGrpSpPr>
                <a:grpSpLocks/>
              </p:cNvGrpSpPr>
              <p:nvPr/>
            </p:nvGrpSpPr>
            <p:grpSpPr bwMode="auto">
              <a:xfrm>
                <a:off x="1178" y="422"/>
                <a:ext cx="1492" cy="480"/>
                <a:chOff x="1178" y="422"/>
                <a:chExt cx="1492" cy="480"/>
              </a:xfrm>
            </p:grpSpPr>
            <p:sp>
              <p:nvSpPr>
                <p:cNvPr id="583734" name="Rectangle 19"/>
                <p:cNvSpPr>
                  <a:spLocks noChangeArrowheads="1"/>
                </p:cNvSpPr>
                <p:nvPr/>
              </p:nvSpPr>
              <p:spPr bwMode="auto">
                <a:xfrm>
                  <a:off x="1221" y="422"/>
                  <a:ext cx="1406" cy="4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fontAlgn="base">
                    <a:spcBef>
                      <a:spcPct val="0"/>
                    </a:spcBef>
                    <a:spcAft>
                      <a:spcPct val="0"/>
                    </a:spcAft>
                  </a:pPr>
                  <a:r>
                    <a:rPr lang="zh-CN" altLang="en-US" sz="3200" b="1" dirty="0">
                      <a:solidFill>
                        <a:srgbClr val="FFFFFF"/>
                      </a:solidFill>
                      <a:ea typeface="SimSun" charset="0"/>
                      <a:cs typeface="Arial" charset="0"/>
                    </a:rPr>
                    <a:t>原则</a:t>
                  </a:r>
                </a:p>
                <a:p>
                  <a:pPr algn="ctr" defTabSz="914400" eaLnBrk="0" fontAlgn="base" hangingPunct="0">
                    <a:spcBef>
                      <a:spcPct val="0"/>
                    </a:spcBef>
                    <a:spcAft>
                      <a:spcPct val="0"/>
                    </a:spcAft>
                  </a:pPr>
                  <a:endParaRPr lang="zh-CN" altLang="en-US" sz="3200" b="1" dirty="0">
                    <a:solidFill>
                      <a:srgbClr val="FFFFFF"/>
                    </a:solidFill>
                    <a:ea typeface="SimSun" charset="0"/>
                    <a:cs typeface="Arial" charset="0"/>
                  </a:endParaRPr>
                </a:p>
              </p:txBody>
            </p:sp>
            <p:sp>
              <p:nvSpPr>
                <p:cNvPr id="583735" name="Rectangle 20"/>
                <p:cNvSpPr>
                  <a:spLocks noChangeArrowheads="1"/>
                </p:cNvSpPr>
                <p:nvPr/>
              </p:nvSpPr>
              <p:spPr bwMode="auto">
                <a:xfrm>
                  <a:off x="1178" y="422"/>
                  <a:ext cx="1492" cy="480"/>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zh-CN" altLang="en-US" sz="3600">
                    <a:solidFill>
                      <a:srgbClr val="000066"/>
                    </a:solidFill>
                    <a:latin typeface="Times New Roman" charset="0"/>
                    <a:ea typeface="SimSun" charset="0"/>
                  </a:endParaRPr>
                </a:p>
              </p:txBody>
            </p:sp>
          </p:grpSp>
          <p:grpSp>
            <p:nvGrpSpPr>
              <p:cNvPr id="583695" name="Group 21"/>
              <p:cNvGrpSpPr>
                <a:grpSpLocks/>
              </p:cNvGrpSpPr>
              <p:nvPr/>
            </p:nvGrpSpPr>
            <p:grpSpPr bwMode="auto">
              <a:xfrm>
                <a:off x="2670" y="422"/>
                <a:ext cx="1197" cy="480"/>
                <a:chOff x="2670" y="422"/>
                <a:chExt cx="1197" cy="480"/>
              </a:xfrm>
            </p:grpSpPr>
            <p:sp>
              <p:nvSpPr>
                <p:cNvPr id="583732" name="Rectangle 22"/>
                <p:cNvSpPr>
                  <a:spLocks noChangeArrowheads="1"/>
                </p:cNvSpPr>
                <p:nvPr/>
              </p:nvSpPr>
              <p:spPr bwMode="auto">
                <a:xfrm>
                  <a:off x="2713" y="422"/>
                  <a:ext cx="1111" cy="4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fontAlgn="base">
                    <a:spcBef>
                      <a:spcPct val="0"/>
                    </a:spcBef>
                    <a:spcAft>
                      <a:spcPct val="0"/>
                    </a:spcAft>
                  </a:pPr>
                  <a:r>
                    <a:rPr lang="zh-CN" altLang="en-US" sz="3200" b="1" dirty="0">
                      <a:solidFill>
                        <a:srgbClr val="FFFFFF"/>
                      </a:solidFill>
                      <a:ea typeface="SimSun" charset="0"/>
                      <a:cs typeface="Arial" charset="0"/>
                    </a:rPr>
                    <a:t>重要性</a:t>
                  </a:r>
                </a:p>
                <a:p>
                  <a:pPr algn="ctr" defTabSz="914400" eaLnBrk="0" fontAlgn="base" hangingPunct="0">
                    <a:spcBef>
                      <a:spcPct val="0"/>
                    </a:spcBef>
                    <a:spcAft>
                      <a:spcPct val="0"/>
                    </a:spcAft>
                  </a:pPr>
                  <a:endParaRPr lang="zh-CN" altLang="en-US" sz="3200" b="1" dirty="0">
                    <a:solidFill>
                      <a:srgbClr val="FFFFFF"/>
                    </a:solidFill>
                    <a:ea typeface="SimSun" charset="0"/>
                    <a:cs typeface="Arial" charset="0"/>
                  </a:endParaRPr>
                </a:p>
              </p:txBody>
            </p:sp>
            <p:sp>
              <p:nvSpPr>
                <p:cNvPr id="583733" name="Rectangle 23"/>
                <p:cNvSpPr>
                  <a:spLocks noChangeArrowheads="1"/>
                </p:cNvSpPr>
                <p:nvPr/>
              </p:nvSpPr>
              <p:spPr bwMode="auto">
                <a:xfrm>
                  <a:off x="2670" y="422"/>
                  <a:ext cx="1197" cy="480"/>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zh-CN" altLang="en-US" sz="3600">
                    <a:solidFill>
                      <a:srgbClr val="000066"/>
                    </a:solidFill>
                    <a:latin typeface="Times New Roman" charset="0"/>
                    <a:ea typeface="SimSun" charset="0"/>
                  </a:endParaRPr>
                </a:p>
              </p:txBody>
            </p:sp>
          </p:grpSp>
          <p:grpSp>
            <p:nvGrpSpPr>
              <p:cNvPr id="583696" name="Group 24"/>
              <p:cNvGrpSpPr>
                <a:grpSpLocks/>
              </p:cNvGrpSpPr>
              <p:nvPr/>
            </p:nvGrpSpPr>
            <p:grpSpPr bwMode="auto">
              <a:xfrm>
                <a:off x="0" y="902"/>
                <a:ext cx="722" cy="576"/>
                <a:chOff x="0" y="902"/>
                <a:chExt cx="722" cy="576"/>
              </a:xfrm>
            </p:grpSpPr>
            <p:sp>
              <p:nvSpPr>
                <p:cNvPr id="583730" name="Rectangle 25"/>
                <p:cNvSpPr>
                  <a:spLocks noChangeArrowheads="1"/>
                </p:cNvSpPr>
                <p:nvPr/>
              </p:nvSpPr>
              <p:spPr bwMode="auto">
                <a:xfrm>
                  <a:off x="43" y="971"/>
                  <a:ext cx="636" cy="4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fontAlgn="base">
                    <a:spcBef>
                      <a:spcPct val="0"/>
                    </a:spcBef>
                    <a:spcAft>
                      <a:spcPct val="0"/>
                    </a:spcAft>
                  </a:pPr>
                  <a:r>
                    <a:rPr lang="zh-CN" altLang="en-US" sz="2800" b="1" dirty="0">
                      <a:solidFill>
                        <a:srgbClr val="FFFFFF"/>
                      </a:solidFill>
                      <a:latin typeface="Times New Roman" charset="0"/>
                      <a:ea typeface="SimSun" charset="0"/>
                    </a:rPr>
                    <a:t>新生命</a:t>
                  </a:r>
                </a:p>
                <a:p>
                  <a:pPr defTabSz="914400" fontAlgn="base">
                    <a:spcBef>
                      <a:spcPct val="0"/>
                    </a:spcBef>
                    <a:spcAft>
                      <a:spcPct val="0"/>
                    </a:spcAft>
                  </a:pPr>
                  <a:endParaRPr lang="zh-CN" altLang="en-US" sz="2000" b="1" dirty="0">
                    <a:solidFill>
                      <a:srgbClr val="FFFFFF"/>
                    </a:solidFill>
                    <a:latin typeface="Times New Roman" charset="0"/>
                    <a:ea typeface="SimSun" charset="0"/>
                    <a:cs typeface="Times New Roman" charset="0"/>
                  </a:endParaRPr>
                </a:p>
                <a:p>
                  <a:pPr defTabSz="914400" eaLnBrk="0" fontAlgn="base" hangingPunct="0">
                    <a:spcBef>
                      <a:spcPct val="0"/>
                    </a:spcBef>
                    <a:spcAft>
                      <a:spcPct val="0"/>
                    </a:spcAft>
                  </a:pPr>
                  <a:endParaRPr lang="zh-CN" altLang="en-US" sz="2000" b="1" dirty="0">
                    <a:solidFill>
                      <a:srgbClr val="FFFFFF"/>
                    </a:solidFill>
                    <a:latin typeface="Times New Roman" charset="0"/>
                    <a:ea typeface="SimSun" charset="0"/>
                  </a:endParaRPr>
                </a:p>
              </p:txBody>
            </p:sp>
            <p:sp>
              <p:nvSpPr>
                <p:cNvPr id="583731" name="Rectangle 26"/>
                <p:cNvSpPr>
                  <a:spLocks noChangeArrowheads="1"/>
                </p:cNvSpPr>
                <p:nvPr/>
              </p:nvSpPr>
              <p:spPr bwMode="auto">
                <a:xfrm>
                  <a:off x="0" y="902"/>
                  <a:ext cx="722" cy="576"/>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zh-CN" altLang="en-US" sz="3600">
                    <a:solidFill>
                      <a:srgbClr val="000066"/>
                    </a:solidFill>
                    <a:latin typeface="Times New Roman" charset="0"/>
                    <a:ea typeface="SimSun" charset="0"/>
                  </a:endParaRPr>
                </a:p>
              </p:txBody>
            </p:sp>
          </p:grpSp>
          <p:grpSp>
            <p:nvGrpSpPr>
              <p:cNvPr id="583697" name="Group 27"/>
              <p:cNvGrpSpPr>
                <a:grpSpLocks/>
              </p:cNvGrpSpPr>
              <p:nvPr/>
            </p:nvGrpSpPr>
            <p:grpSpPr bwMode="auto">
              <a:xfrm>
                <a:off x="722" y="902"/>
                <a:ext cx="456" cy="576"/>
                <a:chOff x="722" y="902"/>
                <a:chExt cx="456" cy="576"/>
              </a:xfrm>
            </p:grpSpPr>
            <p:sp>
              <p:nvSpPr>
                <p:cNvPr id="583728" name="Rectangle 28"/>
                <p:cNvSpPr>
                  <a:spLocks noChangeArrowheads="1"/>
                </p:cNvSpPr>
                <p:nvPr/>
              </p:nvSpPr>
              <p:spPr bwMode="auto">
                <a:xfrm>
                  <a:off x="765" y="902"/>
                  <a:ext cx="370" cy="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fontAlgn="base">
                    <a:spcBef>
                      <a:spcPct val="0"/>
                    </a:spcBef>
                    <a:spcAft>
                      <a:spcPct val="0"/>
                    </a:spcAft>
                  </a:pPr>
                  <a:r>
                    <a:rPr lang="en-US" altLang="zh-CN" dirty="0">
                      <a:solidFill>
                        <a:srgbClr val="FFFFFF"/>
                      </a:solidFill>
                      <a:ea typeface="SimSun" charset="0"/>
                      <a:cs typeface="Arial" charset="0"/>
                    </a:rPr>
                    <a:t>6:2, 3</a:t>
                  </a:r>
                </a:p>
                <a:p>
                  <a:pPr defTabSz="914400" fontAlgn="base">
                    <a:spcBef>
                      <a:spcPct val="0"/>
                    </a:spcBef>
                    <a:spcAft>
                      <a:spcPct val="0"/>
                    </a:spcAft>
                  </a:pPr>
                  <a:r>
                    <a:rPr lang="en-US" altLang="zh-CN" dirty="0">
                      <a:solidFill>
                        <a:srgbClr val="FFFFFF"/>
                      </a:solidFill>
                      <a:ea typeface="SimSun" charset="0"/>
                      <a:cs typeface="Arial" charset="0"/>
                    </a:rPr>
                    <a:t>6:4</a:t>
                  </a:r>
                </a:p>
                <a:p>
                  <a:pPr defTabSz="914400" fontAlgn="base">
                    <a:spcBef>
                      <a:spcPct val="0"/>
                    </a:spcBef>
                    <a:spcAft>
                      <a:spcPct val="0"/>
                    </a:spcAft>
                  </a:pPr>
                  <a:r>
                    <a:rPr lang="en-US" altLang="zh-CN" dirty="0">
                      <a:solidFill>
                        <a:srgbClr val="FFFFFF"/>
                      </a:solidFill>
                      <a:ea typeface="SimSun" charset="0"/>
                      <a:cs typeface="Arial" charset="0"/>
                    </a:rPr>
                    <a:t>6:6</a:t>
                  </a:r>
                </a:p>
                <a:p>
                  <a:pPr defTabSz="914400" fontAlgn="base">
                    <a:spcBef>
                      <a:spcPct val="0"/>
                    </a:spcBef>
                    <a:spcAft>
                      <a:spcPct val="0"/>
                    </a:spcAft>
                  </a:pPr>
                  <a:endParaRPr lang="zh-CN" altLang="en-US" dirty="0">
                    <a:solidFill>
                      <a:srgbClr val="FFFFFF"/>
                    </a:solidFill>
                    <a:ea typeface="SimSun" charset="0"/>
                    <a:cs typeface="Arial" charset="0"/>
                  </a:endParaRPr>
                </a:p>
              </p:txBody>
            </p:sp>
            <p:sp>
              <p:nvSpPr>
                <p:cNvPr id="583729" name="Rectangle 29"/>
                <p:cNvSpPr>
                  <a:spLocks noChangeArrowheads="1"/>
                </p:cNvSpPr>
                <p:nvPr/>
              </p:nvSpPr>
              <p:spPr bwMode="auto">
                <a:xfrm>
                  <a:off x="722" y="902"/>
                  <a:ext cx="456" cy="576"/>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zh-CN" altLang="en-US" sz="3600">
                    <a:solidFill>
                      <a:srgbClr val="000066"/>
                    </a:solidFill>
                    <a:latin typeface="Times New Roman" charset="0"/>
                    <a:ea typeface="SimSun" charset="0"/>
                  </a:endParaRPr>
                </a:p>
              </p:txBody>
            </p:sp>
          </p:grpSp>
          <p:grpSp>
            <p:nvGrpSpPr>
              <p:cNvPr id="583698" name="Group 30"/>
              <p:cNvGrpSpPr>
                <a:grpSpLocks/>
              </p:cNvGrpSpPr>
              <p:nvPr/>
            </p:nvGrpSpPr>
            <p:grpSpPr bwMode="auto">
              <a:xfrm>
                <a:off x="1178" y="902"/>
                <a:ext cx="1492" cy="576"/>
                <a:chOff x="1178" y="902"/>
                <a:chExt cx="1492" cy="576"/>
              </a:xfrm>
            </p:grpSpPr>
            <p:sp>
              <p:nvSpPr>
                <p:cNvPr id="583726" name="Rectangle 31"/>
                <p:cNvSpPr>
                  <a:spLocks noChangeArrowheads="1"/>
                </p:cNvSpPr>
                <p:nvPr/>
              </p:nvSpPr>
              <p:spPr bwMode="auto">
                <a:xfrm>
                  <a:off x="1221" y="902"/>
                  <a:ext cx="1406" cy="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fontAlgn="base">
                    <a:spcBef>
                      <a:spcPct val="0"/>
                    </a:spcBef>
                    <a:spcAft>
                      <a:spcPct val="0"/>
                    </a:spcAft>
                  </a:pPr>
                  <a:r>
                    <a:rPr lang="zh-CN" altLang="en-US" sz="2000" dirty="0">
                      <a:solidFill>
                        <a:srgbClr val="FFFFFF"/>
                      </a:solidFill>
                      <a:ea typeface="SimSun" charset="0"/>
                      <a:cs typeface="Arial" charset="0"/>
                    </a:rPr>
                    <a:t>罪的权势已被败坏。</a:t>
                  </a:r>
                </a:p>
                <a:p>
                  <a:pPr defTabSz="914400" fontAlgn="base">
                    <a:spcBef>
                      <a:spcPct val="0"/>
                    </a:spcBef>
                    <a:spcAft>
                      <a:spcPct val="0"/>
                    </a:spcAft>
                  </a:pPr>
                  <a:r>
                    <a:rPr lang="zh-CN" altLang="en-US" sz="2000" dirty="0">
                      <a:solidFill>
                        <a:srgbClr val="FFFFFF"/>
                      </a:solidFill>
                      <a:ea typeface="SimSun" charset="0"/>
                      <a:cs typeface="Arial" charset="0"/>
                    </a:rPr>
                    <a:t>爱罪的本性已被埋葬。</a:t>
                  </a:r>
                </a:p>
                <a:p>
                  <a:pPr defTabSz="914400" fontAlgn="base">
                    <a:spcBef>
                      <a:spcPct val="0"/>
                    </a:spcBef>
                    <a:spcAft>
                      <a:spcPct val="0"/>
                    </a:spcAft>
                  </a:pPr>
                  <a:r>
                    <a:rPr lang="zh-CN" altLang="en-US" sz="2000" dirty="0">
                      <a:solidFill>
                        <a:srgbClr val="FFFFFF"/>
                      </a:solidFill>
                      <a:ea typeface="SimSun" charset="0"/>
                      <a:cs typeface="Arial" charset="0"/>
                    </a:rPr>
                    <a:t>罪不再控制你。</a:t>
                  </a:r>
                </a:p>
              </p:txBody>
            </p:sp>
            <p:sp>
              <p:nvSpPr>
                <p:cNvPr id="583727" name="Rectangle 32"/>
                <p:cNvSpPr>
                  <a:spLocks noChangeArrowheads="1"/>
                </p:cNvSpPr>
                <p:nvPr/>
              </p:nvSpPr>
              <p:spPr bwMode="auto">
                <a:xfrm>
                  <a:off x="1178" y="902"/>
                  <a:ext cx="1492" cy="576"/>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zh-CN" altLang="en-US" sz="3600">
                    <a:solidFill>
                      <a:srgbClr val="000066"/>
                    </a:solidFill>
                    <a:latin typeface="Times New Roman" charset="0"/>
                    <a:ea typeface="SimSun" charset="0"/>
                  </a:endParaRPr>
                </a:p>
              </p:txBody>
            </p:sp>
          </p:grpSp>
          <p:grpSp>
            <p:nvGrpSpPr>
              <p:cNvPr id="583699" name="Group 33"/>
              <p:cNvGrpSpPr>
                <a:grpSpLocks/>
              </p:cNvGrpSpPr>
              <p:nvPr/>
            </p:nvGrpSpPr>
            <p:grpSpPr bwMode="auto">
              <a:xfrm>
                <a:off x="2670" y="902"/>
                <a:ext cx="1197" cy="576"/>
                <a:chOff x="2670" y="902"/>
                <a:chExt cx="1197" cy="576"/>
              </a:xfrm>
            </p:grpSpPr>
            <p:sp>
              <p:nvSpPr>
                <p:cNvPr id="583724" name="Rectangle 34"/>
                <p:cNvSpPr>
                  <a:spLocks noChangeArrowheads="1"/>
                </p:cNvSpPr>
                <p:nvPr/>
              </p:nvSpPr>
              <p:spPr bwMode="auto">
                <a:xfrm>
                  <a:off x="2713" y="902"/>
                  <a:ext cx="1111" cy="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r>
                    <a:rPr lang="zh-CN" altLang="en-US" sz="2000" dirty="0">
                      <a:solidFill>
                        <a:srgbClr val="FFFFFF"/>
                      </a:solidFill>
                      <a:ea typeface="SimSun" charset="0"/>
                      <a:cs typeface="Arial" charset="0"/>
                    </a:rPr>
                    <a:t>确信罪的权势已被打败。</a:t>
                  </a:r>
                </a:p>
              </p:txBody>
            </p:sp>
            <p:sp>
              <p:nvSpPr>
                <p:cNvPr id="583725" name="Rectangle 35"/>
                <p:cNvSpPr>
                  <a:spLocks noChangeArrowheads="1"/>
                </p:cNvSpPr>
                <p:nvPr/>
              </p:nvSpPr>
              <p:spPr bwMode="auto">
                <a:xfrm>
                  <a:off x="2670" y="902"/>
                  <a:ext cx="1197" cy="576"/>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zh-CN" altLang="en-US" sz="3600">
                    <a:solidFill>
                      <a:srgbClr val="000066"/>
                    </a:solidFill>
                    <a:latin typeface="Times New Roman" charset="0"/>
                    <a:ea typeface="SimSun" charset="0"/>
                  </a:endParaRPr>
                </a:p>
              </p:txBody>
            </p:sp>
          </p:grpSp>
          <p:grpSp>
            <p:nvGrpSpPr>
              <p:cNvPr id="583700" name="Group 36"/>
              <p:cNvGrpSpPr>
                <a:grpSpLocks/>
              </p:cNvGrpSpPr>
              <p:nvPr/>
            </p:nvGrpSpPr>
            <p:grpSpPr bwMode="auto">
              <a:xfrm>
                <a:off x="0" y="1478"/>
                <a:ext cx="722" cy="576"/>
                <a:chOff x="0" y="1478"/>
                <a:chExt cx="722" cy="576"/>
              </a:xfrm>
            </p:grpSpPr>
            <p:sp>
              <p:nvSpPr>
                <p:cNvPr id="583722" name="Rectangle 37"/>
                <p:cNvSpPr>
                  <a:spLocks noChangeArrowheads="1"/>
                </p:cNvSpPr>
                <p:nvPr/>
              </p:nvSpPr>
              <p:spPr bwMode="auto">
                <a:xfrm>
                  <a:off x="43" y="1478"/>
                  <a:ext cx="636" cy="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fontAlgn="base">
                    <a:spcBef>
                      <a:spcPct val="0"/>
                    </a:spcBef>
                    <a:spcAft>
                      <a:spcPct val="0"/>
                    </a:spcAft>
                  </a:pPr>
                  <a:r>
                    <a:rPr lang="zh-CN" altLang="en-US" sz="2800" b="1" dirty="0">
                      <a:solidFill>
                        <a:srgbClr val="FFFFFF"/>
                      </a:solidFill>
                      <a:latin typeface="Times New Roman" charset="0"/>
                      <a:ea typeface="SimSun" charset="0"/>
                    </a:rPr>
                    <a:t>新样式</a:t>
                  </a:r>
                  <a:endParaRPr lang="zh-CN" altLang="en-US" sz="2000" b="1" dirty="0">
                    <a:solidFill>
                      <a:srgbClr val="FFFFFF"/>
                    </a:solidFill>
                    <a:latin typeface="Times New Roman" charset="0"/>
                    <a:ea typeface="SimSun" charset="0"/>
                    <a:cs typeface="Times New Roman" charset="0"/>
                  </a:endParaRPr>
                </a:p>
                <a:p>
                  <a:pPr defTabSz="914400" eaLnBrk="0" fontAlgn="base" hangingPunct="0">
                    <a:spcBef>
                      <a:spcPct val="0"/>
                    </a:spcBef>
                    <a:spcAft>
                      <a:spcPct val="0"/>
                    </a:spcAft>
                  </a:pPr>
                  <a:endParaRPr lang="zh-CN" altLang="en-US" sz="2000" b="1" dirty="0">
                    <a:solidFill>
                      <a:srgbClr val="FFFFFF"/>
                    </a:solidFill>
                    <a:latin typeface="Times New Roman" charset="0"/>
                    <a:ea typeface="SimSun" charset="0"/>
                  </a:endParaRPr>
                </a:p>
              </p:txBody>
            </p:sp>
            <p:sp>
              <p:nvSpPr>
                <p:cNvPr id="583723" name="Rectangle 38"/>
                <p:cNvSpPr>
                  <a:spLocks noChangeArrowheads="1"/>
                </p:cNvSpPr>
                <p:nvPr/>
              </p:nvSpPr>
              <p:spPr bwMode="auto">
                <a:xfrm>
                  <a:off x="0" y="1478"/>
                  <a:ext cx="722" cy="576"/>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zh-CN" altLang="en-US" sz="3600">
                    <a:solidFill>
                      <a:srgbClr val="000066"/>
                    </a:solidFill>
                    <a:latin typeface="Times New Roman" charset="0"/>
                    <a:ea typeface="SimSun" charset="0"/>
                  </a:endParaRPr>
                </a:p>
              </p:txBody>
            </p:sp>
          </p:grpSp>
          <p:grpSp>
            <p:nvGrpSpPr>
              <p:cNvPr id="583701" name="Group 39"/>
              <p:cNvGrpSpPr>
                <a:grpSpLocks/>
              </p:cNvGrpSpPr>
              <p:nvPr/>
            </p:nvGrpSpPr>
            <p:grpSpPr bwMode="auto">
              <a:xfrm>
                <a:off x="722" y="1478"/>
                <a:ext cx="456" cy="576"/>
                <a:chOff x="722" y="1478"/>
                <a:chExt cx="456" cy="576"/>
              </a:xfrm>
            </p:grpSpPr>
            <p:sp>
              <p:nvSpPr>
                <p:cNvPr id="583720" name="Rectangle 40"/>
                <p:cNvSpPr>
                  <a:spLocks noChangeArrowheads="1"/>
                </p:cNvSpPr>
                <p:nvPr/>
              </p:nvSpPr>
              <p:spPr bwMode="auto">
                <a:xfrm>
                  <a:off x="765" y="1478"/>
                  <a:ext cx="370" cy="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fontAlgn="base">
                    <a:spcBef>
                      <a:spcPct val="0"/>
                    </a:spcBef>
                    <a:spcAft>
                      <a:spcPct val="0"/>
                    </a:spcAft>
                  </a:pPr>
                  <a:r>
                    <a:rPr lang="en-US" altLang="zh-CN" dirty="0">
                      <a:solidFill>
                        <a:srgbClr val="FFFFFF"/>
                      </a:solidFill>
                      <a:ea typeface="SimSun" charset="0"/>
                      <a:cs typeface="Arial" charset="0"/>
                    </a:rPr>
                    <a:t>6:5</a:t>
                  </a:r>
                </a:p>
                <a:p>
                  <a:pPr defTabSz="914400" fontAlgn="base">
                    <a:spcBef>
                      <a:spcPct val="0"/>
                    </a:spcBef>
                    <a:spcAft>
                      <a:spcPct val="0"/>
                    </a:spcAft>
                  </a:pPr>
                  <a:r>
                    <a:rPr lang="en-US" altLang="zh-CN" dirty="0">
                      <a:solidFill>
                        <a:srgbClr val="FFFFFF"/>
                      </a:solidFill>
                      <a:ea typeface="SimSun" charset="0"/>
                      <a:cs typeface="Arial" charset="0"/>
                    </a:rPr>
                    <a:t>6:11</a:t>
                  </a:r>
                </a:p>
                <a:p>
                  <a:pPr defTabSz="914400" fontAlgn="base">
                    <a:spcBef>
                      <a:spcPct val="0"/>
                    </a:spcBef>
                    <a:spcAft>
                      <a:spcPct val="0"/>
                    </a:spcAft>
                  </a:pPr>
                  <a:endParaRPr lang="zh-CN" altLang="en-US" dirty="0">
                    <a:solidFill>
                      <a:srgbClr val="FFFFFF"/>
                    </a:solidFill>
                    <a:ea typeface="SimSun" charset="0"/>
                    <a:cs typeface="Arial" charset="0"/>
                  </a:endParaRPr>
                </a:p>
              </p:txBody>
            </p:sp>
            <p:sp>
              <p:nvSpPr>
                <p:cNvPr id="583721" name="Rectangle 41"/>
                <p:cNvSpPr>
                  <a:spLocks noChangeArrowheads="1"/>
                </p:cNvSpPr>
                <p:nvPr/>
              </p:nvSpPr>
              <p:spPr bwMode="auto">
                <a:xfrm>
                  <a:off x="722" y="1478"/>
                  <a:ext cx="456" cy="576"/>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zh-CN" altLang="en-US" sz="3600">
                    <a:solidFill>
                      <a:srgbClr val="000066"/>
                    </a:solidFill>
                    <a:latin typeface="Times New Roman" charset="0"/>
                    <a:ea typeface="SimSun" charset="0"/>
                  </a:endParaRPr>
                </a:p>
              </p:txBody>
            </p:sp>
          </p:grpSp>
          <p:grpSp>
            <p:nvGrpSpPr>
              <p:cNvPr id="583702" name="Group 42"/>
              <p:cNvGrpSpPr>
                <a:grpSpLocks/>
              </p:cNvGrpSpPr>
              <p:nvPr/>
            </p:nvGrpSpPr>
            <p:grpSpPr bwMode="auto">
              <a:xfrm>
                <a:off x="1178" y="1478"/>
                <a:ext cx="1492" cy="576"/>
                <a:chOff x="1178" y="1478"/>
                <a:chExt cx="1492" cy="576"/>
              </a:xfrm>
            </p:grpSpPr>
            <p:sp>
              <p:nvSpPr>
                <p:cNvPr id="583718" name="Rectangle 43"/>
                <p:cNvSpPr>
                  <a:spLocks noChangeArrowheads="1"/>
                </p:cNvSpPr>
                <p:nvPr/>
              </p:nvSpPr>
              <p:spPr bwMode="auto">
                <a:xfrm>
                  <a:off x="1221" y="1478"/>
                  <a:ext cx="1406" cy="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fontAlgn="base">
                    <a:spcBef>
                      <a:spcPct val="0"/>
                    </a:spcBef>
                    <a:spcAft>
                      <a:spcPct val="0"/>
                    </a:spcAft>
                  </a:pPr>
                  <a:r>
                    <a:rPr lang="zh-CN" altLang="en-US" sz="2000" dirty="0">
                      <a:solidFill>
                        <a:srgbClr val="FFFFFF"/>
                      </a:solidFill>
                      <a:ea typeface="SimSun" charset="0"/>
                      <a:cs typeface="Arial" charset="0"/>
                    </a:rPr>
                    <a:t>如今你分享耶稣的新生命</a:t>
                  </a:r>
                  <a:endParaRPr lang="en-US" altLang="zh-CN" sz="2000" dirty="0">
                    <a:solidFill>
                      <a:srgbClr val="FFFFFF"/>
                    </a:solidFill>
                    <a:ea typeface="SimSun" charset="0"/>
                    <a:cs typeface="Arial" charset="0"/>
                  </a:endParaRPr>
                </a:p>
                <a:p>
                  <a:pPr defTabSz="914400" fontAlgn="base">
                    <a:spcBef>
                      <a:spcPct val="0"/>
                    </a:spcBef>
                    <a:spcAft>
                      <a:spcPct val="0"/>
                    </a:spcAft>
                  </a:pPr>
                  <a:r>
                    <a:rPr lang="zh-CN" altLang="en-US" sz="2000" dirty="0">
                      <a:solidFill>
                        <a:srgbClr val="FFFFFF"/>
                      </a:solidFill>
                      <a:ea typeface="SimSun" charset="0"/>
                      <a:cs typeface="Arial" charset="0"/>
                    </a:rPr>
                    <a:t>当看你的旧我向罪已死；新我向神却是活的。</a:t>
                  </a:r>
                </a:p>
                <a:p>
                  <a:pPr defTabSz="914400" fontAlgn="base">
                    <a:spcBef>
                      <a:spcPct val="0"/>
                    </a:spcBef>
                    <a:spcAft>
                      <a:spcPct val="0"/>
                    </a:spcAft>
                  </a:pPr>
                  <a:endParaRPr lang="zh-CN" altLang="en-US" sz="2000" dirty="0">
                    <a:solidFill>
                      <a:srgbClr val="FFFFFF"/>
                    </a:solidFill>
                    <a:ea typeface="SimSun" charset="0"/>
                    <a:cs typeface="Arial" charset="0"/>
                  </a:endParaRPr>
                </a:p>
                <a:p>
                  <a:pPr defTabSz="914400" fontAlgn="base">
                    <a:spcBef>
                      <a:spcPct val="0"/>
                    </a:spcBef>
                    <a:spcAft>
                      <a:spcPct val="0"/>
                    </a:spcAft>
                  </a:pPr>
                  <a:endParaRPr lang="zh-CN" altLang="en-US" sz="2000" dirty="0">
                    <a:solidFill>
                      <a:srgbClr val="FFFFFF"/>
                    </a:solidFill>
                    <a:ea typeface="SimSun" charset="0"/>
                    <a:cs typeface="Arial" charset="0"/>
                  </a:endParaRPr>
                </a:p>
              </p:txBody>
            </p:sp>
            <p:sp>
              <p:nvSpPr>
                <p:cNvPr id="583719" name="Rectangle 44"/>
                <p:cNvSpPr>
                  <a:spLocks noChangeArrowheads="1"/>
                </p:cNvSpPr>
                <p:nvPr/>
              </p:nvSpPr>
              <p:spPr bwMode="auto">
                <a:xfrm>
                  <a:off x="1178" y="1478"/>
                  <a:ext cx="1492" cy="576"/>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zh-CN" altLang="en-US" sz="3600">
                    <a:solidFill>
                      <a:srgbClr val="000066"/>
                    </a:solidFill>
                    <a:latin typeface="Times New Roman" charset="0"/>
                    <a:ea typeface="SimSun" charset="0"/>
                  </a:endParaRPr>
                </a:p>
              </p:txBody>
            </p:sp>
          </p:grpSp>
          <p:grpSp>
            <p:nvGrpSpPr>
              <p:cNvPr id="583703" name="Group 45"/>
              <p:cNvGrpSpPr>
                <a:grpSpLocks/>
              </p:cNvGrpSpPr>
              <p:nvPr/>
            </p:nvGrpSpPr>
            <p:grpSpPr bwMode="auto">
              <a:xfrm>
                <a:off x="2670" y="1478"/>
                <a:ext cx="1197" cy="576"/>
                <a:chOff x="2670" y="1478"/>
                <a:chExt cx="1197" cy="576"/>
              </a:xfrm>
            </p:grpSpPr>
            <p:sp>
              <p:nvSpPr>
                <p:cNvPr id="583716" name="Rectangle 46"/>
                <p:cNvSpPr>
                  <a:spLocks noChangeArrowheads="1"/>
                </p:cNvSpPr>
                <p:nvPr/>
              </p:nvSpPr>
              <p:spPr bwMode="auto">
                <a:xfrm>
                  <a:off x="2713" y="1478"/>
                  <a:ext cx="1111" cy="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fontAlgn="base">
                    <a:spcBef>
                      <a:spcPct val="0"/>
                    </a:spcBef>
                    <a:spcAft>
                      <a:spcPct val="0"/>
                    </a:spcAft>
                  </a:pPr>
                  <a:r>
                    <a:rPr lang="zh-CN" altLang="en-US" sz="2000" dirty="0">
                      <a:solidFill>
                        <a:srgbClr val="FFFFFF"/>
                      </a:solidFill>
                      <a:ea typeface="SimSun" charset="0"/>
                      <a:cs typeface="Arial" charset="0"/>
                    </a:rPr>
                    <a:t>对旧的权势没反应；并活在新的权势里。</a:t>
                  </a:r>
                </a:p>
                <a:p>
                  <a:pPr defTabSz="914400" fontAlgn="base">
                    <a:spcBef>
                      <a:spcPct val="0"/>
                    </a:spcBef>
                    <a:spcAft>
                      <a:spcPct val="0"/>
                    </a:spcAft>
                  </a:pPr>
                  <a:endParaRPr lang="zh-CN" altLang="en-US" sz="2000" dirty="0">
                    <a:solidFill>
                      <a:srgbClr val="FFFFFF"/>
                    </a:solidFill>
                    <a:latin typeface="Times New Roman" charset="0"/>
                    <a:ea typeface="SimSun" charset="0"/>
                    <a:cs typeface="Arial" charset="0"/>
                  </a:endParaRPr>
                </a:p>
              </p:txBody>
            </p:sp>
            <p:sp>
              <p:nvSpPr>
                <p:cNvPr id="583717" name="Rectangle 47"/>
                <p:cNvSpPr>
                  <a:spLocks noChangeArrowheads="1"/>
                </p:cNvSpPr>
                <p:nvPr/>
              </p:nvSpPr>
              <p:spPr bwMode="auto">
                <a:xfrm>
                  <a:off x="2670" y="1478"/>
                  <a:ext cx="1197" cy="576"/>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zh-CN" altLang="en-US" sz="3600">
                    <a:solidFill>
                      <a:srgbClr val="000066"/>
                    </a:solidFill>
                    <a:latin typeface="Times New Roman" charset="0"/>
                    <a:ea typeface="SimSun" charset="0"/>
                  </a:endParaRPr>
                </a:p>
              </p:txBody>
            </p:sp>
          </p:grpSp>
          <p:grpSp>
            <p:nvGrpSpPr>
              <p:cNvPr id="583704" name="Group 48"/>
              <p:cNvGrpSpPr>
                <a:grpSpLocks/>
              </p:cNvGrpSpPr>
              <p:nvPr/>
            </p:nvGrpSpPr>
            <p:grpSpPr bwMode="auto">
              <a:xfrm>
                <a:off x="0" y="2054"/>
                <a:ext cx="722" cy="672"/>
                <a:chOff x="0" y="2054"/>
                <a:chExt cx="722" cy="672"/>
              </a:xfrm>
            </p:grpSpPr>
            <p:sp>
              <p:nvSpPr>
                <p:cNvPr id="583714" name="Rectangle 49"/>
                <p:cNvSpPr>
                  <a:spLocks noChangeArrowheads="1"/>
                </p:cNvSpPr>
                <p:nvPr/>
              </p:nvSpPr>
              <p:spPr bwMode="auto">
                <a:xfrm>
                  <a:off x="43" y="2054"/>
                  <a:ext cx="636"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fontAlgn="base">
                    <a:spcBef>
                      <a:spcPct val="0"/>
                    </a:spcBef>
                    <a:spcAft>
                      <a:spcPct val="0"/>
                    </a:spcAft>
                  </a:pPr>
                  <a:r>
                    <a:rPr lang="zh-CN" altLang="en-US" sz="2800" b="1" dirty="0">
                      <a:solidFill>
                        <a:srgbClr val="FFFFFF"/>
                      </a:solidFill>
                      <a:latin typeface="Times New Roman" charset="0"/>
                      <a:ea typeface="SimSun" charset="0"/>
                    </a:rPr>
                    <a:t>新自由</a:t>
                  </a:r>
                  <a:endParaRPr lang="zh-CN" altLang="en-US" sz="2000" b="1" dirty="0">
                    <a:solidFill>
                      <a:srgbClr val="FFFFFF"/>
                    </a:solidFill>
                    <a:latin typeface="Times New Roman" charset="0"/>
                    <a:ea typeface="SimSun" charset="0"/>
                    <a:cs typeface="Times New Roman" charset="0"/>
                  </a:endParaRPr>
                </a:p>
                <a:p>
                  <a:pPr defTabSz="914400" eaLnBrk="0" fontAlgn="base" hangingPunct="0">
                    <a:spcBef>
                      <a:spcPct val="0"/>
                    </a:spcBef>
                    <a:spcAft>
                      <a:spcPct val="0"/>
                    </a:spcAft>
                  </a:pPr>
                  <a:endParaRPr lang="zh-CN" altLang="en-US" sz="2000" b="1" dirty="0">
                    <a:solidFill>
                      <a:srgbClr val="FFFFFF"/>
                    </a:solidFill>
                    <a:latin typeface="Times New Roman" charset="0"/>
                    <a:ea typeface="SimSun" charset="0"/>
                  </a:endParaRPr>
                </a:p>
              </p:txBody>
            </p:sp>
            <p:sp>
              <p:nvSpPr>
                <p:cNvPr id="583715" name="Rectangle 50"/>
                <p:cNvSpPr>
                  <a:spLocks noChangeArrowheads="1"/>
                </p:cNvSpPr>
                <p:nvPr/>
              </p:nvSpPr>
              <p:spPr bwMode="auto">
                <a:xfrm>
                  <a:off x="0" y="2054"/>
                  <a:ext cx="722" cy="672"/>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zh-CN" altLang="en-US" sz="3600">
                    <a:solidFill>
                      <a:srgbClr val="000066"/>
                    </a:solidFill>
                    <a:latin typeface="Times New Roman" charset="0"/>
                    <a:ea typeface="SimSun" charset="0"/>
                  </a:endParaRPr>
                </a:p>
              </p:txBody>
            </p:sp>
          </p:grpSp>
          <p:grpSp>
            <p:nvGrpSpPr>
              <p:cNvPr id="583705" name="Group 51"/>
              <p:cNvGrpSpPr>
                <a:grpSpLocks/>
              </p:cNvGrpSpPr>
              <p:nvPr/>
            </p:nvGrpSpPr>
            <p:grpSpPr bwMode="auto">
              <a:xfrm>
                <a:off x="722" y="2054"/>
                <a:ext cx="456" cy="672"/>
                <a:chOff x="722" y="2054"/>
                <a:chExt cx="456" cy="672"/>
              </a:xfrm>
            </p:grpSpPr>
            <p:sp>
              <p:nvSpPr>
                <p:cNvPr id="583712" name="Rectangle 52"/>
                <p:cNvSpPr>
                  <a:spLocks noChangeArrowheads="1"/>
                </p:cNvSpPr>
                <p:nvPr/>
              </p:nvSpPr>
              <p:spPr bwMode="auto">
                <a:xfrm>
                  <a:off x="765" y="2054"/>
                  <a:ext cx="370"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fontAlgn="base">
                    <a:spcBef>
                      <a:spcPct val="0"/>
                    </a:spcBef>
                    <a:spcAft>
                      <a:spcPct val="0"/>
                    </a:spcAft>
                  </a:pPr>
                  <a:r>
                    <a:rPr lang="en-US" altLang="zh-CN" dirty="0">
                      <a:solidFill>
                        <a:srgbClr val="FFFFFF"/>
                      </a:solidFill>
                      <a:ea typeface="SimSun" charset="0"/>
                      <a:cs typeface="Arial" charset="0"/>
                    </a:rPr>
                    <a:t>6:12</a:t>
                  </a:r>
                </a:p>
                <a:p>
                  <a:pPr defTabSz="914400" fontAlgn="base">
                    <a:spcBef>
                      <a:spcPct val="0"/>
                    </a:spcBef>
                    <a:spcAft>
                      <a:spcPct val="0"/>
                    </a:spcAft>
                  </a:pPr>
                  <a:r>
                    <a:rPr lang="en-US" altLang="zh-CN" dirty="0">
                      <a:solidFill>
                        <a:srgbClr val="FFFFFF"/>
                      </a:solidFill>
                      <a:ea typeface="SimSun" charset="0"/>
                      <a:cs typeface="Arial" charset="0"/>
                    </a:rPr>
                    <a:t>6:13</a:t>
                  </a:r>
                </a:p>
                <a:p>
                  <a:pPr defTabSz="914400" fontAlgn="base">
                    <a:spcBef>
                      <a:spcPct val="0"/>
                    </a:spcBef>
                    <a:spcAft>
                      <a:spcPct val="0"/>
                    </a:spcAft>
                  </a:pPr>
                  <a:r>
                    <a:rPr lang="en-US" altLang="zh-CN" dirty="0">
                      <a:solidFill>
                        <a:srgbClr val="FFFFFF"/>
                      </a:solidFill>
                      <a:ea typeface="SimSun" charset="0"/>
                      <a:cs typeface="Arial" charset="0"/>
                    </a:rPr>
                    <a:t>6:14</a:t>
                  </a:r>
                </a:p>
                <a:p>
                  <a:pPr defTabSz="914400" fontAlgn="base">
                    <a:spcBef>
                      <a:spcPct val="0"/>
                    </a:spcBef>
                    <a:spcAft>
                      <a:spcPct val="0"/>
                    </a:spcAft>
                  </a:pPr>
                  <a:r>
                    <a:rPr lang="en-US" altLang="zh-CN" dirty="0">
                      <a:solidFill>
                        <a:srgbClr val="FFFFFF"/>
                      </a:solidFill>
                      <a:ea typeface="SimSun" charset="0"/>
                      <a:cs typeface="Arial" charset="0"/>
                    </a:rPr>
                    <a:t>6:16</a:t>
                  </a:r>
                </a:p>
                <a:p>
                  <a:pPr defTabSz="914400" fontAlgn="base">
                    <a:spcBef>
                      <a:spcPct val="0"/>
                    </a:spcBef>
                    <a:spcAft>
                      <a:spcPct val="0"/>
                    </a:spcAft>
                  </a:pPr>
                  <a:endParaRPr lang="zh-CN" altLang="en-US" dirty="0">
                    <a:solidFill>
                      <a:srgbClr val="FFFFFF"/>
                    </a:solidFill>
                    <a:ea typeface="SimSun" charset="0"/>
                    <a:cs typeface="Arial" charset="0"/>
                  </a:endParaRPr>
                </a:p>
              </p:txBody>
            </p:sp>
            <p:sp>
              <p:nvSpPr>
                <p:cNvPr id="583713" name="Rectangle 53"/>
                <p:cNvSpPr>
                  <a:spLocks noChangeArrowheads="1"/>
                </p:cNvSpPr>
                <p:nvPr/>
              </p:nvSpPr>
              <p:spPr bwMode="auto">
                <a:xfrm>
                  <a:off x="722" y="2054"/>
                  <a:ext cx="456" cy="672"/>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zh-CN" altLang="en-US" sz="3600">
                    <a:solidFill>
                      <a:srgbClr val="000066"/>
                    </a:solidFill>
                    <a:latin typeface="Times New Roman" charset="0"/>
                    <a:ea typeface="SimSun" charset="0"/>
                  </a:endParaRPr>
                </a:p>
              </p:txBody>
            </p:sp>
          </p:grpSp>
          <p:grpSp>
            <p:nvGrpSpPr>
              <p:cNvPr id="583706" name="Group 54"/>
              <p:cNvGrpSpPr>
                <a:grpSpLocks/>
              </p:cNvGrpSpPr>
              <p:nvPr/>
            </p:nvGrpSpPr>
            <p:grpSpPr bwMode="auto">
              <a:xfrm>
                <a:off x="1178" y="2054"/>
                <a:ext cx="1492" cy="672"/>
                <a:chOff x="1178" y="2054"/>
                <a:chExt cx="1492" cy="672"/>
              </a:xfrm>
            </p:grpSpPr>
            <p:sp>
              <p:nvSpPr>
                <p:cNvPr id="583710" name="Rectangle 55"/>
                <p:cNvSpPr>
                  <a:spLocks noChangeArrowheads="1"/>
                </p:cNvSpPr>
                <p:nvPr/>
              </p:nvSpPr>
              <p:spPr bwMode="auto">
                <a:xfrm>
                  <a:off x="1221" y="2054"/>
                  <a:ext cx="1406"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fontAlgn="base">
                    <a:spcBef>
                      <a:spcPct val="0"/>
                    </a:spcBef>
                    <a:spcAft>
                      <a:spcPct val="0"/>
                    </a:spcAft>
                  </a:pPr>
                  <a:r>
                    <a:rPr lang="zh-CN" altLang="en-US" sz="2000" dirty="0">
                      <a:solidFill>
                        <a:srgbClr val="FFFFFF"/>
                      </a:solidFill>
                      <a:ea typeface="SimSun" charset="0"/>
                      <a:cs typeface="Arial" charset="0"/>
                    </a:rPr>
                    <a:t>不再让罪控制你。</a:t>
                  </a:r>
                </a:p>
                <a:p>
                  <a:pPr defTabSz="914400" fontAlgn="base">
                    <a:spcBef>
                      <a:spcPct val="0"/>
                    </a:spcBef>
                    <a:spcAft>
                      <a:spcPct val="0"/>
                    </a:spcAft>
                  </a:pPr>
                  <a:r>
                    <a:rPr lang="zh-CN" altLang="en-US" sz="2000" dirty="0">
                      <a:solidFill>
                        <a:srgbClr val="FFFFFF"/>
                      </a:solidFill>
                      <a:ea typeface="SimSun" charset="0"/>
                      <a:cs typeface="Arial" charset="0"/>
                    </a:rPr>
                    <a:t>把你自己完全的献给神。</a:t>
                  </a:r>
                </a:p>
                <a:p>
                  <a:pPr defTabSz="914400" fontAlgn="base">
                    <a:spcBef>
                      <a:spcPct val="0"/>
                    </a:spcBef>
                    <a:spcAft>
                      <a:spcPct val="0"/>
                    </a:spcAft>
                  </a:pPr>
                  <a:r>
                    <a:rPr lang="zh-CN" altLang="en-US" sz="2000" dirty="0">
                      <a:solidFill>
                        <a:srgbClr val="FFFFFF"/>
                      </a:solidFill>
                      <a:ea typeface="SimSun" charset="0"/>
                      <a:cs typeface="Arial" charset="0"/>
                    </a:rPr>
                    <a:t>你是自由的。</a:t>
                  </a:r>
                </a:p>
                <a:p>
                  <a:pPr defTabSz="914400" fontAlgn="base">
                    <a:spcBef>
                      <a:spcPct val="0"/>
                    </a:spcBef>
                    <a:spcAft>
                      <a:spcPct val="0"/>
                    </a:spcAft>
                  </a:pPr>
                  <a:r>
                    <a:rPr lang="zh-CN" altLang="en-US" sz="2000" dirty="0">
                      <a:solidFill>
                        <a:srgbClr val="FFFFFF"/>
                      </a:solidFill>
                      <a:ea typeface="SimSun" charset="0"/>
                      <a:cs typeface="Arial" charset="0"/>
                    </a:rPr>
                    <a:t>你可选择你的主。</a:t>
                  </a:r>
                </a:p>
                <a:p>
                  <a:pPr defTabSz="914400" fontAlgn="base">
                    <a:spcBef>
                      <a:spcPct val="0"/>
                    </a:spcBef>
                    <a:spcAft>
                      <a:spcPct val="0"/>
                    </a:spcAft>
                  </a:pPr>
                  <a:endParaRPr lang="zh-CN" altLang="en-US" sz="2000" dirty="0">
                    <a:solidFill>
                      <a:srgbClr val="FFFFFF"/>
                    </a:solidFill>
                    <a:ea typeface="SimSun" charset="0"/>
                    <a:cs typeface="Arial" charset="0"/>
                  </a:endParaRPr>
                </a:p>
                <a:p>
                  <a:pPr defTabSz="914400" fontAlgn="base">
                    <a:spcBef>
                      <a:spcPct val="0"/>
                    </a:spcBef>
                    <a:spcAft>
                      <a:spcPct val="0"/>
                    </a:spcAft>
                  </a:pPr>
                  <a:endParaRPr lang="zh-CN" altLang="en-US" sz="2000" dirty="0">
                    <a:solidFill>
                      <a:srgbClr val="FFFFFF"/>
                    </a:solidFill>
                    <a:ea typeface="SimSun" charset="0"/>
                    <a:cs typeface="Arial" charset="0"/>
                  </a:endParaRPr>
                </a:p>
                <a:p>
                  <a:pPr defTabSz="914400" fontAlgn="base">
                    <a:spcBef>
                      <a:spcPct val="0"/>
                    </a:spcBef>
                    <a:spcAft>
                      <a:spcPct val="0"/>
                    </a:spcAft>
                  </a:pPr>
                  <a:endParaRPr lang="zh-CN" altLang="en-US" sz="2000" dirty="0">
                    <a:solidFill>
                      <a:srgbClr val="FFFFFF"/>
                    </a:solidFill>
                    <a:ea typeface="SimSun" charset="0"/>
                    <a:cs typeface="Arial" charset="0"/>
                  </a:endParaRPr>
                </a:p>
              </p:txBody>
            </p:sp>
            <p:sp>
              <p:nvSpPr>
                <p:cNvPr id="583711" name="Rectangle 56"/>
                <p:cNvSpPr>
                  <a:spLocks noChangeArrowheads="1"/>
                </p:cNvSpPr>
                <p:nvPr/>
              </p:nvSpPr>
              <p:spPr bwMode="auto">
                <a:xfrm>
                  <a:off x="1178" y="2054"/>
                  <a:ext cx="1492" cy="672"/>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zh-CN" altLang="en-US" sz="3600">
                    <a:solidFill>
                      <a:srgbClr val="000066"/>
                    </a:solidFill>
                    <a:latin typeface="Times New Roman" charset="0"/>
                    <a:ea typeface="SimSun" charset="0"/>
                  </a:endParaRPr>
                </a:p>
              </p:txBody>
            </p:sp>
          </p:grpSp>
          <p:grpSp>
            <p:nvGrpSpPr>
              <p:cNvPr id="583707" name="Group 57"/>
              <p:cNvGrpSpPr>
                <a:grpSpLocks/>
              </p:cNvGrpSpPr>
              <p:nvPr/>
            </p:nvGrpSpPr>
            <p:grpSpPr bwMode="auto">
              <a:xfrm>
                <a:off x="2670" y="2054"/>
                <a:ext cx="1197" cy="672"/>
                <a:chOff x="2670" y="2054"/>
                <a:chExt cx="1197" cy="672"/>
              </a:xfrm>
            </p:grpSpPr>
            <p:sp>
              <p:nvSpPr>
                <p:cNvPr id="583708" name="Rectangle 58"/>
                <p:cNvSpPr>
                  <a:spLocks noChangeArrowheads="1"/>
                </p:cNvSpPr>
                <p:nvPr/>
              </p:nvSpPr>
              <p:spPr bwMode="auto">
                <a:xfrm>
                  <a:off x="2713" y="2054"/>
                  <a:ext cx="1111"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fontAlgn="base">
                    <a:spcBef>
                      <a:spcPct val="0"/>
                    </a:spcBef>
                    <a:spcAft>
                      <a:spcPct val="0"/>
                    </a:spcAft>
                  </a:pPr>
                  <a:r>
                    <a:rPr lang="zh-CN" altLang="en-US" sz="2000" dirty="0">
                      <a:solidFill>
                        <a:srgbClr val="FFFFFF"/>
                      </a:solidFill>
                      <a:ea typeface="SimSun" charset="0"/>
                      <a:cs typeface="Arial" charset="0"/>
                    </a:rPr>
                    <a:t>在完全自由里委身顺服基督。</a:t>
                  </a:r>
                </a:p>
                <a:p>
                  <a:pPr defTabSz="914400" fontAlgn="base">
                    <a:spcBef>
                      <a:spcPct val="0"/>
                    </a:spcBef>
                    <a:spcAft>
                      <a:spcPct val="0"/>
                    </a:spcAft>
                  </a:pPr>
                  <a:endParaRPr lang="zh-CN" altLang="en-US" sz="2000" dirty="0">
                    <a:solidFill>
                      <a:srgbClr val="FFFFFF"/>
                    </a:solidFill>
                    <a:ea typeface="SimSun" charset="0"/>
                    <a:cs typeface="Arial" charset="0"/>
                  </a:endParaRPr>
                </a:p>
              </p:txBody>
            </p:sp>
            <p:sp>
              <p:nvSpPr>
                <p:cNvPr id="583709" name="Rectangle 59"/>
                <p:cNvSpPr>
                  <a:spLocks noChangeArrowheads="1"/>
                </p:cNvSpPr>
                <p:nvPr/>
              </p:nvSpPr>
              <p:spPr bwMode="auto">
                <a:xfrm>
                  <a:off x="2670" y="2054"/>
                  <a:ext cx="1197" cy="672"/>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zh-CN" altLang="en-US" sz="3600">
                    <a:solidFill>
                      <a:srgbClr val="000066"/>
                    </a:solidFill>
                    <a:latin typeface="Times New Roman" charset="0"/>
                    <a:ea typeface="SimSun" charset="0"/>
                  </a:endParaRPr>
                </a:p>
              </p:txBody>
            </p:sp>
          </p:grpSp>
        </p:grpSp>
        <p:sp>
          <p:nvSpPr>
            <p:cNvPr id="583690" name="Rectangle 60"/>
            <p:cNvSpPr>
              <a:spLocks noChangeArrowheads="1"/>
            </p:cNvSpPr>
            <p:nvPr/>
          </p:nvSpPr>
          <p:spPr bwMode="auto">
            <a:xfrm>
              <a:off x="-3" y="-3"/>
              <a:ext cx="3873" cy="2732"/>
            </a:xfrm>
            <a:prstGeom prst="rect">
              <a:avLst/>
            </a:prstGeom>
            <a:noFill/>
            <a:ln w="9525">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zh-CN" altLang="en-US" sz="3600">
                <a:solidFill>
                  <a:srgbClr val="000066"/>
                </a:solidFill>
                <a:latin typeface="Times New Roman" charset="0"/>
                <a:ea typeface="SimSun" charset="0"/>
              </a:endParaRPr>
            </a:p>
          </p:txBody>
        </p:sp>
      </p:grpSp>
      <p:sp>
        <p:nvSpPr>
          <p:cNvPr id="583686" name="Rectangle 61"/>
          <p:cNvSpPr>
            <a:spLocks noGrp="1" noChangeArrowheads="1"/>
          </p:cNvSpPr>
          <p:nvPr>
            <p:ph type="title" idx="4294967295"/>
          </p:nvPr>
        </p:nvSpPr>
        <p:spPr>
          <a:xfrm>
            <a:off x="0" y="685800"/>
            <a:ext cx="9144000" cy="685800"/>
          </a:xfrm>
        </p:spPr>
        <p:txBody>
          <a:bodyPr/>
          <a:lstStyle/>
          <a:p>
            <a:pPr algn="ctr"/>
            <a:r>
              <a:rPr lang="zh-CN" altLang="en-US" sz="4000" b="1" dirty="0">
                <a:solidFill>
                  <a:srgbClr val="FFFFFF"/>
                </a:solidFill>
                <a:latin typeface="Arial" charset="0"/>
                <a:ea typeface="SimSun" charset="0"/>
                <a:cs typeface="SimSun" charset="0"/>
              </a:rPr>
              <a:t>神如何对付罪？</a:t>
            </a:r>
          </a:p>
        </p:txBody>
      </p:sp>
      <p:sp>
        <p:nvSpPr>
          <p:cNvPr id="583687" name="Text Box 62"/>
          <p:cNvSpPr txBox="1">
            <a:spLocks noChangeArrowheads="1"/>
          </p:cNvSpPr>
          <p:nvPr/>
        </p:nvSpPr>
        <p:spPr bwMode="auto">
          <a:xfrm>
            <a:off x="8305800" y="76200"/>
            <a:ext cx="793750" cy="457200"/>
          </a:xfrm>
          <a:prstGeom prst="rect">
            <a:avLst/>
          </a:prstGeom>
          <a:solidFill>
            <a:schemeClr val="bg1"/>
          </a:solidFill>
          <a:ln>
            <a:noFill/>
          </a:ln>
          <a:effectLst>
            <a:outerShdw dist="35921" dir="2700000" algn="ctr" rotWithShape="0">
              <a:srgbClr val="808080"/>
            </a:outerShdw>
          </a:effectLst>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defTabSz="914400" eaLnBrk="1" fontAlgn="base" hangingPunct="1">
              <a:spcBef>
                <a:spcPct val="50000"/>
              </a:spcBef>
              <a:spcAft>
                <a:spcPct val="0"/>
              </a:spcAft>
            </a:pPr>
            <a:r>
              <a:rPr lang="en-US" altLang="zh-CN" sz="2400" b="1" dirty="0">
                <a:solidFill>
                  <a:srgbClr val="FFFFFF"/>
                </a:solidFill>
              </a:rPr>
              <a:t>154a</a:t>
            </a:r>
          </a:p>
        </p:txBody>
      </p:sp>
      <p:sp>
        <p:nvSpPr>
          <p:cNvPr id="1040447" name="Text Box 63"/>
          <p:cNvSpPr txBox="1">
            <a:spLocks noChangeArrowheads="1"/>
          </p:cNvSpPr>
          <p:nvPr/>
        </p:nvSpPr>
        <p:spPr bwMode="auto">
          <a:xfrm>
            <a:off x="5076825" y="1905000"/>
            <a:ext cx="1266825" cy="533400"/>
          </a:xfrm>
          <a:prstGeom prst="rect">
            <a:avLst/>
          </a:prstGeom>
          <a:solidFill>
            <a:srgbClr val="CC00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defTabSz="914400" eaLnBrk="1" fontAlgn="base" hangingPunct="1">
              <a:lnSpc>
                <a:spcPct val="80000"/>
              </a:lnSpc>
              <a:spcBef>
                <a:spcPct val="20000"/>
              </a:spcBef>
              <a:spcAft>
                <a:spcPct val="0"/>
              </a:spcAft>
              <a:buClr>
                <a:srgbClr val="CCECFF"/>
              </a:buClr>
              <a:buSzPct val="110000"/>
            </a:pPr>
            <a:r>
              <a:rPr lang="zh-CN" altLang="en-GB" sz="2800" b="1" dirty="0">
                <a:solidFill>
                  <a:srgbClr val="000066"/>
                </a:solidFill>
                <a:latin typeface="Georgia" charset="0"/>
              </a:rPr>
              <a:t>要欢喜</a:t>
            </a:r>
          </a:p>
        </p:txBody>
      </p:sp>
    </p:spTree>
    <p:extLst>
      <p:ext uri="{BB962C8B-B14F-4D97-AF65-F5344CB8AC3E}">
        <p14:creationId xmlns:p14="http://schemas.microsoft.com/office/powerpoint/2010/main" val="32976849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nodeType="clickEffect">
                                  <p:stCondLst>
                                    <p:cond delay="0"/>
                                  </p:stCondLst>
                                  <p:childTnLst>
                                    <p:set>
                                      <p:cBhvr>
                                        <p:cTn id="6" dur="1" fill="hold">
                                          <p:stCondLst>
                                            <p:cond delay="0"/>
                                          </p:stCondLst>
                                        </p:cTn>
                                        <p:tgtEl>
                                          <p:spTgt spid="1040387"/>
                                        </p:tgtEl>
                                        <p:attrNameLst>
                                          <p:attrName>style.visibility</p:attrName>
                                        </p:attrNameLst>
                                      </p:cBhvr>
                                      <p:to>
                                        <p:strVal val="visible"/>
                                      </p:to>
                                    </p:set>
                                    <p:anim calcmode="lin" valueType="num">
                                      <p:cBhvr>
                                        <p:cTn id="7" dur="5000" fill="hold"/>
                                        <p:tgtEl>
                                          <p:spTgt spid="1040387"/>
                                        </p:tgtEl>
                                        <p:attrNameLst>
                                          <p:attrName>ppt_w</p:attrName>
                                        </p:attrNameLst>
                                      </p:cBhvr>
                                      <p:tavLst>
                                        <p:tav tm="0" fmla="#ppt_w*sin(2.5*pi*$)">
                                          <p:val>
                                            <p:fltVal val="0"/>
                                          </p:val>
                                        </p:tav>
                                        <p:tav tm="100000">
                                          <p:val>
                                            <p:fltVal val="1"/>
                                          </p:val>
                                        </p:tav>
                                      </p:tavLst>
                                    </p:anim>
                                    <p:anim calcmode="lin" valueType="num">
                                      <p:cBhvr>
                                        <p:cTn id="8" dur="5000" fill="hold"/>
                                        <p:tgtEl>
                                          <p:spTgt spid="104038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4" name="Musica Open.wav"/>
                                        </p:tgtEl>
                                      </p:cMediaNode>
                                    </p:audio>
                                  </p:subTnLst>
                                </p:cTn>
                              </p:par>
                            </p:childTnLst>
                          </p:cTn>
                        </p:par>
                        <p:par>
                          <p:cTn id="9" fill="hold" nodeType="afterGroup">
                            <p:stCondLst>
                              <p:cond delay="5000"/>
                            </p:stCondLst>
                            <p:childTnLst>
                              <p:par>
                                <p:cTn id="10" presetID="2" presetClass="entr" presetSubtype="9" fill="hold" nodeType="afterEffect">
                                  <p:stCondLst>
                                    <p:cond delay="0"/>
                                  </p:stCondLst>
                                  <p:childTnLst>
                                    <p:set>
                                      <p:cBhvr>
                                        <p:cTn id="11" dur="1" fill="hold">
                                          <p:stCondLst>
                                            <p:cond delay="0"/>
                                          </p:stCondLst>
                                        </p:cTn>
                                        <p:tgtEl>
                                          <p:spTgt spid="1040386"/>
                                        </p:tgtEl>
                                        <p:attrNameLst>
                                          <p:attrName>style.visibility</p:attrName>
                                        </p:attrNameLst>
                                      </p:cBhvr>
                                      <p:to>
                                        <p:strVal val="visible"/>
                                      </p:to>
                                    </p:set>
                                    <p:anim calcmode="lin" valueType="num">
                                      <p:cBhvr additive="base">
                                        <p:cTn id="12" dur="500" fill="hold"/>
                                        <p:tgtEl>
                                          <p:spTgt spid="1040386"/>
                                        </p:tgtEl>
                                        <p:attrNameLst>
                                          <p:attrName>ppt_x</p:attrName>
                                        </p:attrNameLst>
                                      </p:cBhvr>
                                      <p:tavLst>
                                        <p:tav tm="0">
                                          <p:val>
                                            <p:strVal val="0-#ppt_w/2"/>
                                          </p:val>
                                        </p:tav>
                                        <p:tav tm="100000">
                                          <p:val>
                                            <p:strVal val="#ppt_x"/>
                                          </p:val>
                                        </p:tav>
                                      </p:tavLst>
                                    </p:anim>
                                    <p:anim calcmode="lin" valueType="num">
                                      <p:cBhvr additive="base">
                                        <p:cTn id="13" dur="500" fill="hold"/>
                                        <p:tgtEl>
                                          <p:spTgt spid="1040386"/>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5500"/>
                            </p:stCondLst>
                            <p:childTnLst>
                              <p:par>
                                <p:cTn id="15" presetID="1" presetClass="mediacall" presetSubtype="0" fill="hold" nodeType="afterEffect">
                                  <p:stCondLst>
                                    <p:cond delay="0"/>
                                  </p:stCondLst>
                                  <p:childTnLst>
                                    <p:cmd type="call" cmd="playFrom(0.0)">
                                      <p:cBhvr>
                                        <p:cTn id="16" dur="1" fill="hold"/>
                                        <p:tgtEl>
                                          <p:spTgt spid="1040388"/>
                                        </p:tgtEl>
                                      </p:cBhvr>
                                    </p:cmd>
                                  </p:childTnLst>
                                </p:cTn>
                              </p:par>
                            </p:childTnLst>
                          </p:cTn>
                        </p:par>
                        <p:par>
                          <p:cTn id="17" fill="hold" nodeType="afterGroup">
                            <p:stCondLst>
                              <p:cond delay="5501"/>
                            </p:stCondLst>
                            <p:childTnLst>
                              <p:par>
                                <p:cTn id="18" presetID="4" presetClass="entr" presetSubtype="16" fill="hold" grpId="0" nodeType="afterEffect">
                                  <p:stCondLst>
                                    <p:cond delay="0"/>
                                  </p:stCondLst>
                                  <p:childTnLst>
                                    <p:set>
                                      <p:cBhvr>
                                        <p:cTn id="19" dur="1" fill="hold">
                                          <p:stCondLst>
                                            <p:cond delay="0"/>
                                          </p:stCondLst>
                                        </p:cTn>
                                        <p:tgtEl>
                                          <p:spTgt spid="1040447"/>
                                        </p:tgtEl>
                                        <p:attrNameLst>
                                          <p:attrName>style.visibility</p:attrName>
                                        </p:attrNameLst>
                                      </p:cBhvr>
                                      <p:to>
                                        <p:strVal val="visible"/>
                                      </p:to>
                                    </p:set>
                                    <p:animEffect transition="in" filter="box(in)">
                                      <p:cBhvr>
                                        <p:cTn id="20" dur="500"/>
                                        <p:tgtEl>
                                          <p:spTgt spid="104044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21" fill="hold" display="0">
                  <p:stCondLst>
                    <p:cond delay="indefinite"/>
                  </p:stCondLst>
                  <p:endCondLst>
                    <p:cond evt="onNext" delay="0">
                      <p:tgtEl>
                        <p:sldTgt/>
                      </p:tgtEl>
                    </p:cond>
                    <p:cond evt="onPrev" delay="0">
                      <p:tgtEl>
                        <p:sldTgt/>
                      </p:tgtEl>
                    </p:cond>
                    <p:cond evt="onStopAudio" delay="0">
                      <p:tgtEl>
                        <p:sldTgt/>
                      </p:tgtEl>
                    </p:cond>
                  </p:endCondLst>
                </p:cTn>
                <p:tgtEl>
                  <p:spTgt spid="1040388"/>
                </p:tgtEl>
              </p:cMediaNode>
            </p:audio>
          </p:childTnLst>
        </p:cTn>
      </p:par>
    </p:tnLst>
    <p:bldLst>
      <p:bldP spid="104044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4705" name="Picture 2" descr="Rom 6.13 English embedde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80513" cy="6853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4706" name="矩形 2"/>
          <p:cNvSpPr>
            <a:spLocks noChangeArrowheads="1"/>
          </p:cNvSpPr>
          <p:nvPr/>
        </p:nvSpPr>
        <p:spPr bwMode="auto">
          <a:xfrm>
            <a:off x="827088" y="3644900"/>
            <a:ext cx="7489825" cy="936625"/>
          </a:xfrm>
          <a:prstGeom prst="rect">
            <a:avLst/>
          </a:prstGeom>
          <a:solidFill>
            <a:srgbClr val="860000"/>
          </a:solidFill>
          <a:ln w="9525">
            <a:solidFill>
              <a:srgbClr val="860000"/>
            </a:solidFill>
            <a:round/>
            <a:headEnd/>
            <a:tailEnd/>
          </a:ln>
        </p:spPr>
        <p:txBody>
          <a:bodyPr wrap="none"/>
          <a:lstStyle/>
          <a:p>
            <a:pPr algn="ctr" defTabSz="914400" fontAlgn="base">
              <a:spcBef>
                <a:spcPct val="0"/>
              </a:spcBef>
              <a:spcAft>
                <a:spcPct val="0"/>
              </a:spcAft>
            </a:pPr>
            <a:r>
              <a:rPr lang="zh-TW" altLang="en-US" sz="4400" b="1" dirty="0">
                <a:solidFill>
                  <a:srgbClr val="FFFF9E"/>
                </a:solidFill>
                <a:latin typeface="Times New Roman" charset="0"/>
                <a:ea typeface="SimSun" charset="0"/>
              </a:rPr>
              <a:t>公义的</a:t>
            </a:r>
            <a:endParaRPr lang="zh-CN" altLang="en-US" sz="4400" b="1" dirty="0">
              <a:solidFill>
                <a:srgbClr val="FFFF9E"/>
              </a:solidFill>
              <a:latin typeface="Times New Roman" charset="0"/>
              <a:ea typeface="SimSun" charset="0"/>
            </a:endParaRPr>
          </a:p>
        </p:txBody>
      </p:sp>
      <p:sp>
        <p:nvSpPr>
          <p:cNvPr id="584707" name="矩形 3"/>
          <p:cNvSpPr>
            <a:spLocks noChangeArrowheads="1"/>
          </p:cNvSpPr>
          <p:nvPr/>
        </p:nvSpPr>
        <p:spPr bwMode="auto">
          <a:xfrm>
            <a:off x="827088" y="4581525"/>
            <a:ext cx="7489825" cy="1150938"/>
          </a:xfrm>
          <a:prstGeom prst="rect">
            <a:avLst/>
          </a:prstGeom>
          <a:solidFill>
            <a:srgbClr val="860000"/>
          </a:solidFill>
          <a:ln w="9525">
            <a:solidFill>
              <a:srgbClr val="860000"/>
            </a:solidFill>
            <a:round/>
            <a:headEnd/>
            <a:tailEnd/>
          </a:ln>
        </p:spPr>
        <p:txBody>
          <a:bodyPr wrap="none"/>
          <a:lstStyle/>
          <a:p>
            <a:pPr algn="ctr" defTabSz="914400" fontAlgn="base">
              <a:spcBef>
                <a:spcPct val="0"/>
              </a:spcBef>
              <a:spcAft>
                <a:spcPct val="0"/>
              </a:spcAft>
            </a:pPr>
            <a:r>
              <a:rPr lang="zh-TW" altLang="en-US" sz="5400" b="1" dirty="0">
                <a:solidFill>
                  <a:srgbClr val="FFFF9E"/>
                </a:solidFill>
                <a:latin typeface="Times New Roman" charset="0"/>
                <a:ea typeface="SimSun" charset="0"/>
              </a:rPr>
              <a:t>乐</a:t>
            </a:r>
            <a:r>
              <a:rPr lang="zh-CN" altLang="en-US" sz="5400" b="1" dirty="0">
                <a:solidFill>
                  <a:srgbClr val="FFFF9E"/>
                </a:solidFill>
                <a:latin typeface="Times New Roman" charset="0"/>
                <a:ea typeface="SimSun" charset="0"/>
              </a:rPr>
              <a:t>器</a:t>
            </a:r>
          </a:p>
        </p:txBody>
      </p:sp>
      <p:sp>
        <p:nvSpPr>
          <p:cNvPr id="584708" name="矩形 4"/>
          <p:cNvSpPr>
            <a:spLocks noChangeArrowheads="1"/>
          </p:cNvSpPr>
          <p:nvPr/>
        </p:nvSpPr>
        <p:spPr bwMode="auto">
          <a:xfrm>
            <a:off x="2987675" y="5949950"/>
            <a:ext cx="3240088" cy="574675"/>
          </a:xfrm>
          <a:prstGeom prst="rect">
            <a:avLst/>
          </a:prstGeom>
          <a:solidFill>
            <a:srgbClr val="BC342A"/>
          </a:solidFill>
          <a:ln w="9525">
            <a:solidFill>
              <a:srgbClr val="C00000"/>
            </a:solidFill>
            <a:round/>
            <a:headEnd/>
            <a:tailEnd/>
          </a:ln>
        </p:spPr>
        <p:txBody>
          <a:bodyPr wrap="none"/>
          <a:lstStyle/>
          <a:p>
            <a:pPr algn="ctr" defTabSz="914400" fontAlgn="base">
              <a:spcBef>
                <a:spcPct val="0"/>
              </a:spcBef>
              <a:spcAft>
                <a:spcPct val="0"/>
              </a:spcAft>
            </a:pPr>
            <a:r>
              <a:rPr lang="zh-TW" altLang="en-US" sz="3000" dirty="0">
                <a:solidFill>
                  <a:srgbClr val="FFFF9E"/>
                </a:solidFill>
                <a:latin typeface="Times New Roman" charset="0"/>
                <a:ea typeface="SimSun" charset="0"/>
              </a:rPr>
              <a:t>罗马书 </a:t>
            </a:r>
            <a:r>
              <a:rPr lang="en-US" altLang="zh-TW" sz="3000" dirty="0">
                <a:solidFill>
                  <a:srgbClr val="FFFF9E"/>
                </a:solidFill>
                <a:latin typeface="Times New Roman" charset="0"/>
                <a:ea typeface="SimSun" charset="0"/>
              </a:rPr>
              <a:t>6:13</a:t>
            </a:r>
            <a:endParaRPr lang="zh-CN" altLang="en-US" sz="3000" dirty="0">
              <a:solidFill>
                <a:srgbClr val="FFFF9E"/>
              </a:solidFill>
              <a:latin typeface="Times New Roman" charset="0"/>
              <a:ea typeface="SimSun" charset="0"/>
            </a:endParaRPr>
          </a:p>
        </p:txBody>
      </p:sp>
      <p:pic>
        <p:nvPicPr>
          <p:cNvPr id="584709" name="Picture 1" descr="Rom 6.13 bright b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4710" name="文字方塊 6"/>
          <p:cNvSpPr txBox="1">
            <a:spLocks noChangeArrowheads="1"/>
          </p:cNvSpPr>
          <p:nvPr/>
        </p:nvSpPr>
        <p:spPr bwMode="auto">
          <a:xfrm>
            <a:off x="1547713" y="4437112"/>
            <a:ext cx="4968503" cy="11079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defTabSz="914400" eaLnBrk="1" fontAlgn="base" hangingPunct="1">
              <a:spcBef>
                <a:spcPct val="0"/>
              </a:spcBef>
              <a:spcAft>
                <a:spcPct val="0"/>
              </a:spcAft>
            </a:pPr>
            <a:r>
              <a:rPr lang="zh-TW" altLang="en-US" sz="6600" dirty="0">
                <a:solidFill>
                  <a:srgbClr val="FFFF9E"/>
                </a:solidFill>
              </a:rPr>
              <a:t>公义的器具</a:t>
            </a:r>
            <a:endParaRPr lang="zh-CN" altLang="en-US" sz="6600" dirty="0">
              <a:solidFill>
                <a:srgbClr val="FFC000"/>
              </a:solidFill>
            </a:endParaRPr>
          </a:p>
        </p:txBody>
      </p:sp>
      <p:sp>
        <p:nvSpPr>
          <p:cNvPr id="584711" name="文字方塊 7"/>
          <p:cNvSpPr txBox="1">
            <a:spLocks noChangeArrowheads="1"/>
          </p:cNvSpPr>
          <p:nvPr/>
        </p:nvSpPr>
        <p:spPr bwMode="auto">
          <a:xfrm>
            <a:off x="2634906" y="5733926"/>
            <a:ext cx="3082208"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defTabSz="914400" eaLnBrk="1" fontAlgn="base" hangingPunct="1">
              <a:spcBef>
                <a:spcPct val="0"/>
              </a:spcBef>
              <a:spcAft>
                <a:spcPct val="0"/>
              </a:spcAft>
            </a:pPr>
            <a:r>
              <a:rPr lang="zh-TW" altLang="en-US" sz="4000" dirty="0">
                <a:solidFill>
                  <a:srgbClr val="FFFF99"/>
                </a:solidFill>
              </a:rPr>
              <a:t>罗马书</a:t>
            </a:r>
            <a:r>
              <a:rPr lang="en-US" altLang="zh-TW" sz="4000" dirty="0">
                <a:solidFill>
                  <a:srgbClr val="FFFF99"/>
                </a:solidFill>
              </a:rPr>
              <a:t>6:13</a:t>
            </a:r>
            <a:endParaRPr lang="zh-CN" altLang="en-US" sz="4000" dirty="0">
              <a:solidFill>
                <a:srgbClr val="FFFF99"/>
              </a:solidFill>
            </a:endParaRPr>
          </a:p>
        </p:txBody>
      </p:sp>
    </p:spTree>
    <p:extLst>
      <p:ext uri="{BB962C8B-B14F-4D97-AF65-F5344CB8AC3E}">
        <p14:creationId xmlns:p14="http://schemas.microsoft.com/office/powerpoint/2010/main" val="26014720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5729" name="Picture 1" descr="Rom 6.13 backgrou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175" y="52388"/>
            <a:ext cx="9144000" cy="683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2"/>
          <p:cNvSpPr txBox="1">
            <a:spLocks/>
          </p:cNvSpPr>
          <p:nvPr/>
        </p:nvSpPr>
        <p:spPr bwMode="auto">
          <a:xfrm>
            <a:off x="827088" y="4868863"/>
            <a:ext cx="7772400" cy="1470025"/>
          </a:xfrm>
          <a:prstGeom prst="rect">
            <a:avLst/>
          </a:prstGeom>
          <a:noFill/>
          <a:ln w="9525">
            <a:noFill/>
            <a:miter lim="800000"/>
            <a:headEnd/>
            <a:tailEnd/>
          </a:ln>
          <a:effectLst>
            <a:outerShdw blurRad="63500" dist="38100" dir="2700000" rotWithShape="0">
              <a:srgbClr val="000000">
                <a:alpha val="42998"/>
              </a:srgbClr>
            </a:outerShdw>
          </a:effectLst>
        </p:spPr>
        <p:txBody>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defTabSz="914400" eaLnBrk="1" fontAlgn="base" hangingPunct="1">
              <a:spcBef>
                <a:spcPct val="0"/>
              </a:spcBef>
              <a:spcAft>
                <a:spcPct val="0"/>
              </a:spcAft>
              <a:defRPr/>
            </a:pPr>
            <a:r>
              <a:rPr lang="zh-TW" altLang="en-US" sz="3900" dirty="0">
                <a:solidFill>
                  <a:srgbClr val="FFFFFF"/>
                </a:solidFill>
                <a:ea typeface="ＭＳ Ｐゴシック" charset="0"/>
                <a:cs typeface="Times New Roman" charset="0"/>
              </a:rPr>
              <a:t>罗马书</a:t>
            </a:r>
            <a:r>
              <a:rPr lang="en-US" altLang="ja-JP" sz="3900" dirty="0">
                <a:solidFill>
                  <a:srgbClr val="FFFFFF"/>
                </a:solidFill>
                <a:ea typeface="ＭＳ Ｐゴシック" charset="0"/>
                <a:cs typeface="Times New Roman" charset="0"/>
              </a:rPr>
              <a:t> </a:t>
            </a:r>
            <a:r>
              <a:rPr lang="en-US" altLang="ja-JP" sz="3900" dirty="0">
                <a:solidFill>
                  <a:srgbClr val="FFFFFF"/>
                </a:solidFill>
                <a:effectLst>
                  <a:outerShdw blurRad="38100" dist="38100" dir="2700000" algn="tl">
                    <a:srgbClr val="FFFFCC"/>
                  </a:outerShdw>
                </a:effectLst>
                <a:ea typeface="ＭＳ Ｐゴシック" charset="0"/>
                <a:cs typeface="Times New Roman" charset="0"/>
              </a:rPr>
              <a:t>6:13</a:t>
            </a:r>
            <a:endParaRPr lang="en-US" sz="3900" dirty="0">
              <a:solidFill>
                <a:srgbClr val="FFFFFF"/>
              </a:solidFill>
              <a:effectLst>
                <a:outerShdw blurRad="38100" dist="38100" dir="2700000" algn="tl">
                  <a:srgbClr val="FFFFCC"/>
                </a:outerShdw>
              </a:effectLst>
              <a:ea typeface="ＭＳ Ｐゴシック" charset="0"/>
              <a:cs typeface="Times New Roman" charset="0"/>
            </a:endParaRPr>
          </a:p>
        </p:txBody>
      </p:sp>
      <p:sp>
        <p:nvSpPr>
          <p:cNvPr id="5" name="Title 2"/>
          <p:cNvSpPr txBox="1">
            <a:spLocks/>
          </p:cNvSpPr>
          <p:nvPr/>
        </p:nvSpPr>
        <p:spPr bwMode="auto">
          <a:xfrm>
            <a:off x="34925" y="620713"/>
            <a:ext cx="9037638" cy="4679950"/>
          </a:xfrm>
          <a:prstGeom prst="rect">
            <a:avLst/>
          </a:prstGeom>
          <a:noFill/>
          <a:ln w="9525">
            <a:noFill/>
            <a:miter lim="800000"/>
            <a:headEnd/>
            <a:tailEnd/>
          </a:ln>
          <a:effectLst>
            <a:outerShdw dist="38100" dir="2700000" rotWithShape="0">
              <a:srgbClr val="808080">
                <a:alpha val="42999"/>
              </a:srgbClr>
            </a:outerShdw>
          </a:effectLst>
        </p:spPr>
        <p:txBody>
          <a:bodyPr anchor="ct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defTabSz="914400" eaLnBrk="1" fontAlgn="base" hangingPunct="1">
              <a:spcBef>
                <a:spcPct val="0"/>
              </a:spcBef>
              <a:spcAft>
                <a:spcPct val="0"/>
              </a:spcAft>
              <a:defRPr/>
            </a:pPr>
            <a:r>
              <a:rPr lang="zh-CN" altLang="en-US" sz="4400" dirty="0">
                <a:solidFill>
                  <a:srgbClr val="FFFFFF"/>
                </a:solidFill>
              </a:rPr>
              <a:t>也 不 要 将 你 们 的 肢 体 献 给 罪 作 不 义 的 器 具 ； 倒 要 像 从 死 里 复 活 的 人 ， 将 自 己 献 给 神 ， 并 将 肢 体 作 </a:t>
            </a:r>
            <a:r>
              <a:rPr lang="zh-CN" altLang="en-US" sz="4400" b="1" dirty="0">
                <a:solidFill>
                  <a:srgbClr val="FFFF00"/>
                </a:solidFill>
              </a:rPr>
              <a:t>义 的 器 具 </a:t>
            </a:r>
            <a:r>
              <a:rPr lang="zh-CN" altLang="en-US" sz="4400" dirty="0">
                <a:solidFill>
                  <a:srgbClr val="FFFFFF"/>
                </a:solidFill>
              </a:rPr>
              <a:t>献 给 神 </a:t>
            </a:r>
            <a:r>
              <a:rPr lang="zh-CN" altLang="en-US" sz="4400" dirty="0">
                <a:solidFill>
                  <a:srgbClr val="000066"/>
                </a:solidFill>
              </a:rPr>
              <a:t>。</a:t>
            </a:r>
            <a:endParaRPr lang="en-US" sz="4400" dirty="0">
              <a:solidFill>
                <a:srgbClr val="FFFFFF"/>
              </a:solidFill>
              <a:effectLst>
                <a:outerShdw blurRad="38100" dist="38100" dir="2700000" algn="tl">
                  <a:srgbClr val="FFFFCC"/>
                </a:outerShdw>
              </a:effectLst>
              <a:ea typeface="ヒラギノ角ゴ Pro W3" charset="0"/>
              <a:cs typeface="Times New Roman" charset="0"/>
            </a:endParaRPr>
          </a:p>
        </p:txBody>
      </p:sp>
    </p:spTree>
    <p:extLst>
      <p:ext uri="{BB962C8B-B14F-4D97-AF65-F5344CB8AC3E}">
        <p14:creationId xmlns:p14="http://schemas.microsoft.com/office/powerpoint/2010/main" val="13607793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6753" name="Picture 5" descr="NoLongerASlave_03.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3"/>
          <p:cNvSpPr txBox="1"/>
          <p:nvPr/>
        </p:nvSpPr>
        <p:spPr>
          <a:xfrm>
            <a:off x="683568" y="0"/>
            <a:ext cx="8136904" cy="646331"/>
          </a:xfrm>
          <a:prstGeom prst="rect">
            <a:avLst/>
          </a:prstGeom>
          <a:noFill/>
          <a:effectLst>
            <a:outerShdw blurRad="50800" dist="38100" dir="2700000">
              <a:srgbClr val="000000">
                <a:alpha val="43000"/>
              </a:srgbClr>
            </a:outerShdw>
          </a:effectLst>
        </p:spPr>
        <p:txBody>
          <a:bodyPr>
            <a:spAutoFit/>
          </a:bodyPr>
          <a:lstStyle/>
          <a:p>
            <a:pPr algn="ctr" defTabSz="914400" fontAlgn="base">
              <a:spcBef>
                <a:spcPct val="0"/>
              </a:spcBef>
              <a:spcAft>
                <a:spcPct val="0"/>
              </a:spcAft>
              <a:defRPr/>
            </a:pPr>
            <a:r>
              <a:rPr lang="zh-CN" altLang="en-US" sz="3600" dirty="0">
                <a:solidFill>
                  <a:srgbClr val="FFFFFF"/>
                </a:solidFill>
                <a:effectLst>
                  <a:glow rad="139700">
                    <a:srgbClr val="000066">
                      <a:alpha val="40000"/>
                    </a:srgbClr>
                  </a:glow>
                </a:effectLst>
                <a:latin typeface="Times New Roman" charset="0"/>
                <a:ea typeface="ＭＳ Ｐゴシック" charset="0"/>
                <a:cs typeface="ＭＳ Ｐゴシック" charset="0"/>
              </a:rPr>
              <a:t>每个人都是奴仆</a:t>
            </a:r>
            <a:r>
              <a:rPr lang="en-US" altLang="zh-CN" sz="3600" dirty="0">
                <a:solidFill>
                  <a:srgbClr val="FFFFFF"/>
                </a:solidFill>
                <a:effectLst>
                  <a:glow rad="139700">
                    <a:srgbClr val="000066">
                      <a:alpha val="40000"/>
                    </a:srgbClr>
                  </a:glow>
                </a:effectLst>
                <a:latin typeface="Times New Roman" charset="0"/>
                <a:ea typeface="ＭＳ Ｐゴシック" charset="0"/>
                <a:cs typeface="ＭＳ Ｐゴシック" charset="0"/>
              </a:rPr>
              <a:t>,</a:t>
            </a:r>
            <a:r>
              <a:rPr lang="zh-CN" altLang="en-US" sz="3600" dirty="0">
                <a:solidFill>
                  <a:srgbClr val="FFFFFF"/>
                </a:solidFill>
                <a:effectLst>
                  <a:glow rad="139700">
                    <a:srgbClr val="000066">
                      <a:alpha val="40000"/>
                    </a:srgbClr>
                  </a:glow>
                </a:effectLst>
                <a:latin typeface="Times New Roman" charset="0"/>
                <a:ea typeface="ＭＳ Ｐゴシック" charset="0"/>
                <a:cs typeface="ＭＳ Ｐゴシック" charset="0"/>
              </a:rPr>
              <a:t>但信徒是</a:t>
            </a:r>
            <a:r>
              <a:rPr lang="en-US" altLang="zh-CN" sz="3600" dirty="0">
                <a:solidFill>
                  <a:srgbClr val="FFFFFF"/>
                </a:solidFill>
                <a:effectLst>
                  <a:glow rad="139700">
                    <a:srgbClr val="000066">
                      <a:alpha val="40000"/>
                    </a:srgbClr>
                  </a:glow>
                </a:effectLst>
                <a:latin typeface="Times New Roman" charset="0"/>
                <a:ea typeface="ＭＳ Ｐゴシック" charset="0"/>
                <a:cs typeface="ＭＳ Ｐゴシック" charset="0"/>
              </a:rPr>
              <a:t>…</a:t>
            </a:r>
            <a:endParaRPr lang="en-US" sz="3600" dirty="0">
              <a:solidFill>
                <a:srgbClr val="FFFFFF"/>
              </a:solidFill>
              <a:effectLst>
                <a:glow rad="139700">
                  <a:srgbClr val="000066">
                    <a:alpha val="40000"/>
                  </a:srgbClr>
                </a:glow>
              </a:effectLst>
              <a:latin typeface="Times New Roman" charset="0"/>
              <a:ea typeface="ＭＳ Ｐゴシック" charset="0"/>
              <a:cs typeface="ＭＳ Ｐゴシック" charset="0"/>
            </a:endParaRPr>
          </a:p>
        </p:txBody>
      </p:sp>
      <p:sp>
        <p:nvSpPr>
          <p:cNvPr id="586755" name="文字方塊 3"/>
          <p:cNvSpPr txBox="1">
            <a:spLocks noChangeArrowheads="1"/>
          </p:cNvSpPr>
          <p:nvPr/>
        </p:nvSpPr>
        <p:spPr bwMode="auto">
          <a:xfrm>
            <a:off x="1475656" y="1196975"/>
            <a:ext cx="7451725" cy="3046988"/>
          </a:xfrm>
          <a:prstGeom prst="rect">
            <a:avLst/>
          </a:prstGeom>
          <a:noFill/>
          <a:effectLst>
            <a:outerShdw blurRad="50800" dist="38100" dir="2700000">
              <a:srgbClr val="000000">
                <a:alpha val="43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defPPr>
              <a:defRPr lang="en-US"/>
            </a:defPPr>
            <a:lvl1pPr algn="ctr">
              <a:defRPr>
                <a:solidFill>
                  <a:schemeClr val="tx1"/>
                </a:solidFill>
                <a:effectLst>
                  <a:glow rad="139700">
                    <a:schemeClr val="bg1">
                      <a:alpha val="40000"/>
                    </a:schemeClr>
                  </a:glow>
                </a:effectLst>
                <a:ea typeface="ＭＳ Ｐゴシック" charset="0"/>
                <a:cs typeface="ＭＳ Ｐゴシック" charset="0"/>
              </a:defRPr>
            </a:lvl1pPr>
          </a:lstStyle>
          <a:p>
            <a:pPr algn="l" defTabSz="914400" fontAlgn="base">
              <a:spcBef>
                <a:spcPct val="0"/>
              </a:spcBef>
              <a:spcAft>
                <a:spcPct val="0"/>
              </a:spcAft>
            </a:pPr>
            <a:r>
              <a:rPr lang="zh-TW" altLang="en-US" sz="9600" dirty="0">
                <a:solidFill>
                  <a:srgbClr val="FFFFFF"/>
                </a:solidFill>
                <a:effectLst>
                  <a:glow rad="139700">
                    <a:srgbClr val="000066">
                      <a:alpha val="40000"/>
                    </a:srgbClr>
                  </a:glow>
                </a:effectLst>
                <a:latin typeface="Times New Roman" charset="0"/>
              </a:rPr>
              <a:t>不再作 </a:t>
            </a:r>
            <a:endParaRPr lang="en-US" altLang="zh-TW" sz="9600" dirty="0">
              <a:solidFill>
                <a:srgbClr val="FFFFFF"/>
              </a:solidFill>
              <a:effectLst>
                <a:glow rad="139700">
                  <a:srgbClr val="000066">
                    <a:alpha val="40000"/>
                  </a:srgbClr>
                </a:glow>
              </a:effectLst>
              <a:latin typeface="Times New Roman" charset="0"/>
            </a:endParaRPr>
          </a:p>
          <a:p>
            <a:pPr algn="l" defTabSz="914400" fontAlgn="base">
              <a:spcBef>
                <a:spcPct val="0"/>
              </a:spcBef>
              <a:spcAft>
                <a:spcPct val="0"/>
              </a:spcAft>
            </a:pPr>
            <a:r>
              <a:rPr lang="en-US" altLang="zh-TW" sz="9600" dirty="0">
                <a:solidFill>
                  <a:srgbClr val="FFFFFF"/>
                </a:solidFill>
                <a:effectLst>
                  <a:glow rad="139700">
                    <a:srgbClr val="000066">
                      <a:alpha val="40000"/>
                    </a:srgbClr>
                  </a:glow>
                </a:effectLst>
                <a:latin typeface="Times New Roman" charset="0"/>
              </a:rPr>
              <a:t>		</a:t>
            </a:r>
            <a:r>
              <a:rPr lang="zh-TW" altLang="en-US" sz="9600" dirty="0">
                <a:solidFill>
                  <a:srgbClr val="FFFFFF"/>
                </a:solidFill>
                <a:effectLst>
                  <a:glow rad="139700">
                    <a:srgbClr val="000066">
                      <a:alpha val="40000"/>
                    </a:srgbClr>
                  </a:glow>
                </a:effectLst>
                <a:latin typeface="Times New Roman" charset="0"/>
              </a:rPr>
              <a:t>罪的奴仆</a:t>
            </a:r>
            <a:endParaRPr lang="zh-CN" altLang="en-US" sz="9600" dirty="0">
              <a:solidFill>
                <a:srgbClr val="FFFFFF"/>
              </a:solidFill>
              <a:effectLst>
                <a:glow rad="139700">
                  <a:srgbClr val="000066">
                    <a:alpha val="40000"/>
                  </a:srgbClr>
                </a:glow>
              </a:effectLst>
              <a:latin typeface="Times New Roman" charset="0"/>
            </a:endParaRPr>
          </a:p>
        </p:txBody>
      </p:sp>
      <p:sp>
        <p:nvSpPr>
          <p:cNvPr id="586756" name="文字方塊 4"/>
          <p:cNvSpPr txBox="1">
            <a:spLocks noChangeArrowheads="1"/>
          </p:cNvSpPr>
          <p:nvPr/>
        </p:nvSpPr>
        <p:spPr bwMode="auto">
          <a:xfrm>
            <a:off x="1403350" y="4508500"/>
            <a:ext cx="2049463" cy="55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defTabSz="914400" eaLnBrk="1" fontAlgn="base" hangingPunct="1">
              <a:spcBef>
                <a:spcPct val="0"/>
              </a:spcBef>
              <a:spcAft>
                <a:spcPct val="0"/>
              </a:spcAft>
            </a:pPr>
            <a:r>
              <a:rPr lang="zh-TW" altLang="en-US" sz="3000" dirty="0">
                <a:solidFill>
                  <a:srgbClr val="FFFFFF"/>
                </a:solidFill>
              </a:rPr>
              <a:t>罗马书</a:t>
            </a:r>
            <a:r>
              <a:rPr lang="en-US" altLang="zh-TW" sz="3000" dirty="0">
                <a:solidFill>
                  <a:srgbClr val="FFFFFF"/>
                </a:solidFill>
              </a:rPr>
              <a:t>6:18</a:t>
            </a:r>
            <a:endParaRPr lang="zh-CN" altLang="en-US" sz="3000" dirty="0">
              <a:solidFill>
                <a:srgbClr val="FFFFFF"/>
              </a:solidFill>
            </a:endParaRPr>
          </a:p>
        </p:txBody>
      </p:sp>
      <p:sp>
        <p:nvSpPr>
          <p:cNvPr id="6" name="TextBox 2"/>
          <p:cNvSpPr txBox="1"/>
          <p:nvPr/>
        </p:nvSpPr>
        <p:spPr>
          <a:xfrm>
            <a:off x="683568" y="5877272"/>
            <a:ext cx="8136904" cy="646331"/>
          </a:xfrm>
          <a:prstGeom prst="rect">
            <a:avLst/>
          </a:prstGeom>
          <a:noFill/>
          <a:effectLst>
            <a:outerShdw blurRad="50800" dist="38100" dir="2700000">
              <a:srgbClr val="000000">
                <a:alpha val="43000"/>
              </a:srgbClr>
            </a:outerShdw>
          </a:effectLst>
        </p:spPr>
        <p:txBody>
          <a:bodyPr>
            <a:spAutoFit/>
          </a:bodyPr>
          <a:lstStyle/>
          <a:p>
            <a:pPr algn="ctr" defTabSz="914400" fontAlgn="base">
              <a:spcBef>
                <a:spcPct val="0"/>
              </a:spcBef>
              <a:spcAft>
                <a:spcPct val="0"/>
              </a:spcAft>
              <a:defRPr/>
            </a:pPr>
            <a:r>
              <a:rPr lang="zh-CN" altLang="en-US" sz="3600" dirty="0">
                <a:solidFill>
                  <a:srgbClr val="FFFFFF"/>
                </a:solidFill>
                <a:effectLst>
                  <a:glow rad="139700">
                    <a:srgbClr val="000066">
                      <a:alpha val="40000"/>
                    </a:srgbClr>
                  </a:glow>
                </a:effectLst>
                <a:latin typeface="Times New Roman" charset="0"/>
                <a:ea typeface="ＭＳ Ｐゴシック" charset="0"/>
                <a:cs typeface="ＭＳ Ｐゴシック" charset="0"/>
              </a:rPr>
              <a:t>「你已从罪中被释放</a:t>
            </a:r>
            <a:r>
              <a:rPr lang="en-US" altLang="zh-CN" sz="3600" dirty="0">
                <a:solidFill>
                  <a:srgbClr val="FFFFFF"/>
                </a:solidFill>
                <a:effectLst>
                  <a:glow rad="139700">
                    <a:srgbClr val="000066">
                      <a:alpha val="40000"/>
                    </a:srgbClr>
                  </a:glow>
                </a:effectLst>
                <a:latin typeface="Times New Roman" charset="0"/>
                <a:ea typeface="ＭＳ Ｐゴシック" charset="0"/>
                <a:cs typeface="ＭＳ Ｐゴシック" charset="0"/>
              </a:rPr>
              <a:t>,</a:t>
            </a:r>
            <a:r>
              <a:rPr lang="zh-CN" altLang="en-US" sz="3600" dirty="0">
                <a:solidFill>
                  <a:srgbClr val="FFFFFF"/>
                </a:solidFill>
                <a:effectLst>
                  <a:glow rad="139700">
                    <a:srgbClr val="000066">
                      <a:alpha val="40000"/>
                    </a:srgbClr>
                  </a:glow>
                </a:effectLst>
                <a:latin typeface="Times New Roman" charset="0"/>
                <a:ea typeface="ＭＳ Ｐゴシック" charset="0"/>
                <a:cs typeface="ＭＳ Ｐゴシック" charset="0"/>
              </a:rPr>
              <a:t>并为义作仆了」</a:t>
            </a:r>
            <a:endParaRPr lang="en-US" sz="3600" dirty="0">
              <a:solidFill>
                <a:srgbClr val="FFFFFF"/>
              </a:solidFill>
              <a:effectLst>
                <a:glow rad="139700">
                  <a:srgbClr val="000066">
                    <a:alpha val="40000"/>
                  </a:srgbClr>
                </a:glo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3419510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7777" name="Picture 11" descr="salvation-purple-design-pattern.jpg"/>
          <p:cNvPicPr>
            <a:picLocks noChangeAspect="1"/>
          </p:cNvPicPr>
          <p:nvPr/>
        </p:nvPicPr>
        <p:blipFill>
          <a:blip r:embed="rId2">
            <a:lum bright="-24000"/>
            <a:extLst>
              <a:ext uri="{28A0092B-C50C-407E-A947-70E740481C1C}">
                <a14:useLocalDpi xmlns:a14="http://schemas.microsoft.com/office/drawing/2010/main"/>
              </a:ext>
            </a:extLst>
          </a:blip>
          <a:srcRect/>
          <a:stretch>
            <a:fillRect/>
          </a:stretch>
        </p:blipFill>
        <p:spPr bwMode="auto">
          <a:xfrm>
            <a:off x="0" y="0"/>
            <a:ext cx="91900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Vertical Title 1"/>
          <p:cNvSpPr txBox="1">
            <a:spLocks/>
          </p:cNvSpPr>
          <p:nvPr/>
        </p:nvSpPr>
        <p:spPr bwMode="auto">
          <a:xfrm>
            <a:off x="0" y="981075"/>
            <a:ext cx="9180513" cy="1530350"/>
          </a:xfrm>
          <a:prstGeom prst="rect">
            <a:avLst/>
          </a:prstGeom>
          <a:solidFill>
            <a:srgbClr val="6600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defTabSz="914400" fontAlgn="base">
              <a:spcBef>
                <a:spcPct val="0"/>
              </a:spcBef>
              <a:spcAft>
                <a:spcPct val="0"/>
              </a:spcAft>
            </a:pPr>
            <a:r>
              <a:rPr lang="zh-CN" altLang="en-US" sz="3200" b="1" dirty="0">
                <a:solidFill>
                  <a:srgbClr val="FFFF99"/>
                </a:solidFill>
                <a:latin typeface="Arial" charset="0"/>
                <a:ea typeface="ＭＳ Ｐゴシック" charset="0"/>
                <a:cs typeface="ＭＳ Ｐゴシック" charset="0"/>
              </a:rPr>
              <a:t>基督徒有时候会以哪些礼仪或信念去成圣而取替他们跟基督的经历</a:t>
            </a:r>
            <a:r>
              <a:rPr lang="en-US" altLang="zh-CN" sz="3200" b="1" dirty="0">
                <a:solidFill>
                  <a:srgbClr val="FFFF99"/>
                </a:solidFill>
                <a:latin typeface="Arial" charset="0"/>
                <a:ea typeface="ＭＳ Ｐゴシック" charset="0"/>
                <a:cs typeface="ＭＳ Ｐゴシック" charset="0"/>
              </a:rPr>
              <a:t>(6:2)?</a:t>
            </a:r>
          </a:p>
        </p:txBody>
      </p:sp>
      <p:sp>
        <p:nvSpPr>
          <p:cNvPr id="4" name="Vertical Title 1"/>
          <p:cNvSpPr txBox="1">
            <a:spLocks/>
          </p:cNvSpPr>
          <p:nvPr/>
        </p:nvSpPr>
        <p:spPr bwMode="auto">
          <a:xfrm>
            <a:off x="138113" y="2819400"/>
            <a:ext cx="8929687" cy="3648075"/>
          </a:xfrm>
          <a:prstGeom prst="rect">
            <a:avLst/>
          </a:prstGeom>
          <a:noFill/>
          <a:ln w="9525">
            <a:noFill/>
            <a:miter lim="800000"/>
            <a:headEnd/>
            <a:tailEnd/>
          </a:ln>
          <a:effectLst/>
        </p:spPr>
        <p:txBody>
          <a:bodyPr/>
          <a:lstStyle>
            <a:lvl1pPr marL="534988" indent="-534988"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defTabSz="914400" fontAlgn="base">
              <a:spcBef>
                <a:spcPct val="0"/>
              </a:spcBef>
              <a:spcAft>
                <a:spcPct val="0"/>
              </a:spcAft>
              <a:buFont typeface="Tahoma" charset="0"/>
              <a:buAutoNum type="arabicPeriod"/>
              <a:defRPr/>
            </a:pPr>
            <a:r>
              <a:rPr lang="zh-CN" altLang="en-US" sz="4000" b="1" dirty="0">
                <a:solidFill>
                  <a:srgbClr val="FFFF99"/>
                </a:solidFill>
                <a:effectLst>
                  <a:outerShdw blurRad="38100" dist="38100" dir="2700000" algn="tl">
                    <a:srgbClr val="000000">
                      <a:alpha val="43137"/>
                    </a:srgbClr>
                  </a:outerShdw>
                </a:effectLst>
                <a:latin typeface="Tahoma" charset="0"/>
              </a:rPr>
              <a:t>教导关于失去得救 </a:t>
            </a:r>
            <a:endParaRPr lang="en-US" altLang="zh-CN" sz="4000" b="1" dirty="0">
              <a:solidFill>
                <a:srgbClr val="FFFF99"/>
              </a:solidFill>
              <a:effectLst>
                <a:outerShdw blurRad="38100" dist="38100" dir="2700000" algn="tl">
                  <a:srgbClr val="000000">
                    <a:alpha val="43137"/>
                  </a:srgbClr>
                </a:outerShdw>
              </a:effectLst>
              <a:latin typeface="Tahoma" charset="0"/>
            </a:endParaRPr>
          </a:p>
          <a:p>
            <a:pPr defTabSz="914400" fontAlgn="base">
              <a:spcBef>
                <a:spcPct val="0"/>
              </a:spcBef>
              <a:spcAft>
                <a:spcPct val="0"/>
              </a:spcAft>
              <a:buFont typeface="Tahoma" charset="0"/>
              <a:buAutoNum type="arabicPeriod"/>
              <a:defRPr/>
            </a:pPr>
            <a:r>
              <a:rPr lang="zh-CN" altLang="en-US" sz="4000" b="1" dirty="0">
                <a:solidFill>
                  <a:srgbClr val="FFFF99"/>
                </a:solidFill>
                <a:effectLst>
                  <a:outerShdw blurRad="38100" dist="38100" dir="2700000" algn="tl">
                    <a:srgbClr val="000000">
                      <a:alpha val="43137"/>
                    </a:srgbClr>
                  </a:outerShdw>
                </a:effectLst>
                <a:latin typeface="Tahoma" charset="0"/>
              </a:rPr>
              <a:t>要求某些敬拜方式 </a:t>
            </a:r>
            <a:endParaRPr lang="en-US" altLang="zh-CN" sz="4000" b="1" dirty="0">
              <a:solidFill>
                <a:srgbClr val="FFFF99"/>
              </a:solidFill>
              <a:effectLst>
                <a:outerShdw blurRad="38100" dist="38100" dir="2700000" algn="tl">
                  <a:srgbClr val="000000">
                    <a:alpha val="43137"/>
                  </a:srgbClr>
                </a:outerShdw>
              </a:effectLst>
              <a:latin typeface="Tahoma" charset="0"/>
            </a:endParaRPr>
          </a:p>
          <a:p>
            <a:pPr defTabSz="914400" fontAlgn="base">
              <a:spcBef>
                <a:spcPct val="0"/>
              </a:spcBef>
              <a:spcAft>
                <a:spcPct val="0"/>
              </a:spcAft>
              <a:buFont typeface="Tahoma" charset="0"/>
              <a:buAutoNum type="arabicPeriod"/>
              <a:defRPr/>
            </a:pPr>
            <a:r>
              <a:rPr lang="zh-CN" altLang="en-US" sz="4000" b="1" dirty="0">
                <a:solidFill>
                  <a:srgbClr val="FFFF99"/>
                </a:solidFill>
                <a:effectLst>
                  <a:outerShdw blurRad="38100" dist="38100" dir="2700000" algn="tl">
                    <a:srgbClr val="000000">
                      <a:alpha val="43137"/>
                    </a:srgbClr>
                  </a:outerShdw>
                </a:effectLst>
                <a:latin typeface="Tahoma" charset="0"/>
              </a:rPr>
              <a:t>出席教会聚会来维持得救 </a:t>
            </a:r>
            <a:endParaRPr lang="en-US" altLang="zh-CN" sz="4000" b="1" dirty="0">
              <a:solidFill>
                <a:srgbClr val="FFFF99"/>
              </a:solidFill>
              <a:effectLst>
                <a:outerShdw blurRad="38100" dist="38100" dir="2700000" algn="tl">
                  <a:srgbClr val="000000">
                    <a:alpha val="43137"/>
                  </a:srgbClr>
                </a:outerShdw>
              </a:effectLst>
              <a:latin typeface="Tahoma" charset="0"/>
            </a:endParaRPr>
          </a:p>
          <a:p>
            <a:pPr defTabSz="914400" fontAlgn="base">
              <a:spcBef>
                <a:spcPct val="0"/>
              </a:spcBef>
              <a:spcAft>
                <a:spcPct val="0"/>
              </a:spcAft>
              <a:buFont typeface="Tahoma" charset="0"/>
              <a:buAutoNum type="arabicPeriod"/>
              <a:defRPr/>
            </a:pPr>
            <a:r>
              <a:rPr lang="zh-CN" altLang="en-US" sz="4000" b="1" dirty="0">
                <a:solidFill>
                  <a:srgbClr val="FFFF99"/>
                </a:solidFill>
                <a:effectLst>
                  <a:outerShdw blurRad="38100" dist="38100" dir="2700000" algn="tl">
                    <a:srgbClr val="000000">
                      <a:alpha val="43137"/>
                    </a:srgbClr>
                  </a:outerShdw>
                </a:effectLst>
                <a:latin typeface="Tahoma" charset="0"/>
              </a:rPr>
              <a:t>向牧师告解便准可犯罪 </a:t>
            </a:r>
            <a:endParaRPr lang="en-US" altLang="zh-CN" sz="4000" b="1" dirty="0">
              <a:solidFill>
                <a:srgbClr val="FFFF99"/>
              </a:solidFill>
              <a:effectLst>
                <a:outerShdw blurRad="38100" dist="38100" dir="2700000" algn="tl">
                  <a:srgbClr val="000000">
                    <a:alpha val="43137"/>
                  </a:srgbClr>
                </a:outerShdw>
              </a:effectLst>
              <a:latin typeface="Tahoma" charset="0"/>
            </a:endParaRPr>
          </a:p>
          <a:p>
            <a:pPr defTabSz="914400" fontAlgn="base">
              <a:spcBef>
                <a:spcPct val="0"/>
              </a:spcBef>
              <a:spcAft>
                <a:spcPct val="0"/>
              </a:spcAft>
              <a:buFont typeface="Tahoma" charset="0"/>
              <a:buAutoNum type="arabicPeriod"/>
              <a:defRPr/>
            </a:pPr>
            <a:r>
              <a:rPr lang="zh-CN" altLang="en-US" sz="4000" b="1" dirty="0">
                <a:solidFill>
                  <a:srgbClr val="FFFF99"/>
                </a:solidFill>
                <a:effectLst>
                  <a:outerShdw blurRad="38100" dist="38100" dir="2700000" algn="tl">
                    <a:srgbClr val="000000">
                      <a:alpha val="43137"/>
                    </a:srgbClr>
                  </a:outerShdw>
                </a:effectLst>
                <a:latin typeface="Tahoma" charset="0"/>
              </a:rPr>
              <a:t>为保留得救而受浸 </a:t>
            </a:r>
            <a:endParaRPr lang="en-US" altLang="zh-CN" sz="4000" b="1" dirty="0">
              <a:solidFill>
                <a:srgbClr val="FFFF99"/>
              </a:solidFill>
              <a:effectLst>
                <a:outerShdw blurRad="38100" dist="38100" dir="2700000" algn="tl">
                  <a:srgbClr val="000000">
                    <a:alpha val="43137"/>
                  </a:srgbClr>
                </a:outerShdw>
              </a:effectLst>
              <a:latin typeface="Tahoma" charset="0"/>
            </a:endParaRPr>
          </a:p>
          <a:p>
            <a:pPr defTabSz="914400" fontAlgn="base">
              <a:spcBef>
                <a:spcPct val="0"/>
              </a:spcBef>
              <a:spcAft>
                <a:spcPct val="0"/>
              </a:spcAft>
              <a:buFont typeface="Tahoma" charset="0"/>
              <a:buAutoNum type="arabicPeriod"/>
              <a:defRPr/>
            </a:pPr>
            <a:r>
              <a:rPr lang="zh-CN" altLang="en-US" sz="4000" b="1" dirty="0">
                <a:solidFill>
                  <a:srgbClr val="FFFF99"/>
                </a:solidFill>
                <a:effectLst>
                  <a:outerShdw blurRad="38100" dist="38100" dir="2700000" algn="tl">
                    <a:srgbClr val="000000">
                      <a:alpha val="43137"/>
                    </a:srgbClr>
                  </a:outerShdw>
                </a:effectLst>
                <a:latin typeface="Tahoma" charset="0"/>
              </a:rPr>
              <a:t>为保留得救而领圣餐</a:t>
            </a:r>
            <a:endParaRPr lang="en-US" sz="4000" b="1" dirty="0">
              <a:solidFill>
                <a:srgbClr val="FFFF99"/>
              </a:solidFill>
              <a:effectLst>
                <a:outerShdw blurRad="38100" dist="38100" dir="2700000" algn="tl">
                  <a:srgbClr val="000000">
                    <a:alpha val="43137"/>
                  </a:srgbClr>
                </a:outerShdw>
              </a:effectLst>
              <a:latin typeface="Tahoma" charset="0"/>
            </a:endParaRPr>
          </a:p>
        </p:txBody>
      </p:sp>
      <p:sp>
        <p:nvSpPr>
          <p:cNvPr id="5" name="Rectangle 8"/>
          <p:cNvSpPr/>
          <p:nvPr/>
        </p:nvSpPr>
        <p:spPr>
          <a:xfrm>
            <a:off x="1295400" y="0"/>
            <a:ext cx="6241778" cy="769441"/>
          </a:xfrm>
          <a:prstGeom prst="rect">
            <a:avLst/>
          </a:prstGeom>
          <a:noFill/>
        </p:spPr>
        <p:txBody>
          <a:bodyPr>
            <a:spAutoFit/>
          </a:bodyPr>
          <a:lstStyle/>
          <a:p>
            <a:pPr algn="ctr" defTabSz="914400" fontAlgn="base">
              <a:spcBef>
                <a:spcPct val="0"/>
              </a:spcBef>
              <a:spcAft>
                <a:spcPct val="0"/>
              </a:spcAft>
              <a:defRPr/>
            </a:pPr>
            <a:r>
              <a:rPr lang="zh-TW" altLang="en-US" sz="4400" b="1" i="1" dirty="0">
                <a:ln w="12700">
                  <a:solidFill>
                    <a:srgbClr val="FFFFFF">
                      <a:satMod val="155000"/>
                    </a:srgbClr>
                  </a:solidFill>
                  <a:prstDash val="solid"/>
                </a:ln>
                <a:solidFill>
                  <a:srgbClr val="FFFFFF"/>
                </a:solidFill>
                <a:effectLst>
                  <a:outerShdw blurRad="41275" dist="20320" dir="1800000" algn="tl" rotWithShape="0">
                    <a:srgbClr val="000000">
                      <a:alpha val="40000"/>
                    </a:srgbClr>
                  </a:outerShdw>
                </a:effectLst>
                <a:latin typeface="Times New Roman" charset="0"/>
                <a:ea typeface="ＭＳ Ｐゴシック" charset="0"/>
                <a:cs typeface="ＭＳ Ｐゴシック" charset="0"/>
              </a:rPr>
              <a:t>小组活动</a:t>
            </a:r>
            <a:endParaRPr lang="en-US" sz="4400" b="1" i="1" dirty="0">
              <a:ln w="12700">
                <a:solidFill>
                  <a:srgbClr val="FFFFFF">
                    <a:satMod val="155000"/>
                  </a:srgbClr>
                </a:solidFill>
                <a:prstDash val="solid"/>
              </a:ln>
              <a:solidFill>
                <a:srgbClr val="FFFFFF"/>
              </a:solidFill>
              <a:effectLst>
                <a:outerShdw blurRad="41275" dist="20320" dir="1800000" algn="tl" rotWithShape="0">
                  <a:srgbClr val="000000">
                    <a:alpha val="40000"/>
                  </a:srgbClr>
                </a:outerShdw>
              </a:effectLst>
              <a:latin typeface="Times New Roman" charset="0"/>
              <a:ea typeface="ＭＳ Ｐゴシック" charset="0"/>
              <a:cs typeface="ＭＳ Ｐゴシック" charset="0"/>
            </a:endParaRPr>
          </a:p>
        </p:txBody>
      </p:sp>
      <p:sp>
        <p:nvSpPr>
          <p:cNvPr id="587781" name="Text Box 62"/>
          <p:cNvSpPr txBox="1">
            <a:spLocks noChangeArrowheads="1"/>
          </p:cNvSpPr>
          <p:nvPr/>
        </p:nvSpPr>
        <p:spPr bwMode="auto">
          <a:xfrm>
            <a:off x="7885113" y="188913"/>
            <a:ext cx="869950" cy="461962"/>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defTabSz="914400" eaLnBrk="1" fontAlgn="base" hangingPunct="1">
              <a:spcBef>
                <a:spcPct val="50000"/>
              </a:spcBef>
              <a:spcAft>
                <a:spcPct val="0"/>
              </a:spcAft>
            </a:pPr>
            <a:r>
              <a:rPr lang="en-US" b="1" dirty="0">
                <a:solidFill>
                  <a:srgbClr val="FFFFFF"/>
                </a:solidFill>
                <a:latin typeface="Arial" charset="0"/>
                <a:cs typeface="Arial" charset="0"/>
              </a:rPr>
              <a:t>154a</a:t>
            </a:r>
            <a:endParaRPr lang="en-US" b="1" dirty="0">
              <a:solidFill>
                <a:srgbClr val="000066"/>
              </a:solidFill>
              <a:latin typeface="Arial" charset="0"/>
              <a:cs typeface="Arial" charset="0"/>
            </a:endParaRPr>
          </a:p>
        </p:txBody>
      </p:sp>
    </p:spTree>
    <p:extLst>
      <p:ext uri="{BB962C8B-B14F-4D97-AF65-F5344CB8AC3E}">
        <p14:creationId xmlns:p14="http://schemas.microsoft.com/office/powerpoint/2010/main" val="36160349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4"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additive="base">
                                        <p:cTn id="17" dur="500"/>
                                        <p:tgtEl>
                                          <p:spTgt spid="4">
                                            <p:txEl>
                                              <p:pRg st="0" end="0"/>
                                            </p:txEl>
                                          </p:spTgt>
                                        </p:tgtEl>
                                        <p:attrNameLst>
                                          <p:attrName>ppt_y</p:attrName>
                                        </p:attrNameLst>
                                      </p:cBhvr>
                                      <p:tavLst>
                                        <p:tav tm="0">
                                          <p:val>
                                            <p:strVal val="#ppt_y+#ppt_h*1.125000"/>
                                          </p:val>
                                        </p:tav>
                                        <p:tav tm="100000">
                                          <p:val>
                                            <p:strVal val="#ppt_y"/>
                                          </p:val>
                                        </p:tav>
                                      </p:tavLst>
                                    </p:anim>
                                    <p:animEffect transition="in" filter="wipe(up)">
                                      <p:cBhvr>
                                        <p:cTn id="18" dur="500"/>
                                        <p:tgtEl>
                                          <p:spTgt spid="4">
                                            <p:txEl>
                                              <p:pRg st="0" end="0"/>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2" presetClass="entr" presetSubtype="4" fill="hold"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 calcmode="lin" valueType="num">
                                      <p:cBhvr additive="base">
                                        <p:cTn id="23" dur="500"/>
                                        <p:tgtEl>
                                          <p:spTgt spid="4">
                                            <p:txEl>
                                              <p:pRg st="1" end="1"/>
                                            </p:txEl>
                                          </p:spTgt>
                                        </p:tgtEl>
                                        <p:attrNameLst>
                                          <p:attrName>ppt_y</p:attrName>
                                        </p:attrNameLst>
                                      </p:cBhvr>
                                      <p:tavLst>
                                        <p:tav tm="0">
                                          <p:val>
                                            <p:strVal val="#ppt_y+#ppt_h*1.125000"/>
                                          </p:val>
                                        </p:tav>
                                        <p:tav tm="100000">
                                          <p:val>
                                            <p:strVal val="#ppt_y"/>
                                          </p:val>
                                        </p:tav>
                                      </p:tavLst>
                                    </p:anim>
                                    <p:animEffect transition="in" filter="wipe(up)">
                                      <p:cBhvr>
                                        <p:cTn id="24" dur="500"/>
                                        <p:tgtEl>
                                          <p:spTgt spid="4">
                                            <p:txEl>
                                              <p:pRg st="1" end="1"/>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2" presetClass="entr" presetSubtype="4" fill="hold" nodeType="click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 calcmode="lin" valueType="num">
                                      <p:cBhvr additive="base">
                                        <p:cTn id="29" dur="500"/>
                                        <p:tgtEl>
                                          <p:spTgt spid="4">
                                            <p:txEl>
                                              <p:pRg st="2" end="2"/>
                                            </p:txEl>
                                          </p:spTgt>
                                        </p:tgtEl>
                                        <p:attrNameLst>
                                          <p:attrName>ppt_y</p:attrName>
                                        </p:attrNameLst>
                                      </p:cBhvr>
                                      <p:tavLst>
                                        <p:tav tm="0">
                                          <p:val>
                                            <p:strVal val="#ppt_y+#ppt_h*1.125000"/>
                                          </p:val>
                                        </p:tav>
                                        <p:tav tm="100000">
                                          <p:val>
                                            <p:strVal val="#ppt_y"/>
                                          </p:val>
                                        </p:tav>
                                      </p:tavLst>
                                    </p:anim>
                                    <p:animEffect transition="in" filter="wipe(up)">
                                      <p:cBhvr>
                                        <p:cTn id="30" dur="500"/>
                                        <p:tgtEl>
                                          <p:spTgt spid="4">
                                            <p:txEl>
                                              <p:pRg st="2" end="2"/>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2" presetClass="entr" presetSubtype="4" fill="hold" nodeType="click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anim calcmode="lin" valueType="num">
                                      <p:cBhvr additive="base">
                                        <p:cTn id="35" dur="500"/>
                                        <p:tgtEl>
                                          <p:spTgt spid="4">
                                            <p:txEl>
                                              <p:pRg st="3" end="3"/>
                                            </p:txEl>
                                          </p:spTgt>
                                        </p:tgtEl>
                                        <p:attrNameLst>
                                          <p:attrName>ppt_y</p:attrName>
                                        </p:attrNameLst>
                                      </p:cBhvr>
                                      <p:tavLst>
                                        <p:tav tm="0">
                                          <p:val>
                                            <p:strVal val="#ppt_y+#ppt_h*1.125000"/>
                                          </p:val>
                                        </p:tav>
                                        <p:tav tm="100000">
                                          <p:val>
                                            <p:strVal val="#ppt_y"/>
                                          </p:val>
                                        </p:tav>
                                      </p:tavLst>
                                    </p:anim>
                                    <p:animEffect transition="in" filter="wipe(up)">
                                      <p:cBhvr>
                                        <p:cTn id="36" dur="500"/>
                                        <p:tgtEl>
                                          <p:spTgt spid="4">
                                            <p:txEl>
                                              <p:pRg st="3" end="3"/>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2" presetClass="entr" presetSubtype="4" fill="hold" nodeType="clickEffect">
                                  <p:stCondLst>
                                    <p:cond delay="0"/>
                                  </p:stCondLst>
                                  <p:childTnLst>
                                    <p:set>
                                      <p:cBhvr>
                                        <p:cTn id="40" dur="1" fill="hold">
                                          <p:stCondLst>
                                            <p:cond delay="0"/>
                                          </p:stCondLst>
                                        </p:cTn>
                                        <p:tgtEl>
                                          <p:spTgt spid="4">
                                            <p:txEl>
                                              <p:pRg st="4" end="4"/>
                                            </p:txEl>
                                          </p:spTgt>
                                        </p:tgtEl>
                                        <p:attrNameLst>
                                          <p:attrName>style.visibility</p:attrName>
                                        </p:attrNameLst>
                                      </p:cBhvr>
                                      <p:to>
                                        <p:strVal val="visible"/>
                                      </p:to>
                                    </p:set>
                                    <p:anim calcmode="lin" valueType="num">
                                      <p:cBhvr additive="base">
                                        <p:cTn id="41" dur="500"/>
                                        <p:tgtEl>
                                          <p:spTgt spid="4">
                                            <p:txEl>
                                              <p:pRg st="4" end="4"/>
                                            </p:txEl>
                                          </p:spTgt>
                                        </p:tgtEl>
                                        <p:attrNameLst>
                                          <p:attrName>ppt_y</p:attrName>
                                        </p:attrNameLst>
                                      </p:cBhvr>
                                      <p:tavLst>
                                        <p:tav tm="0">
                                          <p:val>
                                            <p:strVal val="#ppt_y+#ppt_h*1.125000"/>
                                          </p:val>
                                        </p:tav>
                                        <p:tav tm="100000">
                                          <p:val>
                                            <p:strVal val="#ppt_y"/>
                                          </p:val>
                                        </p:tav>
                                      </p:tavLst>
                                    </p:anim>
                                    <p:animEffect transition="in" filter="wipe(up)">
                                      <p:cBhvr>
                                        <p:cTn id="42" dur="500"/>
                                        <p:tgtEl>
                                          <p:spTgt spid="4">
                                            <p:txEl>
                                              <p:pRg st="4" end="4"/>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2" presetClass="entr" presetSubtype="4" fill="hold" nodeType="clickEffect">
                                  <p:stCondLst>
                                    <p:cond delay="0"/>
                                  </p:stCondLst>
                                  <p:childTnLst>
                                    <p:set>
                                      <p:cBhvr>
                                        <p:cTn id="46" dur="1" fill="hold">
                                          <p:stCondLst>
                                            <p:cond delay="0"/>
                                          </p:stCondLst>
                                        </p:cTn>
                                        <p:tgtEl>
                                          <p:spTgt spid="4">
                                            <p:txEl>
                                              <p:pRg st="5" end="5"/>
                                            </p:txEl>
                                          </p:spTgt>
                                        </p:tgtEl>
                                        <p:attrNameLst>
                                          <p:attrName>style.visibility</p:attrName>
                                        </p:attrNameLst>
                                      </p:cBhvr>
                                      <p:to>
                                        <p:strVal val="visible"/>
                                      </p:to>
                                    </p:set>
                                    <p:anim calcmode="lin" valueType="num">
                                      <p:cBhvr additive="base">
                                        <p:cTn id="47" dur="500"/>
                                        <p:tgtEl>
                                          <p:spTgt spid="4">
                                            <p:txEl>
                                              <p:pRg st="5" end="5"/>
                                            </p:txEl>
                                          </p:spTgt>
                                        </p:tgtEl>
                                        <p:attrNameLst>
                                          <p:attrName>ppt_y</p:attrName>
                                        </p:attrNameLst>
                                      </p:cBhvr>
                                      <p:tavLst>
                                        <p:tav tm="0">
                                          <p:val>
                                            <p:strVal val="#ppt_y+#ppt_h*1.125000"/>
                                          </p:val>
                                        </p:tav>
                                        <p:tav tm="100000">
                                          <p:val>
                                            <p:strVal val="#ppt_y"/>
                                          </p:val>
                                        </p:tav>
                                      </p:tavLst>
                                    </p:anim>
                                    <p:animEffect transition="in" filter="wipe(up)">
                                      <p:cBhvr>
                                        <p:cTn id="48"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678309564"/>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zh-CN" altLang="en-US" sz="2800" b="1" dirty="0">
                <a:solidFill>
                  <a:srgbClr val="FFFFFF"/>
                </a:solidFill>
                <a:latin typeface="Arial" charset="0"/>
                <a:ea typeface="ＭＳ Ｐゴシック" charset="0"/>
              </a:rPr>
              <a:t>救恩论链接地址 </a:t>
            </a:r>
            <a:r>
              <a:rPr lang="en-US" sz="2800" b="1" dirty="0">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200" b="1" dirty="0">
                <a:solidFill>
                  <a:srgbClr val="FFFFFF"/>
                </a:solidFill>
                <a:latin typeface="Arial" charset="0"/>
                <a:cs typeface="Arial" charset="0"/>
              </a:rPr>
              <a:t>免费获得该讲解</a:t>
            </a:r>
            <a:r>
              <a:rPr lang="en-US" altLang="zh-CN" sz="3200" b="1" dirty="0">
                <a:solidFill>
                  <a:srgbClr val="FFFFFF"/>
                </a:solidFill>
                <a:latin typeface="Arial" charset="0"/>
                <a:cs typeface="Arial" charset="0"/>
              </a:rPr>
              <a:t>!</a:t>
            </a: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
        <p:nvSpPr>
          <p:cNvPr id="6" name="Rectangle 1026"/>
          <p:cNvSpPr txBox="1">
            <a:spLocks noChangeArrowheads="1"/>
          </p:cNvSpPr>
          <p:nvPr/>
        </p:nvSpPr>
        <p:spPr bwMode="auto">
          <a:xfrm>
            <a:off x="-44173" y="1322781"/>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zh-CN" altLang="en-US" sz="3600" b="1" dirty="0">
                <a:solidFill>
                  <a:srgbClr val="000000"/>
                </a:solidFill>
                <a:ea typeface="SimSun" charset="0"/>
                <a:cs typeface="Arial" charset="0"/>
              </a:rPr>
              <a:t>圣经学习下载</a:t>
            </a:r>
          </a:p>
        </p:txBody>
      </p:sp>
    </p:spTree>
    <p:extLst>
      <p:ext uri="{BB962C8B-B14F-4D97-AF65-F5344CB8AC3E}">
        <p14:creationId xmlns:p14="http://schemas.microsoft.com/office/powerpoint/2010/main" val="1139727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b="1" dirty="0">
                <a:effectLst>
                  <a:glow rad="228600">
                    <a:schemeClr val="tx1"/>
                  </a:glow>
                </a:effectLst>
              </a:rPr>
              <a:t>自尊心</a:t>
            </a:r>
            <a:endParaRPr lang="en-US" b="1" dirty="0">
              <a:effectLst>
                <a:glow rad="228600">
                  <a:schemeClr val="tx1"/>
                </a:glow>
              </a:effectLst>
            </a:endParaRPr>
          </a:p>
        </p:txBody>
      </p:sp>
      <p:pic>
        <p:nvPicPr>
          <p:cNvPr id="3" name="Picture 2"/>
          <p:cNvPicPr>
            <a:picLocks noChangeAspect="1"/>
          </p:cNvPicPr>
          <p:nvPr/>
        </p:nvPicPr>
        <p:blipFill>
          <a:blip r:embed="rId2"/>
          <a:stretch>
            <a:fillRect/>
          </a:stretch>
        </p:blipFill>
        <p:spPr>
          <a:xfrm>
            <a:off x="0" y="1143000"/>
            <a:ext cx="9144000" cy="4572000"/>
          </a:xfrm>
          <a:prstGeom prst="rect">
            <a:avLst/>
          </a:prstGeom>
        </p:spPr>
      </p:pic>
    </p:spTree>
    <p:extLst>
      <p:ext uri="{BB962C8B-B14F-4D97-AF65-F5344CB8AC3E}">
        <p14:creationId xmlns:p14="http://schemas.microsoft.com/office/powerpoint/2010/main" val="20780666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b="1" dirty="0">
                <a:effectLst>
                  <a:glow rad="228600">
                    <a:schemeClr val="tx1"/>
                  </a:glow>
                </a:effectLst>
              </a:rPr>
              <a:t>自尊心</a:t>
            </a:r>
            <a:endParaRPr lang="en-US" b="1" dirty="0">
              <a:effectLst>
                <a:glow rad="228600">
                  <a:schemeClr val="tx1"/>
                </a:glow>
              </a:effectLst>
            </a:endParaRP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187450"/>
            <a:ext cx="9144000" cy="5132070"/>
          </a:xfrm>
          <a:prstGeom prst="rect">
            <a:avLst/>
          </a:prstGeom>
        </p:spPr>
      </p:pic>
    </p:spTree>
    <p:extLst>
      <p:ext uri="{BB962C8B-B14F-4D97-AF65-F5344CB8AC3E}">
        <p14:creationId xmlns:p14="http://schemas.microsoft.com/office/powerpoint/2010/main" val="20780666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6855665"/>
          </a:xfrm>
          <a:prstGeom prst="rect">
            <a:avLst/>
          </a:prstGeom>
        </p:spPr>
      </p:pic>
      <p:sp>
        <p:nvSpPr>
          <p:cNvPr id="2" name="Title 1"/>
          <p:cNvSpPr>
            <a:spLocks noGrp="1"/>
          </p:cNvSpPr>
          <p:nvPr>
            <p:ph type="title"/>
          </p:nvPr>
        </p:nvSpPr>
        <p:spPr/>
        <p:txBody>
          <a:bodyPr/>
          <a:lstStyle/>
          <a:p>
            <a:r>
              <a:rPr lang="zh-CN" altLang="en-US" b="1" dirty="0">
                <a:effectLst>
                  <a:glow rad="228600">
                    <a:schemeClr val="tx1"/>
                  </a:glow>
                </a:effectLst>
              </a:rPr>
              <a:t>高自尊心</a:t>
            </a:r>
            <a:endParaRPr lang="en-US" b="1" dirty="0">
              <a:effectLst>
                <a:glow rad="228600">
                  <a:schemeClr val="tx1"/>
                </a:glow>
              </a:effectLst>
            </a:endParaRPr>
          </a:p>
        </p:txBody>
      </p:sp>
    </p:spTree>
    <p:extLst>
      <p:ext uri="{BB962C8B-B14F-4D97-AF65-F5344CB8AC3E}">
        <p14:creationId xmlns:p14="http://schemas.microsoft.com/office/powerpoint/2010/main" val="20780666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zh-CN" altLang="en-US" b="1" dirty="0">
                <a:effectLst>
                  <a:glow rad="228600">
                    <a:schemeClr val="tx1"/>
                  </a:glow>
                </a:effectLst>
              </a:rPr>
              <a:t>低自尊心</a:t>
            </a:r>
            <a:endParaRPr lang="en-US" b="1" dirty="0">
              <a:effectLst>
                <a:glow rad="228600">
                  <a:schemeClr val="tx1"/>
                </a:glow>
              </a:effectLst>
            </a:endParaRPr>
          </a:p>
        </p:txBody>
      </p:sp>
    </p:spTree>
    <p:extLst>
      <p:ext uri="{BB962C8B-B14F-4D97-AF65-F5344CB8AC3E}">
        <p14:creationId xmlns:p14="http://schemas.microsoft.com/office/powerpoint/2010/main" val="20780666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143774" cy="6858000"/>
          </a:xfrm>
          <a:prstGeom prst="rect">
            <a:avLst/>
          </a:prstGeom>
        </p:spPr>
      </p:pic>
      <p:sp>
        <p:nvSpPr>
          <p:cNvPr id="2" name="Title 1"/>
          <p:cNvSpPr>
            <a:spLocks noGrp="1"/>
          </p:cNvSpPr>
          <p:nvPr>
            <p:ph type="title"/>
          </p:nvPr>
        </p:nvSpPr>
        <p:spPr/>
        <p:txBody>
          <a:bodyPr/>
          <a:lstStyle/>
          <a:p>
            <a:r>
              <a:rPr lang="en-US" b="1" dirty="0">
                <a:effectLst>
                  <a:glow rad="228600">
                    <a:schemeClr val="tx1"/>
                  </a:glow>
                </a:effectLst>
              </a:rPr>
              <a:t>“</a:t>
            </a:r>
            <a:r>
              <a:rPr lang="zh-CN" altLang="en-US" b="1" dirty="0">
                <a:effectLst>
                  <a:glow rad="228600">
                    <a:schemeClr val="tx1"/>
                  </a:glow>
                </a:effectLst>
              </a:rPr>
              <a:t>大家都收到奖品</a:t>
            </a:r>
            <a:r>
              <a:rPr lang="en-US" b="1" dirty="0">
                <a:effectLst>
                  <a:glow rad="228600">
                    <a:schemeClr val="tx1"/>
                  </a:glow>
                </a:effectLst>
              </a:rPr>
              <a:t>.”</a:t>
            </a:r>
          </a:p>
        </p:txBody>
      </p:sp>
    </p:spTree>
    <p:extLst>
      <p:ext uri="{BB962C8B-B14F-4D97-AF65-F5344CB8AC3E}">
        <p14:creationId xmlns:p14="http://schemas.microsoft.com/office/powerpoint/2010/main" val="2380736246"/>
      </p:ext>
    </p:extLst>
  </p:cSld>
  <p:clrMapOvr>
    <a:masterClrMapping/>
  </p:clrMapOvr>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Compass">
  <a:themeElements>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680</TotalTime>
  <Words>1870</Words>
  <Application>Microsoft Macintosh PowerPoint</Application>
  <PresentationFormat>On-screen Show (4:3)</PresentationFormat>
  <Paragraphs>339</Paragraphs>
  <Slides>46</Slides>
  <Notes>16</Notes>
  <HiddenSlides>1</HiddenSlides>
  <MMClips>1</MMClips>
  <ScaleCrop>false</ScaleCrop>
  <HeadingPairs>
    <vt:vector size="6" baseType="variant">
      <vt:variant>
        <vt:lpstr>Fonts Used</vt:lpstr>
      </vt:variant>
      <vt:variant>
        <vt:i4>12</vt:i4>
      </vt:variant>
      <vt:variant>
        <vt:lpstr>Theme</vt:lpstr>
      </vt:variant>
      <vt:variant>
        <vt:i4>7</vt:i4>
      </vt:variant>
      <vt:variant>
        <vt:lpstr>Slide Titles</vt:lpstr>
      </vt:variant>
      <vt:variant>
        <vt:i4>46</vt:i4>
      </vt:variant>
    </vt:vector>
  </HeadingPairs>
  <TitlesOfParts>
    <vt:vector size="65" baseType="lpstr">
      <vt:lpstr>MS PGothic</vt:lpstr>
      <vt:lpstr>华文细黑</vt:lpstr>
      <vt:lpstr>Arial</vt:lpstr>
      <vt:lpstr>Arial Black</vt:lpstr>
      <vt:lpstr>Calibri</vt:lpstr>
      <vt:lpstr>Comic Sans MS</vt:lpstr>
      <vt:lpstr>Copperplate Gothic Light</vt:lpstr>
      <vt:lpstr>Georgia</vt:lpstr>
      <vt:lpstr>Niagara Engraved</vt:lpstr>
      <vt:lpstr>Tahoma</vt:lpstr>
      <vt:lpstr>Times New Roman</vt:lpstr>
      <vt:lpstr>Wingdings</vt:lpstr>
      <vt:lpstr>49_Blank Presentation</vt:lpstr>
      <vt:lpstr>1_Blank Presentation</vt:lpstr>
      <vt:lpstr>Orbit</vt:lpstr>
      <vt:lpstr>Compass</vt:lpstr>
      <vt:lpstr>Default Design</vt:lpstr>
      <vt:lpstr>Cascade</vt:lpstr>
      <vt:lpstr>Slit</vt:lpstr>
      <vt:lpstr>我们在基督里的身份</vt:lpstr>
      <vt:lpstr>在今日的教导里，有没有教导我们在基督里的地位吗？</vt:lpstr>
      <vt:lpstr>Self Esteem</vt:lpstr>
      <vt:lpstr>THE LADDER OF SELF ESTEEM</vt:lpstr>
      <vt:lpstr>自尊心</vt:lpstr>
      <vt:lpstr>自尊心</vt:lpstr>
      <vt:lpstr>高自尊心</vt:lpstr>
      <vt:lpstr>低自尊心</vt:lpstr>
      <vt:lpstr>“大家都收到奖品.”</vt:lpstr>
      <vt:lpstr>相信你自己</vt:lpstr>
      <vt:lpstr>相信你自己</vt:lpstr>
      <vt:lpstr>相信你自己</vt:lpstr>
      <vt:lpstr>你在基督里的身份</vt:lpstr>
      <vt:lpstr>你在基督里的身份</vt:lpstr>
      <vt:lpstr>Your Identity in Christ</vt:lpstr>
      <vt:lpstr>我们在基督里的身份</vt:lpstr>
      <vt:lpstr>我们在基督里的身份</vt:lpstr>
      <vt:lpstr>PowerPoint Presentation</vt:lpstr>
      <vt:lpstr>我们在基督里的身份</vt:lpstr>
      <vt:lpstr>罗马 5</vt:lpstr>
      <vt:lpstr>罗马书里的义</vt:lpstr>
      <vt:lpstr>罗马书 5:1</vt:lpstr>
      <vt:lpstr>什么时候死亡来到这个世界?</vt:lpstr>
      <vt:lpstr>罗马书5:12</vt:lpstr>
      <vt:lpstr>罗马书5:12</vt:lpstr>
      <vt:lpstr>罪的结果</vt:lpstr>
      <vt:lpstr>人出生时是无辜的吗?</vt:lpstr>
      <vt:lpstr>人出生时是无辜的吗?</vt:lpstr>
      <vt:lpstr>人出生时是无辜的吗?</vt:lpstr>
      <vt:lpstr>亚当 － 对比 － 基督</vt:lpstr>
      <vt:lpstr>罗马书 5:8-21</vt:lpstr>
      <vt:lpstr>罗马 6</vt:lpstr>
      <vt:lpstr>罗马书里的义</vt:lpstr>
      <vt:lpstr>称义与成圣的对比 </vt:lpstr>
      <vt:lpstr>义带来成圣 (罗 6–8)</vt:lpstr>
      <vt:lpstr>我们可以常在罪中,叫恩典增多吗? (6:1)</vt:lpstr>
      <vt:lpstr>洗礼表明与耶稣同死</vt:lpstr>
      <vt:lpstr>PowerPoint Presentation</vt:lpstr>
      <vt:lpstr>PowerPoint Presentation</vt:lpstr>
      <vt:lpstr>神如何对付罪？</vt:lpstr>
      <vt:lpstr>PowerPoint Presentation</vt:lpstr>
      <vt:lpstr>PowerPoint Presentation</vt:lpstr>
      <vt:lpstr>PowerPoint Presentation</vt:lpstr>
      <vt:lpstr>PowerPoint Presentation</vt:lpstr>
      <vt:lpstr>Black</vt:lpstr>
      <vt:lpstr>救恩论链接地址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117</cp:revision>
  <dcterms:created xsi:type="dcterms:W3CDTF">2014-08-02T06:39:19Z</dcterms:created>
  <dcterms:modified xsi:type="dcterms:W3CDTF">2020-07-04T18:36:19Z</dcterms:modified>
</cp:coreProperties>
</file>