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35" r:id="rId2"/>
    <p:sldId id="433" r:id="rId3"/>
    <p:sldId id="432" r:id="rId4"/>
    <p:sldId id="441" r:id="rId5"/>
    <p:sldId id="320" r:id="rId6"/>
    <p:sldId id="43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9" autoAdjust="0"/>
    <p:restoredTop sz="86390" autoAdjust="0"/>
  </p:normalViewPr>
  <p:slideViewPr>
    <p:cSldViewPr snapToGrid="0" snapToObjects="1">
      <p:cViewPr varScale="1">
        <p:scale>
          <a:sx n="90" d="100"/>
          <a:sy n="90" d="100"/>
        </p:scale>
        <p:origin x="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3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222896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zh-TW" alt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基督之死的意义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5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5232413"/>
            <a:ext cx="9144000" cy="72494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zh-CN" altLang="en-US" sz="4400" i="1" dirty="0"/>
              <a:t>救恩论：上帝的救赎计划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820"/>
            <a:ext cx="9144000" cy="894079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algn="l"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耶稣使我们</a:t>
            </a:r>
            <a:r>
              <a:rPr lang="is-I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罪人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被代替</a:t>
            </a:r>
            <a:endParaRPr lang="en-US" altLang="zh-CN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罪债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被偿还</a:t>
            </a:r>
            <a:endParaRPr lang="en-US" altLang="zh-CN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与世人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和解</a:t>
            </a:r>
            <a:endParaRPr lang="en-US" altLang="zh-CN" sz="4000" b="1" dirty="0">
              <a:solidFill>
                <a:srgbClr val="FFFF00"/>
              </a:solidFill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与上帝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和好</a:t>
            </a:r>
            <a:endParaRPr lang="en-US" sz="4000" b="1" dirty="0"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Ryrie, </a:t>
            </a:r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Basic Theology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329-42</a:t>
            </a: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anchor="t"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小组演示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330738"/>
            <a:ext cx="9144000" cy="3836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分钟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分组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全班为四个小组</a:t>
            </a:r>
            <a:endParaRPr lang="en-US" altLang="zh-CN" sz="32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2913" indent="-442913" algn="l">
              <a:buFont typeface="Arial"/>
              <a:buChar char="•"/>
              <a:defRPr/>
            </a:pPr>
            <a:endParaRPr lang="en-US" sz="32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2913" indent="-442913" algn="just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20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分钟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讨论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27-29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页上的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a, b, c, 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或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d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任意一个小组主题</a:t>
            </a:r>
            <a:endParaRPr lang="en-US" altLang="zh-CN" sz="32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2913" indent="-442913" algn="just">
              <a:buFont typeface="Arial"/>
              <a:buChar char="•"/>
              <a:defRPr/>
            </a:pPr>
            <a:endParaRPr lang="en-US" sz="32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12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分钟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zh-CN" alt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演示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分钟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zh-CN" alt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可以使用演讲，戏剧，歌唱，视觉展示，等等演示形式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820"/>
            <a:ext cx="9144000" cy="894079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algn="l"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耶稣使我们</a:t>
            </a:r>
            <a:r>
              <a:rPr lang="is-I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罪人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被代替</a:t>
            </a:r>
            <a:endParaRPr lang="en-US" altLang="zh-CN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罪债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被偿还</a:t>
            </a:r>
            <a:endParaRPr lang="en-US" altLang="zh-CN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与世人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和解</a:t>
            </a:r>
            <a:endParaRPr lang="en-US" altLang="zh-CN" sz="4000" b="1" dirty="0">
              <a:solidFill>
                <a:srgbClr val="FFFF00"/>
              </a:solidFill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marL="720725" indent="-720725" algn="l">
              <a:buAutoNum type="alphaLcParenR"/>
              <a:defRPr/>
            </a:pPr>
            <a:r>
              <a:rPr lang="zh-CN" altLang="en-US" sz="4000" b="1" dirty="0">
                <a:effectLst>
                  <a:glow rad="254000">
                    <a:schemeClr val="tx1"/>
                  </a:glow>
                </a:effectLst>
              </a:rPr>
              <a:t>与上帝</a:t>
            </a:r>
            <a:r>
              <a:rPr lang="zh-CN" alt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和好</a:t>
            </a:r>
            <a:endParaRPr lang="en-US" sz="4000" b="1" dirty="0"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Ryrie, </a:t>
            </a:r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Basic Theology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329-42</a:t>
            </a:r>
          </a:p>
        </p:txBody>
      </p:sp>
    </p:spTree>
    <p:extLst>
      <p:ext uri="{BB962C8B-B14F-4D97-AF65-F5344CB8AC3E}">
        <p14:creationId xmlns:p14="http://schemas.microsoft.com/office/powerpoint/2010/main" val="19397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救恩论链接地址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免费获得该讲解</a:t>
            </a:r>
            <a:r>
              <a:rPr lang="en-US" altLang="zh-CN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2867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145</Words>
  <Application>Microsoft Office PowerPoint</Application>
  <PresentationFormat>全屏显示(4:3)</PresentationFormat>
  <Paragraphs>36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Geneva</vt:lpstr>
      <vt:lpstr>ＭＳ Ｐゴシック</vt:lpstr>
      <vt:lpstr>SimSun</vt:lpstr>
      <vt:lpstr>Arial</vt:lpstr>
      <vt:lpstr>Calibri</vt:lpstr>
      <vt:lpstr>Comic Sans MS</vt:lpstr>
      <vt:lpstr>Times New Roman</vt:lpstr>
      <vt:lpstr>49_Blank Presentation</vt:lpstr>
      <vt:lpstr>基督之死的意义</vt:lpstr>
      <vt:lpstr>耶稣使我们…</vt:lpstr>
      <vt:lpstr>小组演示</vt:lpstr>
      <vt:lpstr>耶稣使我们…</vt:lpstr>
      <vt:lpstr>Black</vt:lpstr>
      <vt:lpstr>救恩论链接地址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Esther Li</cp:lastModifiedBy>
  <cp:revision>70</cp:revision>
  <dcterms:created xsi:type="dcterms:W3CDTF">2014-08-02T06:39:19Z</dcterms:created>
  <dcterms:modified xsi:type="dcterms:W3CDTF">2017-11-03T16:16:44Z</dcterms:modified>
</cp:coreProperties>
</file>