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20.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71" r:id="rId2"/>
    <p:sldMasterId id="2147483783" r:id="rId3"/>
    <p:sldMasterId id="2147483796" r:id="rId4"/>
    <p:sldMasterId id="2147483871" r:id="rId5"/>
    <p:sldMasterId id="2147483883" r:id="rId6"/>
    <p:sldMasterId id="2147483899" r:id="rId7"/>
    <p:sldMasterId id="2147483915" r:id="rId8"/>
    <p:sldMasterId id="2147483920" r:id="rId9"/>
    <p:sldMasterId id="2147483932" r:id="rId10"/>
    <p:sldMasterId id="2147483934" r:id="rId11"/>
    <p:sldMasterId id="2147483948" r:id="rId12"/>
    <p:sldMasterId id="2147483960" r:id="rId13"/>
    <p:sldMasterId id="2147483972" r:id="rId14"/>
    <p:sldMasterId id="2147483984" r:id="rId15"/>
    <p:sldMasterId id="2147483996" r:id="rId16"/>
    <p:sldMasterId id="2147484008" r:id="rId17"/>
    <p:sldMasterId id="2147484020" r:id="rId18"/>
    <p:sldMasterId id="2147484032" r:id="rId19"/>
    <p:sldMasterId id="2147484044" r:id="rId20"/>
    <p:sldMasterId id="2147484057" r:id="rId21"/>
  </p:sldMasterIdLst>
  <p:notesMasterIdLst>
    <p:notesMasterId r:id="rId79"/>
  </p:notesMasterIdLst>
  <p:sldIdLst>
    <p:sldId id="435" r:id="rId22"/>
    <p:sldId id="477" r:id="rId23"/>
    <p:sldId id="518" r:id="rId24"/>
    <p:sldId id="517" r:id="rId25"/>
    <p:sldId id="469" r:id="rId26"/>
    <p:sldId id="504" r:id="rId27"/>
    <p:sldId id="519" r:id="rId28"/>
    <p:sldId id="472" r:id="rId29"/>
    <p:sldId id="514" r:id="rId30"/>
    <p:sldId id="515" r:id="rId31"/>
    <p:sldId id="516" r:id="rId32"/>
    <p:sldId id="520" r:id="rId33"/>
    <p:sldId id="527" r:id="rId34"/>
    <p:sldId id="528" r:id="rId35"/>
    <p:sldId id="521" r:id="rId36"/>
    <p:sldId id="522" r:id="rId37"/>
    <p:sldId id="523" r:id="rId38"/>
    <p:sldId id="524" r:id="rId39"/>
    <p:sldId id="525" r:id="rId40"/>
    <p:sldId id="526" r:id="rId41"/>
    <p:sldId id="487" r:id="rId42"/>
    <p:sldId id="489" r:id="rId43"/>
    <p:sldId id="492" r:id="rId44"/>
    <p:sldId id="491" r:id="rId45"/>
    <p:sldId id="490" r:id="rId46"/>
    <p:sldId id="534" r:id="rId47"/>
    <p:sldId id="535" r:id="rId48"/>
    <p:sldId id="536" r:id="rId49"/>
    <p:sldId id="529" r:id="rId50"/>
    <p:sldId id="530" r:id="rId51"/>
    <p:sldId id="531" r:id="rId52"/>
    <p:sldId id="532" r:id="rId53"/>
    <p:sldId id="510" r:id="rId54"/>
    <p:sldId id="505" r:id="rId55"/>
    <p:sldId id="506" r:id="rId56"/>
    <p:sldId id="507" r:id="rId57"/>
    <p:sldId id="508" r:id="rId58"/>
    <p:sldId id="509" r:id="rId59"/>
    <p:sldId id="511" r:id="rId60"/>
    <p:sldId id="512" r:id="rId61"/>
    <p:sldId id="513" r:id="rId62"/>
    <p:sldId id="537" r:id="rId63"/>
    <p:sldId id="538" r:id="rId64"/>
    <p:sldId id="539" r:id="rId65"/>
    <p:sldId id="493" r:id="rId66"/>
    <p:sldId id="494" r:id="rId67"/>
    <p:sldId id="495" r:id="rId68"/>
    <p:sldId id="496" r:id="rId69"/>
    <p:sldId id="497" r:id="rId70"/>
    <p:sldId id="498" r:id="rId71"/>
    <p:sldId id="499" r:id="rId72"/>
    <p:sldId id="500" r:id="rId73"/>
    <p:sldId id="501" r:id="rId74"/>
    <p:sldId id="502" r:id="rId75"/>
    <p:sldId id="503" r:id="rId76"/>
    <p:sldId id="540" r:id="rId77"/>
    <p:sldId id="533"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2" autoAdjust="0"/>
    <p:restoredTop sz="89831" autoAdjust="0"/>
  </p:normalViewPr>
  <p:slideViewPr>
    <p:cSldViewPr snapToGrid="0" snapToObjects="1">
      <p:cViewPr varScale="1">
        <p:scale>
          <a:sx n="89" d="100"/>
          <a:sy n="89" d="100"/>
        </p:scale>
        <p:origin x="-112" y="-1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slide" Target="slides/slide42.xml"/><Relationship Id="rId64" Type="http://schemas.openxmlformats.org/officeDocument/2006/relationships/slide" Target="slides/slide43.xml"/><Relationship Id="rId65" Type="http://schemas.openxmlformats.org/officeDocument/2006/relationships/slide" Target="slides/slide44.xml"/><Relationship Id="rId66" Type="http://schemas.openxmlformats.org/officeDocument/2006/relationships/slide" Target="slides/slide45.xml"/><Relationship Id="rId67" Type="http://schemas.openxmlformats.org/officeDocument/2006/relationships/slide" Target="slides/slide46.xml"/><Relationship Id="rId68" Type="http://schemas.openxmlformats.org/officeDocument/2006/relationships/slide" Target="slides/slide47.xml"/><Relationship Id="rId69" Type="http://schemas.openxmlformats.org/officeDocument/2006/relationships/slide" Target="slides/slide48.xml"/><Relationship Id="rId50" Type="http://schemas.openxmlformats.org/officeDocument/2006/relationships/slide" Target="slides/slide29.xml"/><Relationship Id="rId51" Type="http://schemas.openxmlformats.org/officeDocument/2006/relationships/slide" Target="slides/slide30.xml"/><Relationship Id="rId52" Type="http://schemas.openxmlformats.org/officeDocument/2006/relationships/slide" Target="slides/slide31.xml"/><Relationship Id="rId53" Type="http://schemas.openxmlformats.org/officeDocument/2006/relationships/slide" Target="slides/slide32.xml"/><Relationship Id="rId54" Type="http://schemas.openxmlformats.org/officeDocument/2006/relationships/slide" Target="slides/slide33.xml"/><Relationship Id="rId55" Type="http://schemas.openxmlformats.org/officeDocument/2006/relationships/slide" Target="slides/slide34.xml"/><Relationship Id="rId56" Type="http://schemas.openxmlformats.org/officeDocument/2006/relationships/slide" Target="slides/slide35.xml"/><Relationship Id="rId57" Type="http://schemas.openxmlformats.org/officeDocument/2006/relationships/slide" Target="slides/slide36.xml"/><Relationship Id="rId58" Type="http://schemas.openxmlformats.org/officeDocument/2006/relationships/slide" Target="slides/slide37.xml"/><Relationship Id="rId59" Type="http://schemas.openxmlformats.org/officeDocument/2006/relationships/slide" Target="slides/slide38.xml"/><Relationship Id="rId40" Type="http://schemas.openxmlformats.org/officeDocument/2006/relationships/slide" Target="slides/slide19.xml"/><Relationship Id="rId41" Type="http://schemas.openxmlformats.org/officeDocument/2006/relationships/slide" Target="slides/slide20.xml"/><Relationship Id="rId42" Type="http://schemas.openxmlformats.org/officeDocument/2006/relationships/slide" Target="slides/slide21.xml"/><Relationship Id="rId43" Type="http://schemas.openxmlformats.org/officeDocument/2006/relationships/slide" Target="slides/slide22.xml"/><Relationship Id="rId44" Type="http://schemas.openxmlformats.org/officeDocument/2006/relationships/slide" Target="slides/slide23.xml"/><Relationship Id="rId45" Type="http://schemas.openxmlformats.org/officeDocument/2006/relationships/slide" Target="slides/slide24.xml"/><Relationship Id="rId46" Type="http://schemas.openxmlformats.org/officeDocument/2006/relationships/slide" Target="slides/slide25.xml"/><Relationship Id="rId47" Type="http://schemas.openxmlformats.org/officeDocument/2006/relationships/slide" Target="slides/slide26.xml"/><Relationship Id="rId48" Type="http://schemas.openxmlformats.org/officeDocument/2006/relationships/slide" Target="slides/slide27.xml"/><Relationship Id="rId4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9.xml"/><Relationship Id="rId31" Type="http://schemas.openxmlformats.org/officeDocument/2006/relationships/slide" Target="slides/slide10.xml"/><Relationship Id="rId32" Type="http://schemas.openxmlformats.org/officeDocument/2006/relationships/slide" Target="slides/slide11.xml"/><Relationship Id="rId33" Type="http://schemas.openxmlformats.org/officeDocument/2006/relationships/slide" Target="slides/slide12.xml"/><Relationship Id="rId34" Type="http://schemas.openxmlformats.org/officeDocument/2006/relationships/slide" Target="slides/slide13.xml"/><Relationship Id="rId35" Type="http://schemas.openxmlformats.org/officeDocument/2006/relationships/slide" Target="slides/slide14.xml"/><Relationship Id="rId36" Type="http://schemas.openxmlformats.org/officeDocument/2006/relationships/slide" Target="slides/slide15.xml"/><Relationship Id="rId37" Type="http://schemas.openxmlformats.org/officeDocument/2006/relationships/slide" Target="slides/slide16.xml"/><Relationship Id="rId38" Type="http://schemas.openxmlformats.org/officeDocument/2006/relationships/slide" Target="slides/slide17.xml"/><Relationship Id="rId39" Type="http://schemas.openxmlformats.org/officeDocument/2006/relationships/slide" Target="slides/slide1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85" Type="http://schemas.microsoft.com/office/2015/10/relationships/revisionInfo" Target="revisionInfo.xml"/><Relationship Id="rId70" Type="http://schemas.openxmlformats.org/officeDocument/2006/relationships/slide" Target="slides/slide49.xml"/><Relationship Id="rId71" Type="http://schemas.openxmlformats.org/officeDocument/2006/relationships/slide" Target="slides/slide50.xml"/><Relationship Id="rId72" Type="http://schemas.openxmlformats.org/officeDocument/2006/relationships/slide" Target="slides/slide51.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 Target="slides/slide1.xml"/><Relationship Id="rId23" Type="http://schemas.openxmlformats.org/officeDocument/2006/relationships/slide" Target="slides/slide2.xml"/><Relationship Id="rId24" Type="http://schemas.openxmlformats.org/officeDocument/2006/relationships/slide" Target="slides/slide3.xml"/><Relationship Id="rId25" Type="http://schemas.openxmlformats.org/officeDocument/2006/relationships/slide" Target="slides/slide4.xml"/><Relationship Id="rId26" Type="http://schemas.openxmlformats.org/officeDocument/2006/relationships/slide" Target="slides/slide5.xml"/><Relationship Id="rId27" Type="http://schemas.openxmlformats.org/officeDocument/2006/relationships/slide" Target="slides/slide6.xml"/><Relationship Id="rId28" Type="http://schemas.openxmlformats.org/officeDocument/2006/relationships/slide" Target="slides/slide7.xml"/><Relationship Id="rId29" Type="http://schemas.openxmlformats.org/officeDocument/2006/relationships/slide" Target="slides/slide8.xml"/><Relationship Id="rId73" Type="http://schemas.openxmlformats.org/officeDocument/2006/relationships/slide" Target="slides/slide52.xml"/><Relationship Id="rId74" Type="http://schemas.openxmlformats.org/officeDocument/2006/relationships/slide" Target="slides/slide53.xml"/><Relationship Id="rId75" Type="http://schemas.openxmlformats.org/officeDocument/2006/relationships/slide" Target="slides/slide54.xml"/><Relationship Id="rId76" Type="http://schemas.openxmlformats.org/officeDocument/2006/relationships/slide" Target="slides/slide55.xml"/><Relationship Id="rId77" Type="http://schemas.openxmlformats.org/officeDocument/2006/relationships/slide" Target="slides/slide56.xml"/><Relationship Id="rId78" Type="http://schemas.openxmlformats.org/officeDocument/2006/relationships/slide" Target="slides/slide57.xml"/><Relationship Id="rId79" Type="http://schemas.openxmlformats.org/officeDocument/2006/relationships/notesMaster" Target="notesMasters/notesMaster1.xml"/><Relationship Id="rId60" Type="http://schemas.openxmlformats.org/officeDocument/2006/relationships/slide" Target="slides/slide39.xml"/><Relationship Id="rId61" Type="http://schemas.openxmlformats.org/officeDocument/2006/relationships/slide" Target="slides/slide40.xml"/><Relationship Id="rId62" Type="http://schemas.openxmlformats.org/officeDocument/2006/relationships/slide" Target="slides/slide4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10/2/18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dirty="0"/>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redeeminggod.com/author/jmyers/" TargetMode="External"/><Relationship Id="rId4" Type="http://schemas.openxmlformats.org/officeDocument/2006/relationships/hyperlink" Target="https://redeeminggod.com/believe-in-jesus-but-not-be-saved/%23comments" TargetMode="External"/><Relationship Id="rId5" Type="http://schemas.openxmlformats.org/officeDocument/2006/relationships/hyperlink" Target="https://redeeminggod.com/what-is-the-gospel/" TargetMode="External"/><Relationship Id="rId6" Type="http://schemas.openxmlformats.org/officeDocument/2006/relationships/hyperlink" Target="http://www.amazon.com/gp/product/0785211608/ref=as_li_tl?ie=UTF8&amp;camp=1789&amp;creative=390957&amp;creativeASIN=0785211608&amp;linkCode=as2&amp;tag=tiheco-20&amp;linkId=NW5342LHCQASH3IZ"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redeeminggod.com/author/jmyers/" TargetMode="External"/><Relationship Id="rId4" Type="http://schemas.openxmlformats.org/officeDocument/2006/relationships/hyperlink" Target="https://redeeminggod.com/believe-in-jesus-but-not-be-saved/%23comments" TargetMode="External"/><Relationship Id="rId5" Type="http://schemas.openxmlformats.org/officeDocument/2006/relationships/hyperlink" Target="https://redeeminggod.com/what-is-the-gospel/" TargetMode="External"/><Relationship Id="rId6" Type="http://schemas.openxmlformats.org/officeDocument/2006/relationships/hyperlink" Target="http://www.amazon.com/gp/product/0785211608/ref=as_li_tl?ie=UTF8&amp;camp=1789&amp;creative=390957&amp;creativeASIN=0785211608&amp;linkCode=as2&amp;tag=tiheco-20&amp;linkId=NW5342LHCQASH3IZ"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redeeminggod.com/author/jmyers/" TargetMode="External"/><Relationship Id="rId4" Type="http://schemas.openxmlformats.org/officeDocument/2006/relationships/hyperlink" Target="https://redeeminggod.com/believe-in-jesus-but-not-be-saved/%23comments" TargetMode="External"/><Relationship Id="rId5" Type="http://schemas.openxmlformats.org/officeDocument/2006/relationships/hyperlink" Target="https://redeeminggod.com/what-is-the-gospel/" TargetMode="External"/><Relationship Id="rId6" Type="http://schemas.openxmlformats.org/officeDocument/2006/relationships/hyperlink" Target="http://www.amazon.com/gp/product/0785211608/ref=as_li_tl?ie=UTF8&amp;camp=1789&amp;creative=390957&amp;creativeASIN=0785211608&amp;linkCode=as2&amp;tag=tiheco-20&amp;linkId=NW5342LHCQASH3IZ"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redeeminggod.com/author/jmyers/" TargetMode="External"/><Relationship Id="rId4" Type="http://schemas.openxmlformats.org/officeDocument/2006/relationships/hyperlink" Target="https://redeeminggod.com/believe-in-jesus-but-not-be-saved/%23comments" TargetMode="External"/><Relationship Id="rId5" Type="http://schemas.openxmlformats.org/officeDocument/2006/relationships/hyperlink" Target="https://redeeminggod.com/what-is-the-gospel/" TargetMode="External"/><Relationship Id="rId6" Type="http://schemas.openxmlformats.org/officeDocument/2006/relationships/hyperlink" Target="http://www.amazon.com/gp/product/0785211608/ref=as_li_tl?ie=UTF8&amp;camp=1789&amp;creative=390957&amp;creativeASIN=0785211608&amp;linkCode=as2&amp;tag=tiheco-20&amp;linkId=NW5342LHCQASH3IZ" TargetMode="External"/><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dirty="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416820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buClr>
                <a:srgbClr val="0000FF"/>
              </a:buClr>
            </a:pPr>
            <a:fld id="{BCDF5152-2455-5848-986B-037EB2E7FDE2}" type="slidenum">
              <a:rPr lang="zh-CN" altLang="en-US" sz="1200">
                <a:solidFill>
                  <a:prstClr val="black"/>
                </a:solidFill>
                <a:latin typeface="Times New Roman" charset="0"/>
                <a:ea typeface="SimSun" charset="0"/>
                <a:cs typeface="SimSun" charset="0"/>
              </a:rPr>
              <a:pPr>
                <a:buClr>
                  <a:srgbClr val="0000FF"/>
                </a:buClr>
              </a:pPr>
              <a:t>10</a:t>
            </a:fld>
            <a:endParaRPr lang="en-US" altLang="zh-CN" sz="1200" dirty="0">
              <a:solidFill>
                <a:prstClr val="black"/>
              </a:solidFill>
              <a:latin typeface="Times New Roman" charset="0"/>
              <a:ea typeface="SimSun" charset="0"/>
              <a:cs typeface="SimSun" charset="0"/>
            </a:endParaRPr>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267370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buClr>
                <a:srgbClr val="0000FF"/>
              </a:buClr>
            </a:pPr>
            <a:fld id="{9D07E708-53D0-0147-8F4D-A44B186F53EC}" type="slidenum">
              <a:rPr lang="zh-CN" altLang="en-US" sz="1200">
                <a:solidFill>
                  <a:prstClr val="black"/>
                </a:solidFill>
                <a:latin typeface="Times New Roman" charset="0"/>
                <a:ea typeface="SimSun" charset="0"/>
                <a:cs typeface="SimSun" charset="0"/>
              </a:rPr>
              <a:pPr>
                <a:buClr>
                  <a:srgbClr val="0000FF"/>
                </a:buClr>
              </a:pPr>
              <a:t>11</a:t>
            </a:fld>
            <a:endParaRPr lang="en-US" altLang="zh-CN" sz="1200" dirty="0">
              <a:solidFill>
                <a:prstClr val="black"/>
              </a:solidFill>
              <a:latin typeface="Times New Roman" charset="0"/>
              <a:ea typeface="SimSun" charset="0"/>
              <a:cs typeface="SimSun"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73227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fld id="{FA8A8C4D-B0B9-0C4B-AF0C-DBDE18A9CB82}" type="slidenum">
              <a:rPr lang="zh-CN" altLang="en-US" sz="1200">
                <a:solidFill>
                  <a:prstClr val="black"/>
                </a:solidFill>
                <a:latin typeface="Times New Roman" charset="0"/>
                <a:ea typeface="SimSun" charset="0"/>
                <a:cs typeface="SimSun" charset="0"/>
              </a:rPr>
              <a:pPr/>
              <a:t>12</a:t>
            </a:fld>
            <a:endParaRPr lang="en-US" altLang="zh-CN" sz="1200" dirty="0">
              <a:solidFill>
                <a:prstClr val="black"/>
              </a:solidFill>
              <a:latin typeface="Times New Roman" charset="0"/>
              <a:ea typeface="SimSun" charset="0"/>
              <a:cs typeface="SimSun" charset="0"/>
            </a:endParaRPr>
          </a:p>
        </p:txBody>
      </p:sp>
      <p:sp>
        <p:nvSpPr>
          <p:cNvPr id="175107" name="Rectangle 2"/>
          <p:cNvSpPr>
            <a:spLocks noGrp="1" noRot="1" noChangeAspect="1" noChangeArrowheads="1" noTextEdit="1"/>
          </p:cNvSpPr>
          <p:nvPr>
            <p:ph type="sldImg"/>
          </p:nvPr>
        </p:nvSpPr>
        <p:spPr>
          <a:solidFill>
            <a:srgbClr val="FFFFFF"/>
          </a:solidFill>
          <a:ln/>
        </p:spPr>
      </p:sp>
      <p:sp>
        <p:nvSpPr>
          <p:cNvPr id="175108"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64531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fld id="{8C7786A9-4E3D-0148-9F1A-5D6CA32EA1DE}" type="slidenum">
              <a:rPr lang="zh-CN" altLang="en-US" sz="1200">
                <a:solidFill>
                  <a:prstClr val="black"/>
                </a:solidFill>
                <a:latin typeface="Times New Roman" charset="0"/>
                <a:ea typeface="SimSun" charset="0"/>
                <a:cs typeface="SimSun" charset="0"/>
              </a:rPr>
              <a:pPr/>
              <a:t>13</a:t>
            </a:fld>
            <a:endParaRPr lang="en-US" altLang="zh-CN" sz="1200" dirty="0">
              <a:solidFill>
                <a:prstClr val="black"/>
              </a:solidFill>
              <a:latin typeface="Times New Roman" charset="0"/>
              <a:ea typeface="SimSun" charset="0"/>
              <a:cs typeface="SimSun" charset="0"/>
            </a:endParaRPr>
          </a:p>
        </p:txBody>
      </p:sp>
      <p:sp>
        <p:nvSpPr>
          <p:cNvPr id="2119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0"/>
              </a:spcBef>
              <a:spcAft>
                <a:spcPct val="0"/>
              </a:spcAft>
            </a:pPr>
            <a:fld id="{5A21A876-66E2-3847-A02A-02F38AB9A39C}" type="slidenum">
              <a:rPr lang="zh-CN" altLang="en-US" sz="1200">
                <a:latin typeface="Times New Roman" charset="0"/>
                <a:ea typeface="SimSun" charset="0"/>
                <a:cs typeface="SimSun" charset="0"/>
              </a:rPr>
              <a:pPr algn="r" defTabSz="914400" eaLnBrk="0" fontAlgn="base" hangingPunct="0">
                <a:spcBef>
                  <a:spcPct val="0"/>
                </a:spcBef>
                <a:spcAft>
                  <a:spcPct val="0"/>
                </a:spcAft>
              </a:pPr>
              <a:t>13</a:t>
            </a:fld>
            <a:endParaRPr lang="en-US" altLang="zh-CN" sz="1200" dirty="0">
              <a:latin typeface="Times New Roman" charset="0"/>
              <a:ea typeface="SimSun" charset="0"/>
              <a:cs typeface="SimSun" charset="0"/>
            </a:endParaRPr>
          </a:p>
        </p:txBody>
      </p:sp>
      <p:sp>
        <p:nvSpPr>
          <p:cNvPr id="211972" name="Rectangle 2"/>
          <p:cNvSpPr>
            <a:spLocks noGrp="1" noRot="1" noChangeAspect="1" noChangeArrowheads="1" noTextEdit="1"/>
          </p:cNvSpPr>
          <p:nvPr>
            <p:ph type="sldImg"/>
          </p:nvPr>
        </p:nvSpPr>
        <p:spPr>
          <a:ln/>
        </p:spPr>
      </p:sp>
      <p:sp>
        <p:nvSpPr>
          <p:cNvPr id="211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844171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fld id="{F4955872-BE75-DD42-ABC4-8A11BFE54818}" type="slidenum">
              <a:rPr lang="zh-CN" altLang="en-US" sz="1200">
                <a:solidFill>
                  <a:prstClr val="black"/>
                </a:solidFill>
                <a:latin typeface="Times New Roman" charset="0"/>
                <a:ea typeface="SimSun" charset="0"/>
                <a:cs typeface="SimSun" charset="0"/>
              </a:rPr>
              <a:pPr/>
              <a:t>14</a:t>
            </a:fld>
            <a:endParaRPr lang="en-US" altLang="zh-CN" sz="1200" dirty="0">
              <a:solidFill>
                <a:prstClr val="black"/>
              </a:solidFill>
              <a:latin typeface="Times New Roman" charset="0"/>
              <a:ea typeface="SimSun" charset="0"/>
              <a:cs typeface="SimSun" charset="0"/>
            </a:endParaRPr>
          </a:p>
        </p:txBody>
      </p:sp>
      <p:sp>
        <p:nvSpPr>
          <p:cNvPr id="2129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0"/>
              </a:spcBef>
              <a:spcAft>
                <a:spcPct val="0"/>
              </a:spcAft>
            </a:pPr>
            <a:fld id="{9B2705C9-0637-B447-8902-B7CF27407B33}" type="slidenum">
              <a:rPr lang="zh-CN" altLang="en-US" sz="1200">
                <a:latin typeface="Times New Roman" charset="0"/>
                <a:ea typeface="SimSun" charset="0"/>
                <a:cs typeface="SimSun" charset="0"/>
              </a:rPr>
              <a:pPr algn="r" defTabSz="914400" eaLnBrk="0" fontAlgn="base" hangingPunct="0">
                <a:spcBef>
                  <a:spcPct val="0"/>
                </a:spcBef>
                <a:spcAft>
                  <a:spcPct val="0"/>
                </a:spcAft>
              </a:pPr>
              <a:t>14</a:t>
            </a:fld>
            <a:endParaRPr lang="en-US" altLang="zh-CN" sz="1200" dirty="0">
              <a:latin typeface="Times New Roman" charset="0"/>
              <a:ea typeface="SimSun" charset="0"/>
              <a:cs typeface="SimSun" charset="0"/>
            </a:endParaRPr>
          </a:p>
        </p:txBody>
      </p:sp>
      <p:sp>
        <p:nvSpPr>
          <p:cNvPr id="212996" name="Rectangle 2"/>
          <p:cNvSpPr>
            <a:spLocks noGrp="1" noRot="1" noChangeAspect="1" noChangeArrowheads="1" noTextEdit="1"/>
          </p:cNvSpPr>
          <p:nvPr>
            <p:ph type="sldImg"/>
          </p:nvPr>
        </p:nvSpPr>
        <p:spPr>
          <a:ln/>
        </p:spPr>
      </p:sp>
      <p:sp>
        <p:nvSpPr>
          <p:cNvPr id="2129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241645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fld id="{538C6A80-3202-DF41-BA86-62BA950E07D4}" type="slidenum">
              <a:rPr lang="zh-CN" altLang="en-US" sz="1200">
                <a:solidFill>
                  <a:prstClr val="black"/>
                </a:solidFill>
                <a:latin typeface="Times New Roman" charset="0"/>
                <a:ea typeface="SimSun" charset="0"/>
                <a:cs typeface="SimSun" charset="0"/>
              </a:rPr>
              <a:pPr/>
              <a:t>15</a:t>
            </a:fld>
            <a:endParaRPr lang="en-US" altLang="zh-CN" sz="1200" dirty="0">
              <a:solidFill>
                <a:prstClr val="black"/>
              </a:solidFill>
              <a:latin typeface="Times New Roman" charset="0"/>
              <a:ea typeface="SimSun" charset="0"/>
              <a:cs typeface="SimSun"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480136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fld id="{087C11B2-7210-2442-BE2F-F8CEEA6152FC}" type="slidenum">
              <a:rPr lang="zh-CN" altLang="en-US" sz="1200">
                <a:solidFill>
                  <a:prstClr val="black"/>
                </a:solidFill>
                <a:latin typeface="Times New Roman" charset="0"/>
                <a:ea typeface="SimSun" charset="0"/>
                <a:cs typeface="SimSun" charset="0"/>
              </a:rPr>
              <a:pPr/>
              <a:t>16</a:t>
            </a:fld>
            <a:endParaRPr lang="en-US" altLang="zh-CN" sz="1200" dirty="0">
              <a:solidFill>
                <a:prstClr val="black"/>
              </a:solidFill>
              <a:latin typeface="Times New Roman" charset="0"/>
              <a:ea typeface="SimSun" charset="0"/>
              <a:cs typeface="SimSun" charset="0"/>
            </a:endParaRPr>
          </a:p>
        </p:txBody>
      </p:sp>
      <p:sp>
        <p:nvSpPr>
          <p:cNvPr id="2150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0"/>
              </a:spcBef>
              <a:spcAft>
                <a:spcPct val="0"/>
              </a:spcAft>
            </a:pPr>
            <a:fld id="{CDDB09F5-4151-C04B-AE79-8723255FECB6}" type="slidenum">
              <a:rPr lang="zh-CN" altLang="en-US" sz="1200">
                <a:latin typeface="Times New Roman" charset="0"/>
                <a:ea typeface="SimSun" charset="0"/>
                <a:cs typeface="SimSun" charset="0"/>
              </a:rPr>
              <a:pPr algn="r" defTabSz="914400" eaLnBrk="0" fontAlgn="base" hangingPunct="0">
                <a:spcBef>
                  <a:spcPct val="0"/>
                </a:spcBef>
                <a:spcAft>
                  <a:spcPct val="0"/>
                </a:spcAft>
              </a:pPr>
              <a:t>16</a:t>
            </a:fld>
            <a:endParaRPr lang="en-US" altLang="zh-CN" sz="1200" dirty="0">
              <a:latin typeface="Times New Roman" charset="0"/>
              <a:ea typeface="SimSun" charset="0"/>
              <a:cs typeface="SimSun" charset="0"/>
            </a:endParaRPr>
          </a:p>
        </p:txBody>
      </p:sp>
      <p:sp>
        <p:nvSpPr>
          <p:cNvPr id="215044" name="Rectangle 2"/>
          <p:cNvSpPr>
            <a:spLocks noGrp="1" noRot="1" noChangeAspect="1" noChangeArrowheads="1" noTextEdit="1"/>
          </p:cNvSpPr>
          <p:nvPr>
            <p:ph type="sldImg"/>
          </p:nvPr>
        </p:nvSpPr>
        <p:spPr>
          <a:ln/>
        </p:spPr>
      </p:sp>
      <p:sp>
        <p:nvSpPr>
          <p:cNvPr id="215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81944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fld id="{B493348C-40FB-3549-9086-37F869314E3B}" type="slidenum">
              <a:rPr lang="zh-CN" altLang="en-US" sz="1200">
                <a:solidFill>
                  <a:prstClr val="black"/>
                </a:solidFill>
                <a:latin typeface="Times New Roman" charset="0"/>
                <a:ea typeface="SimSun" charset="0"/>
                <a:cs typeface="SimSun" charset="0"/>
              </a:rPr>
              <a:pPr/>
              <a:t>17</a:t>
            </a:fld>
            <a:endParaRPr lang="en-US" altLang="zh-CN" sz="1200" dirty="0">
              <a:solidFill>
                <a:prstClr val="black"/>
              </a:solidFill>
              <a:latin typeface="Times New Roman" charset="0"/>
              <a:ea typeface="SimSun" charset="0"/>
              <a:cs typeface="SimSun" charset="0"/>
            </a:endParaRPr>
          </a:p>
        </p:txBody>
      </p:sp>
      <p:sp>
        <p:nvSpPr>
          <p:cNvPr id="2160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0"/>
              </a:spcBef>
              <a:spcAft>
                <a:spcPct val="0"/>
              </a:spcAft>
            </a:pPr>
            <a:fld id="{DD44D878-C867-4043-A8E1-721FC1AE161C}" type="slidenum">
              <a:rPr lang="zh-CN" altLang="en-US" sz="1200">
                <a:latin typeface="Times New Roman" charset="0"/>
                <a:ea typeface="SimSun" charset="0"/>
                <a:cs typeface="SimSun" charset="0"/>
              </a:rPr>
              <a:pPr algn="r" defTabSz="914400" eaLnBrk="0" fontAlgn="base" hangingPunct="0">
                <a:spcBef>
                  <a:spcPct val="0"/>
                </a:spcBef>
                <a:spcAft>
                  <a:spcPct val="0"/>
                </a:spcAft>
              </a:pPr>
              <a:t>17</a:t>
            </a:fld>
            <a:endParaRPr lang="en-US" altLang="zh-CN" sz="1200" dirty="0">
              <a:latin typeface="Times New Roman" charset="0"/>
              <a:ea typeface="SimSun" charset="0"/>
              <a:cs typeface="SimSun" charset="0"/>
            </a:endParaRPr>
          </a:p>
        </p:txBody>
      </p:sp>
      <p:sp>
        <p:nvSpPr>
          <p:cNvPr id="216068" name="Rectangle 2"/>
          <p:cNvSpPr>
            <a:spLocks noGrp="1" noRot="1" noChangeAspect="1" noChangeArrowheads="1" noTextEdit="1"/>
          </p:cNvSpPr>
          <p:nvPr>
            <p:ph type="sldImg"/>
          </p:nvPr>
        </p:nvSpPr>
        <p:spPr>
          <a:ln/>
        </p:spPr>
      </p:sp>
      <p:sp>
        <p:nvSpPr>
          <p:cNvPr id="2160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117679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21</a:t>
            </a:fld>
            <a:endParaRPr lang="en-GB" sz="1200" dirty="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480752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22</a:t>
            </a:fld>
            <a:endParaRPr lang="en-GB" sz="1200" dirty="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cs typeface="ＭＳ Ｐゴシック" charset="0"/>
            </a:endParaRPr>
          </a:p>
          <a:p>
            <a:r>
              <a:rPr lang="en-US" b="1" dirty="0"/>
              <a:t>It</a:t>
            </a:r>
            <a:r>
              <a:rPr lang="uk-UA" b="1" dirty="0"/>
              <a:t>'</a:t>
            </a:r>
            <a:r>
              <a:rPr lang="en-US" b="1" dirty="0"/>
              <a:t>s possible to believe in Jesus but not be saved…</a:t>
            </a:r>
          </a:p>
          <a:p>
            <a:r>
              <a:rPr lang="en-US" dirty="0">
                <a:effectLst/>
              </a:rPr>
              <a:t>By </a:t>
            </a:r>
            <a:r>
              <a:rPr lang="en-US" dirty="0">
                <a:effectLst/>
                <a:hlinkClick r:id="rId3"/>
              </a:rPr>
              <a:t>Jeremy Myers</a:t>
            </a:r>
            <a:r>
              <a:rPr lang="en-US" dirty="0">
                <a:effectLst/>
              </a:rPr>
              <a:t> (BA</a:t>
            </a:r>
            <a:r>
              <a:rPr lang="en-US" baseline="0" dirty="0">
                <a:effectLst/>
              </a:rPr>
              <a:t> at MBI, ThM in BE at DTS)</a:t>
            </a:r>
          </a:p>
          <a:p>
            <a:r>
              <a:rPr lang="en-US" baseline="0" dirty="0">
                <a:effectLst/>
                <a:hlinkClick r:id="rId4"/>
              </a:rPr>
              <a:t>https://redeeminggod.com/believe-in-jesus-but-not-be-saved/</a:t>
            </a:r>
          </a:p>
          <a:p>
            <a:r>
              <a:rPr lang="en-US" baseline="0" dirty="0">
                <a:effectLst/>
                <a:hlinkClick r:id="rId4"/>
              </a:rPr>
              <a:t>Posted in 2014</a:t>
            </a:r>
          </a:p>
          <a:p>
            <a:r>
              <a:rPr lang="en-US" baseline="0" dirty="0">
                <a:effectLst/>
                <a:hlinkClick r:id="rId4"/>
              </a:rPr>
              <a:t>Accessed 9 May 2016</a:t>
            </a:r>
          </a:p>
          <a:p>
            <a:r>
              <a:rPr lang="en-US" dirty="0">
                <a:effectLst/>
                <a:hlinkClick r:id="rId4"/>
              </a:rPr>
              <a:t>13 Comments</a:t>
            </a:r>
            <a:endParaRPr lang="en-US" dirty="0">
              <a:effectLst/>
            </a:endParaRPr>
          </a:p>
          <a:p>
            <a:r>
              <a:rPr lang="en-US" dirty="0"/>
              <a:t>Like the word </a:t>
            </a:r>
            <a:r>
              <a:rPr lang="ru-RU" dirty="0"/>
              <a:t>"</a:t>
            </a:r>
            <a:r>
              <a:rPr lang="en-US" dirty="0">
                <a:hlinkClick r:id="rId5" tooltip="What is the Gospel?"/>
              </a:rPr>
              <a:t>gospel</a:t>
            </a:r>
            <a:r>
              <a:rPr lang="en-US" dirty="0"/>
              <a:t>,</a:t>
            </a:r>
            <a:r>
              <a:rPr lang="ru-RU" dirty="0"/>
              <a:t>"</a:t>
            </a:r>
            <a:r>
              <a:rPr lang="en-US" dirty="0"/>
              <a:t> the word </a:t>
            </a:r>
            <a:r>
              <a:rPr lang="ru-RU" dirty="0"/>
              <a:t>"</a:t>
            </a:r>
            <a:r>
              <a:rPr lang="en-US" dirty="0"/>
              <a:t>salvation</a:t>
            </a:r>
            <a:r>
              <a:rPr lang="ru-RU" dirty="0"/>
              <a:t>"</a:t>
            </a:r>
            <a:r>
              <a:rPr lang="en-US" dirty="0"/>
              <a:t> means much more and much less than usually assumed.</a:t>
            </a:r>
          </a:p>
          <a:p>
            <a:r>
              <a:rPr lang="en-US" dirty="0"/>
              <a:t>Just like the word </a:t>
            </a:r>
            <a:r>
              <a:rPr lang="ru-RU" dirty="0"/>
              <a:t>"</a:t>
            </a:r>
            <a:r>
              <a:rPr lang="en-US" dirty="0"/>
              <a:t>gospel,</a:t>
            </a:r>
            <a:r>
              <a:rPr lang="ru-RU" dirty="0"/>
              <a:t>"</a:t>
            </a:r>
            <a:r>
              <a:rPr lang="en-US" dirty="0"/>
              <a:t> the way the word </a:t>
            </a:r>
            <a:r>
              <a:rPr lang="ru-RU" dirty="0"/>
              <a:t>"</a:t>
            </a:r>
            <a:r>
              <a:rPr lang="en-US" dirty="0"/>
              <a:t>salvation</a:t>
            </a:r>
            <a:r>
              <a:rPr lang="ru-RU" dirty="0"/>
              <a:t>"</a:t>
            </a:r>
            <a:r>
              <a:rPr lang="en-US" dirty="0"/>
              <a:t> is often used today is very different from the way the word is used in Scripture.</a:t>
            </a:r>
          </a:p>
          <a:p>
            <a:r>
              <a:rPr lang="en-US" dirty="0"/>
              <a:t>When people talk about </a:t>
            </a:r>
            <a:r>
              <a:rPr lang="ru-RU" dirty="0"/>
              <a:t>"</a:t>
            </a:r>
            <a:r>
              <a:rPr lang="en-US" dirty="0"/>
              <a:t>salvation</a:t>
            </a:r>
            <a:r>
              <a:rPr lang="ru-RU" dirty="0"/>
              <a:t>"</a:t>
            </a:r>
            <a:r>
              <a:rPr lang="en-US" dirty="0"/>
              <a:t> today or </a:t>
            </a:r>
            <a:r>
              <a:rPr lang="ru-RU" dirty="0"/>
              <a:t>"</a:t>
            </a:r>
            <a:r>
              <a:rPr lang="en-US" dirty="0"/>
              <a:t>being saved,</a:t>
            </a:r>
            <a:r>
              <a:rPr lang="ru-RU" dirty="0"/>
              <a:t>"</a:t>
            </a:r>
            <a:r>
              <a:rPr lang="en-US" dirty="0"/>
              <a:t> what they most often have in mind is the idea of receiving the forgiveness of sins so we can escape hell and go to heaven when we die.</a:t>
            </a:r>
          </a:p>
          <a:p>
            <a:r>
              <a:rPr lang="en-US" dirty="0"/>
              <a:t>But in biblical usage, the noun </a:t>
            </a:r>
            <a:r>
              <a:rPr lang="ru-RU" dirty="0"/>
              <a:t>"</a:t>
            </a:r>
            <a:r>
              <a:rPr lang="en-US" dirty="0"/>
              <a:t>salvation</a:t>
            </a:r>
            <a:r>
              <a:rPr lang="ru-RU" dirty="0"/>
              <a:t>"</a:t>
            </a:r>
            <a:r>
              <a:rPr lang="en-US" dirty="0"/>
              <a:t> (Gk., </a:t>
            </a:r>
            <a:r>
              <a:rPr lang="en-US" i="1" dirty="0" err="1"/>
              <a:t>sōteria</a:t>
            </a:r>
            <a:r>
              <a:rPr lang="en-US" dirty="0"/>
              <a:t>) and the verb </a:t>
            </a:r>
            <a:r>
              <a:rPr lang="ru-RU" dirty="0"/>
              <a:t>"</a:t>
            </a:r>
            <a:r>
              <a:rPr lang="en-US" dirty="0"/>
              <a:t>save</a:t>
            </a:r>
            <a:r>
              <a:rPr lang="ru-RU" dirty="0"/>
              <a:t>"</a:t>
            </a:r>
            <a:r>
              <a:rPr lang="en-US" dirty="0"/>
              <a:t> (Gk., </a:t>
            </a:r>
            <a:r>
              <a:rPr lang="en-US" i="1" dirty="0" err="1"/>
              <a:t>sōzō</a:t>
            </a:r>
            <a:r>
              <a:rPr lang="en-US" dirty="0"/>
              <a:t>) very rarely have anything to do with receiving eternal life or going to heaven when we die. Instead, the words are most often used in connection with some sort of temporal or physical deliverance. We can be saved from enemies, saved from sickness, saved from drowning, saved from suffering, or even saved from a premature physical death. While </a:t>
            </a:r>
            <a:r>
              <a:rPr lang="ru-RU" dirty="0"/>
              <a:t>"</a:t>
            </a:r>
            <a:r>
              <a:rPr lang="en-US" dirty="0"/>
              <a:t>salvation</a:t>
            </a:r>
            <a:r>
              <a:rPr lang="ru-RU" dirty="0"/>
              <a:t>"</a:t>
            </a:r>
            <a:r>
              <a:rPr lang="en-US" dirty="0"/>
              <a:t> is sometimes used in connection with sin, this is only because sin often has devastating physical and temporal consequences in our life. To be saved from sin means to be delivered from the destruction and damage of sin in our lives.</a:t>
            </a:r>
          </a:p>
          <a:p>
            <a:r>
              <a:rPr lang="en-US" dirty="0"/>
              <a:t>One resource that shows this quite clearly is </a:t>
            </a:r>
            <a:r>
              <a:rPr lang="en-US" i="1" dirty="0">
                <a:hlinkClick r:id="rId6" tooltip="Vine's Complete Expository Dictionary"/>
              </a:rPr>
              <a:t>Vine</a:t>
            </a:r>
            <a:r>
              <a:rPr lang="uk-UA" i="1" dirty="0">
                <a:hlinkClick r:id="rId6" tooltip="Vine's Complete Expository Dictionary"/>
              </a:rPr>
              <a:t>'</a:t>
            </a:r>
            <a:r>
              <a:rPr lang="en-US" i="1" dirty="0">
                <a:hlinkClick r:id="rId6" tooltip="Vine's Complete Expository Dictionary"/>
              </a:rPr>
              <a:t>s Complete Expository Dictionary</a:t>
            </a:r>
            <a:r>
              <a:rPr lang="en-US" i="1" dirty="0"/>
              <a:t>.</a:t>
            </a:r>
            <a:r>
              <a:rPr lang="en-US" dirty="0"/>
              <a:t> Under the entry for </a:t>
            </a:r>
            <a:r>
              <a:rPr lang="ru-RU" dirty="0"/>
              <a:t>"</a:t>
            </a:r>
            <a:r>
              <a:rPr lang="en-US" dirty="0"/>
              <a:t>Save, Saving,</a:t>
            </a:r>
            <a:r>
              <a:rPr lang="ru-RU" dirty="0"/>
              <a:t>"</a:t>
            </a:r>
            <a:r>
              <a:rPr lang="en-US" dirty="0"/>
              <a:t> the dictionary includes the following options:</a:t>
            </a:r>
          </a:p>
          <a:p>
            <a:r>
              <a:rPr lang="en-US" dirty="0"/>
              <a:t>(a)    Of material and temporal deliverance from danger, suffering, etc., e.g., Matt 8:25; Mark 13:20; Luke 23:35; John 12:27; 1 Tim 2:15; 2 Tim 4:18; Jude 5; from sickness, Matt 9:22; so Mark 5:34; Luke 8:48; Jas 5:15</a:t>
            </a:r>
          </a:p>
          <a:p>
            <a:r>
              <a:rPr lang="en-US" dirty="0"/>
              <a:t>(b)   Of the spiritual and eternal salvation granted immediately by God to those who believe on the Lord Jesus Christ, e.g., Acts 2:47, 16:31; Rom 8:24; Eph 2:5, 8; 1 Tim 2:4; 2 Tim 1:9; Titus 3:5; of human agency in this, Rom 11:4; 1 Cor 7:16; 9:22</a:t>
            </a:r>
          </a:p>
          <a:p>
            <a:r>
              <a:rPr lang="en-US" dirty="0"/>
              <a:t>(c)    Of the present experiences of God</a:t>
            </a:r>
            <a:r>
              <a:rPr lang="uk-UA" dirty="0"/>
              <a:t>'</a:t>
            </a:r>
            <a:r>
              <a:rPr lang="en-US" dirty="0"/>
              <a:t>s power to deliver from the bondage of sin, e.g., Matt 1:21; Rom 5:10; 1 Cor 15:2; Heb 7:25; Jas 1:21; 1 Pet 3:21; of human agency in this, 1 Tim 4:16</a:t>
            </a:r>
          </a:p>
          <a:p>
            <a:r>
              <a:rPr lang="en-US" dirty="0"/>
              <a:t>(d)   Of the future deliverance of believers at the second coming of Christ for his saints, being deliverance from the wrath of God to be executed upon the ungodly at the close of this age and from eternal doom, e.g., Rom 5:9</a:t>
            </a:r>
          </a:p>
          <a:p>
            <a:r>
              <a:rPr lang="en-US" dirty="0"/>
              <a:t>(e)    Of the deliverance of the nation of Israel at the second advent of Christ, e.g., Rom 11:26</a:t>
            </a:r>
          </a:p>
          <a:p>
            <a:r>
              <a:rPr lang="en-US" dirty="0"/>
              <a:t>(f)    Inclusively for all the blessings bestowed by God on men in Christ, e.g., Luke 19:10; John 10:9; 1 Cor 10:33; 1 Tim 1:15</a:t>
            </a:r>
          </a:p>
          <a:p>
            <a:r>
              <a:rPr lang="en-US" dirty="0"/>
              <a:t>(g)    Of those who endure to the end of the time of the Great Tribulation, Matt 10:22; Mark 13:13</a:t>
            </a:r>
          </a:p>
          <a:p>
            <a:r>
              <a:rPr lang="en-US" dirty="0"/>
              <a:t>(h)   Of the individual believer, who, though losing reward at the judgment seat of Christ hereafter, will not lose his salvation, 1 Cor 3:15; 5:5</a:t>
            </a:r>
          </a:p>
          <a:p>
            <a:r>
              <a:rPr lang="en-US" dirty="0"/>
              <a:t>(</a:t>
            </a:r>
            <a:r>
              <a:rPr lang="en-US" dirty="0" err="1"/>
              <a:t>i</a:t>
            </a:r>
            <a:r>
              <a:rPr lang="en-US" dirty="0"/>
              <a:t>)     Of the deliverance of the nations at the Millennium, Rev 21:24</a:t>
            </a:r>
          </a:p>
          <a:p>
            <a:r>
              <a:rPr lang="en-US" dirty="0"/>
              <a:t>Though I would not state this list of various definitions quite this same way, and would put many of the references from definition (b) into other categories, it nevertheless shows that </a:t>
            </a:r>
            <a:r>
              <a:rPr lang="en-US" b="1" dirty="0"/>
              <a:t>the words </a:t>
            </a:r>
            <a:r>
              <a:rPr lang="ru-RU" b="1" dirty="0"/>
              <a:t>"</a:t>
            </a:r>
            <a:r>
              <a:rPr lang="en-US" b="1" dirty="0"/>
              <a:t>save</a:t>
            </a:r>
            <a:r>
              <a:rPr lang="ru-RU" b="1" dirty="0"/>
              <a:t>"</a:t>
            </a:r>
            <a:r>
              <a:rPr lang="en-US" b="1" dirty="0"/>
              <a:t> and </a:t>
            </a:r>
            <a:r>
              <a:rPr lang="ru-RU" b="1" dirty="0"/>
              <a:t>"</a:t>
            </a:r>
            <a:r>
              <a:rPr lang="en-US" b="1" dirty="0"/>
              <a:t>salvation</a:t>
            </a:r>
            <a:r>
              <a:rPr lang="ru-RU" b="1" dirty="0"/>
              <a:t>"</a:t>
            </a:r>
            <a:r>
              <a:rPr lang="en-US" b="1" dirty="0"/>
              <a:t> in the Bible have a wide variety of meanings.</a:t>
            </a:r>
            <a:r>
              <a:rPr lang="en-US" dirty="0"/>
              <a:t> </a:t>
            </a:r>
          </a:p>
          <a:p>
            <a:r>
              <a:rPr lang="en-US" dirty="0"/>
              <a:t>To help the reader of Scripture know what sort of </a:t>
            </a:r>
            <a:r>
              <a:rPr lang="ru-RU" dirty="0"/>
              <a:t>"</a:t>
            </a:r>
            <a:r>
              <a:rPr lang="en-US" dirty="0"/>
              <a:t>salvation</a:t>
            </a:r>
            <a:r>
              <a:rPr lang="ru-RU" dirty="0"/>
              <a:t>"</a:t>
            </a:r>
            <a:r>
              <a:rPr lang="en-US" dirty="0"/>
              <a:t> is in view when they are studying it, I recommend that whenever you comes across the words </a:t>
            </a:r>
            <a:r>
              <a:rPr lang="ru-RU" dirty="0"/>
              <a:t>"</a:t>
            </a:r>
            <a:r>
              <a:rPr lang="en-US" dirty="0"/>
              <a:t>save</a:t>
            </a:r>
            <a:r>
              <a:rPr lang="ru-RU" dirty="0"/>
              <a:t>"</a:t>
            </a:r>
            <a:r>
              <a:rPr lang="en-US" dirty="0"/>
              <a:t> or </a:t>
            </a:r>
            <a:r>
              <a:rPr lang="ru-RU" dirty="0"/>
              <a:t>"</a:t>
            </a:r>
            <a:r>
              <a:rPr lang="en-US" dirty="0"/>
              <a:t>salvation</a:t>
            </a:r>
            <a:r>
              <a:rPr lang="ru-RU" dirty="0"/>
              <a:t>"</a:t>
            </a:r>
            <a:r>
              <a:rPr lang="en-US" dirty="0"/>
              <a:t> in Scripture, you stop, replace it mentally with the word </a:t>
            </a:r>
            <a:r>
              <a:rPr lang="ru-RU" dirty="0"/>
              <a:t>"</a:t>
            </a:r>
            <a:r>
              <a:rPr lang="en-US" dirty="0"/>
              <a:t>deliver</a:t>
            </a:r>
            <a:r>
              <a:rPr lang="ru-RU" dirty="0"/>
              <a:t>"</a:t>
            </a:r>
            <a:r>
              <a:rPr lang="en-US" dirty="0"/>
              <a:t> or </a:t>
            </a:r>
            <a:r>
              <a:rPr lang="ru-RU" dirty="0"/>
              <a:t>"</a:t>
            </a:r>
            <a:r>
              <a:rPr lang="en-US" dirty="0"/>
              <a:t>deliverance</a:t>
            </a:r>
            <a:r>
              <a:rPr lang="ru-RU" dirty="0"/>
              <a:t>"</a:t>
            </a:r>
            <a:r>
              <a:rPr lang="en-US" dirty="0"/>
              <a:t> and then ask yourself, </a:t>
            </a:r>
            <a:r>
              <a:rPr lang="ru-RU" dirty="0"/>
              <a:t>"</a:t>
            </a:r>
            <a:r>
              <a:rPr lang="en-US" dirty="0"/>
              <a:t>Deliverance from what?</a:t>
            </a:r>
            <a:r>
              <a:rPr lang="ru-RU" dirty="0"/>
              <a:t>"</a:t>
            </a:r>
            <a:r>
              <a:rPr lang="en-US" dirty="0"/>
              <a:t> If you look in the surrounding context, you will quickly discover that the deliverance in view has nothing to do with gaining eternal life or going to heaven when you die.</a:t>
            </a:r>
          </a:p>
          <a:p>
            <a:r>
              <a:rPr lang="en-US" dirty="0"/>
              <a:t>Doing this will drastically help your understanding of numerous difficult passages in the Bible that many have thought of as referring to receiving eternal life, but refer instead to some sort of temporal deliverance.</a:t>
            </a:r>
          </a:p>
          <a:p>
            <a:r>
              <a:rPr lang="en-US" dirty="0"/>
              <a:t>It is possible, as the title of this post says, to believe in Jesus for eternal life (and of course, receive eternal life as a result), but still not be </a:t>
            </a:r>
            <a:r>
              <a:rPr lang="ru-RU" dirty="0"/>
              <a:t>"</a:t>
            </a:r>
            <a:r>
              <a:rPr lang="en-US" dirty="0"/>
              <a:t>saved</a:t>
            </a:r>
            <a:r>
              <a:rPr lang="ru-RU" dirty="0"/>
              <a:t>"</a:t>
            </a:r>
            <a:r>
              <a:rPr lang="en-US" dirty="0"/>
              <a:t> from many of the temporal and physical consequences of sin, or from sickness, or from enemies, or from many of the other negative things that can happen in life.</a:t>
            </a:r>
          </a:p>
          <a:p>
            <a:endParaRPr lang="en-US" dirty="0">
              <a:cs typeface="ＭＳ Ｐゴシック" charset="0"/>
            </a:endParaRPr>
          </a:p>
        </p:txBody>
      </p:sp>
    </p:spTree>
    <p:extLst>
      <p:ext uri="{BB962C8B-B14F-4D97-AF65-F5344CB8AC3E}">
        <p14:creationId xmlns:p14="http://schemas.microsoft.com/office/powerpoint/2010/main" val="366341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a:t>
            </a:fld>
            <a:endParaRPr lang="en-GB" sz="1200" dirty="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28026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23</a:t>
            </a:fld>
            <a:endParaRPr lang="en-GB" sz="1200" dirty="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cs typeface="ＭＳ Ｐゴシック" charset="0"/>
            </a:endParaRPr>
          </a:p>
          <a:p>
            <a:r>
              <a:rPr lang="en-US" b="1" dirty="0"/>
              <a:t>It</a:t>
            </a:r>
            <a:r>
              <a:rPr lang="uk-UA" b="1" dirty="0"/>
              <a:t>'</a:t>
            </a:r>
            <a:r>
              <a:rPr lang="en-US" b="1" dirty="0"/>
              <a:t>s possible to believe in Jesus but not be saved…</a:t>
            </a:r>
          </a:p>
          <a:p>
            <a:r>
              <a:rPr lang="en-US" dirty="0">
                <a:effectLst/>
              </a:rPr>
              <a:t>By </a:t>
            </a:r>
            <a:r>
              <a:rPr lang="en-US" dirty="0">
                <a:effectLst/>
                <a:hlinkClick r:id="rId3"/>
              </a:rPr>
              <a:t>Jeremy Myers</a:t>
            </a:r>
            <a:r>
              <a:rPr lang="en-US" dirty="0">
                <a:effectLst/>
              </a:rPr>
              <a:t> (BA</a:t>
            </a:r>
            <a:r>
              <a:rPr lang="en-US" baseline="0" dirty="0">
                <a:effectLst/>
              </a:rPr>
              <a:t> at MBI, ThM in BE at DTS)</a:t>
            </a:r>
          </a:p>
          <a:p>
            <a:r>
              <a:rPr lang="en-US" baseline="0" dirty="0">
                <a:effectLst/>
                <a:hlinkClick r:id="rId4"/>
              </a:rPr>
              <a:t>https://redeeminggod.com/believe-in-jesus-but-not-be-saved/</a:t>
            </a:r>
          </a:p>
          <a:p>
            <a:r>
              <a:rPr lang="en-US" baseline="0" dirty="0">
                <a:effectLst/>
                <a:hlinkClick r:id="rId4"/>
              </a:rPr>
              <a:t>Posted in 2014</a:t>
            </a:r>
          </a:p>
          <a:p>
            <a:r>
              <a:rPr lang="en-US" baseline="0" dirty="0">
                <a:effectLst/>
                <a:hlinkClick r:id="rId4"/>
              </a:rPr>
              <a:t>Accessed 9 May 2016</a:t>
            </a:r>
          </a:p>
          <a:p>
            <a:r>
              <a:rPr lang="en-US" dirty="0">
                <a:effectLst/>
                <a:hlinkClick r:id="rId4"/>
              </a:rPr>
              <a:t>13 Comments</a:t>
            </a:r>
            <a:endParaRPr lang="en-US" dirty="0">
              <a:effectLst/>
            </a:endParaRPr>
          </a:p>
          <a:p>
            <a:r>
              <a:rPr lang="en-US" dirty="0"/>
              <a:t>Like the word </a:t>
            </a:r>
            <a:r>
              <a:rPr lang="ru-RU" dirty="0"/>
              <a:t>"</a:t>
            </a:r>
            <a:r>
              <a:rPr lang="en-US" dirty="0">
                <a:hlinkClick r:id="rId5" tooltip="What is the Gospel?"/>
              </a:rPr>
              <a:t>gospel</a:t>
            </a:r>
            <a:r>
              <a:rPr lang="en-US" dirty="0"/>
              <a:t>,</a:t>
            </a:r>
            <a:r>
              <a:rPr lang="ru-RU" dirty="0"/>
              <a:t>"</a:t>
            </a:r>
            <a:r>
              <a:rPr lang="en-US" dirty="0"/>
              <a:t> the word </a:t>
            </a:r>
            <a:r>
              <a:rPr lang="ru-RU" dirty="0"/>
              <a:t>"</a:t>
            </a:r>
            <a:r>
              <a:rPr lang="en-US" dirty="0"/>
              <a:t>salvation</a:t>
            </a:r>
            <a:r>
              <a:rPr lang="ru-RU" dirty="0"/>
              <a:t>"</a:t>
            </a:r>
            <a:r>
              <a:rPr lang="en-US" dirty="0"/>
              <a:t> means much more and much less than usually assumed.</a:t>
            </a:r>
          </a:p>
          <a:p>
            <a:r>
              <a:rPr lang="en-US" dirty="0"/>
              <a:t>Just like the word </a:t>
            </a:r>
            <a:r>
              <a:rPr lang="ru-RU" dirty="0"/>
              <a:t>"</a:t>
            </a:r>
            <a:r>
              <a:rPr lang="en-US" dirty="0"/>
              <a:t>gospel,</a:t>
            </a:r>
            <a:r>
              <a:rPr lang="ru-RU" dirty="0"/>
              <a:t>"</a:t>
            </a:r>
            <a:r>
              <a:rPr lang="en-US" dirty="0"/>
              <a:t> the way the word </a:t>
            </a:r>
            <a:r>
              <a:rPr lang="ru-RU" dirty="0"/>
              <a:t>"</a:t>
            </a:r>
            <a:r>
              <a:rPr lang="en-US" dirty="0"/>
              <a:t>salvation</a:t>
            </a:r>
            <a:r>
              <a:rPr lang="ru-RU" dirty="0"/>
              <a:t>"</a:t>
            </a:r>
            <a:r>
              <a:rPr lang="en-US" dirty="0"/>
              <a:t> is often used today is very different from the way the word is used in Scripture.</a:t>
            </a:r>
          </a:p>
          <a:p>
            <a:r>
              <a:rPr lang="en-US" dirty="0"/>
              <a:t>When people talk about </a:t>
            </a:r>
            <a:r>
              <a:rPr lang="ru-RU" dirty="0"/>
              <a:t>"</a:t>
            </a:r>
            <a:r>
              <a:rPr lang="en-US" dirty="0"/>
              <a:t>salvation</a:t>
            </a:r>
            <a:r>
              <a:rPr lang="ru-RU" dirty="0"/>
              <a:t>"</a:t>
            </a:r>
            <a:r>
              <a:rPr lang="en-US" dirty="0"/>
              <a:t> today or </a:t>
            </a:r>
            <a:r>
              <a:rPr lang="ru-RU" dirty="0"/>
              <a:t>"</a:t>
            </a:r>
            <a:r>
              <a:rPr lang="en-US" dirty="0"/>
              <a:t>being saved,</a:t>
            </a:r>
            <a:r>
              <a:rPr lang="ru-RU" dirty="0"/>
              <a:t>"</a:t>
            </a:r>
            <a:r>
              <a:rPr lang="en-US" dirty="0"/>
              <a:t> what they most often have in mind is the idea of receiving the forgiveness of sins so we can escape hell and go to heaven when we die.</a:t>
            </a:r>
          </a:p>
          <a:p>
            <a:r>
              <a:rPr lang="en-US" dirty="0"/>
              <a:t>But in biblical usage, the noun </a:t>
            </a:r>
            <a:r>
              <a:rPr lang="ru-RU" dirty="0"/>
              <a:t>"</a:t>
            </a:r>
            <a:r>
              <a:rPr lang="en-US" dirty="0"/>
              <a:t>salvation</a:t>
            </a:r>
            <a:r>
              <a:rPr lang="ru-RU" dirty="0"/>
              <a:t>"</a:t>
            </a:r>
            <a:r>
              <a:rPr lang="en-US" dirty="0"/>
              <a:t> (Gk., </a:t>
            </a:r>
            <a:r>
              <a:rPr lang="en-US" i="1" dirty="0" err="1"/>
              <a:t>sōteria</a:t>
            </a:r>
            <a:r>
              <a:rPr lang="en-US" dirty="0"/>
              <a:t>) and the verb </a:t>
            </a:r>
            <a:r>
              <a:rPr lang="ru-RU" dirty="0"/>
              <a:t>"</a:t>
            </a:r>
            <a:r>
              <a:rPr lang="en-US" dirty="0"/>
              <a:t>save</a:t>
            </a:r>
            <a:r>
              <a:rPr lang="ru-RU" dirty="0"/>
              <a:t>"</a:t>
            </a:r>
            <a:r>
              <a:rPr lang="en-US" dirty="0"/>
              <a:t> (Gk., </a:t>
            </a:r>
            <a:r>
              <a:rPr lang="en-US" i="1" dirty="0" err="1"/>
              <a:t>sōzō</a:t>
            </a:r>
            <a:r>
              <a:rPr lang="en-US" dirty="0"/>
              <a:t>) very rarely have anything to do with receiving eternal life or going to heaven when we die. Instead, the words are most often used in connection with some sort of temporal or physical deliverance. We can be saved from enemies, saved from sickness, saved from drowning, saved from suffering, or even saved from a premature physical death. While </a:t>
            </a:r>
            <a:r>
              <a:rPr lang="ru-RU" dirty="0"/>
              <a:t>"</a:t>
            </a:r>
            <a:r>
              <a:rPr lang="en-US" dirty="0"/>
              <a:t>salvation</a:t>
            </a:r>
            <a:r>
              <a:rPr lang="ru-RU" dirty="0"/>
              <a:t>"</a:t>
            </a:r>
            <a:r>
              <a:rPr lang="en-US" dirty="0"/>
              <a:t> is sometimes used in connection with sin, this is only because sin often has devastating physical and temporal consequences in our life. To be saved from sin means to be delivered from the destruction and damage of sin in our lives.</a:t>
            </a:r>
          </a:p>
          <a:p>
            <a:r>
              <a:rPr lang="en-US" dirty="0"/>
              <a:t>One resource that shows this quite clearly is </a:t>
            </a:r>
            <a:r>
              <a:rPr lang="en-US" i="1" dirty="0">
                <a:hlinkClick r:id="rId6" tooltip="Vine's Complete Expository Dictionary"/>
              </a:rPr>
              <a:t>Vine</a:t>
            </a:r>
            <a:r>
              <a:rPr lang="uk-UA" i="1" dirty="0">
                <a:hlinkClick r:id="rId6" tooltip="Vine's Complete Expository Dictionary"/>
              </a:rPr>
              <a:t>'</a:t>
            </a:r>
            <a:r>
              <a:rPr lang="en-US" i="1" dirty="0">
                <a:hlinkClick r:id="rId6" tooltip="Vine's Complete Expository Dictionary"/>
              </a:rPr>
              <a:t>s Complete Expository Dictionary</a:t>
            </a:r>
            <a:r>
              <a:rPr lang="en-US" i="1" dirty="0"/>
              <a:t>.</a:t>
            </a:r>
            <a:r>
              <a:rPr lang="en-US" dirty="0"/>
              <a:t> Under the entry for </a:t>
            </a:r>
            <a:r>
              <a:rPr lang="ru-RU" dirty="0"/>
              <a:t>"</a:t>
            </a:r>
            <a:r>
              <a:rPr lang="en-US" dirty="0"/>
              <a:t>Save, Saving,</a:t>
            </a:r>
            <a:r>
              <a:rPr lang="ru-RU" dirty="0"/>
              <a:t>"</a:t>
            </a:r>
            <a:r>
              <a:rPr lang="en-US" dirty="0"/>
              <a:t> the dictionary includes the following options:</a:t>
            </a:r>
          </a:p>
          <a:p>
            <a:r>
              <a:rPr lang="en-US" dirty="0"/>
              <a:t>(a)    Of material and temporal deliverance from danger, suffering, etc., e.g., Matt 8:25; Mark 13:20; Luke 23:35; John 12:27; 1 Tim 2:15; 2 Tim 4:18; Jude 5; from sickness, Matt 9:22; so Mark 5:34; Luke 8:48; Jas 5:15</a:t>
            </a:r>
          </a:p>
          <a:p>
            <a:r>
              <a:rPr lang="en-US" dirty="0"/>
              <a:t>(b)   Of the spiritual and eternal salvation granted immediately by God to those who believe on the Lord Jesus Christ, e.g., Acts 2:47, 16:31; Rom 8:24; Eph 2:5, 8; 1 Tim 2:4; 2 Tim 1:9; Titus 3:5; of human agency in this, Rom 11:4; 1 Cor 7:16; 9:22</a:t>
            </a:r>
          </a:p>
          <a:p>
            <a:r>
              <a:rPr lang="en-US" dirty="0"/>
              <a:t>(c)    Of the present experiences of God</a:t>
            </a:r>
            <a:r>
              <a:rPr lang="uk-UA" dirty="0"/>
              <a:t>'</a:t>
            </a:r>
            <a:r>
              <a:rPr lang="en-US" dirty="0"/>
              <a:t>s power to deliver from the bondage of sin, e.g., Matt 1:21; Rom 5:10; 1 Cor 15:2; Heb 7:25; Jas 1:21; 1 Pet 3:21; of human agency in this, 1 Tim 4:16</a:t>
            </a:r>
          </a:p>
          <a:p>
            <a:r>
              <a:rPr lang="en-US" dirty="0"/>
              <a:t>(d)   Of the future deliverance of believers at the second coming of Christ for his saints, being deliverance from the wrath of God to be executed upon the ungodly at the close of this age and from eternal doom, e.g., Rom 5:9</a:t>
            </a:r>
          </a:p>
          <a:p>
            <a:r>
              <a:rPr lang="en-US" dirty="0"/>
              <a:t>(e)    Of the deliverance of the nation of Israel at the second advent of Christ, e.g., Rom 11:26</a:t>
            </a:r>
          </a:p>
          <a:p>
            <a:r>
              <a:rPr lang="en-US" dirty="0"/>
              <a:t>(f)    Inclusively for all the blessings bestowed by God on men in Christ, e.g., Luke 19:10; John 10:9; 1 Cor 10:33; 1 Tim 1:15</a:t>
            </a:r>
          </a:p>
          <a:p>
            <a:r>
              <a:rPr lang="en-US" dirty="0"/>
              <a:t>(g)    Of those who endure to the end of the time of the Great Tribulation, Matt 10:22; Mark 13:13</a:t>
            </a:r>
          </a:p>
          <a:p>
            <a:r>
              <a:rPr lang="en-US" dirty="0"/>
              <a:t>(h)   Of the individual believer, who, though losing reward at the judgment seat of Christ hereafter, will not lose his salvation, 1 Cor 3:15; 5:5</a:t>
            </a:r>
          </a:p>
          <a:p>
            <a:r>
              <a:rPr lang="en-US" dirty="0"/>
              <a:t>(</a:t>
            </a:r>
            <a:r>
              <a:rPr lang="en-US" dirty="0" err="1"/>
              <a:t>i</a:t>
            </a:r>
            <a:r>
              <a:rPr lang="en-US" dirty="0"/>
              <a:t>)     Of the deliverance of the nations at the Millennium, Rev 21:24</a:t>
            </a:r>
          </a:p>
          <a:p>
            <a:r>
              <a:rPr lang="en-US" dirty="0"/>
              <a:t>Though I would not state this list of various definitions quite this same way, and would put many of the references from definition (b) into other categories, it nevertheless shows that </a:t>
            </a:r>
            <a:r>
              <a:rPr lang="en-US" b="1" dirty="0"/>
              <a:t>the words </a:t>
            </a:r>
            <a:r>
              <a:rPr lang="ru-RU" b="1" dirty="0"/>
              <a:t>"</a:t>
            </a:r>
            <a:r>
              <a:rPr lang="en-US" b="1" dirty="0"/>
              <a:t>save</a:t>
            </a:r>
            <a:r>
              <a:rPr lang="ru-RU" b="1" dirty="0"/>
              <a:t>"</a:t>
            </a:r>
            <a:r>
              <a:rPr lang="en-US" b="1" dirty="0"/>
              <a:t> and </a:t>
            </a:r>
            <a:r>
              <a:rPr lang="ru-RU" b="1" dirty="0"/>
              <a:t>"</a:t>
            </a:r>
            <a:r>
              <a:rPr lang="en-US" b="1" dirty="0"/>
              <a:t>salvation</a:t>
            </a:r>
            <a:r>
              <a:rPr lang="ru-RU" b="1" dirty="0"/>
              <a:t>"</a:t>
            </a:r>
            <a:r>
              <a:rPr lang="en-US" b="1" dirty="0"/>
              <a:t> in the Bible have a wide variety of meanings.</a:t>
            </a:r>
            <a:r>
              <a:rPr lang="en-US" dirty="0"/>
              <a:t> </a:t>
            </a:r>
          </a:p>
          <a:p>
            <a:r>
              <a:rPr lang="en-US" dirty="0"/>
              <a:t>To help the reader of Scripture know what sort of </a:t>
            </a:r>
            <a:r>
              <a:rPr lang="ru-RU" dirty="0"/>
              <a:t>"</a:t>
            </a:r>
            <a:r>
              <a:rPr lang="en-US" dirty="0"/>
              <a:t>salvation</a:t>
            </a:r>
            <a:r>
              <a:rPr lang="ru-RU" dirty="0"/>
              <a:t>"</a:t>
            </a:r>
            <a:r>
              <a:rPr lang="en-US" dirty="0"/>
              <a:t> is in view when they are studying it, I recommend that whenever you comes across the words </a:t>
            </a:r>
            <a:r>
              <a:rPr lang="ru-RU" dirty="0"/>
              <a:t>"</a:t>
            </a:r>
            <a:r>
              <a:rPr lang="en-US" dirty="0"/>
              <a:t>save</a:t>
            </a:r>
            <a:r>
              <a:rPr lang="ru-RU" dirty="0"/>
              <a:t>"</a:t>
            </a:r>
            <a:r>
              <a:rPr lang="en-US" dirty="0"/>
              <a:t> or </a:t>
            </a:r>
            <a:r>
              <a:rPr lang="ru-RU" dirty="0"/>
              <a:t>"</a:t>
            </a:r>
            <a:r>
              <a:rPr lang="en-US" dirty="0"/>
              <a:t>salvation</a:t>
            </a:r>
            <a:r>
              <a:rPr lang="ru-RU" dirty="0"/>
              <a:t>"</a:t>
            </a:r>
            <a:r>
              <a:rPr lang="en-US" dirty="0"/>
              <a:t> in Scripture, you stop, replace it mentally with the word </a:t>
            </a:r>
            <a:r>
              <a:rPr lang="ru-RU" dirty="0"/>
              <a:t>"</a:t>
            </a:r>
            <a:r>
              <a:rPr lang="en-US" dirty="0"/>
              <a:t>deliver</a:t>
            </a:r>
            <a:r>
              <a:rPr lang="ru-RU" dirty="0"/>
              <a:t>"</a:t>
            </a:r>
            <a:r>
              <a:rPr lang="en-US" dirty="0"/>
              <a:t> or </a:t>
            </a:r>
            <a:r>
              <a:rPr lang="ru-RU" dirty="0"/>
              <a:t>"</a:t>
            </a:r>
            <a:r>
              <a:rPr lang="en-US" dirty="0"/>
              <a:t>deliverance</a:t>
            </a:r>
            <a:r>
              <a:rPr lang="ru-RU" dirty="0"/>
              <a:t>"</a:t>
            </a:r>
            <a:r>
              <a:rPr lang="en-US" dirty="0"/>
              <a:t> and then ask yourself, </a:t>
            </a:r>
            <a:r>
              <a:rPr lang="ru-RU" dirty="0"/>
              <a:t>"</a:t>
            </a:r>
            <a:r>
              <a:rPr lang="en-US" dirty="0"/>
              <a:t>Deliverance from what?</a:t>
            </a:r>
            <a:r>
              <a:rPr lang="ru-RU" dirty="0"/>
              <a:t>"</a:t>
            </a:r>
            <a:r>
              <a:rPr lang="en-US" dirty="0"/>
              <a:t> If you look in the surrounding context, you will quickly discover that the deliverance in view has nothing to do with gaining eternal life or going to heaven when you die.</a:t>
            </a:r>
          </a:p>
          <a:p>
            <a:r>
              <a:rPr lang="en-US" dirty="0"/>
              <a:t>Doing this will drastically help your understanding of numerous difficult passages in the Bible that many have thought of as referring to receiving eternal life, but refer instead to some sort of temporal deliverance.</a:t>
            </a:r>
          </a:p>
          <a:p>
            <a:r>
              <a:rPr lang="en-US" dirty="0"/>
              <a:t>It is possible, as the title of this post says, to believe in Jesus for eternal life (and of course, receive eternal life as a result), but still not be </a:t>
            </a:r>
            <a:r>
              <a:rPr lang="ru-RU" dirty="0"/>
              <a:t>"</a:t>
            </a:r>
            <a:r>
              <a:rPr lang="en-US" dirty="0"/>
              <a:t>saved</a:t>
            </a:r>
            <a:r>
              <a:rPr lang="ru-RU" dirty="0"/>
              <a:t>"</a:t>
            </a:r>
            <a:r>
              <a:rPr lang="en-US" dirty="0"/>
              <a:t> from many of the temporal and physical consequences of sin, or from sickness, or from enemies, or from many of the other negative things that can happen in life.</a:t>
            </a:r>
          </a:p>
          <a:p>
            <a:endParaRPr lang="en-US" dirty="0">
              <a:cs typeface="ＭＳ Ｐゴシック" charset="0"/>
            </a:endParaRPr>
          </a:p>
        </p:txBody>
      </p:sp>
    </p:spTree>
    <p:extLst>
      <p:ext uri="{BB962C8B-B14F-4D97-AF65-F5344CB8AC3E}">
        <p14:creationId xmlns:p14="http://schemas.microsoft.com/office/powerpoint/2010/main" val="819338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24</a:t>
            </a:fld>
            <a:endParaRPr lang="en-GB" sz="1200" dirty="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cs typeface="ＭＳ Ｐゴシック" charset="0"/>
            </a:endParaRPr>
          </a:p>
          <a:p>
            <a:r>
              <a:rPr lang="en-US" b="1" dirty="0"/>
              <a:t>It</a:t>
            </a:r>
            <a:r>
              <a:rPr lang="uk-UA" b="1" dirty="0"/>
              <a:t>'</a:t>
            </a:r>
            <a:r>
              <a:rPr lang="en-US" b="1" dirty="0"/>
              <a:t>s possible to believe in Jesus but not be saved…</a:t>
            </a:r>
          </a:p>
          <a:p>
            <a:r>
              <a:rPr lang="en-US" dirty="0">
                <a:effectLst/>
              </a:rPr>
              <a:t>By </a:t>
            </a:r>
            <a:r>
              <a:rPr lang="en-US" dirty="0">
                <a:effectLst/>
                <a:hlinkClick r:id="rId3"/>
              </a:rPr>
              <a:t>Jeremy Myers</a:t>
            </a:r>
            <a:r>
              <a:rPr lang="en-US" dirty="0">
                <a:effectLst/>
              </a:rPr>
              <a:t> (BA</a:t>
            </a:r>
            <a:r>
              <a:rPr lang="en-US" baseline="0" dirty="0">
                <a:effectLst/>
              </a:rPr>
              <a:t> at MBI, ThM in BE at DTS)</a:t>
            </a:r>
          </a:p>
          <a:p>
            <a:r>
              <a:rPr lang="en-US" baseline="0" dirty="0">
                <a:effectLst/>
                <a:hlinkClick r:id="rId4"/>
              </a:rPr>
              <a:t>https://redeeminggod.com/believe-in-jesus-but-not-be-saved/</a:t>
            </a:r>
          </a:p>
          <a:p>
            <a:r>
              <a:rPr lang="en-US" baseline="0" dirty="0">
                <a:effectLst/>
                <a:hlinkClick r:id="rId4"/>
              </a:rPr>
              <a:t>Posted in 2014</a:t>
            </a:r>
          </a:p>
          <a:p>
            <a:r>
              <a:rPr lang="en-US" baseline="0" dirty="0">
                <a:effectLst/>
                <a:hlinkClick r:id="rId4"/>
              </a:rPr>
              <a:t>Accessed 9 May 2016</a:t>
            </a:r>
          </a:p>
          <a:p>
            <a:r>
              <a:rPr lang="en-US" dirty="0">
                <a:effectLst/>
                <a:hlinkClick r:id="rId4"/>
              </a:rPr>
              <a:t>13 Comments</a:t>
            </a:r>
            <a:endParaRPr lang="en-US" dirty="0">
              <a:effectLst/>
            </a:endParaRPr>
          </a:p>
          <a:p>
            <a:r>
              <a:rPr lang="en-US" dirty="0"/>
              <a:t>Like the word </a:t>
            </a:r>
            <a:r>
              <a:rPr lang="ru-RU" dirty="0"/>
              <a:t>"</a:t>
            </a:r>
            <a:r>
              <a:rPr lang="en-US" dirty="0">
                <a:hlinkClick r:id="rId5" tooltip="What is the Gospel?"/>
              </a:rPr>
              <a:t>gospel</a:t>
            </a:r>
            <a:r>
              <a:rPr lang="en-US" dirty="0"/>
              <a:t>,</a:t>
            </a:r>
            <a:r>
              <a:rPr lang="ru-RU" dirty="0"/>
              <a:t>"</a:t>
            </a:r>
            <a:r>
              <a:rPr lang="en-US" dirty="0"/>
              <a:t> the word </a:t>
            </a:r>
            <a:r>
              <a:rPr lang="ru-RU" dirty="0"/>
              <a:t>"</a:t>
            </a:r>
            <a:r>
              <a:rPr lang="en-US" dirty="0"/>
              <a:t>salvation</a:t>
            </a:r>
            <a:r>
              <a:rPr lang="ru-RU" dirty="0"/>
              <a:t>"</a:t>
            </a:r>
            <a:r>
              <a:rPr lang="en-US" dirty="0"/>
              <a:t> means much more and much less than usually assumed.</a:t>
            </a:r>
          </a:p>
          <a:p>
            <a:r>
              <a:rPr lang="en-US" dirty="0"/>
              <a:t>Just like the word </a:t>
            </a:r>
            <a:r>
              <a:rPr lang="ru-RU" dirty="0"/>
              <a:t>"</a:t>
            </a:r>
            <a:r>
              <a:rPr lang="en-US" dirty="0"/>
              <a:t>gospel,</a:t>
            </a:r>
            <a:r>
              <a:rPr lang="ru-RU" dirty="0"/>
              <a:t>"</a:t>
            </a:r>
            <a:r>
              <a:rPr lang="en-US" dirty="0"/>
              <a:t> the way the word </a:t>
            </a:r>
            <a:r>
              <a:rPr lang="ru-RU" dirty="0"/>
              <a:t>"</a:t>
            </a:r>
            <a:r>
              <a:rPr lang="en-US" dirty="0"/>
              <a:t>salvation</a:t>
            </a:r>
            <a:r>
              <a:rPr lang="ru-RU" dirty="0"/>
              <a:t>"</a:t>
            </a:r>
            <a:r>
              <a:rPr lang="en-US" dirty="0"/>
              <a:t> is often used today is very different from the way the word is used in Scripture.</a:t>
            </a:r>
          </a:p>
          <a:p>
            <a:r>
              <a:rPr lang="en-US" dirty="0"/>
              <a:t>When people talk about </a:t>
            </a:r>
            <a:r>
              <a:rPr lang="ru-RU" dirty="0"/>
              <a:t>"</a:t>
            </a:r>
            <a:r>
              <a:rPr lang="en-US" dirty="0"/>
              <a:t>salvation</a:t>
            </a:r>
            <a:r>
              <a:rPr lang="ru-RU" dirty="0"/>
              <a:t>"</a:t>
            </a:r>
            <a:r>
              <a:rPr lang="en-US" dirty="0"/>
              <a:t> today or </a:t>
            </a:r>
            <a:r>
              <a:rPr lang="ru-RU" dirty="0"/>
              <a:t>"</a:t>
            </a:r>
            <a:r>
              <a:rPr lang="en-US" dirty="0"/>
              <a:t>being saved,</a:t>
            </a:r>
            <a:r>
              <a:rPr lang="ru-RU" dirty="0"/>
              <a:t>"</a:t>
            </a:r>
            <a:r>
              <a:rPr lang="en-US" dirty="0"/>
              <a:t> what they most often have in mind is the idea of receiving the forgiveness of sins so we can escape hell and go to heaven when we die.</a:t>
            </a:r>
          </a:p>
          <a:p>
            <a:r>
              <a:rPr lang="en-US" dirty="0"/>
              <a:t>But in biblical usage, the noun </a:t>
            </a:r>
            <a:r>
              <a:rPr lang="ru-RU" dirty="0"/>
              <a:t>"</a:t>
            </a:r>
            <a:r>
              <a:rPr lang="en-US" dirty="0"/>
              <a:t>salvation</a:t>
            </a:r>
            <a:r>
              <a:rPr lang="ru-RU" dirty="0"/>
              <a:t>"</a:t>
            </a:r>
            <a:r>
              <a:rPr lang="en-US" dirty="0"/>
              <a:t> (Gk., </a:t>
            </a:r>
            <a:r>
              <a:rPr lang="en-US" i="1" dirty="0" err="1"/>
              <a:t>sōteria</a:t>
            </a:r>
            <a:r>
              <a:rPr lang="en-US" dirty="0"/>
              <a:t>) and the verb </a:t>
            </a:r>
            <a:r>
              <a:rPr lang="ru-RU" dirty="0"/>
              <a:t>"</a:t>
            </a:r>
            <a:r>
              <a:rPr lang="en-US" dirty="0"/>
              <a:t>save</a:t>
            </a:r>
            <a:r>
              <a:rPr lang="ru-RU" dirty="0"/>
              <a:t>"</a:t>
            </a:r>
            <a:r>
              <a:rPr lang="en-US" dirty="0"/>
              <a:t> (Gk., </a:t>
            </a:r>
            <a:r>
              <a:rPr lang="en-US" i="1" dirty="0" err="1"/>
              <a:t>sōzō</a:t>
            </a:r>
            <a:r>
              <a:rPr lang="en-US" dirty="0"/>
              <a:t>) very rarely have anything to do with receiving eternal life or going to heaven when we die. Instead, the words are most often used in connection with some sort of temporal or physical deliverance. We can be saved from enemies, saved from sickness, saved from drowning, saved from suffering, or even saved from a premature physical death. While </a:t>
            </a:r>
            <a:r>
              <a:rPr lang="ru-RU" dirty="0"/>
              <a:t>"</a:t>
            </a:r>
            <a:r>
              <a:rPr lang="en-US" dirty="0"/>
              <a:t>salvation</a:t>
            </a:r>
            <a:r>
              <a:rPr lang="ru-RU" dirty="0"/>
              <a:t>"</a:t>
            </a:r>
            <a:r>
              <a:rPr lang="en-US" dirty="0"/>
              <a:t> is sometimes used in connection with sin, this is only because sin often has devastating physical and temporal consequences in our life. To be saved from sin means to be delivered from the destruction and damage of sin in our lives.</a:t>
            </a:r>
          </a:p>
          <a:p>
            <a:r>
              <a:rPr lang="en-US" dirty="0"/>
              <a:t>One resource that shows this quite clearly is </a:t>
            </a:r>
            <a:r>
              <a:rPr lang="en-US" i="1" dirty="0">
                <a:hlinkClick r:id="rId6" tooltip="Vine's Complete Expository Dictionary"/>
              </a:rPr>
              <a:t>Vine</a:t>
            </a:r>
            <a:r>
              <a:rPr lang="uk-UA" i="1" dirty="0">
                <a:hlinkClick r:id="rId6" tooltip="Vine's Complete Expository Dictionary"/>
              </a:rPr>
              <a:t>'</a:t>
            </a:r>
            <a:r>
              <a:rPr lang="en-US" i="1" dirty="0">
                <a:hlinkClick r:id="rId6" tooltip="Vine's Complete Expository Dictionary"/>
              </a:rPr>
              <a:t>s Complete Expository Dictionary</a:t>
            </a:r>
            <a:r>
              <a:rPr lang="en-US" i="1" dirty="0"/>
              <a:t>.</a:t>
            </a:r>
            <a:r>
              <a:rPr lang="en-US" dirty="0"/>
              <a:t> Under the entry for </a:t>
            </a:r>
            <a:r>
              <a:rPr lang="ru-RU" dirty="0"/>
              <a:t>"</a:t>
            </a:r>
            <a:r>
              <a:rPr lang="en-US" dirty="0"/>
              <a:t>Save, Saving,</a:t>
            </a:r>
            <a:r>
              <a:rPr lang="ru-RU" dirty="0"/>
              <a:t>"</a:t>
            </a:r>
            <a:r>
              <a:rPr lang="en-US" dirty="0"/>
              <a:t> the dictionary includes the following options:</a:t>
            </a:r>
          </a:p>
          <a:p>
            <a:r>
              <a:rPr lang="en-US" dirty="0"/>
              <a:t>(a)    Of material and temporal deliverance from danger, suffering, etc., e.g., Matt 8:25; Mark 13:20; Luke 23:35; John 12:27; 1 Tim 2:15; 2 Tim 4:18; Jude 5; from sickness, Matt 9:22; so Mark 5:34; Luke 8:48; Jas 5:15</a:t>
            </a:r>
          </a:p>
          <a:p>
            <a:r>
              <a:rPr lang="en-US" dirty="0"/>
              <a:t>(b)   Of the spiritual and eternal salvation granted immediately by God to those who believe on the Lord Jesus Christ, e.g., Acts 2:47, 16:31; Rom 8:24; Eph 2:5, 8; 1 Tim 2:4; 2 Tim 1:9; Titus 3:5; of human agency in this, Rom 11:4; 1 Cor 7:16; 9:22</a:t>
            </a:r>
          </a:p>
          <a:p>
            <a:r>
              <a:rPr lang="en-US" dirty="0"/>
              <a:t>(c)    Of the present experiences of God</a:t>
            </a:r>
            <a:r>
              <a:rPr lang="uk-UA" dirty="0"/>
              <a:t>'</a:t>
            </a:r>
            <a:r>
              <a:rPr lang="en-US" dirty="0"/>
              <a:t>s power to deliver from the bondage of sin, e.g., Matt 1:21; Rom 5:10; 1 Cor 15:2; Heb 7:25; Jas 1:21; 1 Pet 3:21; of human agency in this, 1 Tim 4:16</a:t>
            </a:r>
          </a:p>
          <a:p>
            <a:r>
              <a:rPr lang="en-US" dirty="0"/>
              <a:t>(d)   Of the future deliverance of believers at the second coming of Christ for his saints, being deliverance from the wrath of God to be executed upon the ungodly at the close of this age and from eternal doom, e.g., Rom 5:9</a:t>
            </a:r>
          </a:p>
          <a:p>
            <a:r>
              <a:rPr lang="en-US" dirty="0"/>
              <a:t>(e)    Of the deliverance of the nation of Israel at the second advent of Christ, e.g., Rom 11:26</a:t>
            </a:r>
          </a:p>
          <a:p>
            <a:r>
              <a:rPr lang="en-US" dirty="0"/>
              <a:t>(f)    Inclusively for all the blessings bestowed by God on men in Christ, e.g., Luke 19:10; John 10:9; 1 Cor 10:33; 1 Tim 1:15</a:t>
            </a:r>
          </a:p>
          <a:p>
            <a:r>
              <a:rPr lang="en-US" dirty="0"/>
              <a:t>(g)    Of those who endure to the end of the time of the Great Tribulation, Matt 10:22; Mark 13:13</a:t>
            </a:r>
          </a:p>
          <a:p>
            <a:r>
              <a:rPr lang="en-US" dirty="0"/>
              <a:t>(h)   Of the individual believer, who, though losing reward at the judgment seat of Christ hereafter, will not lose his salvation, 1 Cor 3:15; 5:5</a:t>
            </a:r>
          </a:p>
          <a:p>
            <a:r>
              <a:rPr lang="en-US" dirty="0"/>
              <a:t>(</a:t>
            </a:r>
            <a:r>
              <a:rPr lang="en-US" dirty="0" err="1"/>
              <a:t>i</a:t>
            </a:r>
            <a:r>
              <a:rPr lang="en-US" dirty="0"/>
              <a:t>)     Of the deliverance of the nations at the Millennium, Rev 21:24</a:t>
            </a:r>
          </a:p>
          <a:p>
            <a:r>
              <a:rPr lang="en-US" dirty="0"/>
              <a:t>Though I would not state this list of various definitions quite this same way, and would put many of the references from definition (b) into other categories, it nevertheless shows that </a:t>
            </a:r>
            <a:r>
              <a:rPr lang="en-US" b="1" dirty="0"/>
              <a:t>the words </a:t>
            </a:r>
            <a:r>
              <a:rPr lang="ru-RU" b="1" dirty="0"/>
              <a:t>"</a:t>
            </a:r>
            <a:r>
              <a:rPr lang="en-US" b="1" dirty="0"/>
              <a:t>save</a:t>
            </a:r>
            <a:r>
              <a:rPr lang="ru-RU" b="1" dirty="0"/>
              <a:t>"</a:t>
            </a:r>
            <a:r>
              <a:rPr lang="en-US" b="1" dirty="0"/>
              <a:t> and </a:t>
            </a:r>
            <a:r>
              <a:rPr lang="ru-RU" b="1" dirty="0"/>
              <a:t>"</a:t>
            </a:r>
            <a:r>
              <a:rPr lang="en-US" b="1" dirty="0"/>
              <a:t>salvation</a:t>
            </a:r>
            <a:r>
              <a:rPr lang="ru-RU" b="1" dirty="0"/>
              <a:t>"</a:t>
            </a:r>
            <a:r>
              <a:rPr lang="en-US" b="1" dirty="0"/>
              <a:t> in the Bible have a wide variety of meanings.</a:t>
            </a:r>
            <a:r>
              <a:rPr lang="en-US" dirty="0"/>
              <a:t> </a:t>
            </a:r>
          </a:p>
          <a:p>
            <a:r>
              <a:rPr lang="en-US" dirty="0"/>
              <a:t>To help the reader of Scripture know what sort of </a:t>
            </a:r>
            <a:r>
              <a:rPr lang="ru-RU" dirty="0"/>
              <a:t>"</a:t>
            </a:r>
            <a:r>
              <a:rPr lang="en-US" dirty="0"/>
              <a:t>salvation</a:t>
            </a:r>
            <a:r>
              <a:rPr lang="ru-RU" dirty="0"/>
              <a:t>"</a:t>
            </a:r>
            <a:r>
              <a:rPr lang="en-US" dirty="0"/>
              <a:t> is in view when they are studying it, I recommend that whenever you comes across the words </a:t>
            </a:r>
            <a:r>
              <a:rPr lang="ru-RU" dirty="0"/>
              <a:t>"</a:t>
            </a:r>
            <a:r>
              <a:rPr lang="en-US" dirty="0"/>
              <a:t>save</a:t>
            </a:r>
            <a:r>
              <a:rPr lang="ru-RU" dirty="0"/>
              <a:t>"</a:t>
            </a:r>
            <a:r>
              <a:rPr lang="en-US" dirty="0"/>
              <a:t> or </a:t>
            </a:r>
            <a:r>
              <a:rPr lang="ru-RU" dirty="0"/>
              <a:t>"</a:t>
            </a:r>
            <a:r>
              <a:rPr lang="en-US" dirty="0"/>
              <a:t>salvation</a:t>
            </a:r>
            <a:r>
              <a:rPr lang="ru-RU" dirty="0"/>
              <a:t>"</a:t>
            </a:r>
            <a:r>
              <a:rPr lang="en-US" dirty="0"/>
              <a:t> in Scripture, you stop, replace it mentally with the word </a:t>
            </a:r>
            <a:r>
              <a:rPr lang="ru-RU" dirty="0"/>
              <a:t>"</a:t>
            </a:r>
            <a:r>
              <a:rPr lang="en-US" dirty="0"/>
              <a:t>deliver</a:t>
            </a:r>
            <a:r>
              <a:rPr lang="ru-RU" dirty="0"/>
              <a:t>"</a:t>
            </a:r>
            <a:r>
              <a:rPr lang="en-US" dirty="0"/>
              <a:t> or </a:t>
            </a:r>
            <a:r>
              <a:rPr lang="ru-RU" dirty="0"/>
              <a:t>"</a:t>
            </a:r>
            <a:r>
              <a:rPr lang="en-US" dirty="0"/>
              <a:t>deliverance</a:t>
            </a:r>
            <a:r>
              <a:rPr lang="ru-RU" dirty="0"/>
              <a:t>"</a:t>
            </a:r>
            <a:r>
              <a:rPr lang="en-US" dirty="0"/>
              <a:t> and then ask yourself, </a:t>
            </a:r>
            <a:r>
              <a:rPr lang="ru-RU" dirty="0"/>
              <a:t>"</a:t>
            </a:r>
            <a:r>
              <a:rPr lang="en-US" dirty="0"/>
              <a:t>Deliverance from what?</a:t>
            </a:r>
            <a:r>
              <a:rPr lang="ru-RU" dirty="0"/>
              <a:t>"</a:t>
            </a:r>
            <a:r>
              <a:rPr lang="en-US" dirty="0"/>
              <a:t> If you look in the surrounding context, you will quickly discover that the deliverance in view has nothing to do with gaining eternal life or going to heaven when you die.</a:t>
            </a:r>
          </a:p>
          <a:p>
            <a:r>
              <a:rPr lang="en-US" dirty="0"/>
              <a:t>Doing this will drastically help your understanding of numerous difficult passages in the Bible that many have thought of as referring to receiving eternal life, but refer instead to some sort of temporal deliverance.</a:t>
            </a:r>
          </a:p>
          <a:p>
            <a:r>
              <a:rPr lang="en-US" dirty="0"/>
              <a:t>It is possible, as the title of this post says, to believe in Jesus for eternal life (and of course, receive eternal life as a result), but still not be </a:t>
            </a:r>
            <a:r>
              <a:rPr lang="ru-RU" dirty="0"/>
              <a:t>"</a:t>
            </a:r>
            <a:r>
              <a:rPr lang="en-US" dirty="0"/>
              <a:t>saved</a:t>
            </a:r>
            <a:r>
              <a:rPr lang="ru-RU" dirty="0"/>
              <a:t>"</a:t>
            </a:r>
            <a:r>
              <a:rPr lang="en-US" dirty="0"/>
              <a:t> from many of the temporal and physical consequences of sin, or from sickness, or from enemies, or from many of the other negative things that can happen in life.</a:t>
            </a:r>
          </a:p>
          <a:p>
            <a:endParaRPr lang="en-US" dirty="0">
              <a:cs typeface="ＭＳ Ｐゴシック" charset="0"/>
            </a:endParaRPr>
          </a:p>
        </p:txBody>
      </p:sp>
    </p:spTree>
    <p:extLst>
      <p:ext uri="{BB962C8B-B14F-4D97-AF65-F5344CB8AC3E}">
        <p14:creationId xmlns:p14="http://schemas.microsoft.com/office/powerpoint/2010/main" val="1246461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25</a:t>
            </a:fld>
            <a:endParaRPr lang="en-GB" sz="1200" dirty="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cs typeface="ＭＳ Ｐゴシック" charset="0"/>
            </a:endParaRPr>
          </a:p>
          <a:p>
            <a:r>
              <a:rPr lang="en-US" b="1" dirty="0"/>
              <a:t>It</a:t>
            </a:r>
            <a:r>
              <a:rPr lang="uk-UA" b="1" dirty="0"/>
              <a:t>'</a:t>
            </a:r>
            <a:r>
              <a:rPr lang="en-US" b="1" dirty="0"/>
              <a:t>s possible to believe in Jesus but not be saved…</a:t>
            </a:r>
          </a:p>
          <a:p>
            <a:r>
              <a:rPr lang="en-US" dirty="0">
                <a:effectLst/>
              </a:rPr>
              <a:t>By </a:t>
            </a:r>
            <a:r>
              <a:rPr lang="en-US" dirty="0">
                <a:effectLst/>
                <a:hlinkClick r:id="rId3"/>
              </a:rPr>
              <a:t>Jeremy Myers</a:t>
            </a:r>
            <a:r>
              <a:rPr lang="en-US" dirty="0">
                <a:effectLst/>
              </a:rPr>
              <a:t> (BA</a:t>
            </a:r>
            <a:r>
              <a:rPr lang="en-US" baseline="0" dirty="0">
                <a:effectLst/>
              </a:rPr>
              <a:t> at MBI, ThM in BE at DTS)</a:t>
            </a:r>
          </a:p>
          <a:p>
            <a:r>
              <a:rPr lang="en-US" baseline="0" dirty="0">
                <a:effectLst/>
                <a:hlinkClick r:id="rId4"/>
              </a:rPr>
              <a:t>https://redeeminggod.com/believe-in-jesus-but-not-be-saved/</a:t>
            </a:r>
          </a:p>
          <a:p>
            <a:r>
              <a:rPr lang="en-US" baseline="0" dirty="0">
                <a:effectLst/>
                <a:hlinkClick r:id="rId4"/>
              </a:rPr>
              <a:t>Posted in 2014</a:t>
            </a:r>
          </a:p>
          <a:p>
            <a:r>
              <a:rPr lang="en-US" baseline="0" dirty="0">
                <a:effectLst/>
                <a:hlinkClick r:id="rId4"/>
              </a:rPr>
              <a:t>Accessed 9 May 2016</a:t>
            </a:r>
          </a:p>
          <a:p>
            <a:r>
              <a:rPr lang="en-US" dirty="0">
                <a:effectLst/>
                <a:hlinkClick r:id="rId4"/>
              </a:rPr>
              <a:t>13 Comments</a:t>
            </a:r>
            <a:endParaRPr lang="en-US" dirty="0">
              <a:effectLst/>
            </a:endParaRPr>
          </a:p>
          <a:p>
            <a:r>
              <a:rPr lang="en-US" dirty="0"/>
              <a:t>Like the word </a:t>
            </a:r>
            <a:r>
              <a:rPr lang="ru-RU" dirty="0"/>
              <a:t>"</a:t>
            </a:r>
            <a:r>
              <a:rPr lang="en-US" dirty="0">
                <a:hlinkClick r:id="rId5" tooltip="What is the Gospel?"/>
              </a:rPr>
              <a:t>gospel</a:t>
            </a:r>
            <a:r>
              <a:rPr lang="en-US" dirty="0"/>
              <a:t>,</a:t>
            </a:r>
            <a:r>
              <a:rPr lang="ru-RU" dirty="0"/>
              <a:t>"</a:t>
            </a:r>
            <a:r>
              <a:rPr lang="en-US" dirty="0"/>
              <a:t> the word </a:t>
            </a:r>
            <a:r>
              <a:rPr lang="ru-RU" dirty="0"/>
              <a:t>"</a:t>
            </a:r>
            <a:r>
              <a:rPr lang="en-US" dirty="0"/>
              <a:t>salvation</a:t>
            </a:r>
            <a:r>
              <a:rPr lang="ru-RU" dirty="0"/>
              <a:t>"</a:t>
            </a:r>
            <a:r>
              <a:rPr lang="en-US" dirty="0"/>
              <a:t> means much more and much less than usually assumed.</a:t>
            </a:r>
          </a:p>
          <a:p>
            <a:r>
              <a:rPr lang="en-US" dirty="0"/>
              <a:t>Just like the word </a:t>
            </a:r>
            <a:r>
              <a:rPr lang="ru-RU" dirty="0"/>
              <a:t>"</a:t>
            </a:r>
            <a:r>
              <a:rPr lang="en-US" dirty="0"/>
              <a:t>gospel,</a:t>
            </a:r>
            <a:r>
              <a:rPr lang="ru-RU" dirty="0"/>
              <a:t>"</a:t>
            </a:r>
            <a:r>
              <a:rPr lang="en-US" dirty="0"/>
              <a:t> the way the word </a:t>
            </a:r>
            <a:r>
              <a:rPr lang="ru-RU" dirty="0"/>
              <a:t>"</a:t>
            </a:r>
            <a:r>
              <a:rPr lang="en-US" dirty="0"/>
              <a:t>salvation</a:t>
            </a:r>
            <a:r>
              <a:rPr lang="ru-RU" dirty="0"/>
              <a:t>"</a:t>
            </a:r>
            <a:r>
              <a:rPr lang="en-US" dirty="0"/>
              <a:t> is often used today is very different from the way the word is used in Scripture.</a:t>
            </a:r>
          </a:p>
          <a:p>
            <a:r>
              <a:rPr lang="en-US" dirty="0"/>
              <a:t>When people talk about </a:t>
            </a:r>
            <a:r>
              <a:rPr lang="ru-RU" dirty="0"/>
              <a:t>"</a:t>
            </a:r>
            <a:r>
              <a:rPr lang="en-US" dirty="0"/>
              <a:t>salvation</a:t>
            </a:r>
            <a:r>
              <a:rPr lang="ru-RU" dirty="0"/>
              <a:t>"</a:t>
            </a:r>
            <a:r>
              <a:rPr lang="en-US" dirty="0"/>
              <a:t> today or </a:t>
            </a:r>
            <a:r>
              <a:rPr lang="ru-RU" dirty="0"/>
              <a:t>"</a:t>
            </a:r>
            <a:r>
              <a:rPr lang="en-US" dirty="0"/>
              <a:t>being saved,</a:t>
            </a:r>
            <a:r>
              <a:rPr lang="ru-RU" dirty="0"/>
              <a:t>"</a:t>
            </a:r>
            <a:r>
              <a:rPr lang="en-US" dirty="0"/>
              <a:t> what they most often have in mind is the idea of receiving the forgiveness of sins so we can escape hell and go to heaven when we die.</a:t>
            </a:r>
          </a:p>
          <a:p>
            <a:r>
              <a:rPr lang="en-US" dirty="0"/>
              <a:t>But in biblical usage, the noun </a:t>
            </a:r>
            <a:r>
              <a:rPr lang="ru-RU" dirty="0"/>
              <a:t>"</a:t>
            </a:r>
            <a:r>
              <a:rPr lang="en-US" dirty="0"/>
              <a:t>salvation</a:t>
            </a:r>
            <a:r>
              <a:rPr lang="ru-RU" dirty="0"/>
              <a:t>"</a:t>
            </a:r>
            <a:r>
              <a:rPr lang="en-US" dirty="0"/>
              <a:t> (Gk., </a:t>
            </a:r>
            <a:r>
              <a:rPr lang="en-US" i="1" dirty="0" err="1"/>
              <a:t>sōteria</a:t>
            </a:r>
            <a:r>
              <a:rPr lang="en-US" dirty="0"/>
              <a:t>) and the verb </a:t>
            </a:r>
            <a:r>
              <a:rPr lang="ru-RU" dirty="0"/>
              <a:t>"</a:t>
            </a:r>
            <a:r>
              <a:rPr lang="en-US" dirty="0"/>
              <a:t>save</a:t>
            </a:r>
            <a:r>
              <a:rPr lang="ru-RU" dirty="0"/>
              <a:t>"</a:t>
            </a:r>
            <a:r>
              <a:rPr lang="en-US" dirty="0"/>
              <a:t> (Gk., </a:t>
            </a:r>
            <a:r>
              <a:rPr lang="en-US" i="1" dirty="0" err="1"/>
              <a:t>sōzō</a:t>
            </a:r>
            <a:r>
              <a:rPr lang="en-US" dirty="0"/>
              <a:t>) very rarely have anything to do with receiving eternal life or going to heaven when we die. Instead, the words are most often used in connection with some sort of temporal or physical deliverance. We can be saved from enemies, saved from sickness, saved from drowning, saved from suffering, or even saved from a premature physical death. While </a:t>
            </a:r>
            <a:r>
              <a:rPr lang="ru-RU" dirty="0"/>
              <a:t>"</a:t>
            </a:r>
            <a:r>
              <a:rPr lang="en-US" dirty="0"/>
              <a:t>salvation</a:t>
            </a:r>
            <a:r>
              <a:rPr lang="ru-RU" dirty="0"/>
              <a:t>"</a:t>
            </a:r>
            <a:r>
              <a:rPr lang="en-US" dirty="0"/>
              <a:t> is sometimes used in connection with sin, this is only because sin often has devastating physical and temporal consequences in our life. To be saved from sin means to be delivered from the destruction and damage of sin in our lives.</a:t>
            </a:r>
          </a:p>
          <a:p>
            <a:r>
              <a:rPr lang="en-US" dirty="0"/>
              <a:t>One resource that shows this quite clearly is </a:t>
            </a:r>
            <a:r>
              <a:rPr lang="en-US" i="1" dirty="0">
                <a:hlinkClick r:id="rId6" tooltip="Vine's Complete Expository Dictionary"/>
              </a:rPr>
              <a:t>Vine</a:t>
            </a:r>
            <a:r>
              <a:rPr lang="uk-UA" i="1" dirty="0">
                <a:hlinkClick r:id="rId6" tooltip="Vine's Complete Expository Dictionary"/>
              </a:rPr>
              <a:t>'</a:t>
            </a:r>
            <a:r>
              <a:rPr lang="en-US" i="1" dirty="0">
                <a:hlinkClick r:id="rId6" tooltip="Vine's Complete Expository Dictionary"/>
              </a:rPr>
              <a:t>s Complete Expository Dictionary</a:t>
            </a:r>
            <a:r>
              <a:rPr lang="en-US" i="1" dirty="0"/>
              <a:t>.</a:t>
            </a:r>
            <a:r>
              <a:rPr lang="en-US" dirty="0"/>
              <a:t> Under the entry for </a:t>
            </a:r>
            <a:r>
              <a:rPr lang="ru-RU" dirty="0"/>
              <a:t>"</a:t>
            </a:r>
            <a:r>
              <a:rPr lang="en-US" dirty="0"/>
              <a:t>Save, Saving,</a:t>
            </a:r>
            <a:r>
              <a:rPr lang="ru-RU" dirty="0"/>
              <a:t>"</a:t>
            </a:r>
            <a:r>
              <a:rPr lang="en-US" dirty="0"/>
              <a:t> the dictionary includes the following options:</a:t>
            </a:r>
          </a:p>
          <a:p>
            <a:r>
              <a:rPr lang="en-US" dirty="0"/>
              <a:t>(a)    Of material and temporal deliverance from danger, suffering, etc., e.g., Matt 8:25; Mark 13:20; Luke 23:35; John 12:27; 1 Tim 2:15; 2 Tim 4:18; Jude 5; from sickness, Matt 9:22; so Mark 5:34; Luke 8:48; Jas 5:15</a:t>
            </a:r>
          </a:p>
          <a:p>
            <a:r>
              <a:rPr lang="en-US" dirty="0"/>
              <a:t>(b)   Of the spiritual and eternal salvation granted immediately by God to those who believe on the Lord Jesus Christ, e.g., Acts 2:47, 16:31; Rom 8:24; Eph 2:5, 8; 1 Tim 2:4; 2 Tim 1:9; Titus 3:5; of human agency in this, Rom 11:4; 1 Cor 7:16; 9:22</a:t>
            </a:r>
          </a:p>
          <a:p>
            <a:r>
              <a:rPr lang="en-US" dirty="0"/>
              <a:t>(c)    Of the present experiences of God</a:t>
            </a:r>
            <a:r>
              <a:rPr lang="uk-UA" dirty="0"/>
              <a:t>'</a:t>
            </a:r>
            <a:r>
              <a:rPr lang="en-US" dirty="0"/>
              <a:t>s power to deliver from the bondage of sin, e.g., Matt 1:21; Rom 5:10; 1 Cor 15:2; Heb 7:25; Jas 1:21; 1 Pet 3:21; of human agency in this, 1 Tim 4:16</a:t>
            </a:r>
          </a:p>
          <a:p>
            <a:r>
              <a:rPr lang="en-US" dirty="0"/>
              <a:t>(d)   Of the future deliverance of believers at the second coming of Christ for his saints, being deliverance from the wrath of God to be executed upon the ungodly at the close of this age and from eternal doom, e.g., Rom 5:9</a:t>
            </a:r>
          </a:p>
          <a:p>
            <a:r>
              <a:rPr lang="en-US" dirty="0"/>
              <a:t>(e)    Of the deliverance of the nation of Israel at the second advent of Christ, e.g., Rom 11:26</a:t>
            </a:r>
          </a:p>
          <a:p>
            <a:r>
              <a:rPr lang="en-US" dirty="0"/>
              <a:t>(f)    Inclusively for all the blessings bestowed by God on men in Christ, e.g., Luke 19:10; John 10:9; 1 Cor 10:33; 1 Tim 1:15</a:t>
            </a:r>
          </a:p>
          <a:p>
            <a:r>
              <a:rPr lang="en-US" dirty="0"/>
              <a:t>(g)    Of those who endure to the end of the time of the Great Tribulation, Matt 10:22; Mark 13:13</a:t>
            </a:r>
          </a:p>
          <a:p>
            <a:r>
              <a:rPr lang="en-US" dirty="0"/>
              <a:t>(h)   Of the individual believer, who, though losing reward at the judgment seat of Christ hereafter, will not lose his salvation, 1 Cor 3:15; 5:5</a:t>
            </a:r>
          </a:p>
          <a:p>
            <a:r>
              <a:rPr lang="en-US" dirty="0"/>
              <a:t>(</a:t>
            </a:r>
            <a:r>
              <a:rPr lang="en-US" dirty="0" err="1"/>
              <a:t>i</a:t>
            </a:r>
            <a:r>
              <a:rPr lang="en-US" dirty="0"/>
              <a:t>)     Of the deliverance of the nations at the Millennium, Rev 21:24</a:t>
            </a:r>
          </a:p>
          <a:p>
            <a:r>
              <a:rPr lang="en-US" dirty="0"/>
              <a:t>Though I would not state this list of various definitions quite this same way, and would put many of the references from definition (b) into other categories, it nevertheless shows that </a:t>
            </a:r>
            <a:r>
              <a:rPr lang="en-US" b="1" dirty="0"/>
              <a:t>the words </a:t>
            </a:r>
            <a:r>
              <a:rPr lang="ru-RU" b="1" dirty="0"/>
              <a:t>"</a:t>
            </a:r>
            <a:r>
              <a:rPr lang="en-US" b="1" dirty="0"/>
              <a:t>save</a:t>
            </a:r>
            <a:r>
              <a:rPr lang="ru-RU" b="1" dirty="0"/>
              <a:t>"</a:t>
            </a:r>
            <a:r>
              <a:rPr lang="en-US" b="1" dirty="0"/>
              <a:t> and </a:t>
            </a:r>
            <a:r>
              <a:rPr lang="ru-RU" b="1" dirty="0"/>
              <a:t>"</a:t>
            </a:r>
            <a:r>
              <a:rPr lang="en-US" b="1" dirty="0"/>
              <a:t>salvation</a:t>
            </a:r>
            <a:r>
              <a:rPr lang="ru-RU" b="1" dirty="0"/>
              <a:t>"</a:t>
            </a:r>
            <a:r>
              <a:rPr lang="en-US" b="1" dirty="0"/>
              <a:t> in the Bible have a wide variety of meanings.</a:t>
            </a:r>
            <a:r>
              <a:rPr lang="en-US" dirty="0"/>
              <a:t> </a:t>
            </a:r>
          </a:p>
          <a:p>
            <a:r>
              <a:rPr lang="en-US" dirty="0"/>
              <a:t>To help the reader of Scripture know what sort of </a:t>
            </a:r>
            <a:r>
              <a:rPr lang="ru-RU" dirty="0"/>
              <a:t>"</a:t>
            </a:r>
            <a:r>
              <a:rPr lang="en-US" dirty="0"/>
              <a:t>salvation</a:t>
            </a:r>
            <a:r>
              <a:rPr lang="ru-RU" dirty="0"/>
              <a:t>"</a:t>
            </a:r>
            <a:r>
              <a:rPr lang="en-US" dirty="0"/>
              <a:t> is in view when they are studying it, I recommend that whenever you comes across the words </a:t>
            </a:r>
            <a:r>
              <a:rPr lang="ru-RU" dirty="0"/>
              <a:t>"</a:t>
            </a:r>
            <a:r>
              <a:rPr lang="en-US" dirty="0"/>
              <a:t>save</a:t>
            </a:r>
            <a:r>
              <a:rPr lang="ru-RU" dirty="0"/>
              <a:t>"</a:t>
            </a:r>
            <a:r>
              <a:rPr lang="en-US" dirty="0"/>
              <a:t> or </a:t>
            </a:r>
            <a:r>
              <a:rPr lang="ru-RU" dirty="0"/>
              <a:t>"</a:t>
            </a:r>
            <a:r>
              <a:rPr lang="en-US" dirty="0"/>
              <a:t>salvation</a:t>
            </a:r>
            <a:r>
              <a:rPr lang="ru-RU" dirty="0"/>
              <a:t>"</a:t>
            </a:r>
            <a:r>
              <a:rPr lang="en-US" dirty="0"/>
              <a:t> in Scripture, you stop, replace it mentally with the word </a:t>
            </a:r>
            <a:r>
              <a:rPr lang="ru-RU" dirty="0"/>
              <a:t>"</a:t>
            </a:r>
            <a:r>
              <a:rPr lang="en-US" dirty="0"/>
              <a:t>deliver</a:t>
            </a:r>
            <a:r>
              <a:rPr lang="ru-RU" dirty="0"/>
              <a:t>"</a:t>
            </a:r>
            <a:r>
              <a:rPr lang="en-US" dirty="0"/>
              <a:t> or </a:t>
            </a:r>
            <a:r>
              <a:rPr lang="ru-RU" dirty="0"/>
              <a:t>"</a:t>
            </a:r>
            <a:r>
              <a:rPr lang="en-US" dirty="0"/>
              <a:t>deliverance</a:t>
            </a:r>
            <a:r>
              <a:rPr lang="ru-RU" dirty="0"/>
              <a:t>"</a:t>
            </a:r>
            <a:r>
              <a:rPr lang="en-US" dirty="0"/>
              <a:t> and then ask yourself, </a:t>
            </a:r>
            <a:r>
              <a:rPr lang="ru-RU" dirty="0"/>
              <a:t>"</a:t>
            </a:r>
            <a:r>
              <a:rPr lang="en-US" dirty="0"/>
              <a:t>Deliverance from what?</a:t>
            </a:r>
            <a:r>
              <a:rPr lang="ru-RU" dirty="0"/>
              <a:t>"</a:t>
            </a:r>
            <a:r>
              <a:rPr lang="en-US" dirty="0"/>
              <a:t> If you look in the surrounding context, you will quickly discover that the deliverance in view has nothing to do with gaining eternal life or going to heaven when you die.</a:t>
            </a:r>
          </a:p>
          <a:p>
            <a:r>
              <a:rPr lang="en-US" dirty="0"/>
              <a:t>Doing this will drastically help your understanding of numerous difficult passages in the Bible that many have thought of as referring to receiving eternal life, but refer instead to some sort of temporal deliverance.</a:t>
            </a:r>
          </a:p>
          <a:p>
            <a:r>
              <a:rPr lang="en-US" dirty="0"/>
              <a:t>It is possible, as the title of this post says, to believe in Jesus for eternal life (and of course, receive eternal life as a result), but still not be </a:t>
            </a:r>
            <a:r>
              <a:rPr lang="ru-RU" dirty="0"/>
              <a:t>"</a:t>
            </a:r>
            <a:r>
              <a:rPr lang="en-US" dirty="0"/>
              <a:t>saved</a:t>
            </a:r>
            <a:r>
              <a:rPr lang="ru-RU" dirty="0"/>
              <a:t>"</a:t>
            </a:r>
            <a:r>
              <a:rPr lang="en-US" dirty="0"/>
              <a:t> from many of the temporal and physical consequences of sin, or from sickness, or from enemies, or from many of the other negative things that can happen in life.</a:t>
            </a:r>
          </a:p>
          <a:p>
            <a:endParaRPr lang="en-US" dirty="0">
              <a:cs typeface="ＭＳ Ｐゴシック" charset="0"/>
            </a:endParaRPr>
          </a:p>
        </p:txBody>
      </p:sp>
    </p:spTree>
    <p:extLst>
      <p:ext uri="{BB962C8B-B14F-4D97-AF65-F5344CB8AC3E}">
        <p14:creationId xmlns:p14="http://schemas.microsoft.com/office/powerpoint/2010/main" val="4176939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36B180E7-2E3C-534A-9B46-10164483177B}" type="slidenum">
              <a:rPr lang="en-US" sz="1200">
                <a:solidFill>
                  <a:prstClr val="black"/>
                </a:solidFill>
                <a:latin typeface="Times New Roman" charset="0"/>
              </a:rPr>
              <a:pPr/>
              <a:t>28</a:t>
            </a:fld>
            <a:endParaRPr lang="en-US" sz="1200" dirty="0">
              <a:solidFill>
                <a:prstClr val="black"/>
              </a:solidFill>
              <a:latin typeface="Times New Roman" charset="0"/>
            </a:endParaRPr>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343254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fld id="{E9B5624B-7FC5-5743-8C0F-B063F803170F}" type="slidenum">
              <a:rPr lang="zh-CN" altLang="en-US" sz="1200">
                <a:solidFill>
                  <a:prstClr val="black"/>
                </a:solidFill>
                <a:latin typeface="Times New Roman" charset="0"/>
                <a:ea typeface="SimSun" charset="0"/>
                <a:cs typeface="SimSun" charset="0"/>
              </a:rPr>
              <a:pPr/>
              <a:t>29</a:t>
            </a:fld>
            <a:endParaRPr lang="en-US" altLang="zh-CN" sz="1200" dirty="0">
              <a:solidFill>
                <a:prstClr val="black"/>
              </a:solidFill>
              <a:latin typeface="Times New Roman" charset="0"/>
              <a:ea typeface="SimSun" charset="0"/>
              <a:cs typeface="SimSun" charset="0"/>
            </a:endParaRPr>
          </a:p>
        </p:txBody>
      </p:sp>
      <p:sp>
        <p:nvSpPr>
          <p:cNvPr id="2181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0"/>
              </a:spcBef>
              <a:spcAft>
                <a:spcPct val="0"/>
              </a:spcAft>
            </a:pPr>
            <a:fld id="{2278DC09-CB7F-6D4C-843E-811FD1B42340}" type="slidenum">
              <a:rPr lang="zh-CN" altLang="en-US" sz="1200">
                <a:latin typeface="Times New Roman" charset="0"/>
                <a:ea typeface="SimSun" charset="0"/>
                <a:cs typeface="SimSun" charset="0"/>
              </a:rPr>
              <a:pPr algn="r" defTabSz="914400" eaLnBrk="0" fontAlgn="base" hangingPunct="0">
                <a:spcBef>
                  <a:spcPct val="0"/>
                </a:spcBef>
                <a:spcAft>
                  <a:spcPct val="0"/>
                </a:spcAft>
              </a:pPr>
              <a:t>29</a:t>
            </a:fld>
            <a:endParaRPr lang="en-US" altLang="zh-CN" sz="1200" dirty="0">
              <a:latin typeface="Times New Roman" charset="0"/>
              <a:ea typeface="SimSun" charset="0"/>
              <a:cs typeface="SimSun" charset="0"/>
            </a:endParaRPr>
          </a:p>
        </p:txBody>
      </p:sp>
      <p:sp>
        <p:nvSpPr>
          <p:cNvPr id="218116" name="Rectangle 2"/>
          <p:cNvSpPr>
            <a:spLocks noGrp="1" noRot="1" noChangeAspect="1" noChangeArrowheads="1" noTextEdit="1"/>
          </p:cNvSpPr>
          <p:nvPr>
            <p:ph type="sldImg"/>
          </p:nvPr>
        </p:nvSpPr>
        <p:spPr>
          <a:ln/>
        </p:spPr>
      </p:sp>
      <p:sp>
        <p:nvSpPr>
          <p:cNvPr id="2181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594394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fld id="{E1E5AFB3-8F0D-EE4A-AE95-5DE8398364BB}" type="slidenum">
              <a:rPr lang="zh-CN" altLang="en-US" sz="1200">
                <a:solidFill>
                  <a:prstClr val="black"/>
                </a:solidFill>
                <a:latin typeface="Times New Roman" charset="0"/>
                <a:ea typeface="SimSun" charset="0"/>
                <a:cs typeface="SimSun" charset="0"/>
              </a:rPr>
              <a:pPr/>
              <a:t>30</a:t>
            </a:fld>
            <a:endParaRPr lang="en-US" altLang="zh-CN" sz="1200" dirty="0">
              <a:solidFill>
                <a:prstClr val="black"/>
              </a:solidFill>
              <a:latin typeface="Times New Roman" charset="0"/>
              <a:ea typeface="SimSun" charset="0"/>
              <a:cs typeface="SimSun" charset="0"/>
            </a:endParaRPr>
          </a:p>
        </p:txBody>
      </p:sp>
      <p:sp>
        <p:nvSpPr>
          <p:cNvPr id="2191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0"/>
              </a:spcBef>
              <a:spcAft>
                <a:spcPct val="0"/>
              </a:spcAft>
            </a:pPr>
            <a:fld id="{42A15F40-0B47-BB49-A75F-5AB7622BE622}" type="slidenum">
              <a:rPr lang="zh-CN" altLang="en-US" sz="1200">
                <a:latin typeface="Times New Roman" charset="0"/>
                <a:ea typeface="SimSun" charset="0"/>
                <a:cs typeface="SimSun" charset="0"/>
              </a:rPr>
              <a:pPr algn="r" defTabSz="914400" eaLnBrk="0" fontAlgn="base" hangingPunct="0">
                <a:spcBef>
                  <a:spcPct val="0"/>
                </a:spcBef>
                <a:spcAft>
                  <a:spcPct val="0"/>
                </a:spcAft>
              </a:pPr>
              <a:t>30</a:t>
            </a:fld>
            <a:endParaRPr lang="en-US" altLang="zh-CN" sz="1200" dirty="0">
              <a:latin typeface="Times New Roman" charset="0"/>
              <a:ea typeface="SimSun" charset="0"/>
              <a:cs typeface="SimSun" charset="0"/>
            </a:endParaRPr>
          </a:p>
        </p:txBody>
      </p:sp>
      <p:sp>
        <p:nvSpPr>
          <p:cNvPr id="219140" name="Rectangle 2"/>
          <p:cNvSpPr>
            <a:spLocks noGrp="1" noRot="1" noChangeAspect="1" noChangeArrowheads="1" noTextEdit="1"/>
          </p:cNvSpPr>
          <p:nvPr>
            <p:ph type="sldImg"/>
          </p:nvPr>
        </p:nvSpPr>
        <p:spPr>
          <a:ln/>
        </p:spPr>
      </p:sp>
      <p:sp>
        <p:nvSpPr>
          <p:cNvPr id="2191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25570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fld id="{72CE7754-C9C7-914F-9E6E-27347FCAAA9D}" type="slidenum">
              <a:rPr lang="zh-CN" altLang="en-US" sz="1200">
                <a:solidFill>
                  <a:prstClr val="black"/>
                </a:solidFill>
                <a:latin typeface="Times New Roman" charset="0"/>
                <a:ea typeface="SimSun" charset="0"/>
                <a:cs typeface="SimSun" charset="0"/>
              </a:rPr>
              <a:pPr/>
              <a:t>31</a:t>
            </a:fld>
            <a:endParaRPr lang="en-US" altLang="zh-CN" sz="1200" dirty="0">
              <a:solidFill>
                <a:prstClr val="black"/>
              </a:solidFill>
              <a:latin typeface="Times New Roman" charset="0"/>
              <a:ea typeface="SimSun" charset="0"/>
              <a:cs typeface="SimSun" charset="0"/>
            </a:endParaRPr>
          </a:p>
        </p:txBody>
      </p:sp>
      <p:sp>
        <p:nvSpPr>
          <p:cNvPr id="2201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0"/>
              </a:spcBef>
              <a:spcAft>
                <a:spcPct val="0"/>
              </a:spcAft>
            </a:pPr>
            <a:fld id="{4A7706E7-8526-F94F-B1CC-4735BFEABD0A}" type="slidenum">
              <a:rPr lang="zh-CN" altLang="en-US" sz="1200">
                <a:latin typeface="Times New Roman" charset="0"/>
                <a:ea typeface="SimSun" charset="0"/>
                <a:cs typeface="SimSun" charset="0"/>
              </a:rPr>
              <a:pPr algn="r" defTabSz="914400" eaLnBrk="0" fontAlgn="base" hangingPunct="0">
                <a:spcBef>
                  <a:spcPct val="0"/>
                </a:spcBef>
                <a:spcAft>
                  <a:spcPct val="0"/>
                </a:spcAft>
              </a:pPr>
              <a:t>31</a:t>
            </a:fld>
            <a:endParaRPr lang="en-US" altLang="zh-CN" sz="1200" dirty="0">
              <a:latin typeface="Times New Roman" charset="0"/>
              <a:ea typeface="SimSun" charset="0"/>
              <a:cs typeface="SimSun" charset="0"/>
            </a:endParaRPr>
          </a:p>
        </p:txBody>
      </p:sp>
      <p:sp>
        <p:nvSpPr>
          <p:cNvPr id="220164" name="Rectangle 2"/>
          <p:cNvSpPr>
            <a:spLocks noGrp="1" noRot="1" noChangeAspect="1" noChangeArrowheads="1" noTextEdit="1"/>
          </p:cNvSpPr>
          <p:nvPr>
            <p:ph type="sldImg"/>
          </p:nvPr>
        </p:nvSpPr>
        <p:spPr>
          <a:ln/>
        </p:spPr>
      </p:sp>
      <p:sp>
        <p:nvSpPr>
          <p:cNvPr id="2201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79494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fld id="{5B9D7EB6-9229-6543-B3B3-F7E5CDD7B27F}" type="slidenum">
              <a:rPr lang="zh-CN" altLang="en-US" sz="1200">
                <a:solidFill>
                  <a:prstClr val="black"/>
                </a:solidFill>
                <a:latin typeface="Times New Roman" charset="0"/>
                <a:ea typeface="SimSun" charset="0"/>
                <a:cs typeface="SimSun" charset="0"/>
              </a:rPr>
              <a:pPr/>
              <a:t>32</a:t>
            </a:fld>
            <a:endParaRPr lang="en-US" altLang="zh-CN" sz="1200" dirty="0">
              <a:solidFill>
                <a:prstClr val="black"/>
              </a:solidFill>
              <a:latin typeface="Times New Roman" charset="0"/>
              <a:ea typeface="SimSun" charset="0"/>
              <a:cs typeface="SimSun" charset="0"/>
            </a:endParaRPr>
          </a:p>
        </p:txBody>
      </p:sp>
      <p:sp>
        <p:nvSpPr>
          <p:cNvPr id="2211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0"/>
              </a:spcBef>
              <a:spcAft>
                <a:spcPct val="0"/>
              </a:spcAft>
            </a:pPr>
            <a:fld id="{C74D069B-5701-5B4B-8E88-86D94BAFAAD6}" type="slidenum">
              <a:rPr lang="zh-CN" altLang="en-US" sz="1200">
                <a:latin typeface="Times New Roman" charset="0"/>
                <a:ea typeface="SimSun" charset="0"/>
                <a:cs typeface="SimSun" charset="0"/>
              </a:rPr>
              <a:pPr algn="r" defTabSz="914400" eaLnBrk="0" fontAlgn="base" hangingPunct="0">
                <a:spcBef>
                  <a:spcPct val="0"/>
                </a:spcBef>
                <a:spcAft>
                  <a:spcPct val="0"/>
                </a:spcAft>
              </a:pPr>
              <a:t>32</a:t>
            </a:fld>
            <a:endParaRPr lang="en-US" altLang="zh-CN" sz="1200" dirty="0">
              <a:latin typeface="Times New Roman" charset="0"/>
              <a:ea typeface="SimSun" charset="0"/>
              <a:cs typeface="SimSun" charset="0"/>
            </a:endParaRPr>
          </a:p>
        </p:txBody>
      </p:sp>
      <p:sp>
        <p:nvSpPr>
          <p:cNvPr id="221188" name="Rectangle 2"/>
          <p:cNvSpPr>
            <a:spLocks noGrp="1" noRot="1" noChangeAspect="1" noChangeArrowheads="1" noTextEdit="1"/>
          </p:cNvSpPr>
          <p:nvPr>
            <p:ph type="sldImg"/>
          </p:nvPr>
        </p:nvSpPr>
        <p:spPr>
          <a:ln/>
        </p:spPr>
      </p:sp>
      <p:sp>
        <p:nvSpPr>
          <p:cNvPr id="221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456760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defRPr/>
            </a:pPr>
            <a:fld id="{3DC715EF-394D-474C-9F9E-3CBF86C6F09A}" type="slidenum">
              <a:rPr lang="zh-CN" altLang="en-US" sz="1200">
                <a:solidFill>
                  <a:srgbClr val="000000"/>
                </a:solidFill>
                <a:latin typeface="Arial" charset="0"/>
              </a:rPr>
              <a:pPr>
                <a:defRPr/>
              </a:pPr>
              <a:t>33</a:t>
            </a:fld>
            <a:endParaRPr lang="en-US" altLang="zh-CN" sz="1200" dirty="0">
              <a:solidFill>
                <a:srgbClr val="000000"/>
              </a:solidFill>
              <a:latin typeface="Arial" charset="0"/>
            </a:endParaRPr>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defRPr/>
            </a:pPr>
            <a:endParaRPr lang="zh-CN" altLang="en-US"/>
          </a:p>
        </p:txBody>
      </p:sp>
    </p:spTree>
    <p:extLst>
      <p:ext uri="{BB962C8B-B14F-4D97-AF65-F5344CB8AC3E}">
        <p14:creationId xmlns:p14="http://schemas.microsoft.com/office/powerpoint/2010/main" val="2878619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defRPr/>
            </a:pPr>
            <a:fld id="{6D1EDD5C-8A9C-9842-9623-63A2CCD515DD}" type="slidenum">
              <a:rPr lang="zh-CN" altLang="en-US" sz="1200">
                <a:solidFill>
                  <a:prstClr val="black"/>
                </a:solidFill>
              </a:rPr>
              <a:pPr>
                <a:defRPr/>
              </a:pPr>
              <a:t>34</a:t>
            </a:fld>
            <a:endParaRPr lang="en-US" altLang="zh-CN" sz="1200" dirty="0">
              <a:solidFill>
                <a:prstClr val="black"/>
              </a:solidFill>
            </a:endParaRPr>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defRPr/>
            </a:pPr>
            <a:endParaRPr lang="zh-CN" altLang="en-US">
              <a:latin typeface="Times New Roman" charset="0"/>
              <a:ea typeface="MS PGothic" charset="0"/>
              <a:cs typeface="MS PGothic" charset="0"/>
            </a:endParaRPr>
          </a:p>
        </p:txBody>
      </p:sp>
    </p:spTree>
    <p:extLst>
      <p:ext uri="{BB962C8B-B14F-4D97-AF65-F5344CB8AC3E}">
        <p14:creationId xmlns:p14="http://schemas.microsoft.com/office/powerpoint/2010/main" val="1624242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fld id="{ADCCF253-6B82-C545-9317-8A12BB372EA7}" type="slidenum">
              <a:rPr lang="zh-CN" altLang="en-US" sz="1200">
                <a:solidFill>
                  <a:prstClr val="black"/>
                </a:solidFill>
                <a:latin typeface="Times New Roman" charset="0"/>
                <a:ea typeface="SimSun" charset="0"/>
                <a:cs typeface="SimSun" charset="0"/>
              </a:rPr>
              <a:pPr/>
              <a:t>3</a:t>
            </a:fld>
            <a:endParaRPr lang="en-US" altLang="zh-CN" sz="1200" dirty="0">
              <a:solidFill>
                <a:prstClr val="black"/>
              </a:solidFill>
              <a:latin typeface="Times New Roman" charset="0"/>
              <a:ea typeface="SimSun" charset="0"/>
              <a:cs typeface="SimSun"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010771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defRPr/>
            </a:pPr>
            <a:fld id="{597352E0-3E6F-7C4C-AF33-5EF33FF2B501}" type="slidenum">
              <a:rPr lang="zh-CN" altLang="en-US" sz="1200">
                <a:solidFill>
                  <a:prstClr val="black"/>
                </a:solidFill>
              </a:rPr>
              <a:pPr>
                <a:defRPr/>
              </a:pPr>
              <a:t>35</a:t>
            </a:fld>
            <a:endParaRPr lang="en-US" altLang="zh-CN" sz="1200" dirty="0">
              <a:solidFill>
                <a:prstClr val="black"/>
              </a:solidFill>
            </a:endParaRPr>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defRPr/>
            </a:pPr>
            <a:endParaRPr lang="zh-CN" altLang="en-US">
              <a:latin typeface="Times New Roman" charset="0"/>
              <a:ea typeface="MS PGothic" charset="0"/>
              <a:cs typeface="MS PGothic" charset="0"/>
            </a:endParaRPr>
          </a:p>
        </p:txBody>
      </p:sp>
    </p:spTree>
    <p:extLst>
      <p:ext uri="{BB962C8B-B14F-4D97-AF65-F5344CB8AC3E}">
        <p14:creationId xmlns:p14="http://schemas.microsoft.com/office/powerpoint/2010/main" val="591215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defRPr/>
            </a:pPr>
            <a:fld id="{61FD7DCF-C819-3D42-8B18-AE978FA7ACE0}" type="slidenum">
              <a:rPr lang="zh-CN" altLang="en-US" sz="1200">
                <a:solidFill>
                  <a:prstClr val="black"/>
                </a:solidFill>
              </a:rPr>
              <a:pPr>
                <a:defRPr/>
              </a:pPr>
              <a:t>36</a:t>
            </a:fld>
            <a:endParaRPr lang="en-US" altLang="zh-CN" sz="1200" dirty="0">
              <a:solidFill>
                <a:prstClr val="black"/>
              </a:solidFill>
            </a:endParaRPr>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defRPr/>
            </a:pPr>
            <a:endParaRPr lang="zh-CN" altLang="en-US">
              <a:latin typeface="Times New Roman" charset="0"/>
              <a:ea typeface="MS PGothic" charset="0"/>
              <a:cs typeface="MS PGothic" charset="0"/>
            </a:endParaRPr>
          </a:p>
        </p:txBody>
      </p:sp>
    </p:spTree>
    <p:extLst>
      <p:ext uri="{BB962C8B-B14F-4D97-AF65-F5344CB8AC3E}">
        <p14:creationId xmlns:p14="http://schemas.microsoft.com/office/powerpoint/2010/main" val="3275488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defRPr/>
            </a:pPr>
            <a:fld id="{765FC80E-6374-DC42-BA59-ADF6984B8788}" type="slidenum">
              <a:rPr lang="zh-CN" altLang="en-US" sz="1200">
                <a:solidFill>
                  <a:prstClr val="black"/>
                </a:solidFill>
              </a:rPr>
              <a:pPr>
                <a:defRPr/>
              </a:pPr>
              <a:t>37</a:t>
            </a:fld>
            <a:endParaRPr lang="en-US" altLang="zh-CN" sz="1200" dirty="0">
              <a:solidFill>
                <a:prstClr val="black"/>
              </a:solidFill>
            </a:endParaRPr>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defRPr/>
            </a:pPr>
            <a:endParaRPr lang="zh-CN" altLang="en-US">
              <a:latin typeface="Times New Roman" charset="0"/>
              <a:ea typeface="MS PGothic" charset="0"/>
              <a:cs typeface="MS PGothic" charset="0"/>
            </a:endParaRPr>
          </a:p>
        </p:txBody>
      </p:sp>
    </p:spTree>
    <p:extLst>
      <p:ext uri="{BB962C8B-B14F-4D97-AF65-F5344CB8AC3E}">
        <p14:creationId xmlns:p14="http://schemas.microsoft.com/office/powerpoint/2010/main" val="2631350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defTabSz="914400" eaLnBrk="0" fontAlgn="base" hangingPunct="0">
              <a:spcBef>
                <a:spcPct val="0"/>
              </a:spcBef>
              <a:spcAft>
                <a:spcPct val="0"/>
              </a:spcAft>
            </a:pPr>
            <a:fld id="{8AF31D0A-D2B2-8C40-B914-FB8E678F3AB8}" type="slidenum">
              <a:rPr lang="zh-CN" altLang="en-US" sz="1200">
                <a:solidFill>
                  <a:prstClr val="black"/>
                </a:solidFill>
                <a:latin typeface="Times New Roman" charset="0"/>
                <a:ea typeface="MS PGothic" charset="0"/>
                <a:cs typeface="MS PGothic" charset="0"/>
              </a:rPr>
              <a:pPr algn="r" defTabSz="914400" eaLnBrk="0" fontAlgn="base" hangingPunct="0">
                <a:spcBef>
                  <a:spcPct val="0"/>
                </a:spcBef>
                <a:spcAft>
                  <a:spcPct val="0"/>
                </a:spcAft>
              </a:pPr>
              <a:t>38</a:t>
            </a:fld>
            <a:endParaRPr lang="en-US" altLang="zh-CN" sz="1200" dirty="0">
              <a:solidFill>
                <a:prstClr val="black"/>
              </a:solidFill>
              <a:latin typeface="Times New Roman" charset="0"/>
              <a:ea typeface="MS PGothic" charset="0"/>
              <a:cs typeface="MS PGothic" charset="0"/>
            </a:endParaRPr>
          </a:p>
        </p:txBody>
      </p:sp>
      <p:sp>
        <p:nvSpPr>
          <p:cNvPr id="404482" name="Rectangle 2"/>
          <p:cNvSpPr>
            <a:spLocks noGrp="1" noRot="1" noChangeAspect="1" noChangeArrowheads="1" noTextEdit="1"/>
          </p:cNvSpPr>
          <p:nvPr>
            <p:ph type="sldImg"/>
          </p:nvPr>
        </p:nvSpPr>
        <p:spPr>
          <a:solidFill>
            <a:srgbClr val="FFFFFF"/>
          </a:solidFill>
          <a:ln/>
        </p:spPr>
      </p:sp>
      <p:sp>
        <p:nvSpPr>
          <p:cNvPr id="404483" name="Rectangle 3"/>
          <p:cNvSpPr>
            <a:spLocks noGrp="1" noChangeArrowheads="1"/>
          </p:cNvSpPr>
          <p:nvPr>
            <p:ph type="body" idx="1"/>
          </p:nvPr>
        </p:nvSpPr>
        <p:spPr>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GB">
              <a:latin typeface="Times New Roman" charset="0"/>
              <a:ea typeface="MS PGothic" charset="0"/>
              <a:cs typeface="MS PGothic" charset="0"/>
            </a:endParaRPr>
          </a:p>
        </p:txBody>
      </p:sp>
    </p:spTree>
    <p:extLst>
      <p:ext uri="{BB962C8B-B14F-4D97-AF65-F5344CB8AC3E}">
        <p14:creationId xmlns:p14="http://schemas.microsoft.com/office/powerpoint/2010/main" val="2908386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defTabSz="914400" eaLnBrk="0" fontAlgn="base" hangingPunct="0">
              <a:spcBef>
                <a:spcPct val="0"/>
              </a:spcBef>
              <a:spcAft>
                <a:spcPct val="0"/>
              </a:spcAft>
            </a:pPr>
            <a:fld id="{79FD34A4-241A-FC4C-829F-1FF0159F1DD4}" type="slidenum">
              <a:rPr lang="zh-CN" altLang="en-US" sz="1200">
                <a:solidFill>
                  <a:prstClr val="black"/>
                </a:solidFill>
                <a:latin typeface="Times New Roman" charset="0"/>
                <a:ea typeface="MS PGothic" charset="0"/>
                <a:cs typeface="MS PGothic" charset="0"/>
              </a:rPr>
              <a:pPr algn="r" defTabSz="914400" eaLnBrk="0" fontAlgn="base" hangingPunct="0">
                <a:spcBef>
                  <a:spcPct val="0"/>
                </a:spcBef>
                <a:spcAft>
                  <a:spcPct val="0"/>
                </a:spcAft>
              </a:pPr>
              <a:t>39</a:t>
            </a:fld>
            <a:endParaRPr lang="en-US" altLang="zh-CN" sz="1200" dirty="0">
              <a:solidFill>
                <a:prstClr val="black"/>
              </a:solidFill>
              <a:latin typeface="Times New Roman" charset="0"/>
              <a:ea typeface="MS PGothic" charset="0"/>
              <a:cs typeface="MS PGothic" charset="0"/>
            </a:endParaRPr>
          </a:p>
        </p:txBody>
      </p:sp>
      <p:sp>
        <p:nvSpPr>
          <p:cNvPr id="406530" name="Rectangle 2"/>
          <p:cNvSpPr>
            <a:spLocks noGrp="1" noRot="1" noChangeAspect="1" noChangeArrowheads="1" noTextEdit="1"/>
          </p:cNvSpPr>
          <p:nvPr>
            <p:ph type="sldImg"/>
          </p:nvPr>
        </p:nvSpPr>
        <p:spPr>
          <a:solidFill>
            <a:srgbClr val="FFFFFF"/>
          </a:solidFill>
          <a:ln/>
        </p:spPr>
      </p:sp>
      <p:sp>
        <p:nvSpPr>
          <p:cNvPr id="406531" name="Rectangle 3"/>
          <p:cNvSpPr>
            <a:spLocks noGrp="1" noChangeArrowheads="1"/>
          </p:cNvSpPr>
          <p:nvPr>
            <p:ph type="body" idx="1"/>
          </p:nvPr>
        </p:nvSpPr>
        <p:spPr>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GB">
              <a:latin typeface="Times New Roman" charset="0"/>
              <a:ea typeface="MS PGothic" charset="0"/>
              <a:cs typeface="MS PGothic" charset="0"/>
            </a:endParaRPr>
          </a:p>
        </p:txBody>
      </p:sp>
    </p:spTree>
    <p:extLst>
      <p:ext uri="{BB962C8B-B14F-4D97-AF65-F5344CB8AC3E}">
        <p14:creationId xmlns:p14="http://schemas.microsoft.com/office/powerpoint/2010/main" val="1155751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0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defTabSz="914400" eaLnBrk="0" fontAlgn="base" hangingPunct="0">
              <a:spcBef>
                <a:spcPct val="0"/>
              </a:spcBef>
              <a:spcAft>
                <a:spcPct val="0"/>
              </a:spcAft>
            </a:pPr>
            <a:fld id="{9CB8ACC3-1010-254F-8ED0-09CDE6C56837}" type="slidenum">
              <a:rPr lang="zh-CN" altLang="en-US" sz="1200">
                <a:solidFill>
                  <a:prstClr val="black"/>
                </a:solidFill>
                <a:latin typeface="Times New Roman" charset="0"/>
                <a:ea typeface="MS PGothic" charset="0"/>
                <a:cs typeface="MS PGothic" charset="0"/>
              </a:rPr>
              <a:pPr algn="r" defTabSz="914400" eaLnBrk="0" fontAlgn="base" hangingPunct="0">
                <a:spcBef>
                  <a:spcPct val="0"/>
                </a:spcBef>
                <a:spcAft>
                  <a:spcPct val="0"/>
                </a:spcAft>
              </a:pPr>
              <a:t>41</a:t>
            </a:fld>
            <a:endParaRPr lang="en-US" altLang="zh-CN" sz="1200" dirty="0">
              <a:solidFill>
                <a:prstClr val="black"/>
              </a:solidFill>
              <a:latin typeface="Times New Roman" charset="0"/>
              <a:ea typeface="MS PGothic" charset="0"/>
              <a:cs typeface="MS PGothic" charset="0"/>
            </a:endParaRPr>
          </a:p>
        </p:txBody>
      </p:sp>
      <p:sp>
        <p:nvSpPr>
          <p:cNvPr id="409602" name="Rectangle 2"/>
          <p:cNvSpPr>
            <a:spLocks noGrp="1" noRot="1" noChangeAspect="1" noChangeArrowheads="1" noTextEdit="1"/>
          </p:cNvSpPr>
          <p:nvPr>
            <p:ph type="sldImg"/>
          </p:nvPr>
        </p:nvSpPr>
        <p:spPr>
          <a:solidFill>
            <a:srgbClr val="FFFFFF"/>
          </a:solidFill>
          <a:ln/>
        </p:spPr>
      </p:sp>
      <p:sp>
        <p:nvSpPr>
          <p:cNvPr id="409603" name="Rectangle 3"/>
          <p:cNvSpPr>
            <a:spLocks noGrp="1" noChangeArrowheads="1"/>
          </p:cNvSpPr>
          <p:nvPr>
            <p:ph type="body" idx="1"/>
          </p:nvPr>
        </p:nvSpPr>
        <p:spPr>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GB">
              <a:latin typeface="Times New Roman" charset="0"/>
              <a:ea typeface="MS PGothic" charset="0"/>
              <a:cs typeface="MS PGothic" charset="0"/>
            </a:endParaRPr>
          </a:p>
        </p:txBody>
      </p:sp>
    </p:spTree>
    <p:extLst>
      <p:ext uri="{BB962C8B-B14F-4D97-AF65-F5344CB8AC3E}">
        <p14:creationId xmlns:p14="http://schemas.microsoft.com/office/powerpoint/2010/main" val="767710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F89DE4D6-0447-9F44-BEF7-8141CE814626}" type="slidenum">
              <a:rPr lang="zh-CN" altLang="en-US" sz="1200">
                <a:solidFill>
                  <a:prstClr val="black"/>
                </a:solidFill>
                <a:ea typeface="ＭＳ Ｐゴシック" charset="0"/>
                <a:cs typeface="ＭＳ Ｐゴシック" charset="0"/>
              </a:rPr>
              <a:pPr eaLnBrk="1" hangingPunct="1"/>
              <a:t>46</a:t>
            </a:fld>
            <a:endParaRPr lang="en-US" altLang="zh-CN" sz="1200" dirty="0">
              <a:solidFill>
                <a:prstClr val="black"/>
              </a:solidFill>
              <a:ea typeface="ＭＳ Ｐゴシック" charset="0"/>
              <a:cs typeface="ＭＳ Ｐゴシック" charset="0"/>
            </a:endParaRPr>
          </a:p>
        </p:txBody>
      </p:sp>
      <p:sp>
        <p:nvSpPr>
          <p:cNvPr id="435202" name="Rectangle 2"/>
          <p:cNvSpPr>
            <a:spLocks noGrp="1" noRot="1" noChangeAspect="1" noChangeArrowheads="1" noTextEdit="1"/>
          </p:cNvSpPr>
          <p:nvPr>
            <p:ph type="sldImg"/>
          </p:nvPr>
        </p:nvSpPr>
        <p:spPr>
          <a:solidFill>
            <a:srgbClr val="FFFFFF"/>
          </a:solidFill>
          <a:ln/>
        </p:spPr>
      </p:sp>
      <p:sp>
        <p:nvSpPr>
          <p:cNvPr id="435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4846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2"/>
          <p:cNvSpPr>
            <a:spLocks noGrp="1" noRot="1" noChangeAspect="1" noChangeArrowheads="1" noTextEdit="1"/>
          </p:cNvSpPr>
          <p:nvPr>
            <p:ph type="sldImg"/>
          </p:nvPr>
        </p:nvSpPr>
        <p:spPr>
          <a:ln/>
        </p:spPr>
      </p:sp>
      <p:sp>
        <p:nvSpPr>
          <p:cNvPr id="4403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zh-CN">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999183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is http://</a:t>
            </a:r>
            <a:r>
              <a:rPr lang="en-US" dirty="0" err="1"/>
              <a:t>www.youtube.com</a:t>
            </a:r>
            <a:r>
              <a:rPr lang="en-US" dirty="0"/>
              <a:t>/</a:t>
            </a:r>
            <a:r>
              <a:rPr lang="en-US" dirty="0" err="1"/>
              <a:t>watch?v</a:t>
            </a:r>
            <a:r>
              <a:rPr lang="en-US" dirty="0"/>
              <a:t>=nPgZ2Mq1Ugw</a:t>
            </a:r>
          </a:p>
        </p:txBody>
      </p:sp>
      <p:sp>
        <p:nvSpPr>
          <p:cNvPr id="4" name="Slide Number Placeholder 3"/>
          <p:cNvSpPr>
            <a:spLocks noGrp="1"/>
          </p:cNvSpPr>
          <p:nvPr>
            <p:ph type="sldNum" sz="quarter" idx="10"/>
          </p:nvPr>
        </p:nvSpPr>
        <p:spPr/>
        <p:txBody>
          <a:bodyPr/>
          <a:lstStyle/>
          <a:p>
            <a:pPr>
              <a:defRPr/>
            </a:pPr>
            <a:fld id="{21222E1B-B0D0-4B4F-939F-9B369177C3DC}" type="slidenum">
              <a:rPr lang="en-US" smtClean="0">
                <a:solidFill>
                  <a:prstClr val="white"/>
                </a:solidFill>
              </a:rPr>
              <a:pPr>
                <a:defRPr/>
              </a:pPr>
              <a:t>52</a:t>
            </a:fld>
            <a:endParaRPr lang="en-US" dirty="0">
              <a:solidFill>
                <a:prstClr val="white"/>
              </a:solidFill>
            </a:endParaRPr>
          </a:p>
        </p:txBody>
      </p:sp>
    </p:spTree>
    <p:extLst>
      <p:ext uri="{BB962C8B-B14F-4D97-AF65-F5344CB8AC3E}">
        <p14:creationId xmlns:p14="http://schemas.microsoft.com/office/powerpoint/2010/main" val="3192939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57</a:t>
            </a:fld>
            <a:endParaRPr lang="en-US" sz="1200" dirty="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4123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fld id="{62CF38C6-8FC5-1E47-8ED7-8D861153F3CC}" type="slidenum">
              <a:rPr lang="zh-CN" altLang="en-US" sz="1200">
                <a:solidFill>
                  <a:prstClr val="black"/>
                </a:solidFill>
                <a:latin typeface="Times New Roman" charset="0"/>
                <a:ea typeface="SimSun" charset="0"/>
                <a:cs typeface="SimSun" charset="0"/>
              </a:rPr>
              <a:pPr/>
              <a:t>4</a:t>
            </a:fld>
            <a:endParaRPr lang="en-US" altLang="zh-CN" sz="1200" dirty="0">
              <a:solidFill>
                <a:prstClr val="black"/>
              </a:solidFill>
              <a:latin typeface="Times New Roman" charset="0"/>
              <a:ea typeface="SimSun" charset="0"/>
              <a:cs typeface="SimSun"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46808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02990FDF-7A6C-7A44-9CD1-CE1CFDDBB683}" type="slidenum">
              <a:rPr lang="en-US" sz="1200">
                <a:solidFill>
                  <a:prstClr val="black"/>
                </a:solidFill>
                <a:latin typeface="Times New Roman" charset="0"/>
              </a:rPr>
              <a:pPr/>
              <a:t>5</a:t>
            </a:fld>
            <a:endParaRPr lang="en-US" sz="1200" dirty="0">
              <a:solidFill>
                <a:prstClr val="black"/>
              </a:solidFill>
              <a:latin typeface="Times New Roman" charset="0"/>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67318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Arial" charset="0"/>
                <a:cs typeface="Arial" charset="0"/>
              </a:rPr>
              <a:t>Discuss this in your small group</a:t>
            </a:r>
            <a:r>
              <a:rPr lang="en-US" baseline="0" dirty="0">
                <a:latin typeface="Arial" charset="0"/>
                <a:ea typeface="Arial" charset="0"/>
                <a:cs typeface="Arial" charset="0"/>
              </a:rPr>
              <a:t> for 10 minutes and then report on your view to the class.  </a:t>
            </a:r>
          </a:p>
          <a:p>
            <a:pPr eaLnBrk="1" hangingPunct="1"/>
            <a:r>
              <a:rPr lang="en-US" baseline="0" dirty="0">
                <a:latin typeface="Arial" charset="0"/>
                <a:ea typeface="Arial" charset="0"/>
                <a:cs typeface="Arial" charset="0"/>
              </a:rPr>
              <a:t>(After discussion group reports: I have held to each of these views at points in the past, but my perspective now is blue)</a:t>
            </a:r>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pPr>
              <a:defRPr/>
            </a:pPr>
            <a:fld id="{3C1BB7C1-BED4-C746-90F6-DF9D47F70B17}" type="slidenum">
              <a:rPr lang="zh-CN" altLang="en-US" smtClean="0">
                <a:solidFill>
                  <a:prstClr val="white"/>
                </a:solidFill>
              </a:rPr>
              <a:pPr>
                <a:defRPr/>
              </a:pPr>
              <a:t>6</a:t>
            </a:fld>
            <a:endParaRPr lang="en-US" altLang="zh-CN" dirty="0">
              <a:solidFill>
                <a:prstClr val="white"/>
              </a:solidFill>
            </a:endParaRPr>
          </a:p>
        </p:txBody>
      </p:sp>
    </p:spTree>
    <p:extLst>
      <p:ext uri="{BB962C8B-B14F-4D97-AF65-F5344CB8AC3E}">
        <p14:creationId xmlns:p14="http://schemas.microsoft.com/office/powerpoint/2010/main" val="1769373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fld id="{E3555B5E-E091-1345-BA22-33B2A2D6AC65}" type="slidenum">
              <a:rPr lang="zh-CN" altLang="en-US" sz="1200">
                <a:solidFill>
                  <a:prstClr val="black"/>
                </a:solidFill>
                <a:latin typeface="Times New Roman" charset="0"/>
                <a:ea typeface="SimSun" charset="0"/>
                <a:cs typeface="SimSun" charset="0"/>
              </a:rPr>
              <a:pPr/>
              <a:t>7</a:t>
            </a:fld>
            <a:endParaRPr lang="en-US" altLang="zh-CN" sz="1200" dirty="0">
              <a:solidFill>
                <a:prstClr val="black"/>
              </a:solidFill>
              <a:latin typeface="Times New Roman" charset="0"/>
              <a:ea typeface="SimSun" charset="0"/>
              <a:cs typeface="SimSun" charset="0"/>
            </a:endParaRPr>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0137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02990FDF-7A6C-7A44-9CD1-CE1CFDDBB683}" type="slidenum">
              <a:rPr lang="en-US" sz="1200">
                <a:solidFill>
                  <a:prstClr val="black"/>
                </a:solidFill>
                <a:latin typeface="Times New Roman" charset="0"/>
              </a:rPr>
              <a:pPr/>
              <a:t>8</a:t>
            </a:fld>
            <a:endParaRPr lang="en-US" sz="1200" dirty="0">
              <a:solidFill>
                <a:prstClr val="black"/>
              </a:solidFill>
              <a:latin typeface="Times New Roman" charset="0"/>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a:latin typeface="Times New Roman" charset="0"/>
                <a:ea typeface="ＭＳ Ｐゴシック" charset="0"/>
                <a:cs typeface="ＭＳ Ｐゴシック" charset="0"/>
              </a:rPr>
              <a:t>Do we still have a relationship with God when we sin?</a:t>
            </a:r>
            <a:r>
              <a:rPr lang="en-US" baseline="0" dirty="0">
                <a:latin typeface="Times New Roman" charset="0"/>
                <a:ea typeface="ＭＳ Ｐゴシック" charset="0"/>
                <a:cs typeface="ＭＳ Ｐゴシック" charset="0"/>
              </a:rPr>
              <a:t>  Yes!</a:t>
            </a:r>
          </a:p>
          <a:p>
            <a:pPr eaLnBrk="1" hangingPunct="1"/>
            <a:r>
              <a:rPr lang="en-US" baseline="0" dirty="0">
                <a:latin typeface="Times New Roman" charset="0"/>
                <a:ea typeface="ＭＳ Ｐゴシック" charset="0"/>
                <a:cs typeface="ＭＳ Ｐゴシック" charset="0"/>
              </a:rPr>
              <a:t>Sin does not hinder our relationship with God but our fellowship with Him.</a:t>
            </a:r>
          </a:p>
          <a:p>
            <a:pPr eaLnBrk="1" hangingPunct="1"/>
            <a:r>
              <a:rPr lang="en-US" baseline="0" dirty="0">
                <a:latin typeface="Times New Roman" charset="0"/>
                <a:ea typeface="ＭＳ Ｐゴシック" charset="0"/>
                <a:cs typeface="ＭＳ Ｐゴシック" charset="0"/>
              </a:rPr>
              <a:t>OT sacrifices did not establish a relationship with God but rather they restored their fellowship with God</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067910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buClr>
                <a:srgbClr val="0000FF"/>
              </a:buClr>
            </a:pPr>
            <a:fld id="{2779D3AE-C82D-2043-99FB-AD31B3B50AF5}" type="slidenum">
              <a:rPr lang="zh-CN" altLang="en-US" sz="1200">
                <a:solidFill>
                  <a:prstClr val="black"/>
                </a:solidFill>
                <a:latin typeface="Times New Roman" charset="0"/>
                <a:ea typeface="SimSun" charset="0"/>
                <a:cs typeface="SimSun" charset="0"/>
              </a:rPr>
              <a:pPr>
                <a:buClr>
                  <a:srgbClr val="0000FF"/>
                </a:buClr>
              </a:pPr>
              <a:t>9</a:t>
            </a:fld>
            <a:endParaRPr lang="en-US" altLang="zh-CN" sz="1200" dirty="0">
              <a:solidFill>
                <a:prstClr val="black"/>
              </a:solidFill>
              <a:latin typeface="Times New Roman" charset="0"/>
              <a:ea typeface="SimSun" charset="0"/>
              <a:cs typeface="SimSun" charset="0"/>
            </a:endParaRPr>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488357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7.jpe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dirty="0"/>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dirty="0"/>
          </a:p>
        </p:txBody>
      </p:sp>
    </p:spTree>
    <p:extLst>
      <p:ext uri="{BB962C8B-B14F-4D97-AF65-F5344CB8AC3E}">
        <p14:creationId xmlns:p14="http://schemas.microsoft.com/office/powerpoint/2010/main" val="2655357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zh-CN" altLang="en-US">
              <a:solidFill>
                <a:srgbClr val="000000"/>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B1A5A5C9-507C-DB44-9C74-D58949136E8D}" type="slidenum">
              <a:rPr lang="zh-CN" altLang="en-US" smtClean="0">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609648095"/>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zh-CN" altLang="en-US">
              <a:solidFill>
                <a:srgbClr val="000000"/>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B1A5A5C9-507C-DB44-9C74-D58949136E8D}" type="slidenum">
              <a:rPr lang="zh-CN" altLang="en-US" smtClean="0">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7854658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zh-CN" altLang="en-US">
              <a:solidFill>
                <a:srgbClr val="000000"/>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B1A5A5C9-507C-DB44-9C74-D58949136E8D}" type="slidenum">
              <a:rPr lang="zh-CN" altLang="en-US" smtClean="0">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515317154"/>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zh-CN" altLang="en-US">
              <a:solidFill>
                <a:srgbClr val="000000"/>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920F497F-C165-9C4F-9E20-95A85E06DFC8}" type="slidenum">
              <a:rPr lang="zh-CN" altLang="en-US" smtClean="0">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3272658169"/>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F7B151-FA6F-F542-A617-10C2B883A2B3}" type="slidenum">
              <a:rPr lang="en-US"/>
              <a:pPr>
                <a:defRPr/>
              </a:pPr>
              <a:t>‹#›</a:t>
            </a:fld>
            <a:endParaRPr lang="en-US" dirty="0"/>
          </a:p>
        </p:txBody>
      </p:sp>
    </p:spTree>
    <p:extLst>
      <p:ext uri="{BB962C8B-B14F-4D97-AF65-F5344CB8AC3E}">
        <p14:creationId xmlns:p14="http://schemas.microsoft.com/office/powerpoint/2010/main" val="2978742596"/>
      </p:ext>
    </p:extLst>
  </p:cSld>
  <p:clrMapOvr>
    <a:masterClrMapping/>
  </p:clrMapOvr>
  <p:transition xmlns:p14="http://schemas.microsoft.com/office/powerpoint/2010/main" spd="med">
    <p:randomBar dir="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atin typeface="Times New Roman" charset="0"/>
              </a:defRPr>
            </a:lvl1pPr>
          </a:lstStyle>
          <a:p>
            <a:pPr>
              <a:defRPr/>
            </a:pPr>
            <a:fld id="{BB466D76-9A7E-9242-BDCC-5E173BA8D562}" type="slidenum">
              <a:rPr lang="zh-CN" altLang="en-US"/>
              <a:pPr>
                <a:defRPr/>
              </a:pPr>
              <a:t>‹#›</a:t>
            </a:fld>
            <a:endParaRPr lang="en-US" altLang="zh-CN" dirty="0"/>
          </a:p>
        </p:txBody>
      </p:sp>
    </p:spTree>
    <p:extLst>
      <p:ext uri="{BB962C8B-B14F-4D97-AF65-F5344CB8AC3E}">
        <p14:creationId xmlns:p14="http://schemas.microsoft.com/office/powerpoint/2010/main" val="22618435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imes New Roman" charset="0"/>
              </a:defRPr>
            </a:lvl1pPr>
          </a:lstStyle>
          <a:p>
            <a:pPr>
              <a:defRPr/>
            </a:pPr>
            <a:fld id="{449BB0B3-9C99-3440-A19D-0893514D2CCC}" type="slidenum">
              <a:rPr lang="zh-CN" altLang="en-US"/>
              <a:pPr>
                <a:defRPr/>
              </a:pPr>
              <a:t>‹#›</a:t>
            </a:fld>
            <a:endParaRPr lang="en-US" altLang="zh-CN" dirty="0"/>
          </a:p>
        </p:txBody>
      </p:sp>
    </p:spTree>
    <p:extLst>
      <p:ext uri="{BB962C8B-B14F-4D97-AF65-F5344CB8AC3E}">
        <p14:creationId xmlns:p14="http://schemas.microsoft.com/office/powerpoint/2010/main" val="10719878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imes New Roman" charset="0"/>
              </a:defRPr>
            </a:lvl1pPr>
          </a:lstStyle>
          <a:p>
            <a:pPr>
              <a:defRPr/>
            </a:pPr>
            <a:fld id="{C7C0794C-5CFA-E145-B01F-BA26B6B70C8D}" type="slidenum">
              <a:rPr lang="zh-CN" altLang="en-US"/>
              <a:pPr>
                <a:defRPr/>
              </a:pPr>
              <a:t>‹#›</a:t>
            </a:fld>
            <a:endParaRPr lang="en-US" altLang="zh-CN" dirty="0"/>
          </a:p>
        </p:txBody>
      </p:sp>
    </p:spTree>
    <p:extLst>
      <p:ext uri="{BB962C8B-B14F-4D97-AF65-F5344CB8AC3E}">
        <p14:creationId xmlns:p14="http://schemas.microsoft.com/office/powerpoint/2010/main" val="20871448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imes New Roman" charset="0"/>
              </a:defRPr>
            </a:lvl1pPr>
          </a:lstStyle>
          <a:p>
            <a:pPr>
              <a:defRPr/>
            </a:pPr>
            <a:fld id="{6FCE47E7-3DE5-F640-86ED-D672D32BBA25}" type="slidenum">
              <a:rPr lang="zh-CN" altLang="en-US"/>
              <a:pPr>
                <a:defRPr/>
              </a:pPr>
              <a:t>‹#›</a:t>
            </a:fld>
            <a:endParaRPr lang="en-US" altLang="zh-CN" dirty="0"/>
          </a:p>
        </p:txBody>
      </p:sp>
    </p:spTree>
    <p:extLst>
      <p:ext uri="{BB962C8B-B14F-4D97-AF65-F5344CB8AC3E}">
        <p14:creationId xmlns:p14="http://schemas.microsoft.com/office/powerpoint/2010/main" val="29181951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p:txBody>
          <a:bodyPr/>
          <a:lstStyle>
            <a:lvl1pPr>
              <a:defRPr/>
            </a:lvl1pPr>
          </a:lstStyle>
          <a:p>
            <a:pPr>
              <a:defRPr/>
            </a:pPr>
            <a:endParaRPr lang="en-US"/>
          </a:p>
        </p:txBody>
      </p:sp>
      <p:sp>
        <p:nvSpPr>
          <p:cNvPr id="8" name="Rectangle 40"/>
          <p:cNvSpPr>
            <a:spLocks noGrp="1" noChangeArrowheads="1"/>
          </p:cNvSpPr>
          <p:nvPr>
            <p:ph type="ftr" sz="quarter" idx="11"/>
          </p:nvPr>
        </p:nvSpPr>
        <p:spPr/>
        <p:txBody>
          <a:bodyPr/>
          <a:lstStyle>
            <a:lvl1pPr>
              <a:defRPr/>
            </a:lvl1pPr>
          </a:lstStyle>
          <a:p>
            <a:pPr>
              <a:defRPr/>
            </a:pPr>
            <a:endParaRPr lang="en-US"/>
          </a:p>
        </p:txBody>
      </p:sp>
      <p:sp>
        <p:nvSpPr>
          <p:cNvPr id="9" name="Rectangle 41"/>
          <p:cNvSpPr>
            <a:spLocks noGrp="1" noChangeArrowheads="1"/>
          </p:cNvSpPr>
          <p:nvPr>
            <p:ph type="sldNum" sz="quarter" idx="12"/>
          </p:nvPr>
        </p:nvSpPr>
        <p:spPr/>
        <p:txBody>
          <a:bodyPr/>
          <a:lstStyle>
            <a:lvl1pPr>
              <a:defRPr>
                <a:latin typeface="Times New Roman" charset="0"/>
              </a:defRPr>
            </a:lvl1pPr>
          </a:lstStyle>
          <a:p>
            <a:pPr>
              <a:defRPr/>
            </a:pPr>
            <a:fld id="{7F04C452-C1D2-EF4C-AC81-3A2A2E9B3824}" type="slidenum">
              <a:rPr lang="zh-CN" altLang="en-US"/>
              <a:pPr>
                <a:defRPr/>
              </a:pPr>
              <a:t>‹#›</a:t>
            </a:fld>
            <a:endParaRPr lang="en-US" altLang="zh-CN" dirty="0"/>
          </a:p>
        </p:txBody>
      </p:sp>
    </p:spTree>
    <p:extLst>
      <p:ext uri="{BB962C8B-B14F-4D97-AF65-F5344CB8AC3E}">
        <p14:creationId xmlns:p14="http://schemas.microsoft.com/office/powerpoint/2010/main" val="119670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dirty="0"/>
          </a:p>
        </p:txBody>
      </p:sp>
    </p:spTree>
    <p:extLst>
      <p:ext uri="{BB962C8B-B14F-4D97-AF65-F5344CB8AC3E}">
        <p14:creationId xmlns:p14="http://schemas.microsoft.com/office/powerpoint/2010/main" val="2657898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p:txBody>
          <a:bodyPr/>
          <a:lstStyle>
            <a:lvl1pPr>
              <a:defRPr/>
            </a:lvl1pPr>
          </a:lstStyle>
          <a:p>
            <a:pPr>
              <a:defRPr/>
            </a:pPr>
            <a:endParaRPr lang="en-US"/>
          </a:p>
        </p:txBody>
      </p:sp>
      <p:sp>
        <p:nvSpPr>
          <p:cNvPr id="4" name="Rectangle 40"/>
          <p:cNvSpPr>
            <a:spLocks noGrp="1" noChangeArrowheads="1"/>
          </p:cNvSpPr>
          <p:nvPr>
            <p:ph type="ftr" sz="quarter" idx="11"/>
          </p:nvPr>
        </p:nvSpPr>
        <p:spPr/>
        <p:txBody>
          <a:bodyPr/>
          <a:lstStyle>
            <a:lvl1pPr>
              <a:defRPr/>
            </a:lvl1pPr>
          </a:lstStyle>
          <a:p>
            <a:pPr>
              <a:defRPr/>
            </a:pPr>
            <a:endParaRPr lang="en-US"/>
          </a:p>
        </p:txBody>
      </p:sp>
      <p:sp>
        <p:nvSpPr>
          <p:cNvPr id="5" name="Rectangle 41"/>
          <p:cNvSpPr>
            <a:spLocks noGrp="1" noChangeArrowheads="1"/>
          </p:cNvSpPr>
          <p:nvPr>
            <p:ph type="sldNum" sz="quarter" idx="12"/>
          </p:nvPr>
        </p:nvSpPr>
        <p:spPr/>
        <p:txBody>
          <a:bodyPr/>
          <a:lstStyle>
            <a:lvl1pPr>
              <a:defRPr>
                <a:latin typeface="Times New Roman" charset="0"/>
              </a:defRPr>
            </a:lvl1pPr>
          </a:lstStyle>
          <a:p>
            <a:pPr>
              <a:defRPr/>
            </a:pPr>
            <a:fld id="{4422DCB4-B1D0-3046-8E0E-F8909648DEC3}" type="slidenum">
              <a:rPr lang="zh-CN" altLang="en-US"/>
              <a:pPr>
                <a:defRPr/>
              </a:pPr>
              <a:t>‹#›</a:t>
            </a:fld>
            <a:endParaRPr lang="en-US" altLang="zh-CN" dirty="0"/>
          </a:p>
        </p:txBody>
      </p:sp>
    </p:spTree>
    <p:extLst>
      <p:ext uri="{BB962C8B-B14F-4D97-AF65-F5344CB8AC3E}">
        <p14:creationId xmlns:p14="http://schemas.microsoft.com/office/powerpoint/2010/main" val="11534597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a:defRPr/>
            </a:lvl1pPr>
          </a:lstStyle>
          <a:p>
            <a:pPr>
              <a:defRPr/>
            </a:pPr>
            <a:endParaRPr lang="en-US"/>
          </a:p>
        </p:txBody>
      </p:sp>
      <p:sp>
        <p:nvSpPr>
          <p:cNvPr id="3" name="Rectangle 40"/>
          <p:cNvSpPr>
            <a:spLocks noGrp="1" noChangeArrowheads="1"/>
          </p:cNvSpPr>
          <p:nvPr>
            <p:ph type="ftr" sz="quarter" idx="11"/>
          </p:nvPr>
        </p:nvSpPr>
        <p:spPr/>
        <p:txBody>
          <a:bodyPr/>
          <a:lstStyle>
            <a:lvl1pPr>
              <a:defRPr/>
            </a:lvl1pPr>
          </a:lstStyle>
          <a:p>
            <a:pPr>
              <a:defRPr/>
            </a:pPr>
            <a:endParaRPr lang="en-US"/>
          </a:p>
        </p:txBody>
      </p:sp>
      <p:sp>
        <p:nvSpPr>
          <p:cNvPr id="4" name="Rectangle 41"/>
          <p:cNvSpPr>
            <a:spLocks noGrp="1" noChangeArrowheads="1"/>
          </p:cNvSpPr>
          <p:nvPr>
            <p:ph type="sldNum" sz="quarter" idx="12"/>
          </p:nvPr>
        </p:nvSpPr>
        <p:spPr/>
        <p:txBody>
          <a:bodyPr/>
          <a:lstStyle>
            <a:lvl1pPr>
              <a:defRPr>
                <a:latin typeface="Times New Roman" charset="0"/>
              </a:defRPr>
            </a:lvl1pPr>
          </a:lstStyle>
          <a:p>
            <a:pPr>
              <a:defRPr/>
            </a:pPr>
            <a:fld id="{84C9F6B8-E284-F84E-932D-43698A52F495}" type="slidenum">
              <a:rPr lang="zh-CN" altLang="en-US"/>
              <a:pPr>
                <a:defRPr/>
              </a:pPr>
              <a:t>‹#›</a:t>
            </a:fld>
            <a:endParaRPr lang="en-US" altLang="zh-CN" dirty="0"/>
          </a:p>
        </p:txBody>
      </p:sp>
    </p:spTree>
    <p:extLst>
      <p:ext uri="{BB962C8B-B14F-4D97-AF65-F5344CB8AC3E}">
        <p14:creationId xmlns:p14="http://schemas.microsoft.com/office/powerpoint/2010/main" val="42120225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imes New Roman" charset="0"/>
              </a:defRPr>
            </a:lvl1pPr>
          </a:lstStyle>
          <a:p>
            <a:pPr>
              <a:defRPr/>
            </a:pPr>
            <a:fld id="{D09F2EF9-1A86-F44A-8E73-04921B8E5508}" type="slidenum">
              <a:rPr lang="zh-CN" altLang="en-US"/>
              <a:pPr>
                <a:defRPr/>
              </a:pPr>
              <a:t>‹#›</a:t>
            </a:fld>
            <a:endParaRPr lang="en-US" altLang="zh-CN" dirty="0"/>
          </a:p>
        </p:txBody>
      </p:sp>
    </p:spTree>
    <p:extLst>
      <p:ext uri="{BB962C8B-B14F-4D97-AF65-F5344CB8AC3E}">
        <p14:creationId xmlns:p14="http://schemas.microsoft.com/office/powerpoint/2010/main" val="41358064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imes New Roman" charset="0"/>
              </a:defRPr>
            </a:lvl1pPr>
          </a:lstStyle>
          <a:p>
            <a:pPr>
              <a:defRPr/>
            </a:pPr>
            <a:fld id="{A3E5E78A-51C2-D44E-9659-9354C9999B22}" type="slidenum">
              <a:rPr lang="zh-CN" altLang="en-US"/>
              <a:pPr>
                <a:defRPr/>
              </a:pPr>
              <a:t>‹#›</a:t>
            </a:fld>
            <a:endParaRPr lang="en-US" altLang="zh-CN" dirty="0"/>
          </a:p>
        </p:txBody>
      </p:sp>
    </p:spTree>
    <p:extLst>
      <p:ext uri="{BB962C8B-B14F-4D97-AF65-F5344CB8AC3E}">
        <p14:creationId xmlns:p14="http://schemas.microsoft.com/office/powerpoint/2010/main" val="21715881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imes New Roman" charset="0"/>
              </a:defRPr>
            </a:lvl1pPr>
          </a:lstStyle>
          <a:p>
            <a:pPr>
              <a:defRPr/>
            </a:pPr>
            <a:fld id="{83F5DF52-8229-5D48-89D3-7A263A45DAC8}" type="slidenum">
              <a:rPr lang="zh-CN" altLang="en-US"/>
              <a:pPr>
                <a:defRPr/>
              </a:pPr>
              <a:t>‹#›</a:t>
            </a:fld>
            <a:endParaRPr lang="en-US" altLang="zh-CN" dirty="0"/>
          </a:p>
        </p:txBody>
      </p:sp>
    </p:spTree>
    <p:extLst>
      <p:ext uri="{BB962C8B-B14F-4D97-AF65-F5344CB8AC3E}">
        <p14:creationId xmlns:p14="http://schemas.microsoft.com/office/powerpoint/2010/main" val="3884202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imes New Roman" charset="0"/>
              </a:defRPr>
            </a:lvl1pPr>
          </a:lstStyle>
          <a:p>
            <a:pPr>
              <a:defRPr/>
            </a:pPr>
            <a:fld id="{53CF2203-78DF-3041-9FED-A4E18A44B52F}" type="slidenum">
              <a:rPr lang="zh-CN" altLang="en-US"/>
              <a:pPr>
                <a:defRPr/>
              </a:pPr>
              <a:t>‹#›</a:t>
            </a:fld>
            <a:endParaRPr lang="en-US" altLang="zh-CN" dirty="0"/>
          </a:p>
        </p:txBody>
      </p:sp>
    </p:spTree>
    <p:extLst>
      <p:ext uri="{BB962C8B-B14F-4D97-AF65-F5344CB8AC3E}">
        <p14:creationId xmlns:p14="http://schemas.microsoft.com/office/powerpoint/2010/main" val="38158832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p:cNvSpPr>
            <a:spLocks noGrp="1" noChangeArrowheads="1"/>
          </p:cNvSpPr>
          <p:nvPr>
            <p:ph type="dt" sz="half" idx="10"/>
          </p:nvPr>
        </p:nvSpPr>
        <p:spPr/>
        <p:txBody>
          <a:bodyPr/>
          <a:lstStyle>
            <a:lvl1pPr>
              <a:defRPr/>
            </a:lvl1pPr>
          </a:lstStyle>
          <a:p>
            <a:pPr>
              <a:defRPr/>
            </a:pPr>
            <a:endParaRPr lang="en-US"/>
          </a:p>
        </p:txBody>
      </p:sp>
      <p:sp>
        <p:nvSpPr>
          <p:cNvPr id="7" name="Rectangle 40"/>
          <p:cNvSpPr>
            <a:spLocks noGrp="1" noChangeArrowheads="1"/>
          </p:cNvSpPr>
          <p:nvPr>
            <p:ph type="ftr" sz="quarter" idx="11"/>
          </p:nvPr>
        </p:nvSpPr>
        <p:spPr/>
        <p:txBody>
          <a:bodyPr/>
          <a:lstStyle>
            <a:lvl1pPr>
              <a:defRPr/>
            </a:lvl1pPr>
          </a:lstStyle>
          <a:p>
            <a:pPr>
              <a:defRPr/>
            </a:pPr>
            <a:endParaRPr lang="en-US"/>
          </a:p>
        </p:txBody>
      </p:sp>
      <p:sp>
        <p:nvSpPr>
          <p:cNvPr id="8" name="Rectangle 41"/>
          <p:cNvSpPr>
            <a:spLocks noGrp="1" noChangeArrowheads="1"/>
          </p:cNvSpPr>
          <p:nvPr>
            <p:ph type="sldNum" sz="quarter" idx="12"/>
          </p:nvPr>
        </p:nvSpPr>
        <p:spPr/>
        <p:txBody>
          <a:bodyPr/>
          <a:lstStyle>
            <a:lvl1pPr>
              <a:defRPr>
                <a:latin typeface="Times New Roman" charset="0"/>
              </a:defRPr>
            </a:lvl1pPr>
          </a:lstStyle>
          <a:p>
            <a:pPr>
              <a:defRPr/>
            </a:pPr>
            <a:fld id="{9D5E7A62-63A0-BC4B-9D08-E0BF01DBF0B1}" type="slidenum">
              <a:rPr lang="zh-CN" altLang="en-US"/>
              <a:pPr>
                <a:defRPr/>
              </a:pPr>
              <a:t>‹#›</a:t>
            </a:fld>
            <a:endParaRPr lang="en-US" altLang="zh-CN" dirty="0"/>
          </a:p>
        </p:txBody>
      </p:sp>
    </p:spTree>
    <p:extLst>
      <p:ext uri="{BB962C8B-B14F-4D97-AF65-F5344CB8AC3E}">
        <p14:creationId xmlns:p14="http://schemas.microsoft.com/office/powerpoint/2010/main" val="22617013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imes New Roman" charset="0"/>
              </a:defRPr>
            </a:lvl1pPr>
          </a:lstStyle>
          <a:p>
            <a:pPr>
              <a:defRPr/>
            </a:pPr>
            <a:fld id="{BB530E69-A5C0-EE46-BFA6-98073D2EB742}" type="slidenum">
              <a:rPr lang="zh-CN" altLang="en-US"/>
              <a:pPr>
                <a:defRPr/>
              </a:pPr>
              <a:t>‹#›</a:t>
            </a:fld>
            <a:endParaRPr lang="en-US" altLang="zh-CN" dirty="0"/>
          </a:p>
        </p:txBody>
      </p:sp>
    </p:spTree>
    <p:extLst>
      <p:ext uri="{BB962C8B-B14F-4D97-AF65-F5344CB8AC3E}">
        <p14:creationId xmlns:p14="http://schemas.microsoft.com/office/powerpoint/2010/main" val="18347672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3124200"/>
            <a:ext cx="9144000" cy="3581400"/>
            <a:chOff x="0" y="1968"/>
            <a:chExt cx="5760" cy="2256"/>
          </a:xfrm>
        </p:grpSpPr>
        <p:sp>
          <p:nvSpPr>
            <p:cNvPr id="5" name="Rectangle 1027"/>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6" name="Rectangle 1028"/>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7" name="Rectangle 1029"/>
            <p:cNvSpPr>
              <a:spLocks noChangeArrowheads="1"/>
            </p:cNvSpPr>
            <p:nvPr/>
          </p:nvSpPr>
          <p:spPr bwMode="auto">
            <a:xfrm>
              <a:off x="9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8" name="Rectangle 1030"/>
            <p:cNvSpPr>
              <a:spLocks noChangeArrowheads="1"/>
            </p:cNvSpPr>
            <p:nvPr/>
          </p:nvSpPr>
          <p:spPr bwMode="auto">
            <a:xfrm>
              <a:off x="19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9" name="Rectangle 1031"/>
            <p:cNvSpPr>
              <a:spLocks noChangeArrowheads="1"/>
            </p:cNvSpPr>
            <p:nvPr/>
          </p:nvSpPr>
          <p:spPr bwMode="auto">
            <a:xfrm>
              <a:off x="28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10" name="Rectangle 1032"/>
            <p:cNvSpPr>
              <a:spLocks noChangeArrowheads="1"/>
            </p:cNvSpPr>
            <p:nvPr/>
          </p:nvSpPr>
          <p:spPr bwMode="auto">
            <a:xfrm>
              <a:off x="38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11" name="Rectangle 1033"/>
            <p:cNvSpPr>
              <a:spLocks noChangeArrowheads="1"/>
            </p:cNvSpPr>
            <p:nvPr/>
          </p:nvSpPr>
          <p:spPr bwMode="auto">
            <a:xfrm>
              <a:off x="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12" name="Rectangle 1034"/>
            <p:cNvSpPr>
              <a:spLocks noChangeArrowheads="1"/>
            </p:cNvSpPr>
            <p:nvPr/>
          </p:nvSpPr>
          <p:spPr bwMode="auto">
            <a:xfrm>
              <a:off x="48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13" name="Rectangle 1035"/>
            <p:cNvSpPr>
              <a:spLocks noChangeArrowheads="1"/>
            </p:cNvSpPr>
            <p:nvPr/>
          </p:nvSpPr>
          <p:spPr bwMode="auto">
            <a:xfrm>
              <a:off x="57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14" name="Rectangle 1036"/>
            <p:cNvSpPr>
              <a:spLocks noChangeArrowheads="1"/>
            </p:cNvSpPr>
            <p:nvPr/>
          </p:nvSpPr>
          <p:spPr bwMode="auto">
            <a:xfrm>
              <a:off x="67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15" name="Rectangle 1037"/>
            <p:cNvSpPr>
              <a:spLocks noChangeArrowheads="1"/>
            </p:cNvSpPr>
            <p:nvPr/>
          </p:nvSpPr>
          <p:spPr bwMode="auto">
            <a:xfrm>
              <a:off x="76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16" name="Rectangle 1038"/>
            <p:cNvSpPr>
              <a:spLocks noChangeArrowheads="1"/>
            </p:cNvSpPr>
            <p:nvPr/>
          </p:nvSpPr>
          <p:spPr bwMode="auto">
            <a:xfrm>
              <a:off x="86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17" name="Rectangle 1039"/>
            <p:cNvSpPr>
              <a:spLocks noChangeArrowheads="1"/>
            </p:cNvSpPr>
            <p:nvPr/>
          </p:nvSpPr>
          <p:spPr bwMode="auto">
            <a:xfrm>
              <a:off x="96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18" name="Rectangle 1040"/>
            <p:cNvSpPr>
              <a:spLocks noChangeArrowheads="1"/>
            </p:cNvSpPr>
            <p:nvPr/>
          </p:nvSpPr>
          <p:spPr bwMode="auto">
            <a:xfrm>
              <a:off x="105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19" name="Rectangle 1041"/>
            <p:cNvSpPr>
              <a:spLocks noChangeArrowheads="1"/>
            </p:cNvSpPr>
            <p:nvPr/>
          </p:nvSpPr>
          <p:spPr bwMode="auto">
            <a:xfrm>
              <a:off x="115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20" name="Rectangle 1042"/>
            <p:cNvSpPr>
              <a:spLocks noChangeArrowheads="1"/>
            </p:cNvSpPr>
            <p:nvPr/>
          </p:nvSpPr>
          <p:spPr bwMode="auto">
            <a:xfrm>
              <a:off x="124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21" name="Rectangle 1043"/>
            <p:cNvSpPr>
              <a:spLocks noChangeArrowheads="1"/>
            </p:cNvSpPr>
            <p:nvPr/>
          </p:nvSpPr>
          <p:spPr bwMode="auto">
            <a:xfrm>
              <a:off x="134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22" name="Rectangle 1044"/>
            <p:cNvSpPr>
              <a:spLocks noChangeArrowheads="1"/>
            </p:cNvSpPr>
            <p:nvPr/>
          </p:nvSpPr>
          <p:spPr bwMode="auto">
            <a:xfrm>
              <a:off x="144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23" name="Rectangle 1045"/>
            <p:cNvSpPr>
              <a:spLocks noChangeArrowheads="1"/>
            </p:cNvSpPr>
            <p:nvPr/>
          </p:nvSpPr>
          <p:spPr bwMode="auto">
            <a:xfrm>
              <a:off x="153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24" name="Rectangle 1046"/>
            <p:cNvSpPr>
              <a:spLocks noChangeArrowheads="1"/>
            </p:cNvSpPr>
            <p:nvPr/>
          </p:nvSpPr>
          <p:spPr bwMode="auto">
            <a:xfrm>
              <a:off x="1632" y="1968"/>
              <a:ext cx="96"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25" name="Rectangle 1047"/>
            <p:cNvSpPr>
              <a:spLocks noChangeArrowheads="1"/>
            </p:cNvSpPr>
            <p:nvPr/>
          </p:nvSpPr>
          <p:spPr bwMode="auto">
            <a:xfrm>
              <a:off x="172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26" name="Rectangle 1048"/>
            <p:cNvSpPr>
              <a:spLocks noChangeArrowheads="1"/>
            </p:cNvSpPr>
            <p:nvPr/>
          </p:nvSpPr>
          <p:spPr bwMode="auto">
            <a:xfrm>
              <a:off x="182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27" name="Rectangle 1049"/>
            <p:cNvSpPr>
              <a:spLocks noChangeArrowheads="1"/>
            </p:cNvSpPr>
            <p:nvPr/>
          </p:nvSpPr>
          <p:spPr bwMode="auto">
            <a:xfrm>
              <a:off x="192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28" name="Rectangle 1050"/>
            <p:cNvSpPr>
              <a:spLocks noChangeArrowheads="1"/>
            </p:cNvSpPr>
            <p:nvPr/>
          </p:nvSpPr>
          <p:spPr bwMode="auto">
            <a:xfrm>
              <a:off x="201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29" name="Rectangle 1051"/>
            <p:cNvSpPr>
              <a:spLocks noChangeArrowheads="1"/>
            </p:cNvSpPr>
            <p:nvPr/>
          </p:nvSpPr>
          <p:spPr bwMode="auto">
            <a:xfrm>
              <a:off x="211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30" name="Rectangle 1052"/>
            <p:cNvSpPr>
              <a:spLocks noChangeArrowheads="1"/>
            </p:cNvSpPr>
            <p:nvPr/>
          </p:nvSpPr>
          <p:spPr bwMode="auto">
            <a:xfrm>
              <a:off x="220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31" name="Rectangle 1053"/>
            <p:cNvSpPr>
              <a:spLocks noChangeArrowheads="1"/>
            </p:cNvSpPr>
            <p:nvPr/>
          </p:nvSpPr>
          <p:spPr bwMode="auto">
            <a:xfrm>
              <a:off x="230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32" name="Rectangle 1054"/>
            <p:cNvSpPr>
              <a:spLocks noChangeArrowheads="1"/>
            </p:cNvSpPr>
            <p:nvPr/>
          </p:nvSpPr>
          <p:spPr bwMode="auto">
            <a:xfrm>
              <a:off x="240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33" name="Rectangle 1055"/>
            <p:cNvSpPr>
              <a:spLocks noChangeArrowheads="1"/>
            </p:cNvSpPr>
            <p:nvPr/>
          </p:nvSpPr>
          <p:spPr bwMode="auto">
            <a:xfrm>
              <a:off x="249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34" name="Rectangle 1056"/>
            <p:cNvSpPr>
              <a:spLocks noChangeArrowheads="1"/>
            </p:cNvSpPr>
            <p:nvPr/>
          </p:nvSpPr>
          <p:spPr bwMode="auto">
            <a:xfrm>
              <a:off x="259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35" name="Rectangle 1057"/>
            <p:cNvSpPr>
              <a:spLocks noChangeArrowheads="1"/>
            </p:cNvSpPr>
            <p:nvPr/>
          </p:nvSpPr>
          <p:spPr bwMode="auto">
            <a:xfrm>
              <a:off x="268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36" name="Rectangle 1058"/>
            <p:cNvSpPr>
              <a:spLocks noChangeArrowheads="1"/>
            </p:cNvSpPr>
            <p:nvPr/>
          </p:nvSpPr>
          <p:spPr bwMode="auto">
            <a:xfrm>
              <a:off x="278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37" name="Rectangle 1059"/>
            <p:cNvSpPr>
              <a:spLocks noChangeArrowheads="1"/>
            </p:cNvSpPr>
            <p:nvPr/>
          </p:nvSpPr>
          <p:spPr bwMode="auto">
            <a:xfrm>
              <a:off x="288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38" name="Rectangle 1060"/>
            <p:cNvSpPr>
              <a:spLocks noChangeArrowheads="1"/>
            </p:cNvSpPr>
            <p:nvPr/>
          </p:nvSpPr>
          <p:spPr bwMode="auto">
            <a:xfrm>
              <a:off x="297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39" name="Rectangle 1061"/>
            <p:cNvSpPr>
              <a:spLocks noChangeArrowheads="1"/>
            </p:cNvSpPr>
            <p:nvPr/>
          </p:nvSpPr>
          <p:spPr bwMode="auto">
            <a:xfrm>
              <a:off x="307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40" name="Rectangle 1062"/>
            <p:cNvSpPr>
              <a:spLocks noChangeArrowheads="1"/>
            </p:cNvSpPr>
            <p:nvPr/>
          </p:nvSpPr>
          <p:spPr bwMode="auto">
            <a:xfrm>
              <a:off x="316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41" name="Rectangle 1063"/>
            <p:cNvSpPr>
              <a:spLocks noChangeArrowheads="1"/>
            </p:cNvSpPr>
            <p:nvPr/>
          </p:nvSpPr>
          <p:spPr bwMode="auto">
            <a:xfrm>
              <a:off x="326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42" name="Rectangle 1064"/>
            <p:cNvSpPr>
              <a:spLocks noChangeArrowheads="1"/>
            </p:cNvSpPr>
            <p:nvPr/>
          </p:nvSpPr>
          <p:spPr bwMode="auto">
            <a:xfrm>
              <a:off x="336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43" name="Rectangle 1065"/>
            <p:cNvSpPr>
              <a:spLocks noChangeArrowheads="1"/>
            </p:cNvSpPr>
            <p:nvPr/>
          </p:nvSpPr>
          <p:spPr bwMode="auto">
            <a:xfrm>
              <a:off x="345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44" name="Rectangle 1066"/>
            <p:cNvSpPr>
              <a:spLocks noChangeArrowheads="1"/>
            </p:cNvSpPr>
            <p:nvPr/>
          </p:nvSpPr>
          <p:spPr bwMode="auto">
            <a:xfrm>
              <a:off x="355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45" name="Rectangle 1067"/>
            <p:cNvSpPr>
              <a:spLocks noChangeArrowheads="1"/>
            </p:cNvSpPr>
            <p:nvPr/>
          </p:nvSpPr>
          <p:spPr bwMode="auto">
            <a:xfrm>
              <a:off x="364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46" name="Rectangle 1068"/>
            <p:cNvSpPr>
              <a:spLocks noChangeArrowheads="1"/>
            </p:cNvSpPr>
            <p:nvPr/>
          </p:nvSpPr>
          <p:spPr bwMode="auto">
            <a:xfrm>
              <a:off x="374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47" name="Rectangle 1069"/>
            <p:cNvSpPr>
              <a:spLocks noChangeArrowheads="1"/>
            </p:cNvSpPr>
            <p:nvPr/>
          </p:nvSpPr>
          <p:spPr bwMode="auto">
            <a:xfrm>
              <a:off x="3792" y="1968"/>
              <a:ext cx="96"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48" name="Rectangle 1070"/>
            <p:cNvSpPr>
              <a:spLocks noChangeArrowheads="1"/>
            </p:cNvSpPr>
            <p:nvPr/>
          </p:nvSpPr>
          <p:spPr bwMode="auto">
            <a:xfrm>
              <a:off x="393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49" name="Rectangle 1071"/>
            <p:cNvSpPr>
              <a:spLocks noChangeArrowheads="1"/>
            </p:cNvSpPr>
            <p:nvPr/>
          </p:nvSpPr>
          <p:spPr bwMode="auto">
            <a:xfrm>
              <a:off x="403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0" name="Rectangle 1072"/>
            <p:cNvSpPr>
              <a:spLocks noChangeArrowheads="1"/>
            </p:cNvSpPr>
            <p:nvPr/>
          </p:nvSpPr>
          <p:spPr bwMode="auto">
            <a:xfrm>
              <a:off x="412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1" name="Rectangle 1073"/>
            <p:cNvSpPr>
              <a:spLocks noChangeArrowheads="1"/>
            </p:cNvSpPr>
            <p:nvPr/>
          </p:nvSpPr>
          <p:spPr bwMode="auto">
            <a:xfrm>
              <a:off x="422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2" name="Rectangle 1074"/>
            <p:cNvSpPr>
              <a:spLocks noChangeArrowheads="1"/>
            </p:cNvSpPr>
            <p:nvPr/>
          </p:nvSpPr>
          <p:spPr bwMode="auto">
            <a:xfrm>
              <a:off x="432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3" name="Rectangle 1075"/>
            <p:cNvSpPr>
              <a:spLocks noChangeArrowheads="1"/>
            </p:cNvSpPr>
            <p:nvPr/>
          </p:nvSpPr>
          <p:spPr bwMode="auto">
            <a:xfrm>
              <a:off x="441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 name="Rectangle 1076"/>
            <p:cNvSpPr>
              <a:spLocks noChangeArrowheads="1"/>
            </p:cNvSpPr>
            <p:nvPr/>
          </p:nvSpPr>
          <p:spPr bwMode="auto">
            <a:xfrm>
              <a:off x="451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5" name="Rectangle 1077"/>
            <p:cNvSpPr>
              <a:spLocks noChangeArrowheads="1"/>
            </p:cNvSpPr>
            <p:nvPr/>
          </p:nvSpPr>
          <p:spPr bwMode="auto">
            <a:xfrm>
              <a:off x="460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6" name="Rectangle 1078"/>
            <p:cNvSpPr>
              <a:spLocks noChangeArrowheads="1"/>
            </p:cNvSpPr>
            <p:nvPr/>
          </p:nvSpPr>
          <p:spPr bwMode="auto">
            <a:xfrm>
              <a:off x="470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7" name="Rectangle 1079"/>
            <p:cNvSpPr>
              <a:spLocks noChangeArrowheads="1"/>
            </p:cNvSpPr>
            <p:nvPr/>
          </p:nvSpPr>
          <p:spPr bwMode="auto">
            <a:xfrm>
              <a:off x="480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8" name="Rectangle 1080"/>
            <p:cNvSpPr>
              <a:spLocks noChangeArrowheads="1"/>
            </p:cNvSpPr>
            <p:nvPr/>
          </p:nvSpPr>
          <p:spPr bwMode="auto">
            <a:xfrm>
              <a:off x="489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9" name="Rectangle 1081"/>
            <p:cNvSpPr>
              <a:spLocks noChangeArrowheads="1"/>
            </p:cNvSpPr>
            <p:nvPr/>
          </p:nvSpPr>
          <p:spPr bwMode="auto">
            <a:xfrm>
              <a:off x="499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60" name="Rectangle 1082"/>
            <p:cNvSpPr>
              <a:spLocks noChangeArrowheads="1"/>
            </p:cNvSpPr>
            <p:nvPr/>
          </p:nvSpPr>
          <p:spPr bwMode="auto">
            <a:xfrm>
              <a:off x="508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61" name="Rectangle 1083"/>
            <p:cNvSpPr>
              <a:spLocks noChangeArrowheads="1"/>
            </p:cNvSpPr>
            <p:nvPr/>
          </p:nvSpPr>
          <p:spPr bwMode="auto">
            <a:xfrm>
              <a:off x="518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62" name="Rectangle 1084"/>
            <p:cNvSpPr>
              <a:spLocks noChangeArrowheads="1"/>
            </p:cNvSpPr>
            <p:nvPr/>
          </p:nvSpPr>
          <p:spPr bwMode="auto">
            <a:xfrm>
              <a:off x="528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63" name="Rectangle 1085"/>
            <p:cNvSpPr>
              <a:spLocks noChangeArrowheads="1"/>
            </p:cNvSpPr>
            <p:nvPr/>
          </p:nvSpPr>
          <p:spPr bwMode="auto">
            <a:xfrm>
              <a:off x="537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64" name="Rectangle 1086"/>
            <p:cNvSpPr>
              <a:spLocks noChangeArrowheads="1"/>
            </p:cNvSpPr>
            <p:nvPr/>
          </p:nvSpPr>
          <p:spPr bwMode="auto">
            <a:xfrm>
              <a:off x="547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65" name="Rectangle 1087"/>
            <p:cNvSpPr>
              <a:spLocks noChangeArrowheads="1"/>
            </p:cNvSpPr>
            <p:nvPr/>
          </p:nvSpPr>
          <p:spPr bwMode="auto">
            <a:xfrm>
              <a:off x="556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66" name="Rectangle 1088"/>
            <p:cNvSpPr>
              <a:spLocks noChangeArrowheads="1"/>
            </p:cNvSpPr>
            <p:nvPr/>
          </p:nvSpPr>
          <p:spPr bwMode="auto">
            <a:xfrm>
              <a:off x="566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67" name="Rectangle 1089"/>
            <p:cNvSpPr>
              <a:spLocks noChangeArrowheads="1"/>
            </p:cNvSpPr>
            <p:nvPr/>
          </p:nvSpPr>
          <p:spPr bwMode="auto">
            <a:xfrm>
              <a:off x="0" y="2736"/>
              <a:ext cx="5760" cy="48"/>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grpSp>
      <p:sp>
        <p:nvSpPr>
          <p:cNvPr id="68" name="Freeform 1094"/>
          <p:cNvSpPr>
            <a:spLocks/>
          </p:cNvSpPr>
          <p:nvPr/>
        </p:nvSpPr>
        <p:spPr bwMode="auto">
          <a:xfrm rot="16200000">
            <a:off x="3871118" y="1005682"/>
            <a:ext cx="150813" cy="4845050"/>
          </a:xfrm>
          <a:custGeom>
            <a:avLst/>
            <a:gdLst/>
            <a:ahLst/>
            <a:cxnLst>
              <a:cxn ang="0">
                <a:pos x="12" y="2948"/>
              </a:cxn>
              <a:cxn ang="0">
                <a:pos x="26" y="2736"/>
              </a:cxn>
              <a:cxn ang="0">
                <a:pos x="44" y="2426"/>
              </a:cxn>
              <a:cxn ang="0">
                <a:pos x="28" y="2676"/>
              </a:cxn>
              <a:cxn ang="0">
                <a:pos x="48" y="2456"/>
              </a:cxn>
              <a:cxn ang="0">
                <a:pos x="54" y="2184"/>
              </a:cxn>
              <a:cxn ang="0">
                <a:pos x="55" y="1854"/>
              </a:cxn>
              <a:cxn ang="0">
                <a:pos x="59" y="1786"/>
              </a:cxn>
              <a:cxn ang="0">
                <a:pos x="55" y="2068"/>
              </a:cxn>
              <a:cxn ang="0">
                <a:pos x="56" y="2374"/>
              </a:cxn>
              <a:cxn ang="0">
                <a:pos x="58" y="1974"/>
              </a:cxn>
              <a:cxn ang="0">
                <a:pos x="60" y="2242"/>
              </a:cxn>
              <a:cxn ang="0">
                <a:pos x="54" y="2426"/>
              </a:cxn>
              <a:cxn ang="0">
                <a:pos x="62" y="2348"/>
              </a:cxn>
              <a:cxn ang="0">
                <a:pos x="68" y="1900"/>
              </a:cxn>
              <a:cxn ang="0">
                <a:pos x="68" y="1732"/>
              </a:cxn>
              <a:cxn ang="0">
                <a:pos x="72" y="1672"/>
              </a:cxn>
              <a:cxn ang="0">
                <a:pos x="80" y="1570"/>
              </a:cxn>
              <a:cxn ang="0">
                <a:pos x="88" y="1492"/>
              </a:cxn>
              <a:cxn ang="0">
                <a:pos x="91" y="1442"/>
              </a:cxn>
              <a:cxn ang="0">
                <a:pos x="93" y="1390"/>
              </a:cxn>
              <a:cxn ang="0">
                <a:pos x="86" y="1320"/>
              </a:cxn>
              <a:cxn ang="0">
                <a:pos x="75" y="1198"/>
              </a:cxn>
              <a:cxn ang="0">
                <a:pos x="66" y="1032"/>
              </a:cxn>
              <a:cxn ang="0">
                <a:pos x="63" y="830"/>
              </a:cxn>
              <a:cxn ang="0">
                <a:pos x="60" y="662"/>
              </a:cxn>
              <a:cxn ang="0">
                <a:pos x="51" y="444"/>
              </a:cxn>
              <a:cxn ang="0">
                <a:pos x="54" y="304"/>
              </a:cxn>
              <a:cxn ang="0">
                <a:pos x="54" y="262"/>
              </a:cxn>
              <a:cxn ang="0">
                <a:pos x="58" y="236"/>
              </a:cxn>
              <a:cxn ang="0">
                <a:pos x="63" y="190"/>
              </a:cxn>
              <a:cxn ang="0">
                <a:pos x="64" y="68"/>
              </a:cxn>
              <a:cxn ang="0">
                <a:pos x="60" y="36"/>
              </a:cxn>
              <a:cxn ang="0">
                <a:pos x="52" y="26"/>
              </a:cxn>
              <a:cxn ang="0">
                <a:pos x="39" y="0"/>
              </a:cxn>
              <a:cxn ang="0">
                <a:pos x="26" y="68"/>
              </a:cxn>
              <a:cxn ang="0">
                <a:pos x="22" y="56"/>
              </a:cxn>
              <a:cxn ang="0">
                <a:pos x="16" y="80"/>
              </a:cxn>
              <a:cxn ang="0">
                <a:pos x="5" y="134"/>
              </a:cxn>
              <a:cxn ang="0">
                <a:pos x="0" y="274"/>
              </a:cxn>
              <a:cxn ang="0">
                <a:pos x="7" y="374"/>
              </a:cxn>
              <a:cxn ang="0">
                <a:pos x="14" y="404"/>
              </a:cxn>
              <a:cxn ang="0">
                <a:pos x="20" y="544"/>
              </a:cxn>
              <a:cxn ang="0">
                <a:pos x="26" y="584"/>
              </a:cxn>
              <a:cxn ang="0">
                <a:pos x="38" y="740"/>
              </a:cxn>
              <a:cxn ang="0">
                <a:pos x="41" y="952"/>
              </a:cxn>
              <a:cxn ang="0">
                <a:pos x="50" y="1282"/>
              </a:cxn>
              <a:cxn ang="0">
                <a:pos x="55" y="1500"/>
              </a:cxn>
              <a:cxn ang="0">
                <a:pos x="38" y="1786"/>
              </a:cxn>
              <a:cxn ang="0">
                <a:pos x="40" y="2148"/>
              </a:cxn>
              <a:cxn ang="0">
                <a:pos x="37" y="2438"/>
              </a:cxn>
              <a:cxn ang="0">
                <a:pos x="22" y="2692"/>
              </a:cxn>
              <a:cxn ang="0">
                <a:pos x="5" y="2936"/>
              </a:cxn>
              <a:cxn ang="0">
                <a:pos x="2" y="3032"/>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cs typeface="Times New Roman" pitchFamily="18" charset="0"/>
            </a:endParaRPr>
          </a:p>
        </p:txBody>
      </p:sp>
      <p:sp>
        <p:nvSpPr>
          <p:cNvPr id="545860" name="Rectangle 1092"/>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545861" name="Rectangle 1093"/>
          <p:cNvSpPr>
            <a:spLocks noGrp="1" noChangeArrowheads="1"/>
          </p:cNvSpPr>
          <p:nvPr>
            <p:ph type="subTitle" idx="1"/>
          </p:nvPr>
        </p:nvSpPr>
        <p:spPr>
          <a:xfrm>
            <a:off x="1371600" y="3886200"/>
            <a:ext cx="6400800" cy="1752600"/>
          </a:xfrm>
        </p:spPr>
        <p:txBody>
          <a:bodyPr/>
          <a:lstStyle>
            <a:lvl1pPr marL="0" indent="101600" algn="ctr">
              <a:buFont typeface="Wingdings" pitchFamily="-108" charset="2"/>
              <a:buNone/>
              <a:defRPr/>
            </a:lvl1pPr>
          </a:lstStyle>
          <a:p>
            <a:r>
              <a:rPr lang="en-US" altLang="ja-JP"/>
              <a:t>Click to edit Master subtitle style</a:t>
            </a:r>
          </a:p>
        </p:txBody>
      </p:sp>
      <p:sp>
        <p:nvSpPr>
          <p:cNvPr id="69" name="Rectangle 1090"/>
          <p:cNvSpPr>
            <a:spLocks noGrp="1" noChangeArrowheads="1"/>
          </p:cNvSpPr>
          <p:nvPr>
            <p:ph type="dt" sz="half" idx="10"/>
          </p:nvPr>
        </p:nvSpPr>
        <p:spPr/>
        <p:txBody>
          <a:bodyPr/>
          <a:lstStyle>
            <a:lvl1pPr>
              <a:defRPr>
                <a:solidFill>
                  <a:schemeClr val="tx2"/>
                </a:solidFill>
              </a:defRPr>
            </a:lvl1pPr>
          </a:lstStyle>
          <a:p>
            <a:pPr>
              <a:buClr>
                <a:srgbClr val="960000"/>
              </a:buClr>
            </a:pPr>
            <a:endParaRPr lang="en-US" altLang="ja-JP">
              <a:solidFill>
                <a:srgbClr val="FFFFFF"/>
              </a:solidFill>
            </a:endParaRPr>
          </a:p>
        </p:txBody>
      </p:sp>
      <p:sp>
        <p:nvSpPr>
          <p:cNvPr id="70" name="Rectangle 1091"/>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buClr>
                <a:srgbClr val="960000"/>
              </a:buClr>
            </a:pPr>
            <a:endParaRPr lang="en-US" altLang="ja-JP">
              <a:solidFill>
                <a:srgbClr val="FFFFFF"/>
              </a:solidFill>
            </a:endParaRPr>
          </a:p>
        </p:txBody>
      </p:sp>
      <p:sp>
        <p:nvSpPr>
          <p:cNvPr id="71" name="Rectangle 1095"/>
          <p:cNvSpPr>
            <a:spLocks noGrp="1" noChangeArrowheads="1"/>
          </p:cNvSpPr>
          <p:nvPr>
            <p:ph type="sldNum" sz="quarter" idx="12"/>
          </p:nvPr>
        </p:nvSpPr>
        <p:spPr/>
        <p:txBody>
          <a:bodyPr/>
          <a:lstStyle>
            <a:lvl1pPr algn="r">
              <a:defRPr/>
            </a:lvl1pPr>
          </a:lstStyle>
          <a:p>
            <a:pPr>
              <a:buClr>
                <a:srgbClr val="960000"/>
              </a:buClr>
            </a:pPr>
            <a:fld id="{251A5CA0-A996-264E-974F-72FA17AE798E}" type="slidenum">
              <a:rPr lang="en-US" altLang="ja-JP">
                <a:solidFill>
                  <a:srgbClr val="FFFFFF"/>
                </a:solidFill>
              </a:rPr>
              <a:pPr>
                <a:buClr>
                  <a:srgbClr val="960000"/>
                </a:buClr>
              </a:pPr>
              <a:t>‹#›</a:t>
            </a:fld>
            <a:endParaRPr lang="en-US" altLang="ja-JP" dirty="0">
              <a:solidFill>
                <a:srgbClr val="FFFFFF"/>
              </a:solidFill>
            </a:endParaRPr>
          </a:p>
        </p:txBody>
      </p:sp>
    </p:spTree>
    <p:extLst>
      <p:ext uri="{BB962C8B-B14F-4D97-AF65-F5344CB8AC3E}">
        <p14:creationId xmlns:p14="http://schemas.microsoft.com/office/powerpoint/2010/main" val="14905707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2"/>
          <p:cNvSpPr>
            <a:spLocks noGrp="1" noChangeArrowheads="1"/>
          </p:cNvSpPr>
          <p:nvPr>
            <p:ph type="dt" sz="half" idx="10"/>
          </p:nvPr>
        </p:nvSpPr>
        <p:spPr>
          <a:ln/>
        </p:spPr>
        <p:txBody>
          <a:bodyPr/>
          <a:lstStyle>
            <a:lvl1pPr>
              <a:defRPr/>
            </a:lvl1pPr>
          </a:lstStyle>
          <a:p>
            <a:pPr>
              <a:buClr>
                <a:srgbClr val="960000"/>
              </a:buClr>
            </a:pPr>
            <a:endParaRPr lang="en-US" altLang="ja-JP">
              <a:solidFill>
                <a:srgbClr val="FFFFFF"/>
              </a:solidFill>
            </a:endParaRPr>
          </a:p>
        </p:txBody>
      </p:sp>
      <p:sp>
        <p:nvSpPr>
          <p:cNvPr id="5" name="Rectangle 1093"/>
          <p:cNvSpPr>
            <a:spLocks noGrp="1" noChangeArrowheads="1"/>
          </p:cNvSpPr>
          <p:nvPr>
            <p:ph type="ftr" sz="quarter" idx="11"/>
          </p:nvPr>
        </p:nvSpPr>
        <p:spPr>
          <a:ln/>
        </p:spPr>
        <p:txBody>
          <a:bodyPr/>
          <a:lstStyle>
            <a:lvl1pPr>
              <a:defRPr/>
            </a:lvl1pPr>
          </a:lstStyle>
          <a:p>
            <a:pPr>
              <a:buClr>
                <a:srgbClr val="960000"/>
              </a:buClr>
            </a:pPr>
            <a:endParaRPr lang="en-US" altLang="ja-JP">
              <a:solidFill>
                <a:srgbClr val="FFFFFF"/>
              </a:solidFill>
            </a:endParaRPr>
          </a:p>
        </p:txBody>
      </p:sp>
      <p:sp>
        <p:nvSpPr>
          <p:cNvPr id="6" name="Rectangle 1094"/>
          <p:cNvSpPr>
            <a:spLocks noGrp="1" noChangeArrowheads="1"/>
          </p:cNvSpPr>
          <p:nvPr>
            <p:ph type="sldNum" sz="quarter" idx="12"/>
          </p:nvPr>
        </p:nvSpPr>
        <p:spPr>
          <a:ln/>
        </p:spPr>
        <p:txBody>
          <a:bodyPr/>
          <a:lstStyle>
            <a:lvl1pPr>
              <a:defRPr/>
            </a:lvl1pPr>
          </a:lstStyle>
          <a:p>
            <a:pPr>
              <a:buClr>
                <a:srgbClr val="960000"/>
              </a:buClr>
            </a:pPr>
            <a:fld id="{909A0F1E-0CF3-2F49-B045-1AE5648ACF25}" type="slidenum">
              <a:rPr lang="en-US" altLang="ja-JP">
                <a:solidFill>
                  <a:srgbClr val="FFFFFF"/>
                </a:solidFill>
              </a:rPr>
              <a:pPr>
                <a:buClr>
                  <a:srgbClr val="960000"/>
                </a:buClr>
              </a:pPr>
              <a:t>‹#›</a:t>
            </a:fld>
            <a:endParaRPr lang="en-US" altLang="ja-JP" dirty="0">
              <a:solidFill>
                <a:srgbClr val="FFFFFF"/>
              </a:solidFill>
            </a:endParaRPr>
          </a:p>
        </p:txBody>
      </p:sp>
    </p:spTree>
    <p:extLst>
      <p:ext uri="{BB962C8B-B14F-4D97-AF65-F5344CB8AC3E}">
        <p14:creationId xmlns:p14="http://schemas.microsoft.com/office/powerpoint/2010/main" val="3135856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dirty="0"/>
          </a:p>
        </p:txBody>
      </p:sp>
    </p:spTree>
    <p:extLst>
      <p:ext uri="{BB962C8B-B14F-4D97-AF65-F5344CB8AC3E}">
        <p14:creationId xmlns:p14="http://schemas.microsoft.com/office/powerpoint/2010/main" val="177334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92"/>
          <p:cNvSpPr>
            <a:spLocks noGrp="1" noChangeArrowheads="1"/>
          </p:cNvSpPr>
          <p:nvPr>
            <p:ph type="dt" sz="half" idx="10"/>
          </p:nvPr>
        </p:nvSpPr>
        <p:spPr>
          <a:ln/>
        </p:spPr>
        <p:txBody>
          <a:bodyPr/>
          <a:lstStyle>
            <a:lvl1pPr>
              <a:defRPr/>
            </a:lvl1pPr>
          </a:lstStyle>
          <a:p>
            <a:pPr>
              <a:buClr>
                <a:srgbClr val="960000"/>
              </a:buClr>
            </a:pPr>
            <a:endParaRPr lang="en-US" altLang="ja-JP">
              <a:solidFill>
                <a:srgbClr val="FFFFFF"/>
              </a:solidFill>
            </a:endParaRPr>
          </a:p>
        </p:txBody>
      </p:sp>
      <p:sp>
        <p:nvSpPr>
          <p:cNvPr id="5" name="Rectangle 1093"/>
          <p:cNvSpPr>
            <a:spLocks noGrp="1" noChangeArrowheads="1"/>
          </p:cNvSpPr>
          <p:nvPr>
            <p:ph type="ftr" sz="quarter" idx="11"/>
          </p:nvPr>
        </p:nvSpPr>
        <p:spPr>
          <a:ln/>
        </p:spPr>
        <p:txBody>
          <a:bodyPr/>
          <a:lstStyle>
            <a:lvl1pPr>
              <a:defRPr/>
            </a:lvl1pPr>
          </a:lstStyle>
          <a:p>
            <a:pPr>
              <a:buClr>
                <a:srgbClr val="960000"/>
              </a:buClr>
            </a:pPr>
            <a:endParaRPr lang="en-US" altLang="ja-JP">
              <a:solidFill>
                <a:srgbClr val="FFFFFF"/>
              </a:solidFill>
            </a:endParaRPr>
          </a:p>
        </p:txBody>
      </p:sp>
      <p:sp>
        <p:nvSpPr>
          <p:cNvPr id="6" name="Rectangle 1094"/>
          <p:cNvSpPr>
            <a:spLocks noGrp="1" noChangeArrowheads="1"/>
          </p:cNvSpPr>
          <p:nvPr>
            <p:ph type="sldNum" sz="quarter" idx="12"/>
          </p:nvPr>
        </p:nvSpPr>
        <p:spPr>
          <a:ln/>
        </p:spPr>
        <p:txBody>
          <a:bodyPr/>
          <a:lstStyle>
            <a:lvl1pPr>
              <a:defRPr/>
            </a:lvl1pPr>
          </a:lstStyle>
          <a:p>
            <a:pPr>
              <a:buClr>
                <a:srgbClr val="960000"/>
              </a:buClr>
            </a:pPr>
            <a:fld id="{7115DE0F-C4C8-3243-8E18-29052C49F444}" type="slidenum">
              <a:rPr lang="en-US" altLang="ja-JP">
                <a:solidFill>
                  <a:srgbClr val="FFFFFF"/>
                </a:solidFill>
              </a:rPr>
              <a:pPr>
                <a:buClr>
                  <a:srgbClr val="960000"/>
                </a:buClr>
              </a:pPr>
              <a:t>‹#›</a:t>
            </a:fld>
            <a:endParaRPr lang="en-US" altLang="ja-JP" dirty="0">
              <a:solidFill>
                <a:srgbClr val="FFFFFF"/>
              </a:solidFill>
            </a:endParaRPr>
          </a:p>
        </p:txBody>
      </p:sp>
    </p:spTree>
    <p:extLst>
      <p:ext uri="{BB962C8B-B14F-4D97-AF65-F5344CB8AC3E}">
        <p14:creationId xmlns:p14="http://schemas.microsoft.com/office/powerpoint/2010/main" val="31816980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92"/>
          <p:cNvSpPr>
            <a:spLocks noGrp="1" noChangeArrowheads="1"/>
          </p:cNvSpPr>
          <p:nvPr>
            <p:ph type="dt" sz="half" idx="10"/>
          </p:nvPr>
        </p:nvSpPr>
        <p:spPr>
          <a:ln/>
        </p:spPr>
        <p:txBody>
          <a:bodyPr/>
          <a:lstStyle>
            <a:lvl1pPr>
              <a:defRPr/>
            </a:lvl1pPr>
          </a:lstStyle>
          <a:p>
            <a:pPr>
              <a:buClr>
                <a:srgbClr val="960000"/>
              </a:buClr>
            </a:pPr>
            <a:endParaRPr lang="en-US" altLang="ja-JP">
              <a:solidFill>
                <a:srgbClr val="FFFFFF"/>
              </a:solidFill>
            </a:endParaRPr>
          </a:p>
        </p:txBody>
      </p:sp>
      <p:sp>
        <p:nvSpPr>
          <p:cNvPr id="6" name="Rectangle 1093"/>
          <p:cNvSpPr>
            <a:spLocks noGrp="1" noChangeArrowheads="1"/>
          </p:cNvSpPr>
          <p:nvPr>
            <p:ph type="ftr" sz="quarter" idx="11"/>
          </p:nvPr>
        </p:nvSpPr>
        <p:spPr>
          <a:ln/>
        </p:spPr>
        <p:txBody>
          <a:bodyPr/>
          <a:lstStyle>
            <a:lvl1pPr>
              <a:defRPr/>
            </a:lvl1pPr>
          </a:lstStyle>
          <a:p>
            <a:pPr>
              <a:buClr>
                <a:srgbClr val="960000"/>
              </a:buClr>
            </a:pPr>
            <a:endParaRPr lang="en-US" altLang="ja-JP">
              <a:solidFill>
                <a:srgbClr val="FFFFFF"/>
              </a:solidFill>
            </a:endParaRPr>
          </a:p>
        </p:txBody>
      </p:sp>
      <p:sp>
        <p:nvSpPr>
          <p:cNvPr id="7" name="Rectangle 1094"/>
          <p:cNvSpPr>
            <a:spLocks noGrp="1" noChangeArrowheads="1"/>
          </p:cNvSpPr>
          <p:nvPr>
            <p:ph type="sldNum" sz="quarter" idx="12"/>
          </p:nvPr>
        </p:nvSpPr>
        <p:spPr>
          <a:ln/>
        </p:spPr>
        <p:txBody>
          <a:bodyPr/>
          <a:lstStyle>
            <a:lvl1pPr>
              <a:defRPr/>
            </a:lvl1pPr>
          </a:lstStyle>
          <a:p>
            <a:pPr>
              <a:buClr>
                <a:srgbClr val="960000"/>
              </a:buClr>
            </a:pPr>
            <a:fld id="{89EC2690-EF66-A643-9D28-5E8BBD94AB74}" type="slidenum">
              <a:rPr lang="en-US" altLang="ja-JP">
                <a:solidFill>
                  <a:srgbClr val="FFFFFF"/>
                </a:solidFill>
              </a:rPr>
              <a:pPr>
                <a:buClr>
                  <a:srgbClr val="960000"/>
                </a:buClr>
              </a:pPr>
              <a:t>‹#›</a:t>
            </a:fld>
            <a:endParaRPr lang="en-US" altLang="ja-JP" dirty="0">
              <a:solidFill>
                <a:srgbClr val="FFFFFF"/>
              </a:solidFill>
            </a:endParaRPr>
          </a:p>
        </p:txBody>
      </p:sp>
    </p:spTree>
    <p:extLst>
      <p:ext uri="{BB962C8B-B14F-4D97-AF65-F5344CB8AC3E}">
        <p14:creationId xmlns:p14="http://schemas.microsoft.com/office/powerpoint/2010/main" val="5449427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92"/>
          <p:cNvSpPr>
            <a:spLocks noGrp="1" noChangeArrowheads="1"/>
          </p:cNvSpPr>
          <p:nvPr>
            <p:ph type="dt" sz="half" idx="10"/>
          </p:nvPr>
        </p:nvSpPr>
        <p:spPr>
          <a:ln/>
        </p:spPr>
        <p:txBody>
          <a:bodyPr/>
          <a:lstStyle>
            <a:lvl1pPr>
              <a:defRPr/>
            </a:lvl1pPr>
          </a:lstStyle>
          <a:p>
            <a:pPr>
              <a:buClr>
                <a:srgbClr val="960000"/>
              </a:buClr>
            </a:pPr>
            <a:endParaRPr lang="en-US" altLang="ja-JP">
              <a:solidFill>
                <a:srgbClr val="FFFFFF"/>
              </a:solidFill>
            </a:endParaRPr>
          </a:p>
        </p:txBody>
      </p:sp>
      <p:sp>
        <p:nvSpPr>
          <p:cNvPr id="8" name="Rectangle 1093"/>
          <p:cNvSpPr>
            <a:spLocks noGrp="1" noChangeArrowheads="1"/>
          </p:cNvSpPr>
          <p:nvPr>
            <p:ph type="ftr" sz="quarter" idx="11"/>
          </p:nvPr>
        </p:nvSpPr>
        <p:spPr>
          <a:ln/>
        </p:spPr>
        <p:txBody>
          <a:bodyPr/>
          <a:lstStyle>
            <a:lvl1pPr>
              <a:defRPr/>
            </a:lvl1pPr>
          </a:lstStyle>
          <a:p>
            <a:pPr>
              <a:buClr>
                <a:srgbClr val="960000"/>
              </a:buClr>
            </a:pPr>
            <a:endParaRPr lang="en-US" altLang="ja-JP">
              <a:solidFill>
                <a:srgbClr val="FFFFFF"/>
              </a:solidFill>
            </a:endParaRPr>
          </a:p>
        </p:txBody>
      </p:sp>
      <p:sp>
        <p:nvSpPr>
          <p:cNvPr id="9" name="Rectangle 1094"/>
          <p:cNvSpPr>
            <a:spLocks noGrp="1" noChangeArrowheads="1"/>
          </p:cNvSpPr>
          <p:nvPr>
            <p:ph type="sldNum" sz="quarter" idx="12"/>
          </p:nvPr>
        </p:nvSpPr>
        <p:spPr>
          <a:ln/>
        </p:spPr>
        <p:txBody>
          <a:bodyPr/>
          <a:lstStyle>
            <a:lvl1pPr>
              <a:defRPr/>
            </a:lvl1pPr>
          </a:lstStyle>
          <a:p>
            <a:pPr>
              <a:buClr>
                <a:srgbClr val="960000"/>
              </a:buClr>
            </a:pPr>
            <a:fld id="{F0593410-CC64-DD4B-B900-2211496A5680}" type="slidenum">
              <a:rPr lang="en-US" altLang="ja-JP">
                <a:solidFill>
                  <a:srgbClr val="FFFFFF"/>
                </a:solidFill>
              </a:rPr>
              <a:pPr>
                <a:buClr>
                  <a:srgbClr val="960000"/>
                </a:buClr>
              </a:pPr>
              <a:t>‹#›</a:t>
            </a:fld>
            <a:endParaRPr lang="en-US" altLang="ja-JP" dirty="0">
              <a:solidFill>
                <a:srgbClr val="FFFFFF"/>
              </a:solidFill>
            </a:endParaRPr>
          </a:p>
        </p:txBody>
      </p:sp>
    </p:spTree>
    <p:extLst>
      <p:ext uri="{BB962C8B-B14F-4D97-AF65-F5344CB8AC3E}">
        <p14:creationId xmlns:p14="http://schemas.microsoft.com/office/powerpoint/2010/main" val="29901444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92"/>
          <p:cNvSpPr>
            <a:spLocks noGrp="1" noChangeArrowheads="1"/>
          </p:cNvSpPr>
          <p:nvPr>
            <p:ph type="dt" sz="half" idx="10"/>
          </p:nvPr>
        </p:nvSpPr>
        <p:spPr>
          <a:ln/>
        </p:spPr>
        <p:txBody>
          <a:bodyPr/>
          <a:lstStyle>
            <a:lvl1pPr>
              <a:defRPr/>
            </a:lvl1pPr>
          </a:lstStyle>
          <a:p>
            <a:pPr>
              <a:buClr>
                <a:srgbClr val="960000"/>
              </a:buClr>
            </a:pPr>
            <a:endParaRPr lang="en-US" altLang="ja-JP">
              <a:solidFill>
                <a:srgbClr val="FFFFFF"/>
              </a:solidFill>
            </a:endParaRPr>
          </a:p>
        </p:txBody>
      </p:sp>
      <p:sp>
        <p:nvSpPr>
          <p:cNvPr id="4" name="Rectangle 1093"/>
          <p:cNvSpPr>
            <a:spLocks noGrp="1" noChangeArrowheads="1"/>
          </p:cNvSpPr>
          <p:nvPr>
            <p:ph type="ftr" sz="quarter" idx="11"/>
          </p:nvPr>
        </p:nvSpPr>
        <p:spPr>
          <a:ln/>
        </p:spPr>
        <p:txBody>
          <a:bodyPr/>
          <a:lstStyle>
            <a:lvl1pPr>
              <a:defRPr/>
            </a:lvl1pPr>
          </a:lstStyle>
          <a:p>
            <a:pPr>
              <a:buClr>
                <a:srgbClr val="960000"/>
              </a:buClr>
            </a:pPr>
            <a:endParaRPr lang="en-US" altLang="ja-JP">
              <a:solidFill>
                <a:srgbClr val="FFFFFF"/>
              </a:solidFill>
            </a:endParaRPr>
          </a:p>
        </p:txBody>
      </p:sp>
      <p:sp>
        <p:nvSpPr>
          <p:cNvPr id="5" name="Rectangle 1094"/>
          <p:cNvSpPr>
            <a:spLocks noGrp="1" noChangeArrowheads="1"/>
          </p:cNvSpPr>
          <p:nvPr>
            <p:ph type="sldNum" sz="quarter" idx="12"/>
          </p:nvPr>
        </p:nvSpPr>
        <p:spPr>
          <a:ln/>
        </p:spPr>
        <p:txBody>
          <a:bodyPr/>
          <a:lstStyle>
            <a:lvl1pPr>
              <a:defRPr/>
            </a:lvl1pPr>
          </a:lstStyle>
          <a:p>
            <a:pPr>
              <a:buClr>
                <a:srgbClr val="960000"/>
              </a:buClr>
            </a:pPr>
            <a:fld id="{F8009416-B6EB-8C48-AC12-7060F220A875}" type="slidenum">
              <a:rPr lang="en-US" altLang="ja-JP">
                <a:solidFill>
                  <a:srgbClr val="FFFFFF"/>
                </a:solidFill>
              </a:rPr>
              <a:pPr>
                <a:buClr>
                  <a:srgbClr val="960000"/>
                </a:buClr>
              </a:pPr>
              <a:t>‹#›</a:t>
            </a:fld>
            <a:endParaRPr lang="en-US" altLang="ja-JP" dirty="0">
              <a:solidFill>
                <a:srgbClr val="FFFFFF"/>
              </a:solidFill>
            </a:endParaRPr>
          </a:p>
        </p:txBody>
      </p:sp>
    </p:spTree>
    <p:extLst>
      <p:ext uri="{BB962C8B-B14F-4D97-AF65-F5344CB8AC3E}">
        <p14:creationId xmlns:p14="http://schemas.microsoft.com/office/powerpoint/2010/main" val="38255921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92"/>
          <p:cNvSpPr>
            <a:spLocks noGrp="1" noChangeArrowheads="1"/>
          </p:cNvSpPr>
          <p:nvPr>
            <p:ph type="dt" sz="half" idx="10"/>
          </p:nvPr>
        </p:nvSpPr>
        <p:spPr>
          <a:ln/>
        </p:spPr>
        <p:txBody>
          <a:bodyPr/>
          <a:lstStyle>
            <a:lvl1pPr>
              <a:defRPr/>
            </a:lvl1pPr>
          </a:lstStyle>
          <a:p>
            <a:pPr>
              <a:buClr>
                <a:srgbClr val="960000"/>
              </a:buClr>
            </a:pPr>
            <a:endParaRPr lang="en-US" altLang="ja-JP">
              <a:solidFill>
                <a:srgbClr val="FFFFFF"/>
              </a:solidFill>
            </a:endParaRPr>
          </a:p>
        </p:txBody>
      </p:sp>
      <p:sp>
        <p:nvSpPr>
          <p:cNvPr id="3" name="Rectangle 1093"/>
          <p:cNvSpPr>
            <a:spLocks noGrp="1" noChangeArrowheads="1"/>
          </p:cNvSpPr>
          <p:nvPr>
            <p:ph type="ftr" sz="quarter" idx="11"/>
          </p:nvPr>
        </p:nvSpPr>
        <p:spPr>
          <a:ln/>
        </p:spPr>
        <p:txBody>
          <a:bodyPr/>
          <a:lstStyle>
            <a:lvl1pPr>
              <a:defRPr/>
            </a:lvl1pPr>
          </a:lstStyle>
          <a:p>
            <a:pPr>
              <a:buClr>
                <a:srgbClr val="960000"/>
              </a:buClr>
            </a:pPr>
            <a:endParaRPr lang="en-US" altLang="ja-JP">
              <a:solidFill>
                <a:srgbClr val="FFFFFF"/>
              </a:solidFill>
            </a:endParaRPr>
          </a:p>
        </p:txBody>
      </p:sp>
      <p:sp>
        <p:nvSpPr>
          <p:cNvPr id="4" name="Rectangle 1094"/>
          <p:cNvSpPr>
            <a:spLocks noGrp="1" noChangeArrowheads="1"/>
          </p:cNvSpPr>
          <p:nvPr>
            <p:ph type="sldNum" sz="quarter" idx="12"/>
          </p:nvPr>
        </p:nvSpPr>
        <p:spPr>
          <a:ln/>
        </p:spPr>
        <p:txBody>
          <a:bodyPr/>
          <a:lstStyle>
            <a:lvl1pPr>
              <a:defRPr/>
            </a:lvl1pPr>
          </a:lstStyle>
          <a:p>
            <a:pPr>
              <a:buClr>
                <a:srgbClr val="960000"/>
              </a:buClr>
            </a:pPr>
            <a:fld id="{763F51CB-0AE9-E94B-AC97-744A7E77CB97}" type="slidenum">
              <a:rPr lang="en-US" altLang="ja-JP">
                <a:solidFill>
                  <a:srgbClr val="FFFFFF"/>
                </a:solidFill>
              </a:rPr>
              <a:pPr>
                <a:buClr>
                  <a:srgbClr val="960000"/>
                </a:buClr>
              </a:pPr>
              <a:t>‹#›</a:t>
            </a:fld>
            <a:endParaRPr lang="en-US" altLang="ja-JP" dirty="0">
              <a:solidFill>
                <a:srgbClr val="FFFFFF"/>
              </a:solidFill>
            </a:endParaRPr>
          </a:p>
        </p:txBody>
      </p:sp>
    </p:spTree>
    <p:extLst>
      <p:ext uri="{BB962C8B-B14F-4D97-AF65-F5344CB8AC3E}">
        <p14:creationId xmlns:p14="http://schemas.microsoft.com/office/powerpoint/2010/main" val="39523023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92"/>
          <p:cNvSpPr>
            <a:spLocks noGrp="1" noChangeArrowheads="1"/>
          </p:cNvSpPr>
          <p:nvPr>
            <p:ph type="dt" sz="half" idx="10"/>
          </p:nvPr>
        </p:nvSpPr>
        <p:spPr>
          <a:ln/>
        </p:spPr>
        <p:txBody>
          <a:bodyPr/>
          <a:lstStyle>
            <a:lvl1pPr>
              <a:defRPr/>
            </a:lvl1pPr>
          </a:lstStyle>
          <a:p>
            <a:pPr>
              <a:buClr>
                <a:srgbClr val="960000"/>
              </a:buClr>
            </a:pPr>
            <a:endParaRPr lang="en-US" altLang="ja-JP">
              <a:solidFill>
                <a:srgbClr val="FFFFFF"/>
              </a:solidFill>
            </a:endParaRPr>
          </a:p>
        </p:txBody>
      </p:sp>
      <p:sp>
        <p:nvSpPr>
          <p:cNvPr id="6" name="Rectangle 1093"/>
          <p:cNvSpPr>
            <a:spLocks noGrp="1" noChangeArrowheads="1"/>
          </p:cNvSpPr>
          <p:nvPr>
            <p:ph type="ftr" sz="quarter" idx="11"/>
          </p:nvPr>
        </p:nvSpPr>
        <p:spPr>
          <a:ln/>
        </p:spPr>
        <p:txBody>
          <a:bodyPr/>
          <a:lstStyle>
            <a:lvl1pPr>
              <a:defRPr/>
            </a:lvl1pPr>
          </a:lstStyle>
          <a:p>
            <a:pPr>
              <a:buClr>
                <a:srgbClr val="960000"/>
              </a:buClr>
            </a:pPr>
            <a:endParaRPr lang="en-US" altLang="ja-JP">
              <a:solidFill>
                <a:srgbClr val="FFFFFF"/>
              </a:solidFill>
            </a:endParaRPr>
          </a:p>
        </p:txBody>
      </p:sp>
      <p:sp>
        <p:nvSpPr>
          <p:cNvPr id="7" name="Rectangle 1094"/>
          <p:cNvSpPr>
            <a:spLocks noGrp="1" noChangeArrowheads="1"/>
          </p:cNvSpPr>
          <p:nvPr>
            <p:ph type="sldNum" sz="quarter" idx="12"/>
          </p:nvPr>
        </p:nvSpPr>
        <p:spPr>
          <a:ln/>
        </p:spPr>
        <p:txBody>
          <a:bodyPr/>
          <a:lstStyle>
            <a:lvl1pPr>
              <a:defRPr/>
            </a:lvl1pPr>
          </a:lstStyle>
          <a:p>
            <a:pPr>
              <a:buClr>
                <a:srgbClr val="960000"/>
              </a:buClr>
            </a:pPr>
            <a:fld id="{E0D98EFD-3817-AD49-842A-609DCDBE2676}" type="slidenum">
              <a:rPr lang="en-US" altLang="ja-JP">
                <a:solidFill>
                  <a:srgbClr val="FFFFFF"/>
                </a:solidFill>
              </a:rPr>
              <a:pPr>
                <a:buClr>
                  <a:srgbClr val="960000"/>
                </a:buClr>
              </a:pPr>
              <a:t>‹#›</a:t>
            </a:fld>
            <a:endParaRPr lang="en-US" altLang="ja-JP" dirty="0">
              <a:solidFill>
                <a:srgbClr val="FFFFFF"/>
              </a:solidFill>
            </a:endParaRPr>
          </a:p>
        </p:txBody>
      </p:sp>
    </p:spTree>
    <p:extLst>
      <p:ext uri="{BB962C8B-B14F-4D97-AF65-F5344CB8AC3E}">
        <p14:creationId xmlns:p14="http://schemas.microsoft.com/office/powerpoint/2010/main" val="18355546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92"/>
          <p:cNvSpPr>
            <a:spLocks noGrp="1" noChangeArrowheads="1"/>
          </p:cNvSpPr>
          <p:nvPr>
            <p:ph type="dt" sz="half" idx="10"/>
          </p:nvPr>
        </p:nvSpPr>
        <p:spPr>
          <a:ln/>
        </p:spPr>
        <p:txBody>
          <a:bodyPr/>
          <a:lstStyle>
            <a:lvl1pPr>
              <a:defRPr/>
            </a:lvl1pPr>
          </a:lstStyle>
          <a:p>
            <a:pPr>
              <a:buClr>
                <a:srgbClr val="960000"/>
              </a:buClr>
            </a:pPr>
            <a:endParaRPr lang="en-US" altLang="ja-JP">
              <a:solidFill>
                <a:srgbClr val="FFFFFF"/>
              </a:solidFill>
            </a:endParaRPr>
          </a:p>
        </p:txBody>
      </p:sp>
      <p:sp>
        <p:nvSpPr>
          <p:cNvPr id="6" name="Rectangle 1093"/>
          <p:cNvSpPr>
            <a:spLocks noGrp="1" noChangeArrowheads="1"/>
          </p:cNvSpPr>
          <p:nvPr>
            <p:ph type="ftr" sz="quarter" idx="11"/>
          </p:nvPr>
        </p:nvSpPr>
        <p:spPr>
          <a:ln/>
        </p:spPr>
        <p:txBody>
          <a:bodyPr/>
          <a:lstStyle>
            <a:lvl1pPr>
              <a:defRPr/>
            </a:lvl1pPr>
          </a:lstStyle>
          <a:p>
            <a:pPr>
              <a:buClr>
                <a:srgbClr val="960000"/>
              </a:buClr>
            </a:pPr>
            <a:endParaRPr lang="en-US" altLang="ja-JP">
              <a:solidFill>
                <a:srgbClr val="FFFFFF"/>
              </a:solidFill>
            </a:endParaRPr>
          </a:p>
        </p:txBody>
      </p:sp>
      <p:sp>
        <p:nvSpPr>
          <p:cNvPr id="7" name="Rectangle 1094"/>
          <p:cNvSpPr>
            <a:spLocks noGrp="1" noChangeArrowheads="1"/>
          </p:cNvSpPr>
          <p:nvPr>
            <p:ph type="sldNum" sz="quarter" idx="12"/>
          </p:nvPr>
        </p:nvSpPr>
        <p:spPr>
          <a:ln/>
        </p:spPr>
        <p:txBody>
          <a:bodyPr/>
          <a:lstStyle>
            <a:lvl1pPr>
              <a:defRPr/>
            </a:lvl1pPr>
          </a:lstStyle>
          <a:p>
            <a:pPr>
              <a:buClr>
                <a:srgbClr val="960000"/>
              </a:buClr>
            </a:pPr>
            <a:fld id="{6D220877-0535-B04F-8556-F8505F685112}" type="slidenum">
              <a:rPr lang="en-US" altLang="ja-JP">
                <a:solidFill>
                  <a:srgbClr val="FFFFFF"/>
                </a:solidFill>
              </a:rPr>
              <a:pPr>
                <a:buClr>
                  <a:srgbClr val="960000"/>
                </a:buClr>
              </a:pPr>
              <a:t>‹#›</a:t>
            </a:fld>
            <a:endParaRPr lang="en-US" altLang="ja-JP" dirty="0">
              <a:solidFill>
                <a:srgbClr val="FFFFFF"/>
              </a:solidFill>
            </a:endParaRPr>
          </a:p>
        </p:txBody>
      </p:sp>
    </p:spTree>
    <p:extLst>
      <p:ext uri="{BB962C8B-B14F-4D97-AF65-F5344CB8AC3E}">
        <p14:creationId xmlns:p14="http://schemas.microsoft.com/office/powerpoint/2010/main" val="18680768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2"/>
          <p:cNvSpPr>
            <a:spLocks noGrp="1" noChangeArrowheads="1"/>
          </p:cNvSpPr>
          <p:nvPr>
            <p:ph type="dt" sz="half" idx="10"/>
          </p:nvPr>
        </p:nvSpPr>
        <p:spPr>
          <a:ln/>
        </p:spPr>
        <p:txBody>
          <a:bodyPr/>
          <a:lstStyle>
            <a:lvl1pPr>
              <a:defRPr/>
            </a:lvl1pPr>
          </a:lstStyle>
          <a:p>
            <a:pPr>
              <a:buClr>
                <a:srgbClr val="960000"/>
              </a:buClr>
            </a:pPr>
            <a:endParaRPr lang="en-US" altLang="ja-JP">
              <a:solidFill>
                <a:srgbClr val="FFFFFF"/>
              </a:solidFill>
            </a:endParaRPr>
          </a:p>
        </p:txBody>
      </p:sp>
      <p:sp>
        <p:nvSpPr>
          <p:cNvPr id="5" name="Rectangle 1093"/>
          <p:cNvSpPr>
            <a:spLocks noGrp="1" noChangeArrowheads="1"/>
          </p:cNvSpPr>
          <p:nvPr>
            <p:ph type="ftr" sz="quarter" idx="11"/>
          </p:nvPr>
        </p:nvSpPr>
        <p:spPr>
          <a:ln/>
        </p:spPr>
        <p:txBody>
          <a:bodyPr/>
          <a:lstStyle>
            <a:lvl1pPr>
              <a:defRPr/>
            </a:lvl1pPr>
          </a:lstStyle>
          <a:p>
            <a:pPr>
              <a:buClr>
                <a:srgbClr val="960000"/>
              </a:buClr>
            </a:pPr>
            <a:endParaRPr lang="en-US" altLang="ja-JP">
              <a:solidFill>
                <a:srgbClr val="FFFFFF"/>
              </a:solidFill>
            </a:endParaRPr>
          </a:p>
        </p:txBody>
      </p:sp>
      <p:sp>
        <p:nvSpPr>
          <p:cNvPr id="6" name="Rectangle 1094"/>
          <p:cNvSpPr>
            <a:spLocks noGrp="1" noChangeArrowheads="1"/>
          </p:cNvSpPr>
          <p:nvPr>
            <p:ph type="sldNum" sz="quarter" idx="12"/>
          </p:nvPr>
        </p:nvSpPr>
        <p:spPr>
          <a:ln/>
        </p:spPr>
        <p:txBody>
          <a:bodyPr/>
          <a:lstStyle>
            <a:lvl1pPr>
              <a:defRPr/>
            </a:lvl1pPr>
          </a:lstStyle>
          <a:p>
            <a:pPr>
              <a:buClr>
                <a:srgbClr val="960000"/>
              </a:buClr>
            </a:pPr>
            <a:fld id="{4D6D3825-CF49-7C4D-889B-6B00CB97A1AA}" type="slidenum">
              <a:rPr lang="en-US" altLang="ja-JP">
                <a:solidFill>
                  <a:srgbClr val="FFFFFF"/>
                </a:solidFill>
              </a:rPr>
              <a:pPr>
                <a:buClr>
                  <a:srgbClr val="960000"/>
                </a:buClr>
              </a:pPr>
              <a:t>‹#›</a:t>
            </a:fld>
            <a:endParaRPr lang="en-US" altLang="ja-JP" dirty="0">
              <a:solidFill>
                <a:srgbClr val="FFFFFF"/>
              </a:solidFill>
            </a:endParaRPr>
          </a:p>
        </p:txBody>
      </p:sp>
    </p:spTree>
    <p:extLst>
      <p:ext uri="{BB962C8B-B14F-4D97-AF65-F5344CB8AC3E}">
        <p14:creationId xmlns:p14="http://schemas.microsoft.com/office/powerpoint/2010/main" val="42749455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2"/>
          <p:cNvSpPr>
            <a:spLocks noGrp="1" noChangeArrowheads="1"/>
          </p:cNvSpPr>
          <p:nvPr>
            <p:ph type="dt" sz="half" idx="10"/>
          </p:nvPr>
        </p:nvSpPr>
        <p:spPr>
          <a:ln/>
        </p:spPr>
        <p:txBody>
          <a:bodyPr/>
          <a:lstStyle>
            <a:lvl1pPr>
              <a:defRPr/>
            </a:lvl1pPr>
          </a:lstStyle>
          <a:p>
            <a:pPr>
              <a:buClr>
                <a:srgbClr val="960000"/>
              </a:buClr>
            </a:pPr>
            <a:endParaRPr lang="en-US" altLang="ja-JP">
              <a:solidFill>
                <a:srgbClr val="FFFFFF"/>
              </a:solidFill>
            </a:endParaRPr>
          </a:p>
        </p:txBody>
      </p:sp>
      <p:sp>
        <p:nvSpPr>
          <p:cNvPr id="5" name="Rectangle 1093"/>
          <p:cNvSpPr>
            <a:spLocks noGrp="1" noChangeArrowheads="1"/>
          </p:cNvSpPr>
          <p:nvPr>
            <p:ph type="ftr" sz="quarter" idx="11"/>
          </p:nvPr>
        </p:nvSpPr>
        <p:spPr>
          <a:ln/>
        </p:spPr>
        <p:txBody>
          <a:bodyPr/>
          <a:lstStyle>
            <a:lvl1pPr>
              <a:defRPr/>
            </a:lvl1pPr>
          </a:lstStyle>
          <a:p>
            <a:pPr>
              <a:buClr>
                <a:srgbClr val="960000"/>
              </a:buClr>
            </a:pPr>
            <a:endParaRPr lang="en-US" altLang="ja-JP">
              <a:solidFill>
                <a:srgbClr val="FFFFFF"/>
              </a:solidFill>
            </a:endParaRPr>
          </a:p>
        </p:txBody>
      </p:sp>
      <p:sp>
        <p:nvSpPr>
          <p:cNvPr id="6" name="Rectangle 1094"/>
          <p:cNvSpPr>
            <a:spLocks noGrp="1" noChangeArrowheads="1"/>
          </p:cNvSpPr>
          <p:nvPr>
            <p:ph type="sldNum" sz="quarter" idx="12"/>
          </p:nvPr>
        </p:nvSpPr>
        <p:spPr>
          <a:ln/>
        </p:spPr>
        <p:txBody>
          <a:bodyPr/>
          <a:lstStyle>
            <a:lvl1pPr>
              <a:defRPr/>
            </a:lvl1pPr>
          </a:lstStyle>
          <a:p>
            <a:pPr>
              <a:buClr>
                <a:srgbClr val="960000"/>
              </a:buClr>
            </a:pPr>
            <a:fld id="{E88ADFF9-45BE-A644-9840-B61BB70E3B03}" type="slidenum">
              <a:rPr lang="en-US" altLang="ja-JP">
                <a:solidFill>
                  <a:srgbClr val="FFFFFF"/>
                </a:solidFill>
              </a:rPr>
              <a:pPr>
                <a:buClr>
                  <a:srgbClr val="960000"/>
                </a:buClr>
              </a:pPr>
              <a:t>‹#›</a:t>
            </a:fld>
            <a:endParaRPr lang="en-US" altLang="ja-JP" dirty="0">
              <a:solidFill>
                <a:srgbClr val="FFFFFF"/>
              </a:solidFill>
            </a:endParaRPr>
          </a:p>
        </p:txBody>
      </p:sp>
    </p:spTree>
    <p:extLst>
      <p:ext uri="{BB962C8B-B14F-4D97-AF65-F5344CB8AC3E}">
        <p14:creationId xmlns:p14="http://schemas.microsoft.com/office/powerpoint/2010/main" val="18444824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a typeface="SimSun" charset="0"/>
                <a:cs typeface="SimSun"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a typeface="SimSun" charset="0"/>
                <a:cs typeface="SimSun"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p:spPr>
          <p:txBody>
            <a:bodyPr wrap="none" anchor="ctr"/>
            <a:lstStyle/>
            <a:p>
              <a:pPr algn="r" defTabSz="914400" eaLnBrk="0" fontAlgn="base" hangingPunct="0">
                <a:spcBef>
                  <a:spcPct val="0"/>
                </a:spcBef>
                <a:spcAft>
                  <a:spcPct val="0"/>
                </a:spcAft>
                <a:defRPr/>
              </a:pPr>
              <a:endParaRPr lang="en-US" sz="1400">
                <a:solidFill>
                  <a:srgbClr val="000000"/>
                </a:solidFill>
                <a:latin typeface="Arial Narrow" pitchFamily="-108" charset="0"/>
                <a:ea typeface="Times New Roman" pitchFamily="-108" charset="0"/>
                <a:cs typeface="Times New Roman" pitchFamily="-108"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a typeface="SimSun" charset="0"/>
                <a:cs typeface="SimSun"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p:spPr>
          <p:txBody>
            <a:bodyPr wrap="none" anchor="ctr"/>
            <a:lstStyle/>
            <a:p>
              <a:pPr algn="r" defTabSz="914400" eaLnBrk="0" fontAlgn="base" hangingPunct="0">
                <a:spcBef>
                  <a:spcPct val="0"/>
                </a:spcBef>
                <a:spcAft>
                  <a:spcPct val="0"/>
                </a:spcAft>
                <a:defRPr/>
              </a:pPr>
              <a:endParaRPr lang="en-US" sz="1400">
                <a:solidFill>
                  <a:srgbClr val="000000"/>
                </a:solidFill>
                <a:latin typeface="Arial Narrow" pitchFamily="-108" charset="0"/>
                <a:ea typeface="Times New Roman" pitchFamily="-108" charset="0"/>
                <a:cs typeface="Times New Roman" pitchFamily="-108"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000"/>
              </a:schemeClr>
            </a:solidFill>
            <a:ln w="9525">
              <a:noFill/>
              <a:miter lim="800000"/>
              <a:headEnd/>
              <a:tailEnd/>
            </a:ln>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a typeface="SimSun" charset="0"/>
                <a:cs typeface="SimSun" charset="0"/>
              </a:endParaRPr>
            </a:p>
          </p:txBody>
        </p:sp>
      </p:grpSp>
      <p:sp>
        <p:nvSpPr>
          <p:cNvPr id="334857"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34858"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buClr>
                <a:srgbClr val="808000"/>
              </a:buClr>
            </a:pPr>
            <a:endParaRPr lang="zh-CN" alt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buClr>
                <a:srgbClr val="808000"/>
              </a:buClr>
            </a:pPr>
            <a:endParaRPr lang="zh-CN" alt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buClr>
                <a:srgbClr val="808000"/>
              </a:buClr>
            </a:pPr>
            <a:fld id="{79687C83-55EF-0D4B-A9F8-C2FD8BCF9285}" type="slidenum">
              <a:rPr lang="zh-CN" altLang="en-US"/>
              <a:pPr>
                <a:buClr>
                  <a:srgbClr val="808000"/>
                </a:buClr>
              </a:pPr>
              <a:t>‹#›</a:t>
            </a:fld>
            <a:endParaRPr lang="en-US" altLang="zh-CN" dirty="0"/>
          </a:p>
        </p:txBody>
      </p:sp>
    </p:spTree>
    <p:extLst>
      <p:ext uri="{BB962C8B-B14F-4D97-AF65-F5344CB8AC3E}">
        <p14:creationId xmlns:p14="http://schemas.microsoft.com/office/powerpoint/2010/main" val="782594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dirty="0"/>
          </a:p>
        </p:txBody>
      </p:sp>
    </p:spTree>
    <p:extLst>
      <p:ext uri="{BB962C8B-B14F-4D97-AF65-F5344CB8AC3E}">
        <p14:creationId xmlns:p14="http://schemas.microsoft.com/office/powerpoint/2010/main" val="18650072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4"/>
          <p:cNvSpPr>
            <a:spLocks noGrp="1" noChangeArrowheads="1"/>
          </p:cNvSpPr>
          <p:nvPr>
            <p:ph type="dt" sz="half" idx="10"/>
          </p:nvPr>
        </p:nvSpPr>
        <p:spPr>
          <a:ln/>
        </p:spPr>
        <p:txBody>
          <a:bodyPr/>
          <a:lstStyle>
            <a:lvl1pPr>
              <a:defRPr/>
            </a:lvl1pPr>
          </a:lstStyle>
          <a:p>
            <a:pPr>
              <a:buClr>
                <a:srgbClr val="808000"/>
              </a:buClr>
            </a:pPr>
            <a:endParaRPr lang="zh-CN" altLang="en-US">
              <a:solidFill>
                <a:srgbClr val="003300"/>
              </a:solidFill>
            </a:endParaRPr>
          </a:p>
        </p:txBody>
      </p:sp>
      <p:sp>
        <p:nvSpPr>
          <p:cNvPr id="5" name="Rectangle 1035"/>
          <p:cNvSpPr>
            <a:spLocks noGrp="1" noChangeArrowheads="1"/>
          </p:cNvSpPr>
          <p:nvPr>
            <p:ph type="ftr" sz="quarter" idx="11"/>
          </p:nvPr>
        </p:nvSpPr>
        <p:spPr>
          <a:ln/>
        </p:spPr>
        <p:txBody>
          <a:bodyPr/>
          <a:lstStyle>
            <a:lvl1pPr>
              <a:defRPr/>
            </a:lvl1pPr>
          </a:lstStyle>
          <a:p>
            <a:pPr>
              <a:buClr>
                <a:srgbClr val="808000"/>
              </a:buClr>
            </a:pPr>
            <a:endParaRPr lang="zh-CN" altLang="en-US">
              <a:solidFill>
                <a:srgbClr val="003300"/>
              </a:solidFill>
            </a:endParaRPr>
          </a:p>
        </p:txBody>
      </p:sp>
      <p:sp>
        <p:nvSpPr>
          <p:cNvPr id="6" name="Rectangle 1036"/>
          <p:cNvSpPr>
            <a:spLocks noGrp="1" noChangeArrowheads="1"/>
          </p:cNvSpPr>
          <p:nvPr>
            <p:ph type="sldNum" sz="quarter" idx="12"/>
          </p:nvPr>
        </p:nvSpPr>
        <p:spPr>
          <a:ln/>
        </p:spPr>
        <p:txBody>
          <a:bodyPr/>
          <a:lstStyle>
            <a:lvl1pPr>
              <a:defRPr/>
            </a:lvl1pPr>
          </a:lstStyle>
          <a:p>
            <a:pPr>
              <a:buClr>
                <a:srgbClr val="808000"/>
              </a:buClr>
            </a:pPr>
            <a:fld id="{0884A35A-8016-D445-A8D3-ECAC8CCD6517}" type="slidenum">
              <a:rPr lang="zh-CN" altLang="en-US">
                <a:solidFill>
                  <a:srgbClr val="003300"/>
                </a:solidFill>
              </a:rPr>
              <a:pPr>
                <a:buClr>
                  <a:srgbClr val="808000"/>
                </a:buClr>
              </a:pPr>
              <a:t>‹#›</a:t>
            </a:fld>
            <a:endParaRPr lang="en-US" altLang="zh-CN" dirty="0">
              <a:solidFill>
                <a:srgbClr val="003300"/>
              </a:solidFill>
            </a:endParaRPr>
          </a:p>
        </p:txBody>
      </p:sp>
    </p:spTree>
    <p:extLst>
      <p:ext uri="{BB962C8B-B14F-4D97-AF65-F5344CB8AC3E}">
        <p14:creationId xmlns:p14="http://schemas.microsoft.com/office/powerpoint/2010/main" val="9860173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4"/>
          <p:cNvSpPr>
            <a:spLocks noGrp="1" noChangeArrowheads="1"/>
          </p:cNvSpPr>
          <p:nvPr>
            <p:ph type="dt" sz="half" idx="10"/>
          </p:nvPr>
        </p:nvSpPr>
        <p:spPr>
          <a:ln/>
        </p:spPr>
        <p:txBody>
          <a:bodyPr/>
          <a:lstStyle>
            <a:lvl1pPr>
              <a:defRPr/>
            </a:lvl1pPr>
          </a:lstStyle>
          <a:p>
            <a:pPr>
              <a:buClr>
                <a:srgbClr val="808000"/>
              </a:buClr>
            </a:pPr>
            <a:endParaRPr lang="zh-CN" altLang="en-US">
              <a:solidFill>
                <a:srgbClr val="003300"/>
              </a:solidFill>
            </a:endParaRPr>
          </a:p>
        </p:txBody>
      </p:sp>
      <p:sp>
        <p:nvSpPr>
          <p:cNvPr id="5" name="Rectangle 1035"/>
          <p:cNvSpPr>
            <a:spLocks noGrp="1" noChangeArrowheads="1"/>
          </p:cNvSpPr>
          <p:nvPr>
            <p:ph type="ftr" sz="quarter" idx="11"/>
          </p:nvPr>
        </p:nvSpPr>
        <p:spPr>
          <a:ln/>
        </p:spPr>
        <p:txBody>
          <a:bodyPr/>
          <a:lstStyle>
            <a:lvl1pPr>
              <a:defRPr/>
            </a:lvl1pPr>
          </a:lstStyle>
          <a:p>
            <a:pPr>
              <a:buClr>
                <a:srgbClr val="808000"/>
              </a:buClr>
            </a:pPr>
            <a:endParaRPr lang="zh-CN" altLang="en-US">
              <a:solidFill>
                <a:srgbClr val="003300"/>
              </a:solidFill>
            </a:endParaRPr>
          </a:p>
        </p:txBody>
      </p:sp>
      <p:sp>
        <p:nvSpPr>
          <p:cNvPr id="6" name="Rectangle 1036"/>
          <p:cNvSpPr>
            <a:spLocks noGrp="1" noChangeArrowheads="1"/>
          </p:cNvSpPr>
          <p:nvPr>
            <p:ph type="sldNum" sz="quarter" idx="12"/>
          </p:nvPr>
        </p:nvSpPr>
        <p:spPr>
          <a:ln/>
        </p:spPr>
        <p:txBody>
          <a:bodyPr/>
          <a:lstStyle>
            <a:lvl1pPr>
              <a:defRPr/>
            </a:lvl1pPr>
          </a:lstStyle>
          <a:p>
            <a:pPr>
              <a:buClr>
                <a:srgbClr val="808000"/>
              </a:buClr>
            </a:pPr>
            <a:fld id="{8760C6BD-43D8-5A47-8FBA-5CA1F3425C0B}" type="slidenum">
              <a:rPr lang="zh-CN" altLang="en-US">
                <a:solidFill>
                  <a:srgbClr val="003300"/>
                </a:solidFill>
              </a:rPr>
              <a:pPr>
                <a:buClr>
                  <a:srgbClr val="808000"/>
                </a:buClr>
              </a:pPr>
              <a:t>‹#›</a:t>
            </a:fld>
            <a:endParaRPr lang="en-US" altLang="zh-CN" dirty="0">
              <a:solidFill>
                <a:srgbClr val="003300"/>
              </a:solidFill>
            </a:endParaRPr>
          </a:p>
        </p:txBody>
      </p:sp>
    </p:spTree>
    <p:extLst>
      <p:ext uri="{BB962C8B-B14F-4D97-AF65-F5344CB8AC3E}">
        <p14:creationId xmlns:p14="http://schemas.microsoft.com/office/powerpoint/2010/main" val="11139994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4"/>
          <p:cNvSpPr>
            <a:spLocks noGrp="1" noChangeArrowheads="1"/>
          </p:cNvSpPr>
          <p:nvPr>
            <p:ph type="dt" sz="half" idx="10"/>
          </p:nvPr>
        </p:nvSpPr>
        <p:spPr>
          <a:ln/>
        </p:spPr>
        <p:txBody>
          <a:bodyPr/>
          <a:lstStyle>
            <a:lvl1pPr>
              <a:defRPr/>
            </a:lvl1pPr>
          </a:lstStyle>
          <a:p>
            <a:pPr>
              <a:buClr>
                <a:srgbClr val="808000"/>
              </a:buClr>
            </a:pPr>
            <a:endParaRPr lang="zh-CN" altLang="en-US">
              <a:solidFill>
                <a:srgbClr val="003300"/>
              </a:solidFill>
            </a:endParaRPr>
          </a:p>
        </p:txBody>
      </p:sp>
      <p:sp>
        <p:nvSpPr>
          <p:cNvPr id="6" name="Rectangle 1035"/>
          <p:cNvSpPr>
            <a:spLocks noGrp="1" noChangeArrowheads="1"/>
          </p:cNvSpPr>
          <p:nvPr>
            <p:ph type="ftr" sz="quarter" idx="11"/>
          </p:nvPr>
        </p:nvSpPr>
        <p:spPr>
          <a:ln/>
        </p:spPr>
        <p:txBody>
          <a:bodyPr/>
          <a:lstStyle>
            <a:lvl1pPr>
              <a:defRPr/>
            </a:lvl1pPr>
          </a:lstStyle>
          <a:p>
            <a:pPr>
              <a:buClr>
                <a:srgbClr val="808000"/>
              </a:buClr>
            </a:pPr>
            <a:endParaRPr lang="zh-CN" altLang="en-US">
              <a:solidFill>
                <a:srgbClr val="003300"/>
              </a:solidFill>
            </a:endParaRPr>
          </a:p>
        </p:txBody>
      </p:sp>
      <p:sp>
        <p:nvSpPr>
          <p:cNvPr id="7" name="Rectangle 1036"/>
          <p:cNvSpPr>
            <a:spLocks noGrp="1" noChangeArrowheads="1"/>
          </p:cNvSpPr>
          <p:nvPr>
            <p:ph type="sldNum" sz="quarter" idx="12"/>
          </p:nvPr>
        </p:nvSpPr>
        <p:spPr>
          <a:ln/>
        </p:spPr>
        <p:txBody>
          <a:bodyPr/>
          <a:lstStyle>
            <a:lvl1pPr>
              <a:defRPr/>
            </a:lvl1pPr>
          </a:lstStyle>
          <a:p>
            <a:pPr>
              <a:buClr>
                <a:srgbClr val="808000"/>
              </a:buClr>
            </a:pPr>
            <a:fld id="{3AC16AC1-0720-C442-B9DA-DC15C0986E5A}" type="slidenum">
              <a:rPr lang="zh-CN" altLang="en-US">
                <a:solidFill>
                  <a:srgbClr val="003300"/>
                </a:solidFill>
              </a:rPr>
              <a:pPr>
                <a:buClr>
                  <a:srgbClr val="808000"/>
                </a:buClr>
              </a:pPr>
              <a:t>‹#›</a:t>
            </a:fld>
            <a:endParaRPr lang="en-US" altLang="zh-CN" dirty="0">
              <a:solidFill>
                <a:srgbClr val="003300"/>
              </a:solidFill>
            </a:endParaRPr>
          </a:p>
        </p:txBody>
      </p:sp>
    </p:spTree>
    <p:extLst>
      <p:ext uri="{BB962C8B-B14F-4D97-AF65-F5344CB8AC3E}">
        <p14:creationId xmlns:p14="http://schemas.microsoft.com/office/powerpoint/2010/main" val="20444599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4"/>
          <p:cNvSpPr>
            <a:spLocks noGrp="1" noChangeArrowheads="1"/>
          </p:cNvSpPr>
          <p:nvPr>
            <p:ph type="dt" sz="half" idx="10"/>
          </p:nvPr>
        </p:nvSpPr>
        <p:spPr>
          <a:ln/>
        </p:spPr>
        <p:txBody>
          <a:bodyPr/>
          <a:lstStyle>
            <a:lvl1pPr>
              <a:defRPr/>
            </a:lvl1pPr>
          </a:lstStyle>
          <a:p>
            <a:pPr>
              <a:buClr>
                <a:srgbClr val="808000"/>
              </a:buClr>
            </a:pPr>
            <a:endParaRPr lang="zh-CN" altLang="en-US">
              <a:solidFill>
                <a:srgbClr val="003300"/>
              </a:solidFill>
            </a:endParaRPr>
          </a:p>
        </p:txBody>
      </p:sp>
      <p:sp>
        <p:nvSpPr>
          <p:cNvPr id="8" name="Rectangle 1035"/>
          <p:cNvSpPr>
            <a:spLocks noGrp="1" noChangeArrowheads="1"/>
          </p:cNvSpPr>
          <p:nvPr>
            <p:ph type="ftr" sz="quarter" idx="11"/>
          </p:nvPr>
        </p:nvSpPr>
        <p:spPr>
          <a:ln/>
        </p:spPr>
        <p:txBody>
          <a:bodyPr/>
          <a:lstStyle>
            <a:lvl1pPr>
              <a:defRPr/>
            </a:lvl1pPr>
          </a:lstStyle>
          <a:p>
            <a:pPr>
              <a:buClr>
                <a:srgbClr val="808000"/>
              </a:buClr>
            </a:pPr>
            <a:endParaRPr lang="zh-CN" altLang="en-US">
              <a:solidFill>
                <a:srgbClr val="003300"/>
              </a:solidFill>
            </a:endParaRPr>
          </a:p>
        </p:txBody>
      </p:sp>
      <p:sp>
        <p:nvSpPr>
          <p:cNvPr id="9" name="Rectangle 1036"/>
          <p:cNvSpPr>
            <a:spLocks noGrp="1" noChangeArrowheads="1"/>
          </p:cNvSpPr>
          <p:nvPr>
            <p:ph type="sldNum" sz="quarter" idx="12"/>
          </p:nvPr>
        </p:nvSpPr>
        <p:spPr>
          <a:ln/>
        </p:spPr>
        <p:txBody>
          <a:bodyPr/>
          <a:lstStyle>
            <a:lvl1pPr>
              <a:defRPr/>
            </a:lvl1pPr>
          </a:lstStyle>
          <a:p>
            <a:pPr>
              <a:buClr>
                <a:srgbClr val="808000"/>
              </a:buClr>
            </a:pPr>
            <a:fld id="{7A49CA89-39D6-D74D-8075-9BBCB3651F5F}" type="slidenum">
              <a:rPr lang="zh-CN" altLang="en-US">
                <a:solidFill>
                  <a:srgbClr val="003300"/>
                </a:solidFill>
              </a:rPr>
              <a:pPr>
                <a:buClr>
                  <a:srgbClr val="808000"/>
                </a:buClr>
              </a:pPr>
              <a:t>‹#›</a:t>
            </a:fld>
            <a:endParaRPr lang="en-US" altLang="zh-CN" dirty="0">
              <a:solidFill>
                <a:srgbClr val="003300"/>
              </a:solidFill>
            </a:endParaRPr>
          </a:p>
        </p:txBody>
      </p:sp>
    </p:spTree>
    <p:extLst>
      <p:ext uri="{BB962C8B-B14F-4D97-AF65-F5344CB8AC3E}">
        <p14:creationId xmlns:p14="http://schemas.microsoft.com/office/powerpoint/2010/main" val="32618833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4"/>
          <p:cNvSpPr>
            <a:spLocks noGrp="1" noChangeArrowheads="1"/>
          </p:cNvSpPr>
          <p:nvPr>
            <p:ph type="dt" sz="half" idx="10"/>
          </p:nvPr>
        </p:nvSpPr>
        <p:spPr>
          <a:ln/>
        </p:spPr>
        <p:txBody>
          <a:bodyPr/>
          <a:lstStyle>
            <a:lvl1pPr>
              <a:defRPr/>
            </a:lvl1pPr>
          </a:lstStyle>
          <a:p>
            <a:pPr>
              <a:buClr>
                <a:srgbClr val="808000"/>
              </a:buClr>
            </a:pPr>
            <a:endParaRPr lang="zh-CN" altLang="en-US">
              <a:solidFill>
                <a:srgbClr val="003300"/>
              </a:solidFill>
            </a:endParaRPr>
          </a:p>
        </p:txBody>
      </p:sp>
      <p:sp>
        <p:nvSpPr>
          <p:cNvPr id="4" name="Rectangle 1035"/>
          <p:cNvSpPr>
            <a:spLocks noGrp="1" noChangeArrowheads="1"/>
          </p:cNvSpPr>
          <p:nvPr>
            <p:ph type="ftr" sz="quarter" idx="11"/>
          </p:nvPr>
        </p:nvSpPr>
        <p:spPr>
          <a:ln/>
        </p:spPr>
        <p:txBody>
          <a:bodyPr/>
          <a:lstStyle>
            <a:lvl1pPr>
              <a:defRPr/>
            </a:lvl1pPr>
          </a:lstStyle>
          <a:p>
            <a:pPr>
              <a:buClr>
                <a:srgbClr val="808000"/>
              </a:buClr>
            </a:pPr>
            <a:endParaRPr lang="zh-CN" altLang="en-US">
              <a:solidFill>
                <a:srgbClr val="003300"/>
              </a:solidFill>
            </a:endParaRPr>
          </a:p>
        </p:txBody>
      </p:sp>
      <p:sp>
        <p:nvSpPr>
          <p:cNvPr id="5" name="Rectangle 1036"/>
          <p:cNvSpPr>
            <a:spLocks noGrp="1" noChangeArrowheads="1"/>
          </p:cNvSpPr>
          <p:nvPr>
            <p:ph type="sldNum" sz="quarter" idx="12"/>
          </p:nvPr>
        </p:nvSpPr>
        <p:spPr>
          <a:ln/>
        </p:spPr>
        <p:txBody>
          <a:bodyPr/>
          <a:lstStyle>
            <a:lvl1pPr>
              <a:defRPr/>
            </a:lvl1pPr>
          </a:lstStyle>
          <a:p>
            <a:pPr>
              <a:buClr>
                <a:srgbClr val="808000"/>
              </a:buClr>
            </a:pPr>
            <a:fld id="{5B35011A-4463-C244-9DA4-2E87681FE405}" type="slidenum">
              <a:rPr lang="zh-CN" altLang="en-US">
                <a:solidFill>
                  <a:srgbClr val="003300"/>
                </a:solidFill>
              </a:rPr>
              <a:pPr>
                <a:buClr>
                  <a:srgbClr val="808000"/>
                </a:buClr>
              </a:pPr>
              <a:t>‹#›</a:t>
            </a:fld>
            <a:endParaRPr lang="en-US" altLang="zh-CN" dirty="0">
              <a:solidFill>
                <a:srgbClr val="003300"/>
              </a:solidFill>
            </a:endParaRPr>
          </a:p>
        </p:txBody>
      </p:sp>
    </p:spTree>
    <p:extLst>
      <p:ext uri="{BB962C8B-B14F-4D97-AF65-F5344CB8AC3E}">
        <p14:creationId xmlns:p14="http://schemas.microsoft.com/office/powerpoint/2010/main" val="39531599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4"/>
          <p:cNvSpPr>
            <a:spLocks noGrp="1" noChangeArrowheads="1"/>
          </p:cNvSpPr>
          <p:nvPr>
            <p:ph type="dt" sz="half" idx="10"/>
          </p:nvPr>
        </p:nvSpPr>
        <p:spPr>
          <a:ln/>
        </p:spPr>
        <p:txBody>
          <a:bodyPr/>
          <a:lstStyle>
            <a:lvl1pPr>
              <a:defRPr/>
            </a:lvl1pPr>
          </a:lstStyle>
          <a:p>
            <a:pPr>
              <a:buClr>
                <a:srgbClr val="808000"/>
              </a:buClr>
            </a:pPr>
            <a:endParaRPr lang="zh-CN" altLang="en-US">
              <a:solidFill>
                <a:srgbClr val="003300"/>
              </a:solidFill>
            </a:endParaRPr>
          </a:p>
        </p:txBody>
      </p:sp>
      <p:sp>
        <p:nvSpPr>
          <p:cNvPr id="3" name="Rectangle 1035"/>
          <p:cNvSpPr>
            <a:spLocks noGrp="1" noChangeArrowheads="1"/>
          </p:cNvSpPr>
          <p:nvPr>
            <p:ph type="ftr" sz="quarter" idx="11"/>
          </p:nvPr>
        </p:nvSpPr>
        <p:spPr>
          <a:ln/>
        </p:spPr>
        <p:txBody>
          <a:bodyPr/>
          <a:lstStyle>
            <a:lvl1pPr>
              <a:defRPr/>
            </a:lvl1pPr>
          </a:lstStyle>
          <a:p>
            <a:pPr>
              <a:buClr>
                <a:srgbClr val="808000"/>
              </a:buClr>
            </a:pPr>
            <a:endParaRPr lang="zh-CN" altLang="en-US">
              <a:solidFill>
                <a:srgbClr val="003300"/>
              </a:solidFill>
            </a:endParaRPr>
          </a:p>
        </p:txBody>
      </p:sp>
      <p:sp>
        <p:nvSpPr>
          <p:cNvPr id="4" name="Rectangle 1036"/>
          <p:cNvSpPr>
            <a:spLocks noGrp="1" noChangeArrowheads="1"/>
          </p:cNvSpPr>
          <p:nvPr>
            <p:ph type="sldNum" sz="quarter" idx="12"/>
          </p:nvPr>
        </p:nvSpPr>
        <p:spPr>
          <a:ln/>
        </p:spPr>
        <p:txBody>
          <a:bodyPr/>
          <a:lstStyle>
            <a:lvl1pPr>
              <a:defRPr/>
            </a:lvl1pPr>
          </a:lstStyle>
          <a:p>
            <a:pPr>
              <a:buClr>
                <a:srgbClr val="808000"/>
              </a:buClr>
            </a:pPr>
            <a:fld id="{6CB69A82-A131-934E-9DA1-904103B8B08F}" type="slidenum">
              <a:rPr lang="zh-CN" altLang="en-US">
                <a:solidFill>
                  <a:srgbClr val="003300"/>
                </a:solidFill>
              </a:rPr>
              <a:pPr>
                <a:buClr>
                  <a:srgbClr val="808000"/>
                </a:buClr>
              </a:pPr>
              <a:t>‹#›</a:t>
            </a:fld>
            <a:endParaRPr lang="en-US" altLang="zh-CN" dirty="0">
              <a:solidFill>
                <a:srgbClr val="003300"/>
              </a:solidFill>
            </a:endParaRPr>
          </a:p>
        </p:txBody>
      </p:sp>
    </p:spTree>
    <p:extLst>
      <p:ext uri="{BB962C8B-B14F-4D97-AF65-F5344CB8AC3E}">
        <p14:creationId xmlns:p14="http://schemas.microsoft.com/office/powerpoint/2010/main" val="31165711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4"/>
          <p:cNvSpPr>
            <a:spLocks noGrp="1" noChangeArrowheads="1"/>
          </p:cNvSpPr>
          <p:nvPr>
            <p:ph type="dt" sz="half" idx="10"/>
          </p:nvPr>
        </p:nvSpPr>
        <p:spPr>
          <a:ln/>
        </p:spPr>
        <p:txBody>
          <a:bodyPr/>
          <a:lstStyle>
            <a:lvl1pPr>
              <a:defRPr/>
            </a:lvl1pPr>
          </a:lstStyle>
          <a:p>
            <a:pPr>
              <a:buClr>
                <a:srgbClr val="808000"/>
              </a:buClr>
            </a:pPr>
            <a:endParaRPr lang="zh-CN" altLang="en-US">
              <a:solidFill>
                <a:srgbClr val="003300"/>
              </a:solidFill>
            </a:endParaRPr>
          </a:p>
        </p:txBody>
      </p:sp>
      <p:sp>
        <p:nvSpPr>
          <p:cNvPr id="6" name="Rectangle 1035"/>
          <p:cNvSpPr>
            <a:spLocks noGrp="1" noChangeArrowheads="1"/>
          </p:cNvSpPr>
          <p:nvPr>
            <p:ph type="ftr" sz="quarter" idx="11"/>
          </p:nvPr>
        </p:nvSpPr>
        <p:spPr>
          <a:ln/>
        </p:spPr>
        <p:txBody>
          <a:bodyPr/>
          <a:lstStyle>
            <a:lvl1pPr>
              <a:defRPr/>
            </a:lvl1pPr>
          </a:lstStyle>
          <a:p>
            <a:pPr>
              <a:buClr>
                <a:srgbClr val="808000"/>
              </a:buClr>
            </a:pPr>
            <a:endParaRPr lang="zh-CN" altLang="en-US">
              <a:solidFill>
                <a:srgbClr val="003300"/>
              </a:solidFill>
            </a:endParaRPr>
          </a:p>
        </p:txBody>
      </p:sp>
      <p:sp>
        <p:nvSpPr>
          <p:cNvPr id="7" name="Rectangle 1036"/>
          <p:cNvSpPr>
            <a:spLocks noGrp="1" noChangeArrowheads="1"/>
          </p:cNvSpPr>
          <p:nvPr>
            <p:ph type="sldNum" sz="quarter" idx="12"/>
          </p:nvPr>
        </p:nvSpPr>
        <p:spPr>
          <a:ln/>
        </p:spPr>
        <p:txBody>
          <a:bodyPr/>
          <a:lstStyle>
            <a:lvl1pPr>
              <a:defRPr/>
            </a:lvl1pPr>
          </a:lstStyle>
          <a:p>
            <a:pPr>
              <a:buClr>
                <a:srgbClr val="808000"/>
              </a:buClr>
            </a:pPr>
            <a:fld id="{240F69B6-CB61-8545-8CDA-569969A96575}" type="slidenum">
              <a:rPr lang="zh-CN" altLang="en-US">
                <a:solidFill>
                  <a:srgbClr val="003300"/>
                </a:solidFill>
              </a:rPr>
              <a:pPr>
                <a:buClr>
                  <a:srgbClr val="808000"/>
                </a:buClr>
              </a:pPr>
              <a:t>‹#›</a:t>
            </a:fld>
            <a:endParaRPr lang="en-US" altLang="zh-CN" dirty="0">
              <a:solidFill>
                <a:srgbClr val="003300"/>
              </a:solidFill>
            </a:endParaRPr>
          </a:p>
        </p:txBody>
      </p:sp>
    </p:spTree>
    <p:extLst>
      <p:ext uri="{BB962C8B-B14F-4D97-AF65-F5344CB8AC3E}">
        <p14:creationId xmlns:p14="http://schemas.microsoft.com/office/powerpoint/2010/main" val="38255969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4"/>
          <p:cNvSpPr>
            <a:spLocks noGrp="1" noChangeArrowheads="1"/>
          </p:cNvSpPr>
          <p:nvPr>
            <p:ph type="dt" sz="half" idx="10"/>
          </p:nvPr>
        </p:nvSpPr>
        <p:spPr>
          <a:ln/>
        </p:spPr>
        <p:txBody>
          <a:bodyPr/>
          <a:lstStyle>
            <a:lvl1pPr>
              <a:defRPr/>
            </a:lvl1pPr>
          </a:lstStyle>
          <a:p>
            <a:pPr>
              <a:buClr>
                <a:srgbClr val="808000"/>
              </a:buClr>
            </a:pPr>
            <a:endParaRPr lang="zh-CN" altLang="en-US">
              <a:solidFill>
                <a:srgbClr val="003300"/>
              </a:solidFill>
            </a:endParaRPr>
          </a:p>
        </p:txBody>
      </p:sp>
      <p:sp>
        <p:nvSpPr>
          <p:cNvPr id="6" name="Rectangle 1035"/>
          <p:cNvSpPr>
            <a:spLocks noGrp="1" noChangeArrowheads="1"/>
          </p:cNvSpPr>
          <p:nvPr>
            <p:ph type="ftr" sz="quarter" idx="11"/>
          </p:nvPr>
        </p:nvSpPr>
        <p:spPr>
          <a:ln/>
        </p:spPr>
        <p:txBody>
          <a:bodyPr/>
          <a:lstStyle>
            <a:lvl1pPr>
              <a:defRPr/>
            </a:lvl1pPr>
          </a:lstStyle>
          <a:p>
            <a:pPr>
              <a:buClr>
                <a:srgbClr val="808000"/>
              </a:buClr>
            </a:pPr>
            <a:endParaRPr lang="zh-CN" altLang="en-US">
              <a:solidFill>
                <a:srgbClr val="003300"/>
              </a:solidFill>
            </a:endParaRPr>
          </a:p>
        </p:txBody>
      </p:sp>
      <p:sp>
        <p:nvSpPr>
          <p:cNvPr id="7" name="Rectangle 1036"/>
          <p:cNvSpPr>
            <a:spLocks noGrp="1" noChangeArrowheads="1"/>
          </p:cNvSpPr>
          <p:nvPr>
            <p:ph type="sldNum" sz="quarter" idx="12"/>
          </p:nvPr>
        </p:nvSpPr>
        <p:spPr>
          <a:ln/>
        </p:spPr>
        <p:txBody>
          <a:bodyPr/>
          <a:lstStyle>
            <a:lvl1pPr>
              <a:defRPr/>
            </a:lvl1pPr>
          </a:lstStyle>
          <a:p>
            <a:pPr>
              <a:buClr>
                <a:srgbClr val="808000"/>
              </a:buClr>
            </a:pPr>
            <a:fld id="{6381BA80-CC98-4C45-ADDA-2CE87C21979F}" type="slidenum">
              <a:rPr lang="zh-CN" altLang="en-US">
                <a:solidFill>
                  <a:srgbClr val="003300"/>
                </a:solidFill>
              </a:rPr>
              <a:pPr>
                <a:buClr>
                  <a:srgbClr val="808000"/>
                </a:buClr>
              </a:pPr>
              <a:t>‹#›</a:t>
            </a:fld>
            <a:endParaRPr lang="en-US" altLang="zh-CN" dirty="0">
              <a:solidFill>
                <a:srgbClr val="003300"/>
              </a:solidFill>
            </a:endParaRPr>
          </a:p>
        </p:txBody>
      </p:sp>
    </p:spTree>
    <p:extLst>
      <p:ext uri="{BB962C8B-B14F-4D97-AF65-F5344CB8AC3E}">
        <p14:creationId xmlns:p14="http://schemas.microsoft.com/office/powerpoint/2010/main" val="16021332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4"/>
          <p:cNvSpPr>
            <a:spLocks noGrp="1" noChangeArrowheads="1"/>
          </p:cNvSpPr>
          <p:nvPr>
            <p:ph type="dt" sz="half" idx="10"/>
          </p:nvPr>
        </p:nvSpPr>
        <p:spPr>
          <a:ln/>
        </p:spPr>
        <p:txBody>
          <a:bodyPr/>
          <a:lstStyle>
            <a:lvl1pPr>
              <a:defRPr/>
            </a:lvl1pPr>
          </a:lstStyle>
          <a:p>
            <a:pPr>
              <a:buClr>
                <a:srgbClr val="808000"/>
              </a:buClr>
            </a:pPr>
            <a:endParaRPr lang="zh-CN" altLang="en-US">
              <a:solidFill>
                <a:srgbClr val="003300"/>
              </a:solidFill>
            </a:endParaRPr>
          </a:p>
        </p:txBody>
      </p:sp>
      <p:sp>
        <p:nvSpPr>
          <p:cNvPr id="5" name="Rectangle 1035"/>
          <p:cNvSpPr>
            <a:spLocks noGrp="1" noChangeArrowheads="1"/>
          </p:cNvSpPr>
          <p:nvPr>
            <p:ph type="ftr" sz="quarter" idx="11"/>
          </p:nvPr>
        </p:nvSpPr>
        <p:spPr>
          <a:ln/>
        </p:spPr>
        <p:txBody>
          <a:bodyPr/>
          <a:lstStyle>
            <a:lvl1pPr>
              <a:defRPr/>
            </a:lvl1pPr>
          </a:lstStyle>
          <a:p>
            <a:pPr>
              <a:buClr>
                <a:srgbClr val="808000"/>
              </a:buClr>
            </a:pPr>
            <a:endParaRPr lang="zh-CN" altLang="en-US">
              <a:solidFill>
                <a:srgbClr val="003300"/>
              </a:solidFill>
            </a:endParaRPr>
          </a:p>
        </p:txBody>
      </p:sp>
      <p:sp>
        <p:nvSpPr>
          <p:cNvPr id="6" name="Rectangle 1036"/>
          <p:cNvSpPr>
            <a:spLocks noGrp="1" noChangeArrowheads="1"/>
          </p:cNvSpPr>
          <p:nvPr>
            <p:ph type="sldNum" sz="quarter" idx="12"/>
          </p:nvPr>
        </p:nvSpPr>
        <p:spPr>
          <a:ln/>
        </p:spPr>
        <p:txBody>
          <a:bodyPr/>
          <a:lstStyle>
            <a:lvl1pPr>
              <a:defRPr/>
            </a:lvl1pPr>
          </a:lstStyle>
          <a:p>
            <a:pPr>
              <a:buClr>
                <a:srgbClr val="808000"/>
              </a:buClr>
            </a:pPr>
            <a:fld id="{10450549-891B-4A4B-92BC-DF7880573618}" type="slidenum">
              <a:rPr lang="zh-CN" altLang="en-US">
                <a:solidFill>
                  <a:srgbClr val="003300"/>
                </a:solidFill>
              </a:rPr>
              <a:pPr>
                <a:buClr>
                  <a:srgbClr val="808000"/>
                </a:buClr>
              </a:pPr>
              <a:t>‹#›</a:t>
            </a:fld>
            <a:endParaRPr lang="en-US" altLang="zh-CN" dirty="0">
              <a:solidFill>
                <a:srgbClr val="003300"/>
              </a:solidFill>
            </a:endParaRPr>
          </a:p>
        </p:txBody>
      </p:sp>
    </p:spTree>
    <p:extLst>
      <p:ext uri="{BB962C8B-B14F-4D97-AF65-F5344CB8AC3E}">
        <p14:creationId xmlns:p14="http://schemas.microsoft.com/office/powerpoint/2010/main" val="29292819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4"/>
          <p:cNvSpPr>
            <a:spLocks noGrp="1" noChangeArrowheads="1"/>
          </p:cNvSpPr>
          <p:nvPr>
            <p:ph type="dt" sz="half" idx="10"/>
          </p:nvPr>
        </p:nvSpPr>
        <p:spPr>
          <a:ln/>
        </p:spPr>
        <p:txBody>
          <a:bodyPr/>
          <a:lstStyle>
            <a:lvl1pPr>
              <a:defRPr/>
            </a:lvl1pPr>
          </a:lstStyle>
          <a:p>
            <a:pPr>
              <a:buClr>
                <a:srgbClr val="808000"/>
              </a:buClr>
            </a:pPr>
            <a:endParaRPr lang="zh-CN" altLang="en-US">
              <a:solidFill>
                <a:srgbClr val="003300"/>
              </a:solidFill>
            </a:endParaRPr>
          </a:p>
        </p:txBody>
      </p:sp>
      <p:sp>
        <p:nvSpPr>
          <p:cNvPr id="5" name="Rectangle 1035"/>
          <p:cNvSpPr>
            <a:spLocks noGrp="1" noChangeArrowheads="1"/>
          </p:cNvSpPr>
          <p:nvPr>
            <p:ph type="ftr" sz="quarter" idx="11"/>
          </p:nvPr>
        </p:nvSpPr>
        <p:spPr>
          <a:ln/>
        </p:spPr>
        <p:txBody>
          <a:bodyPr/>
          <a:lstStyle>
            <a:lvl1pPr>
              <a:defRPr/>
            </a:lvl1pPr>
          </a:lstStyle>
          <a:p>
            <a:pPr>
              <a:buClr>
                <a:srgbClr val="808000"/>
              </a:buClr>
            </a:pPr>
            <a:endParaRPr lang="zh-CN" altLang="en-US">
              <a:solidFill>
                <a:srgbClr val="003300"/>
              </a:solidFill>
            </a:endParaRPr>
          </a:p>
        </p:txBody>
      </p:sp>
      <p:sp>
        <p:nvSpPr>
          <p:cNvPr id="6" name="Rectangle 1036"/>
          <p:cNvSpPr>
            <a:spLocks noGrp="1" noChangeArrowheads="1"/>
          </p:cNvSpPr>
          <p:nvPr>
            <p:ph type="sldNum" sz="quarter" idx="12"/>
          </p:nvPr>
        </p:nvSpPr>
        <p:spPr>
          <a:ln/>
        </p:spPr>
        <p:txBody>
          <a:bodyPr/>
          <a:lstStyle>
            <a:lvl1pPr>
              <a:defRPr/>
            </a:lvl1pPr>
          </a:lstStyle>
          <a:p>
            <a:pPr>
              <a:buClr>
                <a:srgbClr val="808000"/>
              </a:buClr>
            </a:pPr>
            <a:fld id="{6A3A429E-9483-6044-AC63-6936A5EF8567}" type="slidenum">
              <a:rPr lang="zh-CN" altLang="en-US">
                <a:solidFill>
                  <a:srgbClr val="003300"/>
                </a:solidFill>
              </a:rPr>
              <a:pPr>
                <a:buClr>
                  <a:srgbClr val="808000"/>
                </a:buClr>
              </a:pPr>
              <a:t>‹#›</a:t>
            </a:fld>
            <a:endParaRPr lang="en-US" altLang="zh-CN" dirty="0">
              <a:solidFill>
                <a:srgbClr val="003300"/>
              </a:solidFill>
            </a:endParaRPr>
          </a:p>
        </p:txBody>
      </p:sp>
    </p:spTree>
    <p:extLst>
      <p:ext uri="{BB962C8B-B14F-4D97-AF65-F5344CB8AC3E}">
        <p14:creationId xmlns:p14="http://schemas.microsoft.com/office/powerpoint/2010/main" val="1952166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656506-55E6-0643-B97A-D4B7481478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7278619"/>
      </p:ext>
    </p:extLst>
  </p:cSld>
  <p:clrMapOvr>
    <a:masterClrMapping/>
  </p:clrMapOvr>
  <p:transition xmlns:p14="http://schemas.microsoft.com/office/powerpoint/2010/main" spd="med">
    <p:randomBar dir="ver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0825" cy="6850063"/>
            <a:chOff x="0" y="0"/>
            <a:chExt cx="5758" cy="4315"/>
          </a:xfrm>
        </p:grpSpPr>
        <p:grpSp>
          <p:nvGrpSpPr>
            <p:cNvPr id="5" name="Group 1027"/>
            <p:cNvGrpSpPr>
              <a:grpSpLocks/>
            </p:cNvGrpSpPr>
            <p:nvPr userDrawn="1"/>
          </p:nvGrpSpPr>
          <p:grpSpPr bwMode="auto">
            <a:xfrm>
              <a:off x="1728" y="2230"/>
              <a:ext cx="4027" cy="2085"/>
              <a:chOff x="1728" y="2230"/>
              <a:chExt cx="4027" cy="2085"/>
            </a:xfrm>
          </p:grpSpPr>
          <p:sp>
            <p:nvSpPr>
              <p:cNvPr id="8" name="Freeform 1028"/>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9" name="Freeform 1029"/>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10" name="Freeform 1030"/>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11" name="Freeform 1031"/>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12" name="Freeform 1032"/>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grpSp>
        <p:sp>
          <p:nvSpPr>
            <p:cNvPr id="6" name="Freeform 1033"/>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7" name="Freeform 1034"/>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grpSp>
      <p:sp>
        <p:nvSpPr>
          <p:cNvPr id="443403" name="Rectangle 1035"/>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43404" name="Rectangle 1036"/>
          <p:cNvSpPr>
            <a:spLocks noGrp="1" noChangeArrowheads="1"/>
          </p:cNvSpPr>
          <p:nvPr>
            <p:ph type="subTitle" sz="quarter" idx="1"/>
          </p:nvPr>
        </p:nvSpPr>
        <p:spPr>
          <a:xfrm>
            <a:off x="1371600" y="38862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13" name="Rectangle 1037"/>
          <p:cNvSpPr>
            <a:spLocks noGrp="1" noChangeArrowheads="1"/>
          </p:cNvSpPr>
          <p:nvPr>
            <p:ph type="dt" sz="quarter" idx="10"/>
          </p:nvPr>
        </p:nvSpPr>
        <p:spPr>
          <a:xfrm>
            <a:off x="457200" y="6248400"/>
            <a:ext cx="2133600" cy="476250"/>
          </a:xfrm>
        </p:spPr>
        <p:txBody>
          <a:bodyPr/>
          <a:lstStyle>
            <a:lvl1pPr>
              <a:defRPr/>
            </a:lvl1pPr>
          </a:lstStyle>
          <a:p>
            <a:endParaRPr lang="zh-CN" altLang="en-US">
              <a:solidFill>
                <a:srgbClr val="FFFFFF"/>
              </a:solidFill>
            </a:endParaRPr>
          </a:p>
        </p:txBody>
      </p:sp>
      <p:sp>
        <p:nvSpPr>
          <p:cNvPr id="14" name="Rectangle 1038"/>
          <p:cNvSpPr>
            <a:spLocks noGrp="1" noChangeArrowheads="1"/>
          </p:cNvSpPr>
          <p:nvPr>
            <p:ph type="ftr" sz="quarter" idx="11"/>
          </p:nvPr>
        </p:nvSpPr>
        <p:spPr>
          <a:xfrm>
            <a:off x="3124200" y="6251575"/>
            <a:ext cx="2895600" cy="476250"/>
          </a:xfrm>
        </p:spPr>
        <p:txBody>
          <a:bodyPr/>
          <a:lstStyle>
            <a:lvl1pPr>
              <a:defRPr/>
            </a:lvl1pPr>
          </a:lstStyle>
          <a:p>
            <a:endParaRPr lang="zh-CN" altLang="en-US">
              <a:solidFill>
                <a:srgbClr val="FFFFFF"/>
              </a:solidFill>
            </a:endParaRPr>
          </a:p>
        </p:txBody>
      </p:sp>
      <p:sp>
        <p:nvSpPr>
          <p:cNvPr id="15" name="Rectangle 1039"/>
          <p:cNvSpPr>
            <a:spLocks noGrp="1" noChangeArrowheads="1"/>
          </p:cNvSpPr>
          <p:nvPr>
            <p:ph type="sldNum" sz="quarter" idx="12"/>
          </p:nvPr>
        </p:nvSpPr>
        <p:spPr>
          <a:xfrm>
            <a:off x="6553200" y="6254750"/>
            <a:ext cx="2133600" cy="476250"/>
          </a:xfrm>
        </p:spPr>
        <p:txBody>
          <a:bodyPr/>
          <a:lstStyle>
            <a:lvl1pPr>
              <a:defRPr/>
            </a:lvl1pPr>
          </a:lstStyle>
          <a:p>
            <a:fld id="{18F23581-74DB-C84C-A1F3-8FD0F3CBAD93}" type="slidenum">
              <a:rPr lang="zh-CN" altLang="en-US">
                <a:solidFill>
                  <a:srgbClr val="FFFFFF"/>
                </a:solidFill>
              </a:rPr>
              <a:pPr/>
              <a:t>‹#›</a:t>
            </a:fld>
            <a:endParaRPr lang="en-US" altLang="zh-CN" dirty="0">
              <a:solidFill>
                <a:srgbClr val="FFFFFF"/>
              </a:solidFill>
            </a:endParaRPr>
          </a:p>
        </p:txBody>
      </p:sp>
    </p:spTree>
    <p:extLst>
      <p:ext uri="{BB962C8B-B14F-4D97-AF65-F5344CB8AC3E}">
        <p14:creationId xmlns:p14="http://schemas.microsoft.com/office/powerpoint/2010/main" val="60095862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5" name="Rectangle 1027"/>
          <p:cNvSpPr>
            <a:spLocks noGrp="1" noChangeArrowheads="1"/>
          </p:cNvSpPr>
          <p:nvPr>
            <p:ph type="sldNum" sz="quarter" idx="11"/>
          </p:nvPr>
        </p:nvSpPr>
        <p:spPr>
          <a:ln/>
        </p:spPr>
        <p:txBody>
          <a:bodyPr/>
          <a:lstStyle>
            <a:lvl1pPr>
              <a:defRPr/>
            </a:lvl1pPr>
          </a:lstStyle>
          <a:p>
            <a:fld id="{921977E4-86AE-B14E-A00E-5342446404E0}" type="slidenum">
              <a:rPr lang="zh-CN" altLang="en-US">
                <a:solidFill>
                  <a:srgbClr val="FFFFFF"/>
                </a:solidFill>
              </a:rPr>
              <a:pPr/>
              <a:t>‹#›</a:t>
            </a:fld>
            <a:endParaRPr lang="en-US" altLang="zh-CN" dirty="0">
              <a:solidFill>
                <a:srgbClr val="FFFFFF"/>
              </a:solidFill>
            </a:endParaRPr>
          </a:p>
        </p:txBody>
      </p:sp>
      <p:sp>
        <p:nvSpPr>
          <p:cNvPr id="6"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3565712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5" name="Rectangle 1027"/>
          <p:cNvSpPr>
            <a:spLocks noGrp="1" noChangeArrowheads="1"/>
          </p:cNvSpPr>
          <p:nvPr>
            <p:ph type="sldNum" sz="quarter" idx="11"/>
          </p:nvPr>
        </p:nvSpPr>
        <p:spPr>
          <a:ln/>
        </p:spPr>
        <p:txBody>
          <a:bodyPr/>
          <a:lstStyle>
            <a:lvl1pPr>
              <a:defRPr/>
            </a:lvl1pPr>
          </a:lstStyle>
          <a:p>
            <a:fld id="{7058A34C-7399-1547-870E-EF1DC44FFCEF}" type="slidenum">
              <a:rPr lang="zh-CN" altLang="en-US">
                <a:solidFill>
                  <a:srgbClr val="FFFFFF"/>
                </a:solidFill>
              </a:rPr>
              <a:pPr/>
              <a:t>‹#›</a:t>
            </a:fld>
            <a:endParaRPr lang="en-US" altLang="zh-CN" dirty="0">
              <a:solidFill>
                <a:srgbClr val="FFFFFF"/>
              </a:solidFill>
            </a:endParaRPr>
          </a:p>
        </p:txBody>
      </p:sp>
      <p:sp>
        <p:nvSpPr>
          <p:cNvPr id="6"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23669370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6" name="Rectangle 1027"/>
          <p:cNvSpPr>
            <a:spLocks noGrp="1" noChangeArrowheads="1"/>
          </p:cNvSpPr>
          <p:nvPr>
            <p:ph type="sldNum" sz="quarter" idx="11"/>
          </p:nvPr>
        </p:nvSpPr>
        <p:spPr>
          <a:ln/>
        </p:spPr>
        <p:txBody>
          <a:bodyPr/>
          <a:lstStyle>
            <a:lvl1pPr>
              <a:defRPr/>
            </a:lvl1pPr>
          </a:lstStyle>
          <a:p>
            <a:fld id="{EDBCB8F5-87DD-D44B-BC4D-62A22BD62317}" type="slidenum">
              <a:rPr lang="zh-CN" altLang="en-US">
                <a:solidFill>
                  <a:srgbClr val="FFFFFF"/>
                </a:solidFill>
              </a:rPr>
              <a:pPr/>
              <a:t>‹#›</a:t>
            </a:fld>
            <a:endParaRPr lang="en-US" altLang="zh-CN" dirty="0">
              <a:solidFill>
                <a:srgbClr val="FFFFFF"/>
              </a:solidFill>
            </a:endParaRPr>
          </a:p>
        </p:txBody>
      </p:sp>
      <p:sp>
        <p:nvSpPr>
          <p:cNvPr id="7"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4961893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8" name="Rectangle 1027"/>
          <p:cNvSpPr>
            <a:spLocks noGrp="1" noChangeArrowheads="1"/>
          </p:cNvSpPr>
          <p:nvPr>
            <p:ph type="sldNum" sz="quarter" idx="11"/>
          </p:nvPr>
        </p:nvSpPr>
        <p:spPr>
          <a:ln/>
        </p:spPr>
        <p:txBody>
          <a:bodyPr/>
          <a:lstStyle>
            <a:lvl1pPr>
              <a:defRPr/>
            </a:lvl1pPr>
          </a:lstStyle>
          <a:p>
            <a:fld id="{CC64E75D-AA0F-7449-93B1-EE40F5C3CB8F}" type="slidenum">
              <a:rPr lang="zh-CN" altLang="en-US">
                <a:solidFill>
                  <a:srgbClr val="FFFFFF"/>
                </a:solidFill>
              </a:rPr>
              <a:pPr/>
              <a:t>‹#›</a:t>
            </a:fld>
            <a:endParaRPr lang="en-US" altLang="zh-CN" dirty="0">
              <a:solidFill>
                <a:srgbClr val="FFFFFF"/>
              </a:solidFill>
            </a:endParaRPr>
          </a:p>
        </p:txBody>
      </p:sp>
      <p:sp>
        <p:nvSpPr>
          <p:cNvPr id="9"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7126335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4" name="Rectangle 1027"/>
          <p:cNvSpPr>
            <a:spLocks noGrp="1" noChangeArrowheads="1"/>
          </p:cNvSpPr>
          <p:nvPr>
            <p:ph type="sldNum" sz="quarter" idx="11"/>
          </p:nvPr>
        </p:nvSpPr>
        <p:spPr>
          <a:ln/>
        </p:spPr>
        <p:txBody>
          <a:bodyPr/>
          <a:lstStyle>
            <a:lvl1pPr>
              <a:defRPr/>
            </a:lvl1pPr>
          </a:lstStyle>
          <a:p>
            <a:fld id="{E5959913-35BE-1D49-A5C2-DEEA43A46C39}" type="slidenum">
              <a:rPr lang="zh-CN" altLang="en-US">
                <a:solidFill>
                  <a:srgbClr val="FFFFFF"/>
                </a:solidFill>
              </a:rPr>
              <a:pPr/>
              <a:t>‹#›</a:t>
            </a:fld>
            <a:endParaRPr lang="en-US" altLang="zh-CN" dirty="0">
              <a:solidFill>
                <a:srgbClr val="FFFFFF"/>
              </a:solidFill>
            </a:endParaRPr>
          </a:p>
        </p:txBody>
      </p:sp>
      <p:sp>
        <p:nvSpPr>
          <p:cNvPr id="5"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7107833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3" name="Rectangle 1027"/>
          <p:cNvSpPr>
            <a:spLocks noGrp="1" noChangeArrowheads="1"/>
          </p:cNvSpPr>
          <p:nvPr>
            <p:ph type="sldNum" sz="quarter" idx="11"/>
          </p:nvPr>
        </p:nvSpPr>
        <p:spPr>
          <a:ln/>
        </p:spPr>
        <p:txBody>
          <a:bodyPr/>
          <a:lstStyle>
            <a:lvl1pPr>
              <a:defRPr/>
            </a:lvl1pPr>
          </a:lstStyle>
          <a:p>
            <a:fld id="{215DA0BD-7576-0F4A-8B09-BF7281DD5D7A}" type="slidenum">
              <a:rPr lang="zh-CN" altLang="en-US">
                <a:solidFill>
                  <a:srgbClr val="FFFFFF"/>
                </a:solidFill>
              </a:rPr>
              <a:pPr/>
              <a:t>‹#›</a:t>
            </a:fld>
            <a:endParaRPr lang="en-US" altLang="zh-CN" dirty="0">
              <a:solidFill>
                <a:srgbClr val="FFFFFF"/>
              </a:solidFill>
            </a:endParaRPr>
          </a:p>
        </p:txBody>
      </p:sp>
      <p:sp>
        <p:nvSpPr>
          <p:cNvPr id="4"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278521766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6" name="Rectangle 1027"/>
          <p:cNvSpPr>
            <a:spLocks noGrp="1" noChangeArrowheads="1"/>
          </p:cNvSpPr>
          <p:nvPr>
            <p:ph type="sldNum" sz="quarter" idx="11"/>
          </p:nvPr>
        </p:nvSpPr>
        <p:spPr>
          <a:ln/>
        </p:spPr>
        <p:txBody>
          <a:bodyPr/>
          <a:lstStyle>
            <a:lvl1pPr>
              <a:defRPr/>
            </a:lvl1pPr>
          </a:lstStyle>
          <a:p>
            <a:fld id="{2EC59E22-CBD4-B842-AECA-A48D5C220129}" type="slidenum">
              <a:rPr lang="zh-CN" altLang="en-US">
                <a:solidFill>
                  <a:srgbClr val="FFFFFF"/>
                </a:solidFill>
              </a:rPr>
              <a:pPr/>
              <a:t>‹#›</a:t>
            </a:fld>
            <a:endParaRPr lang="en-US" altLang="zh-CN" dirty="0">
              <a:solidFill>
                <a:srgbClr val="FFFFFF"/>
              </a:solidFill>
            </a:endParaRPr>
          </a:p>
        </p:txBody>
      </p:sp>
      <p:sp>
        <p:nvSpPr>
          <p:cNvPr id="7"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25346058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6" name="Rectangle 1027"/>
          <p:cNvSpPr>
            <a:spLocks noGrp="1" noChangeArrowheads="1"/>
          </p:cNvSpPr>
          <p:nvPr>
            <p:ph type="sldNum" sz="quarter" idx="11"/>
          </p:nvPr>
        </p:nvSpPr>
        <p:spPr>
          <a:ln/>
        </p:spPr>
        <p:txBody>
          <a:bodyPr/>
          <a:lstStyle>
            <a:lvl1pPr>
              <a:defRPr/>
            </a:lvl1pPr>
          </a:lstStyle>
          <a:p>
            <a:fld id="{DD8325BD-928E-3B4A-9EFF-E62A6146408B}" type="slidenum">
              <a:rPr lang="zh-CN" altLang="en-US">
                <a:solidFill>
                  <a:srgbClr val="FFFFFF"/>
                </a:solidFill>
              </a:rPr>
              <a:pPr/>
              <a:t>‹#›</a:t>
            </a:fld>
            <a:endParaRPr lang="en-US" altLang="zh-CN" dirty="0">
              <a:solidFill>
                <a:srgbClr val="FFFFFF"/>
              </a:solidFill>
            </a:endParaRPr>
          </a:p>
        </p:txBody>
      </p:sp>
      <p:sp>
        <p:nvSpPr>
          <p:cNvPr id="7"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413415725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5" name="Rectangle 1027"/>
          <p:cNvSpPr>
            <a:spLocks noGrp="1" noChangeArrowheads="1"/>
          </p:cNvSpPr>
          <p:nvPr>
            <p:ph type="sldNum" sz="quarter" idx="11"/>
          </p:nvPr>
        </p:nvSpPr>
        <p:spPr>
          <a:ln/>
        </p:spPr>
        <p:txBody>
          <a:bodyPr/>
          <a:lstStyle>
            <a:lvl1pPr>
              <a:defRPr/>
            </a:lvl1pPr>
          </a:lstStyle>
          <a:p>
            <a:fld id="{D51C45DA-028F-D946-8EAF-AA7702263EE0}" type="slidenum">
              <a:rPr lang="zh-CN" altLang="en-US">
                <a:solidFill>
                  <a:srgbClr val="FFFFFF"/>
                </a:solidFill>
              </a:rPr>
              <a:pPr/>
              <a:t>‹#›</a:t>
            </a:fld>
            <a:endParaRPr lang="en-US" altLang="zh-CN" dirty="0">
              <a:solidFill>
                <a:srgbClr val="FFFFFF"/>
              </a:solidFill>
            </a:endParaRPr>
          </a:p>
        </p:txBody>
      </p:sp>
      <p:sp>
        <p:nvSpPr>
          <p:cNvPr id="6"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1179793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970B99-7C1D-6D48-A912-E24F3CC656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9911494"/>
      </p:ext>
    </p:extLst>
  </p:cSld>
  <p:clrMapOvr>
    <a:masterClrMapping/>
  </p:clrMapOvr>
  <p:transition xmlns:p14="http://schemas.microsoft.com/office/powerpoint/2010/main" spd="med">
    <p:randomBar dir="vert"/>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5" name="Rectangle 1027"/>
          <p:cNvSpPr>
            <a:spLocks noGrp="1" noChangeArrowheads="1"/>
          </p:cNvSpPr>
          <p:nvPr>
            <p:ph type="sldNum" sz="quarter" idx="11"/>
          </p:nvPr>
        </p:nvSpPr>
        <p:spPr>
          <a:ln/>
        </p:spPr>
        <p:txBody>
          <a:bodyPr/>
          <a:lstStyle>
            <a:lvl1pPr>
              <a:defRPr/>
            </a:lvl1pPr>
          </a:lstStyle>
          <a:p>
            <a:fld id="{8FF2ED2E-7D4E-0847-BADE-3BDD927C3103}" type="slidenum">
              <a:rPr lang="zh-CN" altLang="en-US">
                <a:solidFill>
                  <a:srgbClr val="FFFFFF"/>
                </a:solidFill>
              </a:rPr>
              <a:pPr/>
              <a:t>‹#›</a:t>
            </a:fld>
            <a:endParaRPr lang="en-US" altLang="zh-CN" dirty="0">
              <a:solidFill>
                <a:srgbClr val="FFFFFF"/>
              </a:solidFill>
            </a:endParaRPr>
          </a:p>
        </p:txBody>
      </p:sp>
      <p:sp>
        <p:nvSpPr>
          <p:cNvPr id="6"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35456810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6050" name="Rectangle 1026"/>
          <p:cNvSpPr>
            <a:spLocks noGrp="1" noChangeArrowheads="1"/>
          </p:cNvSpPr>
          <p:nvPr>
            <p:ph type="ctrTitle"/>
          </p:nvPr>
        </p:nvSpPr>
        <p:spPr>
          <a:xfrm>
            <a:off x="838200" y="1981200"/>
            <a:ext cx="6553200" cy="990600"/>
          </a:xfrm>
        </p:spPr>
        <p:txBody>
          <a:bodyPr/>
          <a:lstStyle>
            <a:lvl1pPr>
              <a:defRPr sz="4000"/>
            </a:lvl1pPr>
          </a:lstStyle>
          <a:p>
            <a:r>
              <a:rPr lang="en-US"/>
              <a:t>Click to edit Master title style</a:t>
            </a:r>
          </a:p>
        </p:txBody>
      </p:sp>
      <p:sp>
        <p:nvSpPr>
          <p:cNvPr id="386051" name="Rectangle 1027"/>
          <p:cNvSpPr>
            <a:spLocks noGrp="1" noChangeArrowheads="1"/>
          </p:cNvSpPr>
          <p:nvPr>
            <p:ph type="subTitle" idx="1"/>
          </p:nvPr>
        </p:nvSpPr>
        <p:spPr>
          <a:xfrm>
            <a:off x="838200" y="3048000"/>
            <a:ext cx="6553200" cy="1219200"/>
          </a:xfrm>
        </p:spPr>
        <p:txBody>
          <a:bodyPr anchor="ctr"/>
          <a:lstStyle>
            <a:lvl1pPr marL="0" indent="0">
              <a:buFont typeface="Wingdings" pitchFamily="-108" charset="2"/>
              <a:buNone/>
              <a:defRPr/>
            </a:lvl1pPr>
          </a:lstStyle>
          <a:p>
            <a:r>
              <a:rPr lang="en-US"/>
              <a:t>Click to edit Master subtitle style</a:t>
            </a:r>
          </a:p>
        </p:txBody>
      </p:sp>
      <p:sp>
        <p:nvSpPr>
          <p:cNvPr id="4" name="Rectangle 1028"/>
          <p:cNvSpPr>
            <a:spLocks noGrp="1" noChangeArrowheads="1"/>
          </p:cNvSpPr>
          <p:nvPr>
            <p:ph type="dt" sz="half" idx="10"/>
          </p:nvPr>
        </p:nvSpPr>
        <p:spPr>
          <a:xfrm>
            <a:off x="838200" y="6248400"/>
            <a:ext cx="1905000" cy="457200"/>
          </a:xfrm>
        </p:spPr>
        <p:txBody>
          <a:bodyPr/>
          <a:lstStyle>
            <a:lvl1pPr>
              <a:defRPr/>
            </a:lvl1pPr>
          </a:lstStyle>
          <a:p>
            <a:endParaRPr lang="zh-CN" altLang="en-US">
              <a:solidFill>
                <a:srgbClr val="FFFFFF"/>
              </a:solidFill>
            </a:endParaRPr>
          </a:p>
        </p:txBody>
      </p:sp>
      <p:sp>
        <p:nvSpPr>
          <p:cNvPr id="5" name="Rectangle 1029"/>
          <p:cNvSpPr>
            <a:spLocks noGrp="1" noChangeArrowheads="1"/>
          </p:cNvSpPr>
          <p:nvPr>
            <p:ph type="ftr" sz="quarter" idx="11"/>
          </p:nvPr>
        </p:nvSpPr>
        <p:spPr>
          <a:xfrm>
            <a:off x="3505200" y="6248400"/>
            <a:ext cx="2895600" cy="457200"/>
          </a:xfrm>
        </p:spPr>
        <p:txBody>
          <a:bodyPr/>
          <a:lstStyle>
            <a:lvl1pPr>
              <a:defRPr/>
            </a:lvl1pPr>
          </a:lstStyle>
          <a:p>
            <a:endParaRPr lang="zh-CN" altLang="en-US">
              <a:solidFill>
                <a:srgbClr val="FFFFFF"/>
              </a:solidFill>
            </a:endParaRPr>
          </a:p>
        </p:txBody>
      </p:sp>
      <p:sp>
        <p:nvSpPr>
          <p:cNvPr id="6" name="Rectangle 1030"/>
          <p:cNvSpPr>
            <a:spLocks noGrp="1" noChangeArrowheads="1"/>
          </p:cNvSpPr>
          <p:nvPr>
            <p:ph type="sldNum" sz="quarter" idx="12"/>
          </p:nvPr>
        </p:nvSpPr>
        <p:spPr>
          <a:xfrm>
            <a:off x="7086600" y="6248400"/>
            <a:ext cx="1905000" cy="457200"/>
          </a:xfrm>
        </p:spPr>
        <p:txBody>
          <a:bodyPr/>
          <a:lstStyle>
            <a:lvl1pPr>
              <a:defRPr/>
            </a:lvl1pPr>
          </a:lstStyle>
          <a:p>
            <a:fld id="{48D8578A-C782-D149-95C7-7112604FE653}" type="slidenum">
              <a:rPr lang="zh-CN" altLang="en-US">
                <a:solidFill>
                  <a:srgbClr val="FFFFFF"/>
                </a:solidFill>
              </a:rPr>
              <a:pPr/>
              <a:t>‹#›</a:t>
            </a:fld>
            <a:endParaRPr lang="en-US" altLang="zh-CN" dirty="0">
              <a:solidFill>
                <a:srgbClr val="FFFFFF"/>
              </a:solidFill>
            </a:endParaRPr>
          </a:p>
        </p:txBody>
      </p:sp>
    </p:spTree>
    <p:extLst>
      <p:ext uri="{BB962C8B-B14F-4D97-AF65-F5344CB8AC3E}">
        <p14:creationId xmlns:p14="http://schemas.microsoft.com/office/powerpoint/2010/main" val="33197051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5" name="Rectangle 1029"/>
          <p:cNvSpPr>
            <a:spLocks noGrp="1" noChangeArrowheads="1"/>
          </p:cNvSpPr>
          <p:nvPr>
            <p:ph type="ftr" sz="quarter" idx="11"/>
          </p:nvPr>
        </p:nvSpPr>
        <p:spPr>
          <a:ln/>
        </p:spPr>
        <p:txBody>
          <a:bodyPr/>
          <a:lstStyle>
            <a:lvl1pPr>
              <a:defRPr/>
            </a:lvl1pPr>
          </a:lstStyle>
          <a:p>
            <a:endParaRPr lang="zh-CN" altLang="en-US">
              <a:solidFill>
                <a:srgbClr val="FFFFFF"/>
              </a:solidFill>
            </a:endParaRPr>
          </a:p>
        </p:txBody>
      </p:sp>
      <p:sp>
        <p:nvSpPr>
          <p:cNvPr id="6" name="Rectangle 1030"/>
          <p:cNvSpPr>
            <a:spLocks noGrp="1" noChangeArrowheads="1"/>
          </p:cNvSpPr>
          <p:nvPr>
            <p:ph type="sldNum" sz="quarter" idx="12"/>
          </p:nvPr>
        </p:nvSpPr>
        <p:spPr>
          <a:ln/>
        </p:spPr>
        <p:txBody>
          <a:bodyPr/>
          <a:lstStyle>
            <a:lvl1pPr>
              <a:defRPr/>
            </a:lvl1pPr>
          </a:lstStyle>
          <a:p>
            <a:fld id="{26505F95-ECC1-EC4E-AB2A-36FC4E3E0AD5}" type="slidenum">
              <a:rPr lang="zh-CN" altLang="en-US">
                <a:solidFill>
                  <a:srgbClr val="FFFFFF"/>
                </a:solidFill>
              </a:rPr>
              <a:pPr/>
              <a:t>‹#›</a:t>
            </a:fld>
            <a:endParaRPr lang="en-US" altLang="zh-CN" dirty="0">
              <a:solidFill>
                <a:srgbClr val="FFFFFF"/>
              </a:solidFill>
            </a:endParaRPr>
          </a:p>
        </p:txBody>
      </p:sp>
    </p:spTree>
    <p:extLst>
      <p:ext uri="{BB962C8B-B14F-4D97-AF65-F5344CB8AC3E}">
        <p14:creationId xmlns:p14="http://schemas.microsoft.com/office/powerpoint/2010/main" val="632127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5" name="Rectangle 1029"/>
          <p:cNvSpPr>
            <a:spLocks noGrp="1" noChangeArrowheads="1"/>
          </p:cNvSpPr>
          <p:nvPr>
            <p:ph type="ftr" sz="quarter" idx="11"/>
          </p:nvPr>
        </p:nvSpPr>
        <p:spPr>
          <a:ln/>
        </p:spPr>
        <p:txBody>
          <a:bodyPr/>
          <a:lstStyle>
            <a:lvl1pPr>
              <a:defRPr/>
            </a:lvl1pPr>
          </a:lstStyle>
          <a:p>
            <a:endParaRPr lang="zh-CN" altLang="en-US">
              <a:solidFill>
                <a:srgbClr val="FFFFFF"/>
              </a:solidFill>
            </a:endParaRPr>
          </a:p>
        </p:txBody>
      </p:sp>
      <p:sp>
        <p:nvSpPr>
          <p:cNvPr id="6" name="Rectangle 1030"/>
          <p:cNvSpPr>
            <a:spLocks noGrp="1" noChangeArrowheads="1"/>
          </p:cNvSpPr>
          <p:nvPr>
            <p:ph type="sldNum" sz="quarter" idx="12"/>
          </p:nvPr>
        </p:nvSpPr>
        <p:spPr>
          <a:ln/>
        </p:spPr>
        <p:txBody>
          <a:bodyPr/>
          <a:lstStyle>
            <a:lvl1pPr>
              <a:defRPr/>
            </a:lvl1pPr>
          </a:lstStyle>
          <a:p>
            <a:fld id="{62EBF59E-7E3B-5147-84BC-B6A65D5F418D}" type="slidenum">
              <a:rPr lang="zh-CN" altLang="en-US">
                <a:solidFill>
                  <a:srgbClr val="FFFFFF"/>
                </a:solidFill>
              </a:rPr>
              <a:pPr/>
              <a:t>‹#›</a:t>
            </a:fld>
            <a:endParaRPr lang="en-US" altLang="zh-CN" dirty="0">
              <a:solidFill>
                <a:srgbClr val="FFFFFF"/>
              </a:solidFill>
            </a:endParaRPr>
          </a:p>
        </p:txBody>
      </p:sp>
    </p:spTree>
    <p:extLst>
      <p:ext uri="{BB962C8B-B14F-4D97-AF65-F5344CB8AC3E}">
        <p14:creationId xmlns:p14="http://schemas.microsoft.com/office/powerpoint/2010/main" val="37865998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0"/>
            <a:ext cx="3695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371600"/>
            <a:ext cx="3695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6" name="Rectangle 1029"/>
          <p:cNvSpPr>
            <a:spLocks noGrp="1" noChangeArrowheads="1"/>
          </p:cNvSpPr>
          <p:nvPr>
            <p:ph type="ftr" sz="quarter" idx="11"/>
          </p:nvPr>
        </p:nvSpPr>
        <p:spPr>
          <a:ln/>
        </p:spPr>
        <p:txBody>
          <a:bodyPr/>
          <a:lstStyle>
            <a:lvl1pPr>
              <a:defRPr/>
            </a:lvl1pPr>
          </a:lstStyle>
          <a:p>
            <a:endParaRPr lang="zh-CN" altLang="en-US">
              <a:solidFill>
                <a:srgbClr val="FFFFFF"/>
              </a:solidFill>
            </a:endParaRPr>
          </a:p>
        </p:txBody>
      </p:sp>
      <p:sp>
        <p:nvSpPr>
          <p:cNvPr id="7" name="Rectangle 1030"/>
          <p:cNvSpPr>
            <a:spLocks noGrp="1" noChangeArrowheads="1"/>
          </p:cNvSpPr>
          <p:nvPr>
            <p:ph type="sldNum" sz="quarter" idx="12"/>
          </p:nvPr>
        </p:nvSpPr>
        <p:spPr>
          <a:ln/>
        </p:spPr>
        <p:txBody>
          <a:bodyPr/>
          <a:lstStyle>
            <a:lvl1pPr>
              <a:defRPr/>
            </a:lvl1pPr>
          </a:lstStyle>
          <a:p>
            <a:fld id="{6A336366-9C13-2245-A3BD-5FC430185CDB}" type="slidenum">
              <a:rPr lang="zh-CN" altLang="en-US">
                <a:solidFill>
                  <a:srgbClr val="FFFFFF"/>
                </a:solidFill>
              </a:rPr>
              <a:pPr/>
              <a:t>‹#›</a:t>
            </a:fld>
            <a:endParaRPr lang="en-US" altLang="zh-CN" dirty="0">
              <a:solidFill>
                <a:srgbClr val="FFFFFF"/>
              </a:solidFill>
            </a:endParaRPr>
          </a:p>
        </p:txBody>
      </p:sp>
    </p:spTree>
    <p:extLst>
      <p:ext uri="{BB962C8B-B14F-4D97-AF65-F5344CB8AC3E}">
        <p14:creationId xmlns:p14="http://schemas.microsoft.com/office/powerpoint/2010/main" val="14231530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8" name="Rectangle 1029"/>
          <p:cNvSpPr>
            <a:spLocks noGrp="1" noChangeArrowheads="1"/>
          </p:cNvSpPr>
          <p:nvPr>
            <p:ph type="ftr" sz="quarter" idx="11"/>
          </p:nvPr>
        </p:nvSpPr>
        <p:spPr>
          <a:ln/>
        </p:spPr>
        <p:txBody>
          <a:bodyPr/>
          <a:lstStyle>
            <a:lvl1pPr>
              <a:defRPr/>
            </a:lvl1pPr>
          </a:lstStyle>
          <a:p>
            <a:endParaRPr lang="zh-CN" altLang="en-US">
              <a:solidFill>
                <a:srgbClr val="FFFFFF"/>
              </a:solidFill>
            </a:endParaRPr>
          </a:p>
        </p:txBody>
      </p:sp>
      <p:sp>
        <p:nvSpPr>
          <p:cNvPr id="9" name="Rectangle 1030"/>
          <p:cNvSpPr>
            <a:spLocks noGrp="1" noChangeArrowheads="1"/>
          </p:cNvSpPr>
          <p:nvPr>
            <p:ph type="sldNum" sz="quarter" idx="12"/>
          </p:nvPr>
        </p:nvSpPr>
        <p:spPr>
          <a:ln/>
        </p:spPr>
        <p:txBody>
          <a:bodyPr/>
          <a:lstStyle>
            <a:lvl1pPr>
              <a:defRPr/>
            </a:lvl1pPr>
          </a:lstStyle>
          <a:p>
            <a:fld id="{86DE439C-2ADD-E840-ABD6-61CD6C21FF33}" type="slidenum">
              <a:rPr lang="zh-CN" altLang="en-US">
                <a:solidFill>
                  <a:srgbClr val="FFFFFF"/>
                </a:solidFill>
              </a:rPr>
              <a:pPr/>
              <a:t>‹#›</a:t>
            </a:fld>
            <a:endParaRPr lang="en-US" altLang="zh-CN" dirty="0">
              <a:solidFill>
                <a:srgbClr val="FFFFFF"/>
              </a:solidFill>
            </a:endParaRPr>
          </a:p>
        </p:txBody>
      </p:sp>
    </p:spTree>
    <p:extLst>
      <p:ext uri="{BB962C8B-B14F-4D97-AF65-F5344CB8AC3E}">
        <p14:creationId xmlns:p14="http://schemas.microsoft.com/office/powerpoint/2010/main" val="26531114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4" name="Rectangle 1029"/>
          <p:cNvSpPr>
            <a:spLocks noGrp="1" noChangeArrowheads="1"/>
          </p:cNvSpPr>
          <p:nvPr>
            <p:ph type="ftr" sz="quarter" idx="11"/>
          </p:nvPr>
        </p:nvSpPr>
        <p:spPr>
          <a:ln/>
        </p:spPr>
        <p:txBody>
          <a:bodyPr/>
          <a:lstStyle>
            <a:lvl1pPr>
              <a:defRPr/>
            </a:lvl1pPr>
          </a:lstStyle>
          <a:p>
            <a:endParaRPr lang="zh-CN" altLang="en-US">
              <a:solidFill>
                <a:srgbClr val="FFFFFF"/>
              </a:solidFill>
            </a:endParaRPr>
          </a:p>
        </p:txBody>
      </p:sp>
      <p:sp>
        <p:nvSpPr>
          <p:cNvPr id="5" name="Rectangle 1030"/>
          <p:cNvSpPr>
            <a:spLocks noGrp="1" noChangeArrowheads="1"/>
          </p:cNvSpPr>
          <p:nvPr>
            <p:ph type="sldNum" sz="quarter" idx="12"/>
          </p:nvPr>
        </p:nvSpPr>
        <p:spPr>
          <a:ln/>
        </p:spPr>
        <p:txBody>
          <a:bodyPr/>
          <a:lstStyle>
            <a:lvl1pPr>
              <a:defRPr/>
            </a:lvl1pPr>
          </a:lstStyle>
          <a:p>
            <a:fld id="{68C35FC5-33F7-FF4F-AB5C-B231C42F6AEF}" type="slidenum">
              <a:rPr lang="zh-CN" altLang="en-US">
                <a:solidFill>
                  <a:srgbClr val="FFFFFF"/>
                </a:solidFill>
              </a:rPr>
              <a:pPr/>
              <a:t>‹#›</a:t>
            </a:fld>
            <a:endParaRPr lang="en-US" altLang="zh-CN" dirty="0">
              <a:solidFill>
                <a:srgbClr val="FFFFFF"/>
              </a:solidFill>
            </a:endParaRPr>
          </a:p>
        </p:txBody>
      </p:sp>
    </p:spTree>
    <p:extLst>
      <p:ext uri="{BB962C8B-B14F-4D97-AF65-F5344CB8AC3E}">
        <p14:creationId xmlns:p14="http://schemas.microsoft.com/office/powerpoint/2010/main" val="424529966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3" name="Rectangle 1029"/>
          <p:cNvSpPr>
            <a:spLocks noGrp="1" noChangeArrowheads="1"/>
          </p:cNvSpPr>
          <p:nvPr>
            <p:ph type="ftr" sz="quarter" idx="11"/>
          </p:nvPr>
        </p:nvSpPr>
        <p:spPr>
          <a:ln/>
        </p:spPr>
        <p:txBody>
          <a:bodyPr/>
          <a:lstStyle>
            <a:lvl1pPr>
              <a:defRPr/>
            </a:lvl1pPr>
          </a:lstStyle>
          <a:p>
            <a:endParaRPr lang="zh-CN" altLang="en-US">
              <a:solidFill>
                <a:srgbClr val="FFFFFF"/>
              </a:solidFill>
            </a:endParaRPr>
          </a:p>
        </p:txBody>
      </p:sp>
      <p:sp>
        <p:nvSpPr>
          <p:cNvPr id="4" name="Rectangle 1030"/>
          <p:cNvSpPr>
            <a:spLocks noGrp="1" noChangeArrowheads="1"/>
          </p:cNvSpPr>
          <p:nvPr>
            <p:ph type="sldNum" sz="quarter" idx="12"/>
          </p:nvPr>
        </p:nvSpPr>
        <p:spPr>
          <a:ln/>
        </p:spPr>
        <p:txBody>
          <a:bodyPr/>
          <a:lstStyle>
            <a:lvl1pPr>
              <a:defRPr/>
            </a:lvl1pPr>
          </a:lstStyle>
          <a:p>
            <a:fld id="{9979A925-BDD4-DA41-8D7E-38D8AD301765}" type="slidenum">
              <a:rPr lang="zh-CN" altLang="en-US">
                <a:solidFill>
                  <a:srgbClr val="FFFFFF"/>
                </a:solidFill>
              </a:rPr>
              <a:pPr/>
              <a:t>‹#›</a:t>
            </a:fld>
            <a:endParaRPr lang="en-US" altLang="zh-CN" dirty="0">
              <a:solidFill>
                <a:srgbClr val="FFFFFF"/>
              </a:solidFill>
            </a:endParaRPr>
          </a:p>
        </p:txBody>
      </p:sp>
    </p:spTree>
    <p:extLst>
      <p:ext uri="{BB962C8B-B14F-4D97-AF65-F5344CB8AC3E}">
        <p14:creationId xmlns:p14="http://schemas.microsoft.com/office/powerpoint/2010/main" val="38755620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6" name="Rectangle 1029"/>
          <p:cNvSpPr>
            <a:spLocks noGrp="1" noChangeArrowheads="1"/>
          </p:cNvSpPr>
          <p:nvPr>
            <p:ph type="ftr" sz="quarter" idx="11"/>
          </p:nvPr>
        </p:nvSpPr>
        <p:spPr>
          <a:ln/>
        </p:spPr>
        <p:txBody>
          <a:bodyPr/>
          <a:lstStyle>
            <a:lvl1pPr>
              <a:defRPr/>
            </a:lvl1pPr>
          </a:lstStyle>
          <a:p>
            <a:endParaRPr lang="zh-CN" altLang="en-US">
              <a:solidFill>
                <a:srgbClr val="FFFFFF"/>
              </a:solidFill>
            </a:endParaRPr>
          </a:p>
        </p:txBody>
      </p:sp>
      <p:sp>
        <p:nvSpPr>
          <p:cNvPr id="7" name="Rectangle 1030"/>
          <p:cNvSpPr>
            <a:spLocks noGrp="1" noChangeArrowheads="1"/>
          </p:cNvSpPr>
          <p:nvPr>
            <p:ph type="sldNum" sz="quarter" idx="12"/>
          </p:nvPr>
        </p:nvSpPr>
        <p:spPr>
          <a:ln/>
        </p:spPr>
        <p:txBody>
          <a:bodyPr/>
          <a:lstStyle>
            <a:lvl1pPr>
              <a:defRPr/>
            </a:lvl1pPr>
          </a:lstStyle>
          <a:p>
            <a:fld id="{FDA75903-077F-1742-92B6-6F80A0E728B3}" type="slidenum">
              <a:rPr lang="zh-CN" altLang="en-US">
                <a:solidFill>
                  <a:srgbClr val="FFFFFF"/>
                </a:solidFill>
              </a:rPr>
              <a:pPr/>
              <a:t>‹#›</a:t>
            </a:fld>
            <a:endParaRPr lang="en-US" altLang="zh-CN" dirty="0">
              <a:solidFill>
                <a:srgbClr val="FFFFFF"/>
              </a:solidFill>
            </a:endParaRPr>
          </a:p>
        </p:txBody>
      </p:sp>
    </p:spTree>
    <p:extLst>
      <p:ext uri="{BB962C8B-B14F-4D97-AF65-F5344CB8AC3E}">
        <p14:creationId xmlns:p14="http://schemas.microsoft.com/office/powerpoint/2010/main" val="3156109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6" name="Rectangle 1029"/>
          <p:cNvSpPr>
            <a:spLocks noGrp="1" noChangeArrowheads="1"/>
          </p:cNvSpPr>
          <p:nvPr>
            <p:ph type="ftr" sz="quarter" idx="11"/>
          </p:nvPr>
        </p:nvSpPr>
        <p:spPr>
          <a:ln/>
        </p:spPr>
        <p:txBody>
          <a:bodyPr/>
          <a:lstStyle>
            <a:lvl1pPr>
              <a:defRPr/>
            </a:lvl1pPr>
          </a:lstStyle>
          <a:p>
            <a:endParaRPr lang="zh-CN" altLang="en-US">
              <a:solidFill>
                <a:srgbClr val="FFFFFF"/>
              </a:solidFill>
            </a:endParaRPr>
          </a:p>
        </p:txBody>
      </p:sp>
      <p:sp>
        <p:nvSpPr>
          <p:cNvPr id="7" name="Rectangle 1030"/>
          <p:cNvSpPr>
            <a:spLocks noGrp="1" noChangeArrowheads="1"/>
          </p:cNvSpPr>
          <p:nvPr>
            <p:ph type="sldNum" sz="quarter" idx="12"/>
          </p:nvPr>
        </p:nvSpPr>
        <p:spPr>
          <a:ln/>
        </p:spPr>
        <p:txBody>
          <a:bodyPr/>
          <a:lstStyle>
            <a:lvl1pPr>
              <a:defRPr/>
            </a:lvl1pPr>
          </a:lstStyle>
          <a:p>
            <a:fld id="{9FDC053C-4D22-5B46-9C3C-E84A1CB9E987}" type="slidenum">
              <a:rPr lang="zh-CN" altLang="en-US">
                <a:solidFill>
                  <a:srgbClr val="FFFFFF"/>
                </a:solidFill>
              </a:rPr>
              <a:pPr/>
              <a:t>‹#›</a:t>
            </a:fld>
            <a:endParaRPr lang="en-US" altLang="zh-CN" dirty="0">
              <a:solidFill>
                <a:srgbClr val="FFFFFF"/>
              </a:solidFill>
            </a:endParaRPr>
          </a:p>
        </p:txBody>
      </p:sp>
    </p:spTree>
    <p:extLst>
      <p:ext uri="{BB962C8B-B14F-4D97-AF65-F5344CB8AC3E}">
        <p14:creationId xmlns:p14="http://schemas.microsoft.com/office/powerpoint/2010/main" val="3845463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2B2434-96AA-D74D-B1C2-13B13E677C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55865028"/>
      </p:ext>
    </p:extLst>
  </p:cSld>
  <p:clrMapOvr>
    <a:masterClrMapping/>
  </p:clrMapOvr>
  <p:transition xmlns:p14="http://schemas.microsoft.com/office/powerpoint/2010/main" spd="med">
    <p:randomBar dir="vert"/>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5" name="Rectangle 1029"/>
          <p:cNvSpPr>
            <a:spLocks noGrp="1" noChangeArrowheads="1"/>
          </p:cNvSpPr>
          <p:nvPr>
            <p:ph type="ftr" sz="quarter" idx="11"/>
          </p:nvPr>
        </p:nvSpPr>
        <p:spPr>
          <a:ln/>
        </p:spPr>
        <p:txBody>
          <a:bodyPr/>
          <a:lstStyle>
            <a:lvl1pPr>
              <a:defRPr/>
            </a:lvl1pPr>
          </a:lstStyle>
          <a:p>
            <a:endParaRPr lang="zh-CN" altLang="en-US">
              <a:solidFill>
                <a:srgbClr val="FFFFFF"/>
              </a:solidFill>
            </a:endParaRPr>
          </a:p>
        </p:txBody>
      </p:sp>
      <p:sp>
        <p:nvSpPr>
          <p:cNvPr id="6" name="Rectangle 1030"/>
          <p:cNvSpPr>
            <a:spLocks noGrp="1" noChangeArrowheads="1"/>
          </p:cNvSpPr>
          <p:nvPr>
            <p:ph type="sldNum" sz="quarter" idx="12"/>
          </p:nvPr>
        </p:nvSpPr>
        <p:spPr>
          <a:ln/>
        </p:spPr>
        <p:txBody>
          <a:bodyPr/>
          <a:lstStyle>
            <a:lvl1pPr>
              <a:defRPr/>
            </a:lvl1pPr>
          </a:lstStyle>
          <a:p>
            <a:fld id="{2452B4B9-A200-8F4D-9F5F-86E14DB9150E}" type="slidenum">
              <a:rPr lang="zh-CN" altLang="en-US">
                <a:solidFill>
                  <a:srgbClr val="FFFFFF"/>
                </a:solidFill>
              </a:rPr>
              <a:pPr/>
              <a:t>‹#›</a:t>
            </a:fld>
            <a:endParaRPr lang="en-US" altLang="zh-CN" dirty="0">
              <a:solidFill>
                <a:srgbClr val="FFFFFF"/>
              </a:solidFill>
            </a:endParaRPr>
          </a:p>
        </p:txBody>
      </p:sp>
    </p:spTree>
    <p:extLst>
      <p:ext uri="{BB962C8B-B14F-4D97-AF65-F5344CB8AC3E}">
        <p14:creationId xmlns:p14="http://schemas.microsoft.com/office/powerpoint/2010/main" val="11743969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81000"/>
            <a:ext cx="18859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81000"/>
            <a:ext cx="55054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5" name="Rectangle 1029"/>
          <p:cNvSpPr>
            <a:spLocks noGrp="1" noChangeArrowheads="1"/>
          </p:cNvSpPr>
          <p:nvPr>
            <p:ph type="ftr" sz="quarter" idx="11"/>
          </p:nvPr>
        </p:nvSpPr>
        <p:spPr>
          <a:ln/>
        </p:spPr>
        <p:txBody>
          <a:bodyPr/>
          <a:lstStyle>
            <a:lvl1pPr>
              <a:defRPr/>
            </a:lvl1pPr>
          </a:lstStyle>
          <a:p>
            <a:endParaRPr lang="zh-CN" altLang="en-US">
              <a:solidFill>
                <a:srgbClr val="FFFFFF"/>
              </a:solidFill>
            </a:endParaRPr>
          </a:p>
        </p:txBody>
      </p:sp>
      <p:sp>
        <p:nvSpPr>
          <p:cNvPr id="6" name="Rectangle 1030"/>
          <p:cNvSpPr>
            <a:spLocks noGrp="1" noChangeArrowheads="1"/>
          </p:cNvSpPr>
          <p:nvPr>
            <p:ph type="sldNum" sz="quarter" idx="12"/>
          </p:nvPr>
        </p:nvSpPr>
        <p:spPr>
          <a:ln/>
        </p:spPr>
        <p:txBody>
          <a:bodyPr/>
          <a:lstStyle>
            <a:lvl1pPr>
              <a:defRPr/>
            </a:lvl1pPr>
          </a:lstStyle>
          <a:p>
            <a:fld id="{A08F8E09-D2D4-B741-9921-5D40974FB5BF}" type="slidenum">
              <a:rPr lang="zh-CN" altLang="en-US">
                <a:solidFill>
                  <a:srgbClr val="FFFFFF"/>
                </a:solidFill>
              </a:rPr>
              <a:pPr/>
              <a:t>‹#›</a:t>
            </a:fld>
            <a:endParaRPr lang="en-US" altLang="zh-CN" dirty="0">
              <a:solidFill>
                <a:srgbClr val="FFFFFF"/>
              </a:solidFill>
            </a:endParaRPr>
          </a:p>
        </p:txBody>
      </p:sp>
    </p:spTree>
    <p:extLst>
      <p:ext uri="{BB962C8B-B14F-4D97-AF65-F5344CB8AC3E}">
        <p14:creationId xmlns:p14="http://schemas.microsoft.com/office/powerpoint/2010/main" val="8120403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13A00D5-A99C-8A40-93FA-7345D7CEFEB9}"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3214553001"/>
      </p:ext>
    </p:extLst>
  </p:cSld>
  <p:clrMapOvr>
    <a:masterClrMapping/>
  </p:clrMapOvr>
  <p:transition xmlns:p14="http://schemas.microsoft.com/office/powerpoint/2010/main" spd="med">
    <p:randomBar dir="ver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4D019FD-F2AF-F545-94A2-8F3D67CEAD28}"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4114833583"/>
      </p:ext>
    </p:extLst>
  </p:cSld>
  <p:clrMapOvr>
    <a:masterClrMapping/>
  </p:clrMapOvr>
  <p:transition xmlns:p14="http://schemas.microsoft.com/office/powerpoint/2010/main" spd="med">
    <p:randomBar dir="vert"/>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21A020-00E5-2047-89F6-09E77EBD7701}"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1609302852"/>
      </p:ext>
    </p:extLst>
  </p:cSld>
  <p:clrMapOvr>
    <a:masterClrMapping/>
  </p:clrMapOvr>
  <p:transition xmlns:p14="http://schemas.microsoft.com/office/powerpoint/2010/main" spd="med">
    <p:randomBar dir="ver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7C6D259-1C0C-5147-9983-4A85F3D8067F}"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1560179445"/>
      </p:ext>
    </p:extLst>
  </p:cSld>
  <p:clrMapOvr>
    <a:masterClrMapping/>
  </p:clrMapOvr>
  <p:transition xmlns:p14="http://schemas.microsoft.com/office/powerpoint/2010/main" spd="med">
    <p:randomBar dir="ver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2B91CD8-A1CD-624B-9E0A-1665FCA4D6F6}"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3994544428"/>
      </p:ext>
    </p:extLst>
  </p:cSld>
  <p:clrMapOvr>
    <a:masterClrMapping/>
  </p:clrMapOvr>
  <p:transition xmlns:p14="http://schemas.microsoft.com/office/powerpoint/2010/main" spd="med">
    <p:randomBar dir="vert"/>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D5DF6C5-A805-ED47-9DA7-9D105FF13638}"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2579190648"/>
      </p:ext>
    </p:extLst>
  </p:cSld>
  <p:clrMapOvr>
    <a:masterClrMapping/>
  </p:clrMapOvr>
  <p:transition xmlns:p14="http://schemas.microsoft.com/office/powerpoint/2010/main" spd="med">
    <p:randomBar dir="vert"/>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A57FFDF-FBFA-5941-99F8-CE4BC3E29A97}"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315978649"/>
      </p:ext>
    </p:extLst>
  </p:cSld>
  <p:clrMapOvr>
    <a:masterClrMapping/>
  </p:clrMapOvr>
  <p:transition xmlns:p14="http://schemas.microsoft.com/office/powerpoint/2010/main" spd="med">
    <p:randomBar dir="vert"/>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10C9EF-1E6F-8F41-A332-54CC9A3AA906}"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3586047673"/>
      </p:ext>
    </p:extLst>
  </p:cSld>
  <p:clrMapOvr>
    <a:masterClrMapping/>
  </p:clrMapOvr>
  <p:transition xmlns:p14="http://schemas.microsoft.com/office/powerpoint/2010/mai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653C43-EA74-F041-9B43-70D4A34E72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32811797"/>
      </p:ext>
    </p:extLst>
  </p:cSld>
  <p:clrMapOvr>
    <a:masterClrMapping/>
  </p:clrMapOvr>
  <p:transition xmlns:p14="http://schemas.microsoft.com/office/powerpoint/2010/main" spd="med">
    <p:randomBar dir="vert"/>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4742D0E-ADF1-AB48-9EAC-51E6D9236B81}"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3592558915"/>
      </p:ext>
    </p:extLst>
  </p:cSld>
  <p:clrMapOvr>
    <a:masterClrMapping/>
  </p:clrMapOvr>
  <p:transition xmlns:p14="http://schemas.microsoft.com/office/powerpoint/2010/main" spd="med">
    <p:randomBar dir="vert"/>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61F7AF0-4B06-AA4A-8B34-1994ABE34100}"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12858115"/>
      </p:ext>
    </p:extLst>
  </p:cSld>
  <p:clrMapOvr>
    <a:masterClrMapping/>
  </p:clrMapOvr>
  <p:transition xmlns:p14="http://schemas.microsoft.com/office/powerpoint/2010/main" spd="med">
    <p:randomBar dir="vert"/>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88D131A-B082-7641-9DFE-F80E34275794}"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1446283526"/>
      </p:ext>
    </p:extLst>
  </p:cSld>
  <p:clrMapOvr>
    <a:masterClrMapping/>
  </p:clrMapOvr>
  <p:transition xmlns:p14="http://schemas.microsoft.com/office/powerpoint/2010/main" spd="med">
    <p:randomBar dir="ver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13A00D5-A99C-8A40-93FA-7345D7CEFEB9}"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332913655"/>
      </p:ext>
    </p:extLst>
  </p:cSld>
  <p:clrMapOvr>
    <a:masterClrMapping/>
  </p:clrMapOvr>
  <p:transition xmlns:p14="http://schemas.microsoft.com/office/powerpoint/2010/main" spd="med">
    <p:randomBar dir="ver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4D019FD-F2AF-F545-94A2-8F3D67CEAD28}"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1966682842"/>
      </p:ext>
    </p:extLst>
  </p:cSld>
  <p:clrMapOvr>
    <a:masterClrMapping/>
  </p:clrMapOvr>
  <p:transition xmlns:p14="http://schemas.microsoft.com/office/powerpoint/2010/main" spd="med">
    <p:randomBar dir="vert"/>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21A020-00E5-2047-89F6-09E77EBD7701}"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4238658943"/>
      </p:ext>
    </p:extLst>
  </p:cSld>
  <p:clrMapOvr>
    <a:masterClrMapping/>
  </p:clrMapOvr>
  <p:transition xmlns:p14="http://schemas.microsoft.com/office/powerpoint/2010/main" spd="med">
    <p:randomBar dir="vert"/>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7C6D259-1C0C-5147-9983-4A85F3D8067F}"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351003729"/>
      </p:ext>
    </p:extLst>
  </p:cSld>
  <p:clrMapOvr>
    <a:masterClrMapping/>
  </p:clrMapOvr>
  <p:transition xmlns:p14="http://schemas.microsoft.com/office/powerpoint/2010/main" spd="med">
    <p:randomBar dir="vert"/>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2B91CD8-A1CD-624B-9E0A-1665FCA4D6F6}"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722095686"/>
      </p:ext>
    </p:extLst>
  </p:cSld>
  <p:clrMapOvr>
    <a:masterClrMapping/>
  </p:clrMapOvr>
  <p:transition xmlns:p14="http://schemas.microsoft.com/office/powerpoint/2010/main" spd="med">
    <p:randomBar dir="vert"/>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D5DF6C5-A805-ED47-9DA7-9D105FF13638}"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1356885287"/>
      </p:ext>
    </p:extLst>
  </p:cSld>
  <p:clrMapOvr>
    <a:masterClrMapping/>
  </p:clrMapOvr>
  <p:transition xmlns:p14="http://schemas.microsoft.com/office/powerpoint/2010/main" spd="med">
    <p:randomBar dir="vert"/>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A57FFDF-FBFA-5941-99F8-CE4BC3E29A97}"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2505891005"/>
      </p:ext>
    </p:extLst>
  </p:cSld>
  <p:clrMapOvr>
    <a:masterClrMapping/>
  </p:clrMapOvr>
  <p:transition xmlns:p14="http://schemas.microsoft.com/office/powerpoint/2010/mai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79D8-02F2-6047-8A24-1AC8AD74DFA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1051094"/>
      </p:ext>
    </p:extLst>
  </p:cSld>
  <p:clrMapOvr>
    <a:masterClrMapping/>
  </p:clrMapOvr>
  <p:transition xmlns:p14="http://schemas.microsoft.com/office/powerpoint/2010/main" spd="med">
    <p:randomBar dir="vert"/>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10C9EF-1E6F-8F41-A332-54CC9A3AA906}"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1466790249"/>
      </p:ext>
    </p:extLst>
  </p:cSld>
  <p:clrMapOvr>
    <a:masterClrMapping/>
  </p:clrMapOvr>
  <p:transition xmlns:p14="http://schemas.microsoft.com/office/powerpoint/2010/main" spd="med">
    <p:randomBar dir="vert"/>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4742D0E-ADF1-AB48-9EAC-51E6D9236B81}"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3046375698"/>
      </p:ext>
    </p:extLst>
  </p:cSld>
  <p:clrMapOvr>
    <a:masterClrMapping/>
  </p:clrMapOvr>
  <p:transition xmlns:p14="http://schemas.microsoft.com/office/powerpoint/2010/main" spd="med">
    <p:randomBar dir="vert"/>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61F7AF0-4B06-AA4A-8B34-1994ABE34100}"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1678135738"/>
      </p:ext>
    </p:extLst>
  </p:cSld>
  <p:clrMapOvr>
    <a:masterClrMapping/>
  </p:clrMapOvr>
  <p:transition xmlns:p14="http://schemas.microsoft.com/office/powerpoint/2010/main" spd="med">
    <p:randomBar dir="vert"/>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88D131A-B082-7641-9DFE-F80E34275794}"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2339003840"/>
      </p:ext>
    </p:extLst>
  </p:cSld>
  <p:clrMapOvr>
    <a:masterClrMapping/>
  </p:clrMapOvr>
  <p:transition xmlns:p14="http://schemas.microsoft.com/office/powerpoint/2010/main" spd="med">
    <p:randomBar dir="vert"/>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0825" cy="6850063"/>
            <a:chOff x="0" y="0"/>
            <a:chExt cx="5758" cy="4315"/>
          </a:xfrm>
        </p:grpSpPr>
        <p:grpSp>
          <p:nvGrpSpPr>
            <p:cNvPr id="5" name="Group 1027"/>
            <p:cNvGrpSpPr>
              <a:grpSpLocks/>
            </p:cNvGrpSpPr>
            <p:nvPr userDrawn="1"/>
          </p:nvGrpSpPr>
          <p:grpSpPr bwMode="auto">
            <a:xfrm>
              <a:off x="1728" y="2230"/>
              <a:ext cx="4027" cy="2085"/>
              <a:chOff x="1728" y="2230"/>
              <a:chExt cx="4027" cy="2085"/>
            </a:xfrm>
          </p:grpSpPr>
          <p:sp>
            <p:nvSpPr>
              <p:cNvPr id="8" name="Freeform 1028"/>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9" name="Freeform 1029"/>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10" name="Freeform 1030"/>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11" name="Freeform 1031"/>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12" name="Freeform 1032"/>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grpSp>
        <p:sp>
          <p:nvSpPr>
            <p:cNvPr id="6" name="Freeform 1033"/>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7" name="Freeform 1034"/>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grpSp>
      <p:sp>
        <p:nvSpPr>
          <p:cNvPr id="443403" name="Rectangle 1035"/>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43404" name="Rectangle 1036"/>
          <p:cNvSpPr>
            <a:spLocks noGrp="1" noChangeArrowheads="1"/>
          </p:cNvSpPr>
          <p:nvPr>
            <p:ph type="subTitle" sz="quarter" idx="1"/>
          </p:nvPr>
        </p:nvSpPr>
        <p:spPr>
          <a:xfrm>
            <a:off x="1371600" y="38862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13" name="Rectangle 1037"/>
          <p:cNvSpPr>
            <a:spLocks noGrp="1" noChangeArrowheads="1"/>
          </p:cNvSpPr>
          <p:nvPr>
            <p:ph type="dt" sz="quarter" idx="10"/>
          </p:nvPr>
        </p:nvSpPr>
        <p:spPr>
          <a:xfrm>
            <a:off x="457200" y="6248400"/>
            <a:ext cx="2133600" cy="476250"/>
          </a:xfrm>
        </p:spPr>
        <p:txBody>
          <a:bodyPr/>
          <a:lstStyle>
            <a:lvl1pPr>
              <a:defRPr/>
            </a:lvl1pPr>
          </a:lstStyle>
          <a:p>
            <a:endParaRPr lang="zh-CN" altLang="en-US">
              <a:solidFill>
                <a:srgbClr val="FFFFFF"/>
              </a:solidFill>
            </a:endParaRPr>
          </a:p>
        </p:txBody>
      </p:sp>
      <p:sp>
        <p:nvSpPr>
          <p:cNvPr id="14" name="Rectangle 1038"/>
          <p:cNvSpPr>
            <a:spLocks noGrp="1" noChangeArrowheads="1"/>
          </p:cNvSpPr>
          <p:nvPr>
            <p:ph type="ftr" sz="quarter" idx="11"/>
          </p:nvPr>
        </p:nvSpPr>
        <p:spPr>
          <a:xfrm>
            <a:off x="3124200" y="6251575"/>
            <a:ext cx="2895600" cy="476250"/>
          </a:xfrm>
        </p:spPr>
        <p:txBody>
          <a:bodyPr/>
          <a:lstStyle>
            <a:lvl1pPr>
              <a:defRPr/>
            </a:lvl1pPr>
          </a:lstStyle>
          <a:p>
            <a:endParaRPr lang="zh-CN" altLang="en-US">
              <a:solidFill>
                <a:srgbClr val="FFFFFF"/>
              </a:solidFill>
            </a:endParaRPr>
          </a:p>
        </p:txBody>
      </p:sp>
      <p:sp>
        <p:nvSpPr>
          <p:cNvPr id="15" name="Rectangle 1039"/>
          <p:cNvSpPr>
            <a:spLocks noGrp="1" noChangeArrowheads="1"/>
          </p:cNvSpPr>
          <p:nvPr>
            <p:ph type="sldNum" sz="quarter" idx="12"/>
          </p:nvPr>
        </p:nvSpPr>
        <p:spPr>
          <a:xfrm>
            <a:off x="6553200" y="6254750"/>
            <a:ext cx="2133600" cy="476250"/>
          </a:xfrm>
        </p:spPr>
        <p:txBody>
          <a:bodyPr/>
          <a:lstStyle>
            <a:lvl1pPr>
              <a:defRPr/>
            </a:lvl1pPr>
          </a:lstStyle>
          <a:p>
            <a:fld id="{18F23581-74DB-C84C-A1F3-8FD0F3CBAD93}" type="slidenum">
              <a:rPr lang="zh-CN" altLang="en-US">
                <a:solidFill>
                  <a:srgbClr val="FFFFFF"/>
                </a:solidFill>
              </a:rPr>
              <a:pPr/>
              <a:t>‹#›</a:t>
            </a:fld>
            <a:endParaRPr lang="en-US" altLang="zh-CN" dirty="0">
              <a:solidFill>
                <a:srgbClr val="FFFFFF"/>
              </a:solidFill>
            </a:endParaRPr>
          </a:p>
        </p:txBody>
      </p:sp>
    </p:spTree>
    <p:extLst>
      <p:ext uri="{BB962C8B-B14F-4D97-AF65-F5344CB8AC3E}">
        <p14:creationId xmlns:p14="http://schemas.microsoft.com/office/powerpoint/2010/main" val="30093384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5" name="Rectangle 1027"/>
          <p:cNvSpPr>
            <a:spLocks noGrp="1" noChangeArrowheads="1"/>
          </p:cNvSpPr>
          <p:nvPr>
            <p:ph type="sldNum" sz="quarter" idx="11"/>
          </p:nvPr>
        </p:nvSpPr>
        <p:spPr>
          <a:ln/>
        </p:spPr>
        <p:txBody>
          <a:bodyPr/>
          <a:lstStyle>
            <a:lvl1pPr>
              <a:defRPr/>
            </a:lvl1pPr>
          </a:lstStyle>
          <a:p>
            <a:fld id="{921977E4-86AE-B14E-A00E-5342446404E0}" type="slidenum">
              <a:rPr lang="zh-CN" altLang="en-US">
                <a:solidFill>
                  <a:srgbClr val="FFFFFF"/>
                </a:solidFill>
              </a:rPr>
              <a:pPr/>
              <a:t>‹#›</a:t>
            </a:fld>
            <a:endParaRPr lang="en-US" altLang="zh-CN" dirty="0">
              <a:solidFill>
                <a:srgbClr val="FFFFFF"/>
              </a:solidFill>
            </a:endParaRPr>
          </a:p>
        </p:txBody>
      </p:sp>
      <p:sp>
        <p:nvSpPr>
          <p:cNvPr id="6"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56707041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5" name="Rectangle 1027"/>
          <p:cNvSpPr>
            <a:spLocks noGrp="1" noChangeArrowheads="1"/>
          </p:cNvSpPr>
          <p:nvPr>
            <p:ph type="sldNum" sz="quarter" idx="11"/>
          </p:nvPr>
        </p:nvSpPr>
        <p:spPr>
          <a:ln/>
        </p:spPr>
        <p:txBody>
          <a:bodyPr/>
          <a:lstStyle>
            <a:lvl1pPr>
              <a:defRPr/>
            </a:lvl1pPr>
          </a:lstStyle>
          <a:p>
            <a:fld id="{7058A34C-7399-1547-870E-EF1DC44FFCEF}" type="slidenum">
              <a:rPr lang="zh-CN" altLang="en-US">
                <a:solidFill>
                  <a:srgbClr val="FFFFFF"/>
                </a:solidFill>
              </a:rPr>
              <a:pPr/>
              <a:t>‹#›</a:t>
            </a:fld>
            <a:endParaRPr lang="en-US" altLang="zh-CN" dirty="0">
              <a:solidFill>
                <a:srgbClr val="FFFFFF"/>
              </a:solidFill>
            </a:endParaRPr>
          </a:p>
        </p:txBody>
      </p:sp>
      <p:sp>
        <p:nvSpPr>
          <p:cNvPr id="6"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87766792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6" name="Rectangle 1027"/>
          <p:cNvSpPr>
            <a:spLocks noGrp="1" noChangeArrowheads="1"/>
          </p:cNvSpPr>
          <p:nvPr>
            <p:ph type="sldNum" sz="quarter" idx="11"/>
          </p:nvPr>
        </p:nvSpPr>
        <p:spPr>
          <a:ln/>
        </p:spPr>
        <p:txBody>
          <a:bodyPr/>
          <a:lstStyle>
            <a:lvl1pPr>
              <a:defRPr/>
            </a:lvl1pPr>
          </a:lstStyle>
          <a:p>
            <a:fld id="{EDBCB8F5-87DD-D44B-BC4D-62A22BD62317}" type="slidenum">
              <a:rPr lang="zh-CN" altLang="en-US">
                <a:solidFill>
                  <a:srgbClr val="FFFFFF"/>
                </a:solidFill>
              </a:rPr>
              <a:pPr/>
              <a:t>‹#›</a:t>
            </a:fld>
            <a:endParaRPr lang="en-US" altLang="zh-CN" dirty="0">
              <a:solidFill>
                <a:srgbClr val="FFFFFF"/>
              </a:solidFill>
            </a:endParaRPr>
          </a:p>
        </p:txBody>
      </p:sp>
      <p:sp>
        <p:nvSpPr>
          <p:cNvPr id="7"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251488520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8" name="Rectangle 1027"/>
          <p:cNvSpPr>
            <a:spLocks noGrp="1" noChangeArrowheads="1"/>
          </p:cNvSpPr>
          <p:nvPr>
            <p:ph type="sldNum" sz="quarter" idx="11"/>
          </p:nvPr>
        </p:nvSpPr>
        <p:spPr>
          <a:ln/>
        </p:spPr>
        <p:txBody>
          <a:bodyPr/>
          <a:lstStyle>
            <a:lvl1pPr>
              <a:defRPr/>
            </a:lvl1pPr>
          </a:lstStyle>
          <a:p>
            <a:fld id="{CC64E75D-AA0F-7449-93B1-EE40F5C3CB8F}" type="slidenum">
              <a:rPr lang="zh-CN" altLang="en-US">
                <a:solidFill>
                  <a:srgbClr val="FFFFFF"/>
                </a:solidFill>
              </a:rPr>
              <a:pPr/>
              <a:t>‹#›</a:t>
            </a:fld>
            <a:endParaRPr lang="en-US" altLang="zh-CN" dirty="0">
              <a:solidFill>
                <a:srgbClr val="FFFFFF"/>
              </a:solidFill>
            </a:endParaRPr>
          </a:p>
        </p:txBody>
      </p:sp>
      <p:sp>
        <p:nvSpPr>
          <p:cNvPr id="9"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116942983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4" name="Rectangle 1027"/>
          <p:cNvSpPr>
            <a:spLocks noGrp="1" noChangeArrowheads="1"/>
          </p:cNvSpPr>
          <p:nvPr>
            <p:ph type="sldNum" sz="quarter" idx="11"/>
          </p:nvPr>
        </p:nvSpPr>
        <p:spPr>
          <a:ln/>
        </p:spPr>
        <p:txBody>
          <a:bodyPr/>
          <a:lstStyle>
            <a:lvl1pPr>
              <a:defRPr/>
            </a:lvl1pPr>
          </a:lstStyle>
          <a:p>
            <a:fld id="{E5959913-35BE-1D49-A5C2-DEEA43A46C39}" type="slidenum">
              <a:rPr lang="zh-CN" altLang="en-US">
                <a:solidFill>
                  <a:srgbClr val="FFFFFF"/>
                </a:solidFill>
              </a:rPr>
              <a:pPr/>
              <a:t>‹#›</a:t>
            </a:fld>
            <a:endParaRPr lang="en-US" altLang="zh-CN" dirty="0">
              <a:solidFill>
                <a:srgbClr val="FFFFFF"/>
              </a:solidFill>
            </a:endParaRPr>
          </a:p>
        </p:txBody>
      </p:sp>
      <p:sp>
        <p:nvSpPr>
          <p:cNvPr id="5"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1293611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28BFF98-D66D-3A4E-A60F-0E21774AB21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0174533"/>
      </p:ext>
    </p:extLst>
  </p:cSld>
  <p:clrMapOvr>
    <a:masterClrMapping/>
  </p:clrMapOvr>
  <p:transition xmlns:p14="http://schemas.microsoft.com/office/powerpoint/2010/main" spd="med">
    <p:randomBar dir="vert"/>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3" name="Rectangle 1027"/>
          <p:cNvSpPr>
            <a:spLocks noGrp="1" noChangeArrowheads="1"/>
          </p:cNvSpPr>
          <p:nvPr>
            <p:ph type="sldNum" sz="quarter" idx="11"/>
          </p:nvPr>
        </p:nvSpPr>
        <p:spPr>
          <a:ln/>
        </p:spPr>
        <p:txBody>
          <a:bodyPr/>
          <a:lstStyle>
            <a:lvl1pPr>
              <a:defRPr/>
            </a:lvl1pPr>
          </a:lstStyle>
          <a:p>
            <a:fld id="{215DA0BD-7576-0F4A-8B09-BF7281DD5D7A}" type="slidenum">
              <a:rPr lang="zh-CN" altLang="en-US">
                <a:solidFill>
                  <a:srgbClr val="FFFFFF"/>
                </a:solidFill>
              </a:rPr>
              <a:pPr/>
              <a:t>‹#›</a:t>
            </a:fld>
            <a:endParaRPr lang="en-US" altLang="zh-CN" dirty="0">
              <a:solidFill>
                <a:srgbClr val="FFFFFF"/>
              </a:solidFill>
            </a:endParaRPr>
          </a:p>
        </p:txBody>
      </p:sp>
      <p:sp>
        <p:nvSpPr>
          <p:cNvPr id="4"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338703183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6" name="Rectangle 1027"/>
          <p:cNvSpPr>
            <a:spLocks noGrp="1" noChangeArrowheads="1"/>
          </p:cNvSpPr>
          <p:nvPr>
            <p:ph type="sldNum" sz="quarter" idx="11"/>
          </p:nvPr>
        </p:nvSpPr>
        <p:spPr>
          <a:ln/>
        </p:spPr>
        <p:txBody>
          <a:bodyPr/>
          <a:lstStyle>
            <a:lvl1pPr>
              <a:defRPr/>
            </a:lvl1pPr>
          </a:lstStyle>
          <a:p>
            <a:fld id="{2EC59E22-CBD4-B842-AECA-A48D5C220129}" type="slidenum">
              <a:rPr lang="zh-CN" altLang="en-US">
                <a:solidFill>
                  <a:srgbClr val="FFFFFF"/>
                </a:solidFill>
              </a:rPr>
              <a:pPr/>
              <a:t>‹#›</a:t>
            </a:fld>
            <a:endParaRPr lang="en-US" altLang="zh-CN" dirty="0">
              <a:solidFill>
                <a:srgbClr val="FFFFFF"/>
              </a:solidFill>
            </a:endParaRPr>
          </a:p>
        </p:txBody>
      </p:sp>
      <p:sp>
        <p:nvSpPr>
          <p:cNvPr id="7"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150370145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6" name="Rectangle 1027"/>
          <p:cNvSpPr>
            <a:spLocks noGrp="1" noChangeArrowheads="1"/>
          </p:cNvSpPr>
          <p:nvPr>
            <p:ph type="sldNum" sz="quarter" idx="11"/>
          </p:nvPr>
        </p:nvSpPr>
        <p:spPr>
          <a:ln/>
        </p:spPr>
        <p:txBody>
          <a:bodyPr/>
          <a:lstStyle>
            <a:lvl1pPr>
              <a:defRPr/>
            </a:lvl1pPr>
          </a:lstStyle>
          <a:p>
            <a:fld id="{DD8325BD-928E-3B4A-9EFF-E62A6146408B}" type="slidenum">
              <a:rPr lang="zh-CN" altLang="en-US">
                <a:solidFill>
                  <a:srgbClr val="FFFFFF"/>
                </a:solidFill>
              </a:rPr>
              <a:pPr/>
              <a:t>‹#›</a:t>
            </a:fld>
            <a:endParaRPr lang="en-US" altLang="zh-CN" dirty="0">
              <a:solidFill>
                <a:srgbClr val="FFFFFF"/>
              </a:solidFill>
            </a:endParaRPr>
          </a:p>
        </p:txBody>
      </p:sp>
      <p:sp>
        <p:nvSpPr>
          <p:cNvPr id="7"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228381063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5" name="Rectangle 1027"/>
          <p:cNvSpPr>
            <a:spLocks noGrp="1" noChangeArrowheads="1"/>
          </p:cNvSpPr>
          <p:nvPr>
            <p:ph type="sldNum" sz="quarter" idx="11"/>
          </p:nvPr>
        </p:nvSpPr>
        <p:spPr>
          <a:ln/>
        </p:spPr>
        <p:txBody>
          <a:bodyPr/>
          <a:lstStyle>
            <a:lvl1pPr>
              <a:defRPr/>
            </a:lvl1pPr>
          </a:lstStyle>
          <a:p>
            <a:fld id="{D51C45DA-028F-D946-8EAF-AA7702263EE0}" type="slidenum">
              <a:rPr lang="zh-CN" altLang="en-US">
                <a:solidFill>
                  <a:srgbClr val="FFFFFF"/>
                </a:solidFill>
              </a:rPr>
              <a:pPr/>
              <a:t>‹#›</a:t>
            </a:fld>
            <a:endParaRPr lang="en-US" altLang="zh-CN" dirty="0">
              <a:solidFill>
                <a:srgbClr val="FFFFFF"/>
              </a:solidFill>
            </a:endParaRPr>
          </a:p>
        </p:txBody>
      </p:sp>
      <p:sp>
        <p:nvSpPr>
          <p:cNvPr id="6"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74059680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6"/>
          <p:cNvSpPr>
            <a:spLocks noGrp="1" noChangeArrowheads="1"/>
          </p:cNvSpPr>
          <p:nvPr>
            <p:ph type="dt" sz="half" idx="10"/>
          </p:nvPr>
        </p:nvSpPr>
        <p:spPr>
          <a:ln/>
        </p:spPr>
        <p:txBody>
          <a:bodyPr/>
          <a:lstStyle>
            <a:lvl1pPr>
              <a:defRPr/>
            </a:lvl1pPr>
          </a:lstStyle>
          <a:p>
            <a:endParaRPr lang="zh-CN" altLang="en-US">
              <a:solidFill>
                <a:srgbClr val="FFFFFF"/>
              </a:solidFill>
            </a:endParaRPr>
          </a:p>
        </p:txBody>
      </p:sp>
      <p:sp>
        <p:nvSpPr>
          <p:cNvPr id="5" name="Rectangle 1027"/>
          <p:cNvSpPr>
            <a:spLocks noGrp="1" noChangeArrowheads="1"/>
          </p:cNvSpPr>
          <p:nvPr>
            <p:ph type="sldNum" sz="quarter" idx="11"/>
          </p:nvPr>
        </p:nvSpPr>
        <p:spPr>
          <a:ln/>
        </p:spPr>
        <p:txBody>
          <a:bodyPr/>
          <a:lstStyle>
            <a:lvl1pPr>
              <a:defRPr/>
            </a:lvl1pPr>
          </a:lstStyle>
          <a:p>
            <a:fld id="{8FF2ED2E-7D4E-0847-BADE-3BDD927C3103}" type="slidenum">
              <a:rPr lang="zh-CN" altLang="en-US">
                <a:solidFill>
                  <a:srgbClr val="FFFFFF"/>
                </a:solidFill>
              </a:rPr>
              <a:pPr/>
              <a:t>‹#›</a:t>
            </a:fld>
            <a:endParaRPr lang="en-US" altLang="zh-CN" dirty="0">
              <a:solidFill>
                <a:srgbClr val="FFFFFF"/>
              </a:solidFill>
            </a:endParaRPr>
          </a:p>
        </p:txBody>
      </p:sp>
      <p:sp>
        <p:nvSpPr>
          <p:cNvPr id="6" name="Rectangle 1038"/>
          <p:cNvSpPr>
            <a:spLocks noGrp="1" noChangeArrowheads="1"/>
          </p:cNvSpPr>
          <p:nvPr>
            <p:ph type="ftr" sz="quarter" idx="12"/>
          </p:nvPr>
        </p:nvSpPr>
        <p:spPr>
          <a:ln/>
        </p:spPr>
        <p:txBody>
          <a:bodyPr/>
          <a:lstStyle>
            <a:lvl1pPr>
              <a:defRPr/>
            </a:lvl1pPr>
          </a:lstStyle>
          <a:p>
            <a:endParaRPr lang="zh-CN" altLang="en-US">
              <a:solidFill>
                <a:srgbClr val="FFFFFF"/>
              </a:solidFill>
            </a:endParaRPr>
          </a:p>
        </p:txBody>
      </p:sp>
    </p:spTree>
    <p:extLst>
      <p:ext uri="{BB962C8B-B14F-4D97-AF65-F5344CB8AC3E}">
        <p14:creationId xmlns:p14="http://schemas.microsoft.com/office/powerpoint/2010/main" val="13289874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13A00D5-A99C-8A40-93FA-7345D7CEFEB9}"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565982696"/>
      </p:ext>
    </p:extLst>
  </p:cSld>
  <p:clrMapOvr>
    <a:masterClrMapping/>
  </p:clrMapOvr>
  <p:transition xmlns:p14="http://schemas.microsoft.com/office/powerpoint/2010/main" spd="med">
    <p:randomBar dir="vert"/>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4D019FD-F2AF-F545-94A2-8F3D67CEAD28}"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4208839917"/>
      </p:ext>
    </p:extLst>
  </p:cSld>
  <p:clrMapOvr>
    <a:masterClrMapping/>
  </p:clrMapOvr>
  <p:transition xmlns:p14="http://schemas.microsoft.com/office/powerpoint/2010/main" spd="med">
    <p:randomBar dir="vert"/>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21A020-00E5-2047-89F6-09E77EBD7701}"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811057174"/>
      </p:ext>
    </p:extLst>
  </p:cSld>
  <p:clrMapOvr>
    <a:masterClrMapping/>
  </p:clrMapOvr>
  <p:transition xmlns:p14="http://schemas.microsoft.com/office/powerpoint/2010/main" spd="med">
    <p:randomBar dir="vert"/>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7C6D259-1C0C-5147-9983-4A85F3D8067F}"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1136683827"/>
      </p:ext>
    </p:extLst>
  </p:cSld>
  <p:clrMapOvr>
    <a:masterClrMapping/>
  </p:clrMapOvr>
  <p:transition xmlns:p14="http://schemas.microsoft.com/office/powerpoint/2010/main" spd="med">
    <p:randomBar dir="vert"/>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2B91CD8-A1CD-624B-9E0A-1665FCA4D6F6}"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1791572958"/>
      </p:ext>
    </p:extLst>
  </p:cSld>
  <p:clrMapOvr>
    <a:masterClrMapping/>
  </p:clrMapOvr>
  <p:transition xmlns:p14="http://schemas.microsoft.com/office/powerpoint/2010/mai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dirty="0"/>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2804B0-137F-5F44-9D78-7AD6E6DBA3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41389049"/>
      </p:ext>
    </p:extLst>
  </p:cSld>
  <p:clrMapOvr>
    <a:masterClrMapping/>
  </p:clrMapOvr>
  <p:transition xmlns:p14="http://schemas.microsoft.com/office/powerpoint/2010/main" spd="med">
    <p:randomBar dir="vert"/>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D5DF6C5-A805-ED47-9DA7-9D105FF13638}"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1919633983"/>
      </p:ext>
    </p:extLst>
  </p:cSld>
  <p:clrMapOvr>
    <a:masterClrMapping/>
  </p:clrMapOvr>
  <p:transition xmlns:p14="http://schemas.microsoft.com/office/powerpoint/2010/main" spd="med">
    <p:randomBar dir="vert"/>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A57FFDF-FBFA-5941-99F8-CE4BC3E29A97}"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1704205312"/>
      </p:ext>
    </p:extLst>
  </p:cSld>
  <p:clrMapOvr>
    <a:masterClrMapping/>
  </p:clrMapOvr>
  <p:transition xmlns:p14="http://schemas.microsoft.com/office/powerpoint/2010/main" spd="med">
    <p:randomBar dir="vert"/>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10C9EF-1E6F-8F41-A332-54CC9A3AA906}"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2281001563"/>
      </p:ext>
    </p:extLst>
  </p:cSld>
  <p:clrMapOvr>
    <a:masterClrMapping/>
  </p:clrMapOvr>
  <p:transition xmlns:p14="http://schemas.microsoft.com/office/powerpoint/2010/main" spd="med">
    <p:randomBar dir="vert"/>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4742D0E-ADF1-AB48-9EAC-51E6D9236B81}"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3873727814"/>
      </p:ext>
    </p:extLst>
  </p:cSld>
  <p:clrMapOvr>
    <a:masterClrMapping/>
  </p:clrMapOvr>
  <p:transition xmlns:p14="http://schemas.microsoft.com/office/powerpoint/2010/main" spd="med">
    <p:randomBar dir="vert"/>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61F7AF0-4B06-AA4A-8B34-1994ABE34100}"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3334420264"/>
      </p:ext>
    </p:extLst>
  </p:cSld>
  <p:clrMapOvr>
    <a:masterClrMapping/>
  </p:clrMapOvr>
  <p:transition xmlns:p14="http://schemas.microsoft.com/office/powerpoint/2010/main" spd="med">
    <p:randomBar dir="vert"/>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88D131A-B082-7641-9DFE-F80E34275794}" type="slidenum">
              <a:rPr lang="zh-CN" altLang="en-US">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1410094869"/>
      </p:ext>
    </p:extLst>
  </p:cSld>
  <p:clrMapOvr>
    <a:masterClrMapping/>
  </p:clrMapOvr>
  <p:transition xmlns:p14="http://schemas.microsoft.com/office/powerpoint/2010/main" spd="med">
    <p:randomBar dir="vert"/>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45A8C4BB-7380-464D-9CD3-5E15515BE8A7}"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312291768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B9FC909D-6E68-EC4F-8C49-E1966BD9D456}"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176022381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ADC827B5-5D86-994D-BCBA-551FE773AE9B}"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6721883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F4544943-C6C0-AD42-83A9-0C59122E1F04}"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1874570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37C086-E862-5D40-BDD4-516BAF77D62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48551924"/>
      </p:ext>
    </p:extLst>
  </p:cSld>
  <p:clrMapOvr>
    <a:masterClrMapping/>
  </p:clrMapOvr>
  <p:transition xmlns:p14="http://schemas.microsoft.com/office/powerpoint/2010/main" spd="med">
    <p:randomBar dir="vert"/>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9EEC5927-AF1F-DC43-8401-585BFBAD2251}"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11980169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00E7B38F-4E4E-0746-9E3A-98211D585AF8}"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304652120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F6F4C305-A595-B04D-BAEF-E02909C886C4}"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2229874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79ABA9EE-7EC5-854F-AD6C-E7AEF6F182FD}"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190761595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FE4E31B8-A029-6643-B2B5-C711A96E9518}"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396034351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E4ACFF65-C107-3348-B9BC-73A358973D59}"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118495748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1CB1B6E-87D7-7149-8D90-5DD7F123AE32}"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406272083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ADAAB3F2-2AB9-3E4A-8EA2-DEFDA0DB4E6D}"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398995154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45A8C4BB-7380-464D-9CD3-5E15515BE8A7}"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97229786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B9FC909D-6E68-EC4F-8C49-E1966BD9D456}"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1459459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E0812A-E882-6F47-99B9-F54F960FF0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0408212"/>
      </p:ext>
    </p:extLst>
  </p:cSld>
  <p:clrMapOvr>
    <a:masterClrMapping/>
  </p:clrMapOvr>
  <p:transition xmlns:p14="http://schemas.microsoft.com/office/powerpoint/2010/main" spd="med">
    <p:randomBar dir="vert"/>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ADC827B5-5D86-994D-BCBA-551FE773AE9B}"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55669962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F4544943-C6C0-AD42-83A9-0C59122E1F04}"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222512497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9EEC5927-AF1F-DC43-8401-585BFBAD2251}"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207818360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00E7B38F-4E4E-0746-9E3A-98211D585AF8}"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101217479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F6F4C305-A595-B04D-BAEF-E02909C886C4}"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399920278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79ABA9EE-7EC5-854F-AD6C-E7AEF6F182FD}"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96865128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FE4E31B8-A029-6643-B2B5-C711A96E9518}"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325794423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E4ACFF65-C107-3348-B9BC-73A358973D59}"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349556629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1CB1B6E-87D7-7149-8D90-5DD7F123AE32}"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418526955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zh-CN" altLang="en-US">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zh-CN" altLang="en-US">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ADAAB3F2-2AB9-3E4A-8EA2-DEFDA0DB4E6D}" type="slidenum">
              <a:rPr lang="zh-CN" altLang="en-US">
                <a:solidFill>
                  <a:srgbClr val="EAEAEA"/>
                </a:solidFill>
              </a:rPr>
              <a:pPr>
                <a:defRPr/>
              </a:pPr>
              <a:t>‹#›</a:t>
            </a:fld>
            <a:endParaRPr lang="en-US" altLang="zh-CN" dirty="0">
              <a:solidFill>
                <a:srgbClr val="EAEAEA"/>
              </a:solidFill>
            </a:endParaRPr>
          </a:p>
        </p:txBody>
      </p:sp>
    </p:spTree>
    <p:extLst>
      <p:ext uri="{BB962C8B-B14F-4D97-AF65-F5344CB8AC3E}">
        <p14:creationId xmlns:p14="http://schemas.microsoft.com/office/powerpoint/2010/main" val="609738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8CDD4C-6556-7D47-9583-CD143B2F1F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6198519"/>
      </p:ext>
    </p:extLst>
  </p:cSld>
  <p:clrMapOvr>
    <a:masterClrMapping/>
  </p:clrMapOvr>
  <p:transition xmlns:p14="http://schemas.microsoft.com/office/powerpoint/2010/mai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74A2CA-5FD7-1F4F-B047-C6D6DBB6F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9118792"/>
      </p:ext>
    </p:extLst>
  </p:cSld>
  <p:clrMapOvr>
    <a:masterClrMapping/>
  </p:clrMapOvr>
  <p:transition xmlns:p14="http://schemas.microsoft.com/office/powerpoint/2010/mai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 name="Rectangle 4"/>
            <p:cNvSpPr>
              <a:spLocks noChangeArrowheads="1"/>
            </p:cNvSpPr>
            <p:nvPr/>
          </p:nvSpPr>
          <p:spPr bwMode="invGray">
            <a:xfrm>
              <a:off x="432" y="1536"/>
              <a:ext cx="5327"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7" name="Oval 5"/>
            <p:cNvSpPr>
              <a:spLocks noChangeArrowheads="1"/>
            </p:cNvSpPr>
            <p:nvPr/>
          </p:nvSpPr>
          <p:spPr bwMode="invGray">
            <a:xfrm>
              <a:off x="555" y="7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8" name="Oval 6"/>
            <p:cNvSpPr>
              <a:spLocks noChangeArrowheads="1"/>
            </p:cNvSpPr>
            <p:nvPr/>
          </p:nvSpPr>
          <p:spPr bwMode="invGray">
            <a:xfrm>
              <a:off x="555" y="21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9" name="Oval 7"/>
            <p:cNvSpPr>
              <a:spLocks noChangeArrowheads="1"/>
            </p:cNvSpPr>
            <p:nvPr/>
          </p:nvSpPr>
          <p:spPr bwMode="invGray">
            <a:xfrm>
              <a:off x="555" y="36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 name="Oval 8"/>
            <p:cNvSpPr>
              <a:spLocks noChangeArrowheads="1"/>
            </p:cNvSpPr>
            <p:nvPr/>
          </p:nvSpPr>
          <p:spPr bwMode="invGray">
            <a:xfrm>
              <a:off x="555" y="651"/>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1" name="Oval 9"/>
            <p:cNvSpPr>
              <a:spLocks noChangeArrowheads="1"/>
            </p:cNvSpPr>
            <p:nvPr/>
          </p:nvSpPr>
          <p:spPr bwMode="invGray">
            <a:xfrm>
              <a:off x="555" y="79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2" name="Oval 10"/>
            <p:cNvSpPr>
              <a:spLocks noChangeArrowheads="1"/>
            </p:cNvSpPr>
            <p:nvPr/>
          </p:nvSpPr>
          <p:spPr bwMode="invGray">
            <a:xfrm>
              <a:off x="555" y="93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3" name="Oval 11"/>
            <p:cNvSpPr>
              <a:spLocks noChangeArrowheads="1"/>
            </p:cNvSpPr>
            <p:nvPr/>
          </p:nvSpPr>
          <p:spPr bwMode="invGray">
            <a:xfrm>
              <a:off x="555" y="108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 name="Oval 12"/>
            <p:cNvSpPr>
              <a:spLocks noChangeArrowheads="1"/>
            </p:cNvSpPr>
            <p:nvPr/>
          </p:nvSpPr>
          <p:spPr bwMode="invGray">
            <a:xfrm>
              <a:off x="555" y="1227"/>
              <a:ext cx="42" cy="4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5" name="Oval 13"/>
            <p:cNvSpPr>
              <a:spLocks noChangeArrowheads="1"/>
            </p:cNvSpPr>
            <p:nvPr/>
          </p:nvSpPr>
          <p:spPr bwMode="invGray">
            <a:xfrm>
              <a:off x="555" y="1371"/>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3" name="Oval 16"/>
              <p:cNvSpPr>
                <a:spLocks noChangeArrowheads="1"/>
              </p:cNvSpPr>
              <p:nvPr/>
            </p:nvSpPr>
            <p:spPr bwMode="invGray">
              <a:xfrm>
                <a:off x="3243"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4" name="Oval 17"/>
              <p:cNvSpPr>
                <a:spLocks noChangeArrowheads="1"/>
              </p:cNvSpPr>
              <p:nvPr/>
            </p:nvSpPr>
            <p:spPr bwMode="invGray">
              <a:xfrm>
                <a:off x="3627"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5" name="Oval 18"/>
              <p:cNvSpPr>
                <a:spLocks noChangeArrowheads="1"/>
              </p:cNvSpPr>
              <p:nvPr/>
            </p:nvSpPr>
            <p:spPr bwMode="invGray">
              <a:xfrm>
                <a:off x="4011"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6" name="Oval 19"/>
              <p:cNvSpPr>
                <a:spLocks noChangeArrowheads="1"/>
              </p:cNvSpPr>
              <p:nvPr/>
            </p:nvSpPr>
            <p:spPr bwMode="invGray">
              <a:xfrm>
                <a:off x="4395"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7" name="Oval 20"/>
              <p:cNvSpPr>
                <a:spLocks noChangeArrowheads="1"/>
              </p:cNvSpPr>
              <p:nvPr/>
            </p:nvSpPr>
            <p:spPr bwMode="invGray">
              <a:xfrm>
                <a:off x="4779"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8" name="Oval 21"/>
              <p:cNvSpPr>
                <a:spLocks noChangeArrowheads="1"/>
              </p:cNvSpPr>
              <p:nvPr/>
            </p:nvSpPr>
            <p:spPr bwMode="invGray">
              <a:xfrm>
                <a:off x="5163"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9" name="Oval 22"/>
              <p:cNvSpPr>
                <a:spLocks noChangeArrowheads="1"/>
              </p:cNvSpPr>
              <p:nvPr/>
            </p:nvSpPr>
            <p:spPr bwMode="invGray">
              <a:xfrm>
                <a:off x="5547"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sp>
          <p:nvSpPr>
            <p:cNvPr id="17" name="Oval 23"/>
            <p:cNvSpPr>
              <a:spLocks noChangeArrowheads="1"/>
            </p:cNvSpPr>
            <p:nvPr/>
          </p:nvSpPr>
          <p:spPr bwMode="invGray">
            <a:xfrm>
              <a:off x="555" y="507"/>
              <a:ext cx="42" cy="4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47"/>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ＭＳ Ｐゴシック" charset="0"/>
                </a:endParaRPr>
              </a:p>
            </p:txBody>
          </p:sp>
          <p:sp>
            <p:nvSpPr>
              <p:cNvPr id="20"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4"/>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13" y="242"/>
                    </a:lnTo>
                    <a:lnTo>
                      <a:pt x="215" y="244"/>
                    </a:lnTo>
                    <a:lnTo>
                      <a:pt x="231" y="233"/>
                    </a:lnTo>
                    <a:lnTo>
                      <a:pt x="260" y="231"/>
                    </a:lnTo>
                    <a:lnTo>
                      <a:pt x="260" y="227"/>
                    </a:lnTo>
                    <a:lnTo>
                      <a:pt x="262" y="226"/>
                    </a:lnTo>
                    <a:lnTo>
                      <a:pt x="265" y="226"/>
                    </a:lnTo>
                    <a:lnTo>
                      <a:pt x="267" y="222"/>
                    </a:lnTo>
                    <a:lnTo>
                      <a:pt x="267" y="200"/>
                    </a:lnTo>
                    <a:lnTo>
                      <a:pt x="289"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19" y="334"/>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ＭＳ Ｐゴシック" charset="0"/>
                </a:endParaRPr>
              </a:p>
            </p:txBody>
          </p:sp>
          <p:sp>
            <p:nvSpPr>
              <p:cNvPr id="21"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9" y="31"/>
                    </a:lnTo>
                    <a:lnTo>
                      <a:pt x="20" y="45"/>
                    </a:lnTo>
                    <a:lnTo>
                      <a:pt x="31" y="56"/>
                    </a:lnTo>
                    <a:lnTo>
                      <a:pt x="42" y="65"/>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ＭＳ Ｐゴシック" charset="0"/>
                </a:endParaRPr>
              </a:p>
            </p:txBody>
          </p:sp>
        </p:grpSp>
      </p:grpSp>
      <p:sp>
        <p:nvSpPr>
          <p:cNvPr id="8220"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8221"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0" name="Rectangle 30"/>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1" name="Rectangle 31"/>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2" name="Rectangle 32"/>
          <p:cNvSpPr>
            <a:spLocks noGrp="1" noChangeArrowheads="1"/>
          </p:cNvSpPr>
          <p:nvPr>
            <p:ph type="sldNum" sz="quarter" idx="12"/>
          </p:nvPr>
        </p:nvSpPr>
        <p:spPr/>
        <p:txBody>
          <a:bodyPr/>
          <a:lstStyle>
            <a:lvl1pPr>
              <a:defRPr>
                <a:solidFill>
                  <a:srgbClr val="FFFFFF"/>
                </a:solidFill>
              </a:defRPr>
            </a:lvl1pPr>
          </a:lstStyle>
          <a:p>
            <a:pPr>
              <a:defRPr/>
            </a:pPr>
            <a:fld id="{2E90B9D5-8B7A-274D-B3A2-A063A8C1E01A}" type="slidenum">
              <a:rPr lang="en-US"/>
              <a:pPr>
                <a:defRPr/>
              </a:pPr>
              <a:t>‹#›</a:t>
            </a:fld>
            <a:endParaRPr lang="en-US" dirty="0"/>
          </a:p>
        </p:txBody>
      </p:sp>
    </p:spTree>
    <p:extLst>
      <p:ext uri="{BB962C8B-B14F-4D97-AF65-F5344CB8AC3E}">
        <p14:creationId xmlns:p14="http://schemas.microsoft.com/office/powerpoint/2010/main" val="3965372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36791E86-09EF-C948-9037-9C4D22CA3D4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75515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5CD1F8D1-6D1A-FF46-BF6B-AAFE33BF7D8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50870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38D25CC2-AE33-294E-A5D7-97881FD14D9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00054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1"/>
          <p:cNvSpPr>
            <a:spLocks noGrp="1" noChangeArrowheads="1"/>
          </p:cNvSpPr>
          <p:nvPr>
            <p:ph type="sldNum" sz="quarter" idx="12"/>
          </p:nvPr>
        </p:nvSpPr>
        <p:spPr>
          <a:ln/>
        </p:spPr>
        <p:txBody>
          <a:bodyPr/>
          <a:lstStyle>
            <a:lvl1pPr>
              <a:defRPr/>
            </a:lvl1pPr>
          </a:lstStyle>
          <a:p>
            <a:pPr>
              <a:defRPr/>
            </a:pPr>
            <a:fld id="{034C818E-DB55-5843-8C62-E29C1F8E851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204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dirty="0"/>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B60D6F16-4109-BA44-8571-A253FE82CCD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28075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1"/>
          <p:cNvSpPr>
            <a:spLocks noGrp="1" noChangeArrowheads="1"/>
          </p:cNvSpPr>
          <p:nvPr>
            <p:ph type="sldNum" sz="quarter" idx="12"/>
          </p:nvPr>
        </p:nvSpPr>
        <p:spPr>
          <a:ln/>
        </p:spPr>
        <p:txBody>
          <a:bodyPr/>
          <a:lstStyle>
            <a:lvl1pPr>
              <a:defRPr/>
            </a:lvl1pPr>
          </a:lstStyle>
          <a:p>
            <a:pPr>
              <a:defRPr/>
            </a:pPr>
            <a:fld id="{E06CBCD6-A162-654B-A226-8E2EA2F1C03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40214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57937E36-317D-E045-8CDA-BEB29D7311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8360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B202FBD5-220B-2A4B-AE3E-4A40331C747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71267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F2525731-46C6-3C4D-A9CA-6D24FB96BA8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113886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1A9FE689-DE00-2F41-808C-E241E1972CB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39287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AEF508B1-279F-364B-AAE8-F8FE35B535A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315667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656506-55E6-0643-B97A-D4B7481478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099487"/>
      </p:ext>
    </p:extLst>
  </p:cSld>
  <p:clrMapOvr>
    <a:masterClrMapping/>
  </p:clrMapOvr>
  <p:transition xmlns:p14="http://schemas.microsoft.com/office/powerpoint/2010/main" spd="med">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970B99-7C1D-6D48-A912-E24F3CC656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52608655"/>
      </p:ext>
    </p:extLst>
  </p:cSld>
  <p:clrMapOvr>
    <a:masterClrMapping/>
  </p:clrMapOvr>
  <p:transition xmlns:p14="http://schemas.microsoft.com/office/powerpoint/2010/main" spd="med">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2B2434-96AA-D74D-B1C2-13B13E677C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9576944"/>
      </p:ext>
    </p:extLst>
  </p:cSld>
  <p:clrMapOvr>
    <a:masterClrMapping/>
  </p:clrMapOvr>
  <p:transition xmlns:p14="http://schemas.microsoft.com/office/powerpoint/2010/mai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dirty="0"/>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653C43-EA74-F041-9B43-70D4A34E72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9558582"/>
      </p:ext>
    </p:extLst>
  </p:cSld>
  <p:clrMapOvr>
    <a:masterClrMapping/>
  </p:clrMapOvr>
  <p:transition xmlns:p14="http://schemas.microsoft.com/office/powerpoint/2010/main" spd="med">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79D8-02F2-6047-8A24-1AC8AD74DFA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5669864"/>
      </p:ext>
    </p:extLst>
  </p:cSld>
  <p:clrMapOvr>
    <a:masterClrMapping/>
  </p:clrMapOvr>
  <p:transition xmlns:p14="http://schemas.microsoft.com/office/powerpoint/2010/main" spd="med">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28BFF98-D66D-3A4E-A60F-0E21774AB21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6056067"/>
      </p:ext>
    </p:extLst>
  </p:cSld>
  <p:clrMapOvr>
    <a:masterClrMapping/>
  </p:clrMapOvr>
  <p:transition xmlns:p14="http://schemas.microsoft.com/office/powerpoint/2010/main" spd="med">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2804B0-137F-5F44-9D78-7AD6E6DBA3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05729540"/>
      </p:ext>
    </p:extLst>
  </p:cSld>
  <p:clrMapOvr>
    <a:masterClrMapping/>
  </p:clrMapOvr>
  <p:transition xmlns:p14="http://schemas.microsoft.com/office/powerpoint/2010/main" spd="med">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37C086-E862-5D40-BDD4-516BAF77D62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56886279"/>
      </p:ext>
    </p:extLst>
  </p:cSld>
  <p:clrMapOvr>
    <a:masterClrMapping/>
  </p:clrMapOvr>
  <p:transition xmlns:p14="http://schemas.microsoft.com/office/powerpoint/2010/main" spd="med">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E0812A-E882-6F47-99B9-F54F960FF0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486267"/>
      </p:ext>
    </p:extLst>
  </p:cSld>
  <p:clrMapOvr>
    <a:masterClrMapping/>
  </p:clrMapOvr>
  <p:transition xmlns:p14="http://schemas.microsoft.com/office/powerpoint/2010/main" spd="med">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8CDD4C-6556-7D47-9583-CD143B2F1F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7623991"/>
      </p:ext>
    </p:extLst>
  </p:cSld>
  <p:clrMapOvr>
    <a:masterClrMapping/>
  </p:clrMapOvr>
  <p:transition xmlns:p14="http://schemas.microsoft.com/office/powerpoint/2010/main" spd="med">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74A2CA-5FD7-1F4F-B047-C6D6DBB6F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6690913"/>
      </p:ext>
    </p:extLst>
  </p:cSld>
  <p:clrMapOvr>
    <a:masterClrMapping/>
  </p:clrMapOvr>
  <p:transition xmlns:p14="http://schemas.microsoft.com/office/powerpoint/2010/main" spd="med">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3DC84F-E63B-3A44-8C3F-A71073BE272E}"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330915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D2E8B-80B3-9449-ACDA-62A13EE61FD6}"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341035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dirty="0"/>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4BA50D-455B-6E4B-BF9A-F82CF80FA6FC}"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537943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161B78-BF9D-F240-84E0-3846AE7F0D48}"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15788235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D55A98-88EF-8A4B-AA56-6857AFFDE860}"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13621420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E5F4D2-9E58-2748-8310-34B56DE0B4AA}"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37654422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191B1AC-AF8D-D245-BC1B-E0C4368FB8FA}"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14458019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E0931B-9C62-9D48-A459-95B97F304E33}"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9026849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AC79E4-909D-1F48-9619-AA9A1E402516}"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14925673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8FA27D-9D9D-6043-B4EC-9DDC4C7E7E8A}"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8411900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0D555-9108-B240-A3C6-9DD71851D403}"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3332136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defTabSz="914400" fontAlgn="base">
              <a:spcBef>
                <a:spcPct val="0"/>
              </a:spcBef>
              <a:spcAft>
                <a:spcPct val="0"/>
              </a:spcAft>
            </a:pPr>
            <a:endParaRPr lang="en-US" sz="3600">
              <a:solidFill>
                <a:prstClr val="white"/>
              </a:solidFill>
            </a:endParaRPr>
          </a:p>
        </p:txBody>
      </p:sp>
      <p:sp>
        <p:nvSpPr>
          <p:cNvPr id="15" name="Date Placeholder 14"/>
          <p:cNvSpPr>
            <a:spLocks noGrp="1"/>
          </p:cNvSpPr>
          <p:nvPr>
            <p:ph type="dt" sz="half" idx="10"/>
          </p:nvPr>
        </p:nvSpPr>
        <p:spPr/>
        <p:txBody>
          <a:bodyPr/>
          <a:lstStyle/>
          <a:p>
            <a:pPr>
              <a:defRPr/>
            </a:pPr>
            <a:endParaRPr lang="en-US">
              <a:solidFill>
                <a:srgbClr val="FEFAC9"/>
              </a:solidFill>
            </a:endParaRPr>
          </a:p>
        </p:txBody>
      </p:sp>
      <p:sp>
        <p:nvSpPr>
          <p:cNvPr id="16" name="Slide Number Placeholder 15"/>
          <p:cNvSpPr>
            <a:spLocks noGrp="1"/>
          </p:cNvSpPr>
          <p:nvPr>
            <p:ph type="sldNum" sz="quarter" idx="11"/>
          </p:nvPr>
        </p:nvSpPr>
        <p:spPr/>
        <p:txBody>
          <a:bodyPr/>
          <a:lstStyle/>
          <a:p>
            <a:pPr>
              <a:defRPr/>
            </a:pPr>
            <a:fld id="{C24F6BBD-A9F9-D445-AA12-629B5CDDA48F}" type="slidenum">
              <a:rPr lang="en-US" smtClean="0">
                <a:solidFill>
                  <a:srgbClr val="FEFAC9"/>
                </a:solidFill>
              </a:rPr>
              <a:pPr>
                <a:defRPr/>
              </a:pPr>
              <a:t>‹#›</a:t>
            </a:fld>
            <a:endParaRPr lang="en-US" dirty="0">
              <a:solidFill>
                <a:srgbClr val="FEFAC9"/>
              </a:solidFill>
            </a:endParaRPr>
          </a:p>
        </p:txBody>
      </p:sp>
      <p:sp>
        <p:nvSpPr>
          <p:cNvPr id="17" name="Footer Placeholder 16"/>
          <p:cNvSpPr>
            <a:spLocks noGrp="1"/>
          </p:cNvSpPr>
          <p:nvPr>
            <p:ph type="ftr" sz="quarter" idx="12"/>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240832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dirty="0"/>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pPr>
              <a:defRPr/>
            </a:pPr>
            <a:endParaRPr lang="en-US">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pPr>
              <a:defRPr/>
            </a:pPr>
            <a:fld id="{AD104C5E-6886-ED48-9AD8-DAD328FBDDA9}" type="slidenum">
              <a:rPr lang="en-US" smtClean="0">
                <a:solidFill>
                  <a:srgbClr val="FEFAC9"/>
                </a:solidFill>
              </a:rPr>
              <a:pPr>
                <a:defRPr/>
              </a:pPr>
              <a:t>‹#›</a:t>
            </a:fld>
            <a:endParaRPr lang="en-US" dirty="0">
              <a:solidFill>
                <a:srgbClr val="FEFAC9"/>
              </a:solidFill>
            </a:endParaRPr>
          </a:p>
        </p:txBody>
      </p:sp>
      <p:sp>
        <p:nvSpPr>
          <p:cNvPr id="16" name="Footer Placeholder 15"/>
          <p:cNvSpPr>
            <a:spLocks noGrp="1"/>
          </p:cNvSpPr>
          <p:nvPr>
            <p:ph type="ftr" sz="quarter" idx="16"/>
          </p:nvPr>
        </p:nvSpPr>
        <p:spPr/>
        <p:txBody>
          <a:bodyPr/>
          <a:lstStyle/>
          <a:p>
            <a:pPr>
              <a:defRPr/>
            </a:pPr>
            <a:endParaRPr lang="en-US">
              <a:solidFill>
                <a:srgbClr val="FEFAC9"/>
              </a:solidFill>
            </a:endParaRPr>
          </a:p>
        </p:txBody>
      </p:sp>
      <p:sp>
        <p:nvSpPr>
          <p:cNvPr id="17" name="Title 16"/>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0847434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8A68A10F-CC30-034F-9EBB-1EABDBB394D9}" type="slidenum">
              <a:rPr lang="en-US" smtClean="0">
                <a:solidFill>
                  <a:srgbClr val="FEFAC9"/>
                </a:solidFill>
              </a:rPr>
              <a:pPr>
                <a:defRPr/>
              </a:pPr>
              <a:t>‹#›</a:t>
            </a:fld>
            <a:endParaRPr lang="en-US" dirty="0">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0472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solidFill>
                <a:srgbClr val="FEFAC9"/>
              </a:solidFill>
            </a:endParaRPr>
          </a:p>
        </p:txBody>
      </p:sp>
      <p:sp>
        <p:nvSpPr>
          <p:cNvPr id="6" name="Footer Placeholder 5"/>
          <p:cNvSpPr>
            <a:spLocks noGrp="1"/>
          </p:cNvSpPr>
          <p:nvPr>
            <p:ph type="ftr" sz="quarter" idx="11"/>
          </p:nvPr>
        </p:nvSpPr>
        <p:spPr/>
        <p:txBody>
          <a:bodyPr/>
          <a:lstStyle/>
          <a:p>
            <a:pPr>
              <a:defRPr/>
            </a:pPr>
            <a:endParaRPr lang="en-US">
              <a:solidFill>
                <a:srgbClr val="FEFAC9"/>
              </a:solidFill>
            </a:endParaRPr>
          </a:p>
        </p:txBody>
      </p:sp>
      <p:sp>
        <p:nvSpPr>
          <p:cNvPr id="7" name="Slide Number Placeholder 6"/>
          <p:cNvSpPr>
            <a:spLocks noGrp="1"/>
          </p:cNvSpPr>
          <p:nvPr>
            <p:ph type="sldNum" sz="quarter" idx="12"/>
          </p:nvPr>
        </p:nvSpPr>
        <p:spPr/>
        <p:txBody>
          <a:bodyPr/>
          <a:lstStyle/>
          <a:p>
            <a:pPr>
              <a:defRPr/>
            </a:pPr>
            <a:fld id="{647E5865-3D61-594D-ACC2-396B3F8F36A0}" type="slidenum">
              <a:rPr lang="en-US" smtClean="0">
                <a:solidFill>
                  <a:srgbClr val="FEFAC9"/>
                </a:solidFill>
              </a:rPr>
              <a:pPr>
                <a:defRPr/>
              </a:pPr>
              <a:t>‹#›</a:t>
            </a:fld>
            <a:endParaRPr lang="en-US" dirty="0">
              <a:solidFill>
                <a:srgbClr val="FEFAC9"/>
              </a:solidFill>
            </a:endParaRPr>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65953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F714FBF9-17DB-C648-B48F-B6B0CA37818C}" type="slidenum">
              <a:rPr lang="en-US" smtClean="0">
                <a:solidFill>
                  <a:srgbClr val="FEFAC9"/>
                </a:solidFill>
              </a:rPr>
              <a:pPr>
                <a:defRPr/>
              </a:pPr>
              <a:t>‹#›</a:t>
            </a:fld>
            <a:endParaRPr lang="en-US" dirty="0">
              <a:solidFill>
                <a:srgbClr val="FEFAC9"/>
              </a:solidFill>
            </a:endParaRPr>
          </a:p>
        </p:txBody>
      </p:sp>
      <p:sp>
        <p:nvSpPr>
          <p:cNvPr id="8" name="Footer Placeholder 7"/>
          <p:cNvSpPr>
            <a:spLocks noGrp="1"/>
          </p:cNvSpPr>
          <p:nvPr>
            <p:ph type="ftr" sz="quarter" idx="11"/>
          </p:nvPr>
        </p:nvSpPr>
        <p:spPr/>
        <p:txBody>
          <a:bodyPr/>
          <a:lstStyle/>
          <a:p>
            <a:pPr>
              <a:defRPr/>
            </a:pPr>
            <a:endParaRPr lang="en-US">
              <a:solidFill>
                <a:srgbClr val="FEFAC9"/>
              </a:solidFill>
            </a:endParaRPr>
          </a:p>
        </p:txBody>
      </p:sp>
      <p:sp>
        <p:nvSpPr>
          <p:cNvPr id="7" name="Date Placeholder 6"/>
          <p:cNvSpPr>
            <a:spLocks noGrp="1"/>
          </p:cNvSpPr>
          <p:nvPr>
            <p:ph type="dt" sz="half" idx="10"/>
          </p:nvPr>
        </p:nvSpPr>
        <p:spPr/>
        <p:txBody>
          <a:bodyPr/>
          <a:lstStyle/>
          <a:p>
            <a:pPr>
              <a:defRPr/>
            </a:pPr>
            <a:endParaRPr lang="en-US">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884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solidFill>
                <a:srgbClr val="FEFAC9"/>
              </a:solidFill>
            </a:endParaRPr>
          </a:p>
        </p:txBody>
      </p:sp>
      <p:sp>
        <p:nvSpPr>
          <p:cNvPr id="4" name="Footer Placeholder 3"/>
          <p:cNvSpPr>
            <a:spLocks noGrp="1"/>
          </p:cNvSpPr>
          <p:nvPr>
            <p:ph type="ftr" sz="quarter" idx="11"/>
          </p:nvPr>
        </p:nvSpPr>
        <p:spPr/>
        <p:txBody>
          <a:bodyPr/>
          <a:lstStyle/>
          <a:p>
            <a:pPr>
              <a:defRPr/>
            </a:pPr>
            <a:endParaRPr lang="en-US">
              <a:solidFill>
                <a:srgbClr val="FEFAC9"/>
              </a:solidFill>
            </a:endParaRPr>
          </a:p>
        </p:txBody>
      </p:sp>
      <p:sp>
        <p:nvSpPr>
          <p:cNvPr id="5" name="Slide Number Placeholder 4"/>
          <p:cNvSpPr>
            <a:spLocks noGrp="1"/>
          </p:cNvSpPr>
          <p:nvPr>
            <p:ph type="sldNum" sz="quarter" idx="12"/>
          </p:nvPr>
        </p:nvSpPr>
        <p:spPr/>
        <p:txBody>
          <a:bodyPr/>
          <a:lstStyle/>
          <a:p>
            <a:pPr>
              <a:defRPr/>
            </a:pPr>
            <a:fld id="{F1B3E929-1988-8E49-A9DC-1F06A9A4414A}" type="slidenum">
              <a:rPr lang="en-US" smtClean="0">
                <a:solidFill>
                  <a:srgbClr val="FEFAC9"/>
                </a:solidFill>
              </a:rPr>
              <a:pPr>
                <a:defRPr/>
              </a:pPr>
              <a:t>‹#›</a:t>
            </a:fld>
            <a:endParaRPr lang="en-US" dirty="0">
              <a:solidFill>
                <a:srgbClr val="FEFAC9"/>
              </a:solidFill>
            </a:endParaRPr>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22557840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EFAC9"/>
              </a:solidFill>
            </a:endParaRPr>
          </a:p>
        </p:txBody>
      </p:sp>
      <p:sp>
        <p:nvSpPr>
          <p:cNvPr id="3" name="Footer Placeholder 2"/>
          <p:cNvSpPr>
            <a:spLocks noGrp="1"/>
          </p:cNvSpPr>
          <p:nvPr>
            <p:ph type="ftr" sz="quarter" idx="11"/>
          </p:nvPr>
        </p:nvSpPr>
        <p:spPr/>
        <p:txBody>
          <a:bodyPr/>
          <a:lstStyle/>
          <a:p>
            <a:pPr>
              <a:defRPr/>
            </a:pPr>
            <a:endParaRPr lang="en-US">
              <a:solidFill>
                <a:srgbClr val="FEFAC9"/>
              </a:solidFill>
            </a:endParaRPr>
          </a:p>
        </p:txBody>
      </p:sp>
      <p:sp>
        <p:nvSpPr>
          <p:cNvPr id="4" name="Slide Number Placeholder 3"/>
          <p:cNvSpPr>
            <a:spLocks noGrp="1"/>
          </p:cNvSpPr>
          <p:nvPr>
            <p:ph type="sldNum" sz="quarter" idx="12"/>
          </p:nvPr>
        </p:nvSpPr>
        <p:spPr/>
        <p:txBody>
          <a:bodyPr/>
          <a:lstStyle/>
          <a:p>
            <a:pPr>
              <a:defRPr/>
            </a:pPr>
            <a:fld id="{14CF6300-1A6B-4540-8436-99F88C42274B}"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p14="http://schemas.microsoft.com/office/powerpoint/2010/main" val="40497101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pPr>
              <a:defRPr/>
            </a:pPr>
            <a:endParaRPr lang="en-US">
              <a:solidFill>
                <a:srgbClr val="FEFAC9"/>
              </a:solidFill>
            </a:endParaRPr>
          </a:p>
        </p:txBody>
      </p:sp>
      <p:sp>
        <p:nvSpPr>
          <p:cNvPr id="9" name="Slide Number Placeholder 8"/>
          <p:cNvSpPr>
            <a:spLocks noGrp="1"/>
          </p:cNvSpPr>
          <p:nvPr>
            <p:ph type="sldNum" sz="quarter" idx="15"/>
          </p:nvPr>
        </p:nvSpPr>
        <p:spPr/>
        <p:txBody>
          <a:bodyPr/>
          <a:lstStyle/>
          <a:p>
            <a:pPr>
              <a:defRPr/>
            </a:pPr>
            <a:fld id="{9AF8D78C-7BA0-2245-AD50-BA29EC15C801}" type="slidenum">
              <a:rPr lang="en-US" smtClean="0">
                <a:solidFill>
                  <a:srgbClr val="FEFAC9"/>
                </a:solidFill>
              </a:rPr>
              <a:pPr>
                <a:defRPr/>
              </a:pPr>
              <a:t>‹#›</a:t>
            </a:fld>
            <a:endParaRPr lang="en-US" dirty="0">
              <a:solidFill>
                <a:srgbClr val="FEFAC9"/>
              </a:solidFill>
            </a:endParaRPr>
          </a:p>
        </p:txBody>
      </p:sp>
      <p:sp>
        <p:nvSpPr>
          <p:cNvPr id="10" name="Footer Placeholder 9"/>
          <p:cNvSpPr>
            <a:spLocks noGrp="1"/>
          </p:cNvSpPr>
          <p:nvPr>
            <p:ph type="ftr" sz="quarter" idx="16"/>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40429397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pPr>
              <a:defRPr/>
            </a:pPr>
            <a:endParaRPr lang="en-US">
              <a:solidFill>
                <a:srgbClr val="FEFAC9"/>
              </a:solidFill>
            </a:endParaRPr>
          </a:p>
        </p:txBody>
      </p:sp>
      <p:sp>
        <p:nvSpPr>
          <p:cNvPr id="9" name="Slide Number Placeholder 8"/>
          <p:cNvSpPr>
            <a:spLocks noGrp="1"/>
          </p:cNvSpPr>
          <p:nvPr>
            <p:ph type="sldNum" sz="quarter" idx="11"/>
          </p:nvPr>
        </p:nvSpPr>
        <p:spPr/>
        <p:txBody>
          <a:bodyPr/>
          <a:lstStyle/>
          <a:p>
            <a:pPr>
              <a:defRPr/>
            </a:pPr>
            <a:fld id="{FDD23A08-4A52-7043-A22C-A1EAF18C9166}" type="slidenum">
              <a:rPr lang="en-US" smtClean="0">
                <a:solidFill>
                  <a:srgbClr val="FEFAC9"/>
                </a:solidFill>
              </a:rPr>
              <a:pPr>
                <a:defRPr/>
              </a:pPr>
              <a:t>‹#›</a:t>
            </a:fld>
            <a:endParaRPr lang="en-US" dirty="0">
              <a:solidFill>
                <a:srgbClr val="FEFAC9"/>
              </a:solidFill>
            </a:endParaRPr>
          </a:p>
        </p:txBody>
      </p:sp>
      <p:sp>
        <p:nvSpPr>
          <p:cNvPr id="10" name="Footer Placeholder 9"/>
          <p:cNvSpPr>
            <a:spLocks noGrp="1"/>
          </p:cNvSpPr>
          <p:nvPr>
            <p:ph type="ftr" sz="quarter" idx="12"/>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13953540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E81D90E4-DA3D-D847-BF98-516EA466C3DE}"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p14="http://schemas.microsoft.com/office/powerpoint/2010/main" val="38426678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52F9DBC9-9F7D-B643-8897-903486A0972C}"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p14="http://schemas.microsoft.com/office/powerpoint/2010/main" val="360415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dirty="0"/>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ClipArt Placeholder 2"/>
          <p:cNvSpPr>
            <a:spLocks noGrp="1"/>
          </p:cNvSpPr>
          <p:nvPr>
            <p:ph type="clipArt" sz="half" idx="1"/>
          </p:nvPr>
        </p:nvSpPr>
        <p:spPr>
          <a:xfrm>
            <a:off x="1676400" y="1981200"/>
            <a:ext cx="3429000" cy="4114800"/>
          </a:xfrm>
        </p:spPr>
        <p:txBody>
          <a:bodyPr/>
          <a:lstStyle/>
          <a:p>
            <a:pPr lvl="0"/>
            <a:endParaRPr lang="en-US" noProof="0"/>
          </a:p>
        </p:txBody>
      </p:sp>
      <p:sp>
        <p:nvSpPr>
          <p:cNvPr id="4" name="Text Placeholder 3"/>
          <p:cNvSpPr>
            <a:spLocks noGrp="1"/>
          </p:cNvSpPr>
          <p:nvPr>
            <p:ph type="body" sz="half" idx="2"/>
          </p:nvPr>
        </p:nvSpPr>
        <p:spPr>
          <a:xfrm>
            <a:off x="52578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pPr>
              <a:defRPr/>
            </a:pPr>
            <a:endParaRPr lang="en-US">
              <a:solidFill>
                <a:srgbClr val="FEFAC9"/>
              </a:solidFill>
            </a:endParaRPr>
          </a:p>
        </p:txBody>
      </p:sp>
      <p:sp>
        <p:nvSpPr>
          <p:cNvPr id="6" name="Rectangle 5"/>
          <p:cNvSpPr>
            <a:spLocks noGrp="1" noChangeArrowheads="1"/>
          </p:cNvSpPr>
          <p:nvPr>
            <p:ph type="sldNum" sz="quarter" idx="11"/>
          </p:nvPr>
        </p:nvSpPr>
        <p:spPr/>
        <p:txBody>
          <a:bodyPr/>
          <a:lstStyle>
            <a:lvl1pPr>
              <a:defRPr/>
            </a:lvl1pPr>
          </a:lstStyle>
          <a:p>
            <a:pPr>
              <a:defRPr/>
            </a:pPr>
            <a:fld id="{0631EE65-63C7-574E-8867-3CA12628F654}" type="slidenum">
              <a:rPr lang="en-US">
                <a:solidFill>
                  <a:srgbClr val="FEFAC9"/>
                </a:solidFill>
              </a:rPr>
              <a:pPr>
                <a:defRPr/>
              </a:pPr>
              <a:t>‹#›</a:t>
            </a:fld>
            <a:endParaRPr lang="en-US" dirty="0">
              <a:solidFill>
                <a:srgbClr val="FEFAC9"/>
              </a:solidFill>
            </a:endParaRPr>
          </a:p>
        </p:txBody>
      </p:sp>
      <p:sp>
        <p:nvSpPr>
          <p:cNvPr id="7" name="Rectangle 22"/>
          <p:cNvSpPr>
            <a:spLocks noGrp="1" noChangeArrowheads="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332586087"/>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7" name="Rectangle 6"/>
          <p:cNvSpPr>
            <a:spLocks noGrp="1"/>
          </p:cNvSpPr>
          <p:nvPr>
            <p:ph type="dt" sz="half" idx="29"/>
          </p:nvPr>
        </p:nvSpPr>
        <p:spPr/>
        <p:txBody>
          <a:bodyPr/>
          <a:lstStyle/>
          <a:p>
            <a:fld id="{9668B50E-0B48-4566-8609-C51CF752A7DF}" type="datetimeFigureOut">
              <a:rPr lang="en-US" smtClean="0">
                <a:solidFill>
                  <a:prstClr val="white"/>
                </a:solidFill>
                <a:latin typeface="Calibri"/>
              </a:rPr>
              <a:pPr/>
              <a:t>10/2/18</a:t>
            </a:fld>
            <a:endParaRPr lang="en-US" dirty="0">
              <a:solidFill>
                <a:prstClr val="white"/>
              </a:solidFill>
              <a:latin typeface="Calibri"/>
            </a:endParaRPr>
          </a:p>
        </p:txBody>
      </p:sp>
      <p:sp>
        <p:nvSpPr>
          <p:cNvPr id="8" name="Rectangle 7"/>
          <p:cNvSpPr>
            <a:spLocks noGrp="1"/>
          </p:cNvSpPr>
          <p:nvPr>
            <p:ph type="sldNum" sz="quarter" idx="30"/>
          </p:nvPr>
        </p:nvSpPr>
        <p:spPr/>
        <p:txBody>
          <a:bodyPr/>
          <a:lstStyle/>
          <a:p>
            <a:fld id="{8A4431D5-1B33-458B-8AFD-CECCB0FA18CB}" type="slidenum">
              <a:rPr lang="en-US" smtClean="0">
                <a:solidFill>
                  <a:srgbClr val="FFFFFF"/>
                </a:solidFill>
                <a:latin typeface="Calibri"/>
              </a:rPr>
              <a:pPr/>
              <a:t>‹#›</a:t>
            </a:fld>
            <a:endParaRPr lang="en-US" dirty="0">
              <a:solidFill>
                <a:prstClr val="white"/>
              </a:solidFill>
              <a:latin typeface="Calibri"/>
            </a:endParaRPr>
          </a:p>
        </p:txBody>
      </p:sp>
      <p:sp>
        <p:nvSpPr>
          <p:cNvPr id="9" name="Rectangle 8"/>
          <p:cNvSpPr>
            <a:spLocks noGrp="1"/>
          </p:cNvSpPr>
          <p:nvPr>
            <p:ph type="ftr" sz="quarter" idx="31"/>
          </p:nvPr>
        </p:nvSpPr>
        <p:spPr/>
        <p:txBody>
          <a:bodyPr/>
          <a:lstStyle/>
          <a:p>
            <a:endParaRPr lang="en-US" dirty="0">
              <a:solidFill>
                <a:prstClr val="white"/>
              </a:solidFill>
              <a:latin typeface="Calibri"/>
            </a:endParaRPr>
          </a:p>
        </p:txBody>
      </p:sp>
    </p:spTree>
    <p:extLst>
      <p:ext uri="{BB962C8B-B14F-4D97-AF65-F5344CB8AC3E}">
        <p14:creationId xmlns:p14="http://schemas.microsoft.com/office/powerpoint/2010/main" val="866384825"/>
      </p:ext>
    </p:extLst>
  </p:cSld>
  <p:clrMapOvr>
    <a:masterClrMapping/>
  </p:clrMapOvr>
  <p:transition xmlns:p14="http://schemas.microsoft.com/office/powerpoint/2010/mai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a:t>Click to add caption</a:t>
            </a:r>
          </a:p>
        </p:txBody>
      </p:sp>
      <p:sp>
        <p:nvSpPr>
          <p:cNvPr id="6" name="Rectangle 5"/>
          <p:cNvSpPr>
            <a:spLocks noGrp="1"/>
          </p:cNvSpPr>
          <p:nvPr>
            <p:ph type="dt" sz="half" idx="15"/>
          </p:nvPr>
        </p:nvSpPr>
        <p:spPr/>
        <p:txBody>
          <a:bodyPr/>
          <a:lstStyle/>
          <a:p>
            <a:fld id="{9668B50E-0B48-4566-8609-C51CF752A7DF}" type="datetimeFigureOut">
              <a:rPr lang="en-US" smtClean="0">
                <a:solidFill>
                  <a:prstClr val="white"/>
                </a:solidFill>
                <a:latin typeface="Calibri"/>
              </a:rPr>
              <a:pPr/>
              <a:t>10/2/18</a:t>
            </a:fld>
            <a:endParaRPr lang="en-US" dirty="0">
              <a:solidFill>
                <a:prstClr val="white"/>
              </a:solidFill>
              <a:latin typeface="Calibri"/>
            </a:endParaRPr>
          </a:p>
        </p:txBody>
      </p:sp>
      <p:sp>
        <p:nvSpPr>
          <p:cNvPr id="7" name="Rectangle 6"/>
          <p:cNvSpPr>
            <a:spLocks noGrp="1"/>
          </p:cNvSpPr>
          <p:nvPr>
            <p:ph type="sldNum" sz="quarter" idx="16"/>
          </p:nvPr>
        </p:nvSpPr>
        <p:spPr/>
        <p:txBody>
          <a:bodyPr/>
          <a:lstStyle/>
          <a:p>
            <a:fld id="{8A4431D5-1B33-458B-8AFD-CECCB0FA18CB}" type="slidenum">
              <a:rPr lang="en-US" smtClean="0">
                <a:solidFill>
                  <a:srgbClr val="FFFFFF"/>
                </a:solidFill>
                <a:latin typeface="Calibri"/>
              </a:rPr>
              <a:pPr/>
              <a:t>‹#›</a:t>
            </a:fld>
            <a:endParaRPr lang="en-US" dirty="0">
              <a:solidFill>
                <a:prstClr val="white"/>
              </a:solidFill>
              <a:latin typeface="Calibri"/>
            </a:endParaRPr>
          </a:p>
        </p:txBody>
      </p:sp>
      <p:sp>
        <p:nvSpPr>
          <p:cNvPr id="8" name="Rectangle 7"/>
          <p:cNvSpPr>
            <a:spLocks noGrp="1"/>
          </p:cNvSpPr>
          <p:nvPr>
            <p:ph type="ftr" sz="quarter" idx="17"/>
          </p:nvPr>
        </p:nvSpPr>
        <p:spPr/>
        <p:txBody>
          <a:bodyPr/>
          <a:lstStyle/>
          <a:p>
            <a:endParaRPr lang="en-US" dirty="0">
              <a:solidFill>
                <a:prstClr val="white"/>
              </a:solidFill>
              <a:latin typeface="Calibri"/>
            </a:endParaRPr>
          </a:p>
        </p:txBody>
      </p:sp>
    </p:spTree>
    <p:extLst>
      <p:ext uri="{BB962C8B-B14F-4D97-AF65-F5344CB8AC3E}">
        <p14:creationId xmlns:p14="http://schemas.microsoft.com/office/powerpoint/2010/main" val="2351865642"/>
      </p:ext>
    </p:extLst>
  </p:cSld>
  <p:clrMapOvr>
    <a:masterClrMapping/>
  </p:clrMapOvr>
  <p:transition xmlns:p14="http://schemas.microsoft.com/office/powerpoint/2010/mai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a:t>Click to add caption</a:t>
            </a:r>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a:t>Click to add caption</a:t>
            </a:r>
          </a:p>
        </p:txBody>
      </p:sp>
      <p:sp>
        <p:nvSpPr>
          <p:cNvPr id="6" name="Rectangle 5"/>
          <p:cNvSpPr>
            <a:spLocks noGrp="1"/>
          </p:cNvSpPr>
          <p:nvPr>
            <p:ph type="dt" sz="half" idx="16"/>
          </p:nvPr>
        </p:nvSpPr>
        <p:spPr/>
        <p:txBody>
          <a:bodyPr/>
          <a:lstStyle/>
          <a:p>
            <a:fld id="{9668B50E-0B48-4566-8609-C51CF752A7DF}" type="datetimeFigureOut">
              <a:rPr lang="en-US" smtClean="0">
                <a:solidFill>
                  <a:prstClr val="white"/>
                </a:solidFill>
                <a:latin typeface="Calibri"/>
              </a:rPr>
              <a:pPr/>
              <a:t>10/2/18</a:t>
            </a:fld>
            <a:endParaRPr lang="en-US" dirty="0">
              <a:solidFill>
                <a:prstClr val="white"/>
              </a:solidFill>
              <a:latin typeface="Calibri"/>
            </a:endParaRPr>
          </a:p>
        </p:txBody>
      </p:sp>
      <p:sp>
        <p:nvSpPr>
          <p:cNvPr id="7" name="Rectangle 6"/>
          <p:cNvSpPr>
            <a:spLocks noGrp="1"/>
          </p:cNvSpPr>
          <p:nvPr>
            <p:ph type="sldNum" sz="quarter" idx="17"/>
          </p:nvPr>
        </p:nvSpPr>
        <p:spPr/>
        <p:txBody>
          <a:bodyPr/>
          <a:lstStyle/>
          <a:p>
            <a:fld id="{8A4431D5-1B33-458B-8AFD-CECCB0FA18CB}" type="slidenum">
              <a:rPr lang="en-US" smtClean="0">
                <a:solidFill>
                  <a:srgbClr val="FFFFFF"/>
                </a:solidFill>
                <a:latin typeface="Calibri"/>
              </a:rPr>
              <a:pPr/>
              <a:t>‹#›</a:t>
            </a:fld>
            <a:endParaRPr lang="en-US" dirty="0">
              <a:solidFill>
                <a:prstClr val="white"/>
              </a:solidFill>
              <a:latin typeface="Calibri"/>
            </a:endParaRPr>
          </a:p>
        </p:txBody>
      </p:sp>
      <p:sp>
        <p:nvSpPr>
          <p:cNvPr id="9" name="Rectangle 8"/>
          <p:cNvSpPr>
            <a:spLocks noGrp="1"/>
          </p:cNvSpPr>
          <p:nvPr>
            <p:ph type="ftr" sz="quarter" idx="18"/>
          </p:nvPr>
        </p:nvSpPr>
        <p:spPr/>
        <p:txBody>
          <a:bodyPr/>
          <a:lstStyle/>
          <a:p>
            <a:endParaRPr lang="en-US" dirty="0">
              <a:solidFill>
                <a:prstClr val="white"/>
              </a:solidFill>
              <a:latin typeface="Calibri"/>
            </a:endParaRPr>
          </a:p>
        </p:txBody>
      </p:sp>
    </p:spTree>
    <p:extLst>
      <p:ext uri="{BB962C8B-B14F-4D97-AF65-F5344CB8AC3E}">
        <p14:creationId xmlns:p14="http://schemas.microsoft.com/office/powerpoint/2010/main" val="586386463"/>
      </p:ext>
    </p:extLst>
  </p:cSld>
  <p:clrMapOvr>
    <a:masterClrMapping/>
  </p:clrMapOvr>
  <p:transition xmlns:p14="http://schemas.microsoft.com/office/powerpoint/2010/mai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defTabSz="914400" fontAlgn="base">
              <a:spcBef>
                <a:spcPct val="0"/>
              </a:spcBef>
              <a:spcAft>
                <a:spcPct val="0"/>
              </a:spcAft>
            </a:pPr>
            <a:endParaRPr lang="en-US" sz="3600">
              <a:solidFill>
                <a:prstClr val="white"/>
              </a:solidFill>
            </a:endParaRPr>
          </a:p>
        </p:txBody>
      </p:sp>
      <p:sp>
        <p:nvSpPr>
          <p:cNvPr id="15" name="Date Placeholder 14"/>
          <p:cNvSpPr>
            <a:spLocks noGrp="1"/>
          </p:cNvSpPr>
          <p:nvPr>
            <p:ph type="dt" sz="half" idx="10"/>
          </p:nvPr>
        </p:nvSpPr>
        <p:spPr/>
        <p:txBody>
          <a:bodyPr/>
          <a:lstStyle/>
          <a:p>
            <a:pPr>
              <a:defRPr/>
            </a:pPr>
            <a:endParaRPr lang="en-US">
              <a:solidFill>
                <a:srgbClr val="FEFAC9"/>
              </a:solidFill>
            </a:endParaRPr>
          </a:p>
        </p:txBody>
      </p:sp>
      <p:sp>
        <p:nvSpPr>
          <p:cNvPr id="16" name="Slide Number Placeholder 15"/>
          <p:cNvSpPr>
            <a:spLocks noGrp="1"/>
          </p:cNvSpPr>
          <p:nvPr>
            <p:ph type="sldNum" sz="quarter" idx="11"/>
          </p:nvPr>
        </p:nvSpPr>
        <p:spPr/>
        <p:txBody>
          <a:bodyPr/>
          <a:lstStyle/>
          <a:p>
            <a:pPr>
              <a:defRPr/>
            </a:pPr>
            <a:fld id="{C24F6BBD-A9F9-D445-AA12-629B5CDDA48F}" type="slidenum">
              <a:rPr lang="en-US" smtClean="0">
                <a:solidFill>
                  <a:srgbClr val="FEFAC9"/>
                </a:solidFill>
              </a:rPr>
              <a:pPr>
                <a:defRPr/>
              </a:pPr>
              <a:t>‹#›</a:t>
            </a:fld>
            <a:endParaRPr lang="en-US" dirty="0">
              <a:solidFill>
                <a:srgbClr val="FEFAC9"/>
              </a:solidFill>
            </a:endParaRPr>
          </a:p>
        </p:txBody>
      </p:sp>
      <p:sp>
        <p:nvSpPr>
          <p:cNvPr id="17" name="Footer Placeholder 16"/>
          <p:cNvSpPr>
            <a:spLocks noGrp="1"/>
          </p:cNvSpPr>
          <p:nvPr>
            <p:ph type="ftr" sz="quarter" idx="12"/>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28923745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pPr>
              <a:defRPr/>
            </a:pPr>
            <a:endParaRPr lang="en-US">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pPr>
              <a:defRPr/>
            </a:pPr>
            <a:fld id="{AD104C5E-6886-ED48-9AD8-DAD328FBDDA9}" type="slidenum">
              <a:rPr lang="en-US" smtClean="0">
                <a:solidFill>
                  <a:srgbClr val="FEFAC9"/>
                </a:solidFill>
              </a:rPr>
              <a:pPr>
                <a:defRPr/>
              </a:pPr>
              <a:t>‹#›</a:t>
            </a:fld>
            <a:endParaRPr lang="en-US" dirty="0">
              <a:solidFill>
                <a:srgbClr val="FEFAC9"/>
              </a:solidFill>
            </a:endParaRPr>
          </a:p>
        </p:txBody>
      </p:sp>
      <p:sp>
        <p:nvSpPr>
          <p:cNvPr id="16" name="Footer Placeholder 15"/>
          <p:cNvSpPr>
            <a:spLocks noGrp="1"/>
          </p:cNvSpPr>
          <p:nvPr>
            <p:ph type="ftr" sz="quarter" idx="16"/>
          </p:nvPr>
        </p:nvSpPr>
        <p:spPr/>
        <p:txBody>
          <a:bodyPr/>
          <a:lstStyle/>
          <a:p>
            <a:pPr>
              <a:defRPr/>
            </a:pPr>
            <a:endParaRPr lang="en-US">
              <a:solidFill>
                <a:srgbClr val="FEFAC9"/>
              </a:solidFill>
            </a:endParaRPr>
          </a:p>
        </p:txBody>
      </p:sp>
      <p:sp>
        <p:nvSpPr>
          <p:cNvPr id="17" name="Title 16"/>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38975928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8A68A10F-CC30-034F-9EBB-1EABDBB394D9}" type="slidenum">
              <a:rPr lang="en-US" smtClean="0">
                <a:solidFill>
                  <a:srgbClr val="FEFAC9"/>
                </a:solidFill>
              </a:rPr>
              <a:pPr>
                <a:defRPr/>
              </a:pPr>
              <a:t>‹#›</a:t>
            </a:fld>
            <a:endParaRPr lang="en-US" dirty="0">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6752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solidFill>
                <a:srgbClr val="FEFAC9"/>
              </a:solidFill>
            </a:endParaRPr>
          </a:p>
        </p:txBody>
      </p:sp>
      <p:sp>
        <p:nvSpPr>
          <p:cNvPr id="6" name="Footer Placeholder 5"/>
          <p:cNvSpPr>
            <a:spLocks noGrp="1"/>
          </p:cNvSpPr>
          <p:nvPr>
            <p:ph type="ftr" sz="quarter" idx="11"/>
          </p:nvPr>
        </p:nvSpPr>
        <p:spPr/>
        <p:txBody>
          <a:bodyPr/>
          <a:lstStyle/>
          <a:p>
            <a:pPr>
              <a:defRPr/>
            </a:pPr>
            <a:endParaRPr lang="en-US">
              <a:solidFill>
                <a:srgbClr val="FEFAC9"/>
              </a:solidFill>
            </a:endParaRPr>
          </a:p>
        </p:txBody>
      </p:sp>
      <p:sp>
        <p:nvSpPr>
          <p:cNvPr id="7" name="Slide Number Placeholder 6"/>
          <p:cNvSpPr>
            <a:spLocks noGrp="1"/>
          </p:cNvSpPr>
          <p:nvPr>
            <p:ph type="sldNum" sz="quarter" idx="12"/>
          </p:nvPr>
        </p:nvSpPr>
        <p:spPr/>
        <p:txBody>
          <a:bodyPr/>
          <a:lstStyle/>
          <a:p>
            <a:pPr>
              <a:defRPr/>
            </a:pPr>
            <a:fld id="{647E5865-3D61-594D-ACC2-396B3F8F36A0}" type="slidenum">
              <a:rPr lang="en-US" smtClean="0">
                <a:solidFill>
                  <a:srgbClr val="FEFAC9"/>
                </a:solidFill>
              </a:rPr>
              <a:pPr>
                <a:defRPr/>
              </a:pPr>
              <a:t>‹#›</a:t>
            </a:fld>
            <a:endParaRPr lang="en-US" dirty="0">
              <a:solidFill>
                <a:srgbClr val="FEFAC9"/>
              </a:solidFill>
            </a:endParaRPr>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331770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F714FBF9-17DB-C648-B48F-B6B0CA37818C}" type="slidenum">
              <a:rPr lang="en-US" smtClean="0">
                <a:solidFill>
                  <a:srgbClr val="FEFAC9"/>
                </a:solidFill>
              </a:rPr>
              <a:pPr>
                <a:defRPr/>
              </a:pPr>
              <a:t>‹#›</a:t>
            </a:fld>
            <a:endParaRPr lang="en-US" dirty="0">
              <a:solidFill>
                <a:srgbClr val="FEFAC9"/>
              </a:solidFill>
            </a:endParaRPr>
          </a:p>
        </p:txBody>
      </p:sp>
      <p:sp>
        <p:nvSpPr>
          <p:cNvPr id="8" name="Footer Placeholder 7"/>
          <p:cNvSpPr>
            <a:spLocks noGrp="1"/>
          </p:cNvSpPr>
          <p:nvPr>
            <p:ph type="ftr" sz="quarter" idx="11"/>
          </p:nvPr>
        </p:nvSpPr>
        <p:spPr/>
        <p:txBody>
          <a:bodyPr/>
          <a:lstStyle/>
          <a:p>
            <a:pPr>
              <a:defRPr/>
            </a:pPr>
            <a:endParaRPr lang="en-US">
              <a:solidFill>
                <a:srgbClr val="FEFAC9"/>
              </a:solidFill>
            </a:endParaRPr>
          </a:p>
        </p:txBody>
      </p:sp>
      <p:sp>
        <p:nvSpPr>
          <p:cNvPr id="7" name="Date Placeholder 6"/>
          <p:cNvSpPr>
            <a:spLocks noGrp="1"/>
          </p:cNvSpPr>
          <p:nvPr>
            <p:ph type="dt" sz="half" idx="10"/>
          </p:nvPr>
        </p:nvSpPr>
        <p:spPr/>
        <p:txBody>
          <a:bodyPr/>
          <a:lstStyle/>
          <a:p>
            <a:pPr>
              <a:defRPr/>
            </a:pPr>
            <a:endParaRPr lang="en-US">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5681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solidFill>
                <a:srgbClr val="FEFAC9"/>
              </a:solidFill>
            </a:endParaRPr>
          </a:p>
        </p:txBody>
      </p:sp>
      <p:sp>
        <p:nvSpPr>
          <p:cNvPr id="4" name="Footer Placeholder 3"/>
          <p:cNvSpPr>
            <a:spLocks noGrp="1"/>
          </p:cNvSpPr>
          <p:nvPr>
            <p:ph type="ftr" sz="quarter" idx="11"/>
          </p:nvPr>
        </p:nvSpPr>
        <p:spPr/>
        <p:txBody>
          <a:bodyPr/>
          <a:lstStyle/>
          <a:p>
            <a:pPr>
              <a:defRPr/>
            </a:pPr>
            <a:endParaRPr lang="en-US">
              <a:solidFill>
                <a:srgbClr val="FEFAC9"/>
              </a:solidFill>
            </a:endParaRPr>
          </a:p>
        </p:txBody>
      </p:sp>
      <p:sp>
        <p:nvSpPr>
          <p:cNvPr id="5" name="Slide Number Placeholder 4"/>
          <p:cNvSpPr>
            <a:spLocks noGrp="1"/>
          </p:cNvSpPr>
          <p:nvPr>
            <p:ph type="sldNum" sz="quarter" idx="12"/>
          </p:nvPr>
        </p:nvSpPr>
        <p:spPr/>
        <p:txBody>
          <a:bodyPr/>
          <a:lstStyle/>
          <a:p>
            <a:pPr>
              <a:defRPr/>
            </a:pPr>
            <a:fld id="{F1B3E929-1988-8E49-A9DC-1F06A9A4414A}" type="slidenum">
              <a:rPr lang="en-US" smtClean="0">
                <a:solidFill>
                  <a:srgbClr val="FEFAC9"/>
                </a:solidFill>
              </a:rPr>
              <a:pPr>
                <a:defRPr/>
              </a:pPr>
              <a:t>‹#›</a:t>
            </a:fld>
            <a:endParaRPr lang="en-US" dirty="0">
              <a:solidFill>
                <a:srgbClr val="FEFAC9"/>
              </a:solidFill>
            </a:endParaRPr>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29543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dirty="0"/>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EFAC9"/>
              </a:solidFill>
            </a:endParaRPr>
          </a:p>
        </p:txBody>
      </p:sp>
      <p:sp>
        <p:nvSpPr>
          <p:cNvPr id="3" name="Footer Placeholder 2"/>
          <p:cNvSpPr>
            <a:spLocks noGrp="1"/>
          </p:cNvSpPr>
          <p:nvPr>
            <p:ph type="ftr" sz="quarter" idx="11"/>
          </p:nvPr>
        </p:nvSpPr>
        <p:spPr/>
        <p:txBody>
          <a:bodyPr/>
          <a:lstStyle/>
          <a:p>
            <a:pPr>
              <a:defRPr/>
            </a:pPr>
            <a:endParaRPr lang="en-US">
              <a:solidFill>
                <a:srgbClr val="FEFAC9"/>
              </a:solidFill>
            </a:endParaRPr>
          </a:p>
        </p:txBody>
      </p:sp>
      <p:sp>
        <p:nvSpPr>
          <p:cNvPr id="4" name="Slide Number Placeholder 3"/>
          <p:cNvSpPr>
            <a:spLocks noGrp="1"/>
          </p:cNvSpPr>
          <p:nvPr>
            <p:ph type="sldNum" sz="quarter" idx="12"/>
          </p:nvPr>
        </p:nvSpPr>
        <p:spPr/>
        <p:txBody>
          <a:bodyPr/>
          <a:lstStyle/>
          <a:p>
            <a:pPr>
              <a:defRPr/>
            </a:pPr>
            <a:fld id="{14CF6300-1A6B-4540-8436-99F88C42274B}"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p14="http://schemas.microsoft.com/office/powerpoint/2010/main" val="20393646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pPr>
              <a:defRPr/>
            </a:pPr>
            <a:endParaRPr lang="en-US">
              <a:solidFill>
                <a:srgbClr val="FEFAC9"/>
              </a:solidFill>
            </a:endParaRPr>
          </a:p>
        </p:txBody>
      </p:sp>
      <p:sp>
        <p:nvSpPr>
          <p:cNvPr id="9" name="Slide Number Placeholder 8"/>
          <p:cNvSpPr>
            <a:spLocks noGrp="1"/>
          </p:cNvSpPr>
          <p:nvPr>
            <p:ph type="sldNum" sz="quarter" idx="15"/>
          </p:nvPr>
        </p:nvSpPr>
        <p:spPr/>
        <p:txBody>
          <a:bodyPr/>
          <a:lstStyle/>
          <a:p>
            <a:pPr>
              <a:defRPr/>
            </a:pPr>
            <a:fld id="{9AF8D78C-7BA0-2245-AD50-BA29EC15C801}" type="slidenum">
              <a:rPr lang="en-US" smtClean="0">
                <a:solidFill>
                  <a:srgbClr val="FEFAC9"/>
                </a:solidFill>
              </a:rPr>
              <a:pPr>
                <a:defRPr/>
              </a:pPr>
              <a:t>‹#›</a:t>
            </a:fld>
            <a:endParaRPr lang="en-US" dirty="0">
              <a:solidFill>
                <a:srgbClr val="FEFAC9"/>
              </a:solidFill>
            </a:endParaRPr>
          </a:p>
        </p:txBody>
      </p:sp>
      <p:sp>
        <p:nvSpPr>
          <p:cNvPr id="10" name="Footer Placeholder 9"/>
          <p:cNvSpPr>
            <a:spLocks noGrp="1"/>
          </p:cNvSpPr>
          <p:nvPr>
            <p:ph type="ftr" sz="quarter" idx="16"/>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40017101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pPr>
              <a:defRPr/>
            </a:pPr>
            <a:endParaRPr lang="en-US">
              <a:solidFill>
                <a:srgbClr val="FEFAC9"/>
              </a:solidFill>
            </a:endParaRPr>
          </a:p>
        </p:txBody>
      </p:sp>
      <p:sp>
        <p:nvSpPr>
          <p:cNvPr id="9" name="Slide Number Placeholder 8"/>
          <p:cNvSpPr>
            <a:spLocks noGrp="1"/>
          </p:cNvSpPr>
          <p:nvPr>
            <p:ph type="sldNum" sz="quarter" idx="11"/>
          </p:nvPr>
        </p:nvSpPr>
        <p:spPr/>
        <p:txBody>
          <a:bodyPr/>
          <a:lstStyle/>
          <a:p>
            <a:pPr>
              <a:defRPr/>
            </a:pPr>
            <a:fld id="{FDD23A08-4A52-7043-A22C-A1EAF18C9166}" type="slidenum">
              <a:rPr lang="en-US" smtClean="0">
                <a:solidFill>
                  <a:srgbClr val="FEFAC9"/>
                </a:solidFill>
              </a:rPr>
              <a:pPr>
                <a:defRPr/>
              </a:pPr>
              <a:t>‹#›</a:t>
            </a:fld>
            <a:endParaRPr lang="en-US" dirty="0">
              <a:solidFill>
                <a:srgbClr val="FEFAC9"/>
              </a:solidFill>
            </a:endParaRPr>
          </a:p>
        </p:txBody>
      </p:sp>
      <p:sp>
        <p:nvSpPr>
          <p:cNvPr id="10" name="Footer Placeholder 9"/>
          <p:cNvSpPr>
            <a:spLocks noGrp="1"/>
          </p:cNvSpPr>
          <p:nvPr>
            <p:ph type="ftr" sz="quarter" idx="12"/>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20671289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E81D90E4-DA3D-D847-BF98-516EA466C3DE}"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p14="http://schemas.microsoft.com/office/powerpoint/2010/main" val="2207076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52F9DBC9-9F7D-B643-8897-903486A0972C}" type="slidenum">
              <a:rPr lang="en-US" smtClean="0">
                <a:solidFill>
                  <a:srgbClr val="FEFAC9"/>
                </a:solidFill>
              </a:rPr>
              <a:pPr>
                <a:defRPr/>
              </a:pPr>
              <a:t>‹#›</a:t>
            </a:fld>
            <a:endParaRPr lang="en-US" dirty="0">
              <a:solidFill>
                <a:srgbClr val="FEFAC9"/>
              </a:solidFill>
            </a:endParaRPr>
          </a:p>
        </p:txBody>
      </p:sp>
    </p:spTree>
    <p:extLst>
      <p:ext uri="{BB962C8B-B14F-4D97-AF65-F5344CB8AC3E}">
        <p14:creationId xmlns:p14="http://schemas.microsoft.com/office/powerpoint/2010/main" val="13907440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ClipArt Placeholder 2"/>
          <p:cNvSpPr>
            <a:spLocks noGrp="1"/>
          </p:cNvSpPr>
          <p:nvPr>
            <p:ph type="clipArt" sz="half" idx="1"/>
          </p:nvPr>
        </p:nvSpPr>
        <p:spPr>
          <a:xfrm>
            <a:off x="1676400" y="1981200"/>
            <a:ext cx="3429000" cy="4114800"/>
          </a:xfrm>
        </p:spPr>
        <p:txBody>
          <a:bodyPr/>
          <a:lstStyle/>
          <a:p>
            <a:pPr lvl="0"/>
            <a:endParaRPr lang="en-US" noProof="0"/>
          </a:p>
        </p:txBody>
      </p:sp>
      <p:sp>
        <p:nvSpPr>
          <p:cNvPr id="4" name="Text Placeholder 3"/>
          <p:cNvSpPr>
            <a:spLocks noGrp="1"/>
          </p:cNvSpPr>
          <p:nvPr>
            <p:ph type="body" sz="half" idx="2"/>
          </p:nvPr>
        </p:nvSpPr>
        <p:spPr>
          <a:xfrm>
            <a:off x="52578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pPr>
              <a:defRPr/>
            </a:pPr>
            <a:endParaRPr lang="en-US">
              <a:solidFill>
                <a:srgbClr val="FEFAC9"/>
              </a:solidFill>
            </a:endParaRPr>
          </a:p>
        </p:txBody>
      </p:sp>
      <p:sp>
        <p:nvSpPr>
          <p:cNvPr id="6" name="Rectangle 5"/>
          <p:cNvSpPr>
            <a:spLocks noGrp="1" noChangeArrowheads="1"/>
          </p:cNvSpPr>
          <p:nvPr>
            <p:ph type="sldNum" sz="quarter" idx="11"/>
          </p:nvPr>
        </p:nvSpPr>
        <p:spPr/>
        <p:txBody>
          <a:bodyPr/>
          <a:lstStyle>
            <a:lvl1pPr>
              <a:defRPr/>
            </a:lvl1pPr>
          </a:lstStyle>
          <a:p>
            <a:pPr>
              <a:defRPr/>
            </a:pPr>
            <a:fld id="{0631EE65-63C7-574E-8867-3CA12628F654}" type="slidenum">
              <a:rPr lang="en-US">
                <a:solidFill>
                  <a:srgbClr val="FEFAC9"/>
                </a:solidFill>
              </a:rPr>
              <a:pPr>
                <a:defRPr/>
              </a:pPr>
              <a:t>‹#›</a:t>
            </a:fld>
            <a:endParaRPr lang="en-US" dirty="0">
              <a:solidFill>
                <a:srgbClr val="FEFAC9"/>
              </a:solidFill>
            </a:endParaRPr>
          </a:p>
        </p:txBody>
      </p:sp>
      <p:sp>
        <p:nvSpPr>
          <p:cNvPr id="7" name="Rectangle 22"/>
          <p:cNvSpPr>
            <a:spLocks noGrp="1" noChangeArrowheads="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3777247571"/>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7" name="Rectangle 6"/>
          <p:cNvSpPr>
            <a:spLocks noGrp="1"/>
          </p:cNvSpPr>
          <p:nvPr>
            <p:ph type="dt" sz="half" idx="29"/>
          </p:nvPr>
        </p:nvSpPr>
        <p:spPr/>
        <p:txBody>
          <a:bodyPr/>
          <a:lstStyle/>
          <a:p>
            <a:fld id="{9668B50E-0B48-4566-8609-C51CF752A7DF}" type="datetimeFigureOut">
              <a:rPr lang="en-US" smtClean="0">
                <a:solidFill>
                  <a:prstClr val="white"/>
                </a:solidFill>
                <a:latin typeface="Calibri"/>
              </a:rPr>
              <a:pPr/>
              <a:t>10/2/18</a:t>
            </a:fld>
            <a:endParaRPr lang="en-US" dirty="0">
              <a:solidFill>
                <a:prstClr val="white"/>
              </a:solidFill>
              <a:latin typeface="Calibri"/>
            </a:endParaRPr>
          </a:p>
        </p:txBody>
      </p:sp>
      <p:sp>
        <p:nvSpPr>
          <p:cNvPr id="8" name="Rectangle 7"/>
          <p:cNvSpPr>
            <a:spLocks noGrp="1"/>
          </p:cNvSpPr>
          <p:nvPr>
            <p:ph type="sldNum" sz="quarter" idx="30"/>
          </p:nvPr>
        </p:nvSpPr>
        <p:spPr/>
        <p:txBody>
          <a:bodyPr/>
          <a:lstStyle/>
          <a:p>
            <a:fld id="{8A4431D5-1B33-458B-8AFD-CECCB0FA18CB}" type="slidenum">
              <a:rPr lang="en-US" smtClean="0">
                <a:solidFill>
                  <a:srgbClr val="FFFFFF"/>
                </a:solidFill>
                <a:latin typeface="Calibri"/>
              </a:rPr>
              <a:pPr/>
              <a:t>‹#›</a:t>
            </a:fld>
            <a:endParaRPr lang="en-US" dirty="0">
              <a:solidFill>
                <a:prstClr val="white"/>
              </a:solidFill>
              <a:latin typeface="Calibri"/>
            </a:endParaRPr>
          </a:p>
        </p:txBody>
      </p:sp>
      <p:sp>
        <p:nvSpPr>
          <p:cNvPr id="9" name="Rectangle 8"/>
          <p:cNvSpPr>
            <a:spLocks noGrp="1"/>
          </p:cNvSpPr>
          <p:nvPr>
            <p:ph type="ftr" sz="quarter" idx="31"/>
          </p:nvPr>
        </p:nvSpPr>
        <p:spPr/>
        <p:txBody>
          <a:bodyPr/>
          <a:lstStyle/>
          <a:p>
            <a:endParaRPr lang="en-US" dirty="0">
              <a:solidFill>
                <a:prstClr val="white"/>
              </a:solidFill>
              <a:latin typeface="Calibri"/>
            </a:endParaRPr>
          </a:p>
        </p:txBody>
      </p:sp>
    </p:spTree>
    <p:extLst>
      <p:ext uri="{BB962C8B-B14F-4D97-AF65-F5344CB8AC3E}">
        <p14:creationId xmlns:p14="http://schemas.microsoft.com/office/powerpoint/2010/main" val="582905189"/>
      </p:ext>
    </p:extLst>
  </p:cSld>
  <p:clrMapOvr>
    <a:masterClrMapping/>
  </p:clrMapOvr>
  <p:transition xmlns:p14="http://schemas.microsoft.com/office/powerpoint/2010/mai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a:t>Click to add caption</a:t>
            </a:r>
          </a:p>
        </p:txBody>
      </p:sp>
      <p:sp>
        <p:nvSpPr>
          <p:cNvPr id="6" name="Rectangle 5"/>
          <p:cNvSpPr>
            <a:spLocks noGrp="1"/>
          </p:cNvSpPr>
          <p:nvPr>
            <p:ph type="dt" sz="half" idx="15"/>
          </p:nvPr>
        </p:nvSpPr>
        <p:spPr/>
        <p:txBody>
          <a:bodyPr/>
          <a:lstStyle/>
          <a:p>
            <a:fld id="{9668B50E-0B48-4566-8609-C51CF752A7DF}" type="datetimeFigureOut">
              <a:rPr lang="en-US" smtClean="0">
                <a:solidFill>
                  <a:prstClr val="white"/>
                </a:solidFill>
                <a:latin typeface="Calibri"/>
              </a:rPr>
              <a:pPr/>
              <a:t>10/2/18</a:t>
            </a:fld>
            <a:endParaRPr lang="en-US" dirty="0">
              <a:solidFill>
                <a:prstClr val="white"/>
              </a:solidFill>
              <a:latin typeface="Calibri"/>
            </a:endParaRPr>
          </a:p>
        </p:txBody>
      </p:sp>
      <p:sp>
        <p:nvSpPr>
          <p:cNvPr id="7" name="Rectangle 6"/>
          <p:cNvSpPr>
            <a:spLocks noGrp="1"/>
          </p:cNvSpPr>
          <p:nvPr>
            <p:ph type="sldNum" sz="quarter" idx="16"/>
          </p:nvPr>
        </p:nvSpPr>
        <p:spPr/>
        <p:txBody>
          <a:bodyPr/>
          <a:lstStyle/>
          <a:p>
            <a:fld id="{8A4431D5-1B33-458B-8AFD-CECCB0FA18CB}" type="slidenum">
              <a:rPr lang="en-US" smtClean="0">
                <a:solidFill>
                  <a:srgbClr val="FFFFFF"/>
                </a:solidFill>
                <a:latin typeface="Calibri"/>
              </a:rPr>
              <a:pPr/>
              <a:t>‹#›</a:t>
            </a:fld>
            <a:endParaRPr lang="en-US" dirty="0">
              <a:solidFill>
                <a:prstClr val="white"/>
              </a:solidFill>
              <a:latin typeface="Calibri"/>
            </a:endParaRPr>
          </a:p>
        </p:txBody>
      </p:sp>
      <p:sp>
        <p:nvSpPr>
          <p:cNvPr id="8" name="Rectangle 7"/>
          <p:cNvSpPr>
            <a:spLocks noGrp="1"/>
          </p:cNvSpPr>
          <p:nvPr>
            <p:ph type="ftr" sz="quarter" idx="17"/>
          </p:nvPr>
        </p:nvSpPr>
        <p:spPr/>
        <p:txBody>
          <a:bodyPr/>
          <a:lstStyle/>
          <a:p>
            <a:endParaRPr lang="en-US" dirty="0">
              <a:solidFill>
                <a:prstClr val="white"/>
              </a:solidFill>
              <a:latin typeface="Calibri"/>
            </a:endParaRPr>
          </a:p>
        </p:txBody>
      </p:sp>
    </p:spTree>
    <p:extLst>
      <p:ext uri="{BB962C8B-B14F-4D97-AF65-F5344CB8AC3E}">
        <p14:creationId xmlns:p14="http://schemas.microsoft.com/office/powerpoint/2010/main" val="4058738895"/>
      </p:ext>
    </p:extLst>
  </p:cSld>
  <p:clrMapOvr>
    <a:masterClrMapping/>
  </p:clrMapOvr>
  <p:transition xmlns:p14="http://schemas.microsoft.com/office/powerpoint/2010/mai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Drag picture to placeholder or click icon to add</a:t>
            </a: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a:t>Click to add caption</a:t>
            </a:r>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a:t>Click to add caption</a:t>
            </a:r>
          </a:p>
        </p:txBody>
      </p:sp>
      <p:sp>
        <p:nvSpPr>
          <p:cNvPr id="6" name="Rectangle 5"/>
          <p:cNvSpPr>
            <a:spLocks noGrp="1"/>
          </p:cNvSpPr>
          <p:nvPr>
            <p:ph type="dt" sz="half" idx="16"/>
          </p:nvPr>
        </p:nvSpPr>
        <p:spPr/>
        <p:txBody>
          <a:bodyPr/>
          <a:lstStyle/>
          <a:p>
            <a:fld id="{9668B50E-0B48-4566-8609-C51CF752A7DF}" type="datetimeFigureOut">
              <a:rPr lang="en-US" smtClean="0">
                <a:solidFill>
                  <a:prstClr val="white"/>
                </a:solidFill>
                <a:latin typeface="Calibri"/>
              </a:rPr>
              <a:pPr/>
              <a:t>10/2/18</a:t>
            </a:fld>
            <a:endParaRPr lang="en-US" dirty="0">
              <a:solidFill>
                <a:prstClr val="white"/>
              </a:solidFill>
              <a:latin typeface="Calibri"/>
            </a:endParaRPr>
          </a:p>
        </p:txBody>
      </p:sp>
      <p:sp>
        <p:nvSpPr>
          <p:cNvPr id="7" name="Rectangle 6"/>
          <p:cNvSpPr>
            <a:spLocks noGrp="1"/>
          </p:cNvSpPr>
          <p:nvPr>
            <p:ph type="sldNum" sz="quarter" idx="17"/>
          </p:nvPr>
        </p:nvSpPr>
        <p:spPr/>
        <p:txBody>
          <a:bodyPr/>
          <a:lstStyle/>
          <a:p>
            <a:fld id="{8A4431D5-1B33-458B-8AFD-CECCB0FA18CB}" type="slidenum">
              <a:rPr lang="en-US" smtClean="0">
                <a:solidFill>
                  <a:srgbClr val="FFFFFF"/>
                </a:solidFill>
                <a:latin typeface="Calibri"/>
              </a:rPr>
              <a:pPr/>
              <a:t>‹#›</a:t>
            </a:fld>
            <a:endParaRPr lang="en-US" dirty="0">
              <a:solidFill>
                <a:prstClr val="white"/>
              </a:solidFill>
              <a:latin typeface="Calibri"/>
            </a:endParaRPr>
          </a:p>
        </p:txBody>
      </p:sp>
      <p:sp>
        <p:nvSpPr>
          <p:cNvPr id="9" name="Rectangle 8"/>
          <p:cNvSpPr>
            <a:spLocks noGrp="1"/>
          </p:cNvSpPr>
          <p:nvPr>
            <p:ph type="ftr" sz="quarter" idx="18"/>
          </p:nvPr>
        </p:nvSpPr>
        <p:spPr/>
        <p:txBody>
          <a:bodyPr/>
          <a:lstStyle/>
          <a:p>
            <a:endParaRPr lang="en-US" dirty="0">
              <a:solidFill>
                <a:prstClr val="white"/>
              </a:solidFill>
              <a:latin typeface="Calibri"/>
            </a:endParaRPr>
          </a:p>
        </p:txBody>
      </p:sp>
    </p:spTree>
    <p:extLst>
      <p:ext uri="{BB962C8B-B14F-4D97-AF65-F5344CB8AC3E}">
        <p14:creationId xmlns:p14="http://schemas.microsoft.com/office/powerpoint/2010/main" val="390154393"/>
      </p:ext>
    </p:extLst>
  </p:cSld>
  <p:clrMapOvr>
    <a:masterClrMapping/>
  </p:clrMapOvr>
  <p:transition xmlns:p14="http://schemas.microsoft.com/office/powerpoint/2010/mai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196069E1-C352-4244-88A3-121FA3D9A4BF}" type="slidenum">
              <a:rPr lang="zh-CN" altLang="en-US"/>
              <a:pPr>
                <a:defRPr/>
              </a:pPr>
              <a:t>‹#›</a:t>
            </a:fld>
            <a:endParaRPr lang="en-US" altLang="zh-CN" dirty="0"/>
          </a:p>
        </p:txBody>
      </p:sp>
    </p:spTree>
    <p:extLst>
      <p:ext uri="{BB962C8B-B14F-4D97-AF65-F5344CB8AC3E}">
        <p14:creationId xmlns:p14="http://schemas.microsoft.com/office/powerpoint/2010/main" val="3380497619"/>
      </p:ext>
    </p:extLst>
  </p:cSld>
  <p:clrMapOvr>
    <a:masterClrMapping/>
  </p:clrMapOvr>
  <p:transition xmlns:p14="http://schemas.microsoft.com/office/powerpoint/2010/main" advTm="7000">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dirty="0"/>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795BDAD5-9657-D440-80FE-D1DD503682DD}" type="slidenum">
              <a:rPr lang="zh-CN" altLang="en-US"/>
              <a:pPr>
                <a:defRPr/>
              </a:pPr>
              <a:t>‹#›</a:t>
            </a:fld>
            <a:endParaRPr lang="en-US" altLang="zh-CN" dirty="0"/>
          </a:p>
        </p:txBody>
      </p:sp>
    </p:spTree>
    <p:extLst>
      <p:ext uri="{BB962C8B-B14F-4D97-AF65-F5344CB8AC3E}">
        <p14:creationId xmlns:p14="http://schemas.microsoft.com/office/powerpoint/2010/main" val="2091823230"/>
      </p:ext>
    </p:extLst>
  </p:cSld>
  <p:clrMapOvr>
    <a:masterClrMapping/>
  </p:clrMapOvr>
  <p:transition xmlns:p14="http://schemas.microsoft.com/office/powerpoint/2010/main" advTm="7000">
    <p:randomBa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fld id="{3645163A-6AB4-EB4B-8F2F-758CE1ADB6BE}" type="slidenum">
              <a:rPr lang="zh-CN" altLang="en-US"/>
              <a:pPr>
                <a:defRPr/>
              </a:pPr>
              <a:t>‹#›</a:t>
            </a:fld>
            <a:endParaRPr lang="en-US" altLang="zh-CN" dirty="0"/>
          </a:p>
        </p:txBody>
      </p:sp>
    </p:spTree>
    <p:extLst>
      <p:ext uri="{BB962C8B-B14F-4D97-AF65-F5344CB8AC3E}">
        <p14:creationId xmlns:p14="http://schemas.microsoft.com/office/powerpoint/2010/main" val="401938975"/>
      </p:ext>
    </p:extLst>
  </p:cSld>
  <p:clrMapOvr>
    <a:masterClrMapping/>
  </p:clrMapOvr>
  <p:transition xmlns:p14="http://schemas.microsoft.com/office/powerpoint/2010/main" advTm="7000">
    <p:randomBa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7AFAB5E9-5361-8641-9762-8D9BB2863C6A}" type="slidenum">
              <a:rPr lang="zh-CN" altLang="en-US"/>
              <a:pPr>
                <a:defRPr/>
              </a:pPr>
              <a:t>‹#›</a:t>
            </a:fld>
            <a:endParaRPr lang="en-US" altLang="zh-CN" dirty="0"/>
          </a:p>
        </p:txBody>
      </p:sp>
    </p:spTree>
    <p:extLst>
      <p:ext uri="{BB962C8B-B14F-4D97-AF65-F5344CB8AC3E}">
        <p14:creationId xmlns:p14="http://schemas.microsoft.com/office/powerpoint/2010/main" val="3320672339"/>
      </p:ext>
    </p:extLst>
  </p:cSld>
  <p:clrMapOvr>
    <a:masterClrMapping/>
  </p:clrMapOvr>
  <p:transition xmlns:p14="http://schemas.microsoft.com/office/powerpoint/2010/main" advTm="7000">
    <p:randomBa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zh-CN" altLang="en-US">
              <a:solidFill>
                <a:srgbClr val="000000"/>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7D4693F0-859D-0340-9958-E4A175A70E39}" type="slidenum">
              <a:rPr lang="zh-CN" altLang="en-US" smtClean="0">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536934507"/>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zh-CN" altLang="en-US">
              <a:solidFill>
                <a:srgbClr val="000000"/>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B1A5A5C9-507C-DB44-9C74-D58949136E8D}" type="slidenum">
              <a:rPr lang="zh-CN" altLang="en-US" smtClean="0">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351728426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zh-CN" altLang="en-US">
              <a:solidFill>
                <a:srgbClr val="000000"/>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B1A5A5C9-507C-DB44-9C74-D58949136E8D}" type="slidenum">
              <a:rPr lang="zh-CN" altLang="en-US" smtClean="0">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836522164"/>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zh-CN" altLang="en-US">
              <a:solidFill>
                <a:srgbClr val="000000"/>
              </a:solidFill>
            </a:endParaRPr>
          </a:p>
        </p:txBody>
      </p:sp>
      <p:sp>
        <p:nvSpPr>
          <p:cNvPr id="8" name="Rectangle 13"/>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B1A5A5C9-507C-DB44-9C74-D58949136E8D}" type="slidenum">
              <a:rPr lang="zh-CN" altLang="en-US" smtClean="0">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145506042"/>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zh-CN" altLang="en-US">
              <a:solidFill>
                <a:srgbClr val="000000"/>
              </a:solidFill>
            </a:endParaRPr>
          </a:p>
        </p:txBody>
      </p:sp>
      <p:sp>
        <p:nvSpPr>
          <p:cNvPr id="4" name="Rectangle 13"/>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B1A5A5C9-507C-DB44-9C74-D58949136E8D}" type="slidenum">
              <a:rPr lang="zh-CN" altLang="en-US" smtClean="0">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1945745266"/>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zh-CN" altLang="en-US">
              <a:solidFill>
                <a:srgbClr val="000000"/>
              </a:solidFill>
            </a:endParaRPr>
          </a:p>
        </p:txBody>
      </p:sp>
      <p:sp>
        <p:nvSpPr>
          <p:cNvPr id="3" name="Rectangle 13"/>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13D65723-5AE2-1540-BA79-9B58FA0DAB46}" type="slidenum">
              <a:rPr lang="zh-CN" altLang="en-US" smtClean="0">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839836906"/>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zh-CN" altLang="en-US">
              <a:solidFill>
                <a:srgbClr val="000000"/>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B1A5A5C9-507C-DB44-9C74-D58949136E8D}" type="slidenum">
              <a:rPr lang="zh-CN" altLang="en-US" smtClean="0">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72472412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5.xml"/><Relationship Id="rId12" Type="http://schemas.openxmlformats.org/officeDocument/2006/relationships/slideLayout" Target="../slideLayouts/slideLayout116.xml"/><Relationship Id="rId13" Type="http://schemas.openxmlformats.org/officeDocument/2006/relationships/slideLayout" Target="../slideLayouts/slideLayout117.xml"/><Relationship Id="rId14" Type="http://schemas.openxmlformats.org/officeDocument/2006/relationships/theme" Target="../theme/theme11.xml"/><Relationship Id="rId15" Type="http://schemas.openxmlformats.org/officeDocument/2006/relationships/image" Target="../media/image3.jpeg"/><Relationship Id="rId1" Type="http://schemas.openxmlformats.org/officeDocument/2006/relationships/slideLayout" Target="../slideLayouts/slideLayout105.xml"/><Relationship Id="rId2" Type="http://schemas.openxmlformats.org/officeDocument/2006/relationships/slideLayout" Target="../slideLayouts/slideLayout106.xml"/><Relationship Id="rId3" Type="http://schemas.openxmlformats.org/officeDocument/2006/relationships/slideLayout" Target="../slideLayouts/slideLayout107.xml"/><Relationship Id="rId4" Type="http://schemas.openxmlformats.org/officeDocument/2006/relationships/slideLayout" Target="../slideLayouts/slideLayout108.xml"/><Relationship Id="rId5" Type="http://schemas.openxmlformats.org/officeDocument/2006/relationships/slideLayout" Target="../slideLayouts/slideLayout109.xml"/><Relationship Id="rId6" Type="http://schemas.openxmlformats.org/officeDocument/2006/relationships/slideLayout" Target="../slideLayouts/slideLayout110.xml"/><Relationship Id="rId7" Type="http://schemas.openxmlformats.org/officeDocument/2006/relationships/slideLayout" Target="../slideLayouts/slideLayout111.xml"/><Relationship Id="rId8" Type="http://schemas.openxmlformats.org/officeDocument/2006/relationships/slideLayout" Target="../slideLayouts/slideLayout112.xml"/><Relationship Id="rId9" Type="http://schemas.openxmlformats.org/officeDocument/2006/relationships/slideLayout" Target="../slideLayouts/slideLayout113.xml"/><Relationship Id="rId10" Type="http://schemas.openxmlformats.org/officeDocument/2006/relationships/slideLayout" Target="../slideLayouts/slideLayout114.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8.xml"/><Relationship Id="rId12" Type="http://schemas.openxmlformats.org/officeDocument/2006/relationships/theme" Target="../theme/theme12.xml"/><Relationship Id="rId13" Type="http://schemas.openxmlformats.org/officeDocument/2006/relationships/image" Target="../media/image4.wmf"/><Relationship Id="rId1" Type="http://schemas.openxmlformats.org/officeDocument/2006/relationships/slideLayout" Target="../slideLayouts/slideLayout118.xml"/><Relationship Id="rId2" Type="http://schemas.openxmlformats.org/officeDocument/2006/relationships/slideLayout" Target="../slideLayouts/slideLayout119.xml"/><Relationship Id="rId3" Type="http://schemas.openxmlformats.org/officeDocument/2006/relationships/slideLayout" Target="../slideLayouts/slideLayout120.xml"/><Relationship Id="rId4" Type="http://schemas.openxmlformats.org/officeDocument/2006/relationships/slideLayout" Target="../slideLayouts/slideLayout121.xml"/><Relationship Id="rId5" Type="http://schemas.openxmlformats.org/officeDocument/2006/relationships/slideLayout" Target="../slideLayouts/slideLayout122.xml"/><Relationship Id="rId6" Type="http://schemas.openxmlformats.org/officeDocument/2006/relationships/slideLayout" Target="../slideLayouts/slideLayout123.xml"/><Relationship Id="rId7" Type="http://schemas.openxmlformats.org/officeDocument/2006/relationships/slideLayout" Target="../slideLayouts/slideLayout124.xml"/><Relationship Id="rId8" Type="http://schemas.openxmlformats.org/officeDocument/2006/relationships/slideLayout" Target="../slideLayouts/slideLayout125.xml"/><Relationship Id="rId9" Type="http://schemas.openxmlformats.org/officeDocument/2006/relationships/slideLayout" Target="../slideLayouts/slideLayout126.xml"/><Relationship Id="rId10" Type="http://schemas.openxmlformats.org/officeDocument/2006/relationships/slideLayout" Target="../slideLayouts/slideLayout127.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9.xml"/><Relationship Id="rId12" Type="http://schemas.openxmlformats.org/officeDocument/2006/relationships/theme" Target="../theme/theme13.xml"/><Relationship Id="rId13" Type="http://schemas.openxmlformats.org/officeDocument/2006/relationships/image" Target="../media/image5.png"/><Relationship Id="rId1" Type="http://schemas.openxmlformats.org/officeDocument/2006/relationships/slideLayout" Target="../slideLayouts/slideLayout129.xml"/><Relationship Id="rId2" Type="http://schemas.openxmlformats.org/officeDocument/2006/relationships/slideLayout" Target="../slideLayouts/slideLayout130.xml"/><Relationship Id="rId3" Type="http://schemas.openxmlformats.org/officeDocument/2006/relationships/slideLayout" Target="../slideLayouts/slideLayout131.xml"/><Relationship Id="rId4" Type="http://schemas.openxmlformats.org/officeDocument/2006/relationships/slideLayout" Target="../slideLayouts/slideLayout132.xml"/><Relationship Id="rId5" Type="http://schemas.openxmlformats.org/officeDocument/2006/relationships/slideLayout" Target="../slideLayouts/slideLayout133.xml"/><Relationship Id="rId6" Type="http://schemas.openxmlformats.org/officeDocument/2006/relationships/slideLayout" Target="../slideLayouts/slideLayout134.xml"/><Relationship Id="rId7" Type="http://schemas.openxmlformats.org/officeDocument/2006/relationships/slideLayout" Target="../slideLayouts/slideLayout135.xml"/><Relationship Id="rId8" Type="http://schemas.openxmlformats.org/officeDocument/2006/relationships/slideLayout" Target="../slideLayouts/slideLayout136.xml"/><Relationship Id="rId9" Type="http://schemas.openxmlformats.org/officeDocument/2006/relationships/slideLayout" Target="../slideLayouts/slideLayout137.xml"/><Relationship Id="rId10" Type="http://schemas.openxmlformats.org/officeDocument/2006/relationships/slideLayout" Target="../slideLayouts/slideLayout138.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0.xml"/><Relationship Id="rId12" Type="http://schemas.openxmlformats.org/officeDocument/2006/relationships/theme" Target="../theme/theme14.xml"/><Relationship Id="rId1" Type="http://schemas.openxmlformats.org/officeDocument/2006/relationships/slideLayout" Target="../slideLayouts/slideLayout140.xml"/><Relationship Id="rId2" Type="http://schemas.openxmlformats.org/officeDocument/2006/relationships/slideLayout" Target="../slideLayouts/slideLayout141.xml"/><Relationship Id="rId3" Type="http://schemas.openxmlformats.org/officeDocument/2006/relationships/slideLayout" Target="../slideLayouts/slideLayout142.xml"/><Relationship Id="rId4" Type="http://schemas.openxmlformats.org/officeDocument/2006/relationships/slideLayout" Target="../slideLayouts/slideLayout143.xml"/><Relationship Id="rId5" Type="http://schemas.openxmlformats.org/officeDocument/2006/relationships/slideLayout" Target="../slideLayouts/slideLayout144.xml"/><Relationship Id="rId6" Type="http://schemas.openxmlformats.org/officeDocument/2006/relationships/slideLayout" Target="../slideLayouts/slideLayout145.xml"/><Relationship Id="rId7" Type="http://schemas.openxmlformats.org/officeDocument/2006/relationships/slideLayout" Target="../slideLayouts/slideLayout146.xml"/><Relationship Id="rId8" Type="http://schemas.openxmlformats.org/officeDocument/2006/relationships/slideLayout" Target="../slideLayouts/slideLayout147.xml"/><Relationship Id="rId9" Type="http://schemas.openxmlformats.org/officeDocument/2006/relationships/slideLayout" Target="../slideLayouts/slideLayout148.xml"/><Relationship Id="rId10" Type="http://schemas.openxmlformats.org/officeDocument/2006/relationships/slideLayout" Target="../slideLayouts/slideLayout149.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1.xml"/><Relationship Id="rId12" Type="http://schemas.openxmlformats.org/officeDocument/2006/relationships/theme" Target="../theme/theme15.xml"/><Relationship Id="rId13" Type="http://schemas.openxmlformats.org/officeDocument/2006/relationships/image" Target="../media/image6.jpeg"/><Relationship Id="rId1" Type="http://schemas.openxmlformats.org/officeDocument/2006/relationships/slideLayout" Target="../slideLayouts/slideLayout151.xml"/><Relationship Id="rId2" Type="http://schemas.openxmlformats.org/officeDocument/2006/relationships/slideLayout" Target="../slideLayouts/slideLayout152.xml"/><Relationship Id="rId3" Type="http://schemas.openxmlformats.org/officeDocument/2006/relationships/slideLayout" Target="../slideLayouts/slideLayout153.xml"/><Relationship Id="rId4" Type="http://schemas.openxmlformats.org/officeDocument/2006/relationships/slideLayout" Target="../slideLayouts/slideLayout154.xml"/><Relationship Id="rId5" Type="http://schemas.openxmlformats.org/officeDocument/2006/relationships/slideLayout" Target="../slideLayouts/slideLayout155.xml"/><Relationship Id="rId6" Type="http://schemas.openxmlformats.org/officeDocument/2006/relationships/slideLayout" Target="../slideLayouts/slideLayout156.xml"/><Relationship Id="rId7" Type="http://schemas.openxmlformats.org/officeDocument/2006/relationships/slideLayout" Target="../slideLayouts/slideLayout157.xml"/><Relationship Id="rId8" Type="http://schemas.openxmlformats.org/officeDocument/2006/relationships/slideLayout" Target="../slideLayouts/slideLayout158.xml"/><Relationship Id="rId9" Type="http://schemas.openxmlformats.org/officeDocument/2006/relationships/slideLayout" Target="../slideLayouts/slideLayout159.xml"/><Relationship Id="rId10" Type="http://schemas.openxmlformats.org/officeDocument/2006/relationships/slideLayout" Target="../slideLayouts/slideLayout160.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2.xml"/><Relationship Id="rId12" Type="http://schemas.openxmlformats.org/officeDocument/2006/relationships/theme" Target="../theme/theme16.xml"/><Relationship Id="rId1" Type="http://schemas.openxmlformats.org/officeDocument/2006/relationships/slideLayout" Target="../slideLayouts/slideLayout162.xml"/><Relationship Id="rId2" Type="http://schemas.openxmlformats.org/officeDocument/2006/relationships/slideLayout" Target="../slideLayouts/slideLayout163.xml"/><Relationship Id="rId3" Type="http://schemas.openxmlformats.org/officeDocument/2006/relationships/slideLayout" Target="../slideLayouts/slideLayout164.xml"/><Relationship Id="rId4" Type="http://schemas.openxmlformats.org/officeDocument/2006/relationships/slideLayout" Target="../slideLayouts/slideLayout165.xml"/><Relationship Id="rId5" Type="http://schemas.openxmlformats.org/officeDocument/2006/relationships/slideLayout" Target="../slideLayouts/slideLayout166.xml"/><Relationship Id="rId6" Type="http://schemas.openxmlformats.org/officeDocument/2006/relationships/slideLayout" Target="../slideLayouts/slideLayout167.xml"/><Relationship Id="rId7" Type="http://schemas.openxmlformats.org/officeDocument/2006/relationships/slideLayout" Target="../slideLayouts/slideLayout168.xml"/><Relationship Id="rId8" Type="http://schemas.openxmlformats.org/officeDocument/2006/relationships/slideLayout" Target="../slideLayouts/slideLayout169.xml"/><Relationship Id="rId9" Type="http://schemas.openxmlformats.org/officeDocument/2006/relationships/slideLayout" Target="../slideLayouts/slideLayout170.xml"/><Relationship Id="rId10" Type="http://schemas.openxmlformats.org/officeDocument/2006/relationships/slideLayout" Target="../slideLayouts/slideLayout171.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3.xml"/><Relationship Id="rId12" Type="http://schemas.openxmlformats.org/officeDocument/2006/relationships/theme" Target="../theme/theme17.xml"/><Relationship Id="rId1" Type="http://schemas.openxmlformats.org/officeDocument/2006/relationships/slideLayout" Target="../slideLayouts/slideLayout173.xml"/><Relationship Id="rId2" Type="http://schemas.openxmlformats.org/officeDocument/2006/relationships/slideLayout" Target="../slideLayouts/slideLayout174.xml"/><Relationship Id="rId3" Type="http://schemas.openxmlformats.org/officeDocument/2006/relationships/slideLayout" Target="../slideLayouts/slideLayout175.xml"/><Relationship Id="rId4" Type="http://schemas.openxmlformats.org/officeDocument/2006/relationships/slideLayout" Target="../slideLayouts/slideLayout176.xml"/><Relationship Id="rId5" Type="http://schemas.openxmlformats.org/officeDocument/2006/relationships/slideLayout" Target="../slideLayouts/slideLayout177.xml"/><Relationship Id="rId6" Type="http://schemas.openxmlformats.org/officeDocument/2006/relationships/slideLayout" Target="../slideLayouts/slideLayout178.xml"/><Relationship Id="rId7" Type="http://schemas.openxmlformats.org/officeDocument/2006/relationships/slideLayout" Target="../slideLayouts/slideLayout179.xml"/><Relationship Id="rId8" Type="http://schemas.openxmlformats.org/officeDocument/2006/relationships/slideLayout" Target="../slideLayouts/slideLayout180.xml"/><Relationship Id="rId9" Type="http://schemas.openxmlformats.org/officeDocument/2006/relationships/slideLayout" Target="../slideLayouts/slideLayout181.xml"/><Relationship Id="rId10" Type="http://schemas.openxmlformats.org/officeDocument/2006/relationships/slideLayout" Target="../slideLayouts/slideLayout182.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4.xml"/><Relationship Id="rId12" Type="http://schemas.openxmlformats.org/officeDocument/2006/relationships/theme" Target="../theme/theme18.xml"/><Relationship Id="rId1" Type="http://schemas.openxmlformats.org/officeDocument/2006/relationships/slideLayout" Target="../slideLayouts/slideLayout184.xml"/><Relationship Id="rId2" Type="http://schemas.openxmlformats.org/officeDocument/2006/relationships/slideLayout" Target="../slideLayouts/slideLayout185.xml"/><Relationship Id="rId3" Type="http://schemas.openxmlformats.org/officeDocument/2006/relationships/slideLayout" Target="../slideLayouts/slideLayout186.xml"/><Relationship Id="rId4" Type="http://schemas.openxmlformats.org/officeDocument/2006/relationships/slideLayout" Target="../slideLayouts/slideLayout187.xml"/><Relationship Id="rId5" Type="http://schemas.openxmlformats.org/officeDocument/2006/relationships/slideLayout" Target="../slideLayouts/slideLayout188.xml"/><Relationship Id="rId6" Type="http://schemas.openxmlformats.org/officeDocument/2006/relationships/slideLayout" Target="../slideLayouts/slideLayout189.xml"/><Relationship Id="rId7" Type="http://schemas.openxmlformats.org/officeDocument/2006/relationships/slideLayout" Target="../slideLayouts/slideLayout190.xml"/><Relationship Id="rId8" Type="http://schemas.openxmlformats.org/officeDocument/2006/relationships/slideLayout" Target="../slideLayouts/slideLayout191.xml"/><Relationship Id="rId9" Type="http://schemas.openxmlformats.org/officeDocument/2006/relationships/slideLayout" Target="../slideLayouts/slideLayout192.xml"/><Relationship Id="rId10" Type="http://schemas.openxmlformats.org/officeDocument/2006/relationships/slideLayout" Target="../slideLayouts/slideLayout193.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5.xml"/><Relationship Id="rId12" Type="http://schemas.openxmlformats.org/officeDocument/2006/relationships/theme" Target="../theme/theme19.xml"/><Relationship Id="rId1" Type="http://schemas.openxmlformats.org/officeDocument/2006/relationships/slideLayout" Target="../slideLayouts/slideLayout195.xml"/><Relationship Id="rId2" Type="http://schemas.openxmlformats.org/officeDocument/2006/relationships/slideLayout" Target="../slideLayouts/slideLayout196.xml"/><Relationship Id="rId3" Type="http://schemas.openxmlformats.org/officeDocument/2006/relationships/slideLayout" Target="../slideLayouts/slideLayout197.xml"/><Relationship Id="rId4" Type="http://schemas.openxmlformats.org/officeDocument/2006/relationships/slideLayout" Target="../slideLayouts/slideLayout198.xml"/><Relationship Id="rId5" Type="http://schemas.openxmlformats.org/officeDocument/2006/relationships/slideLayout" Target="../slideLayouts/slideLayout199.xml"/><Relationship Id="rId6" Type="http://schemas.openxmlformats.org/officeDocument/2006/relationships/slideLayout" Target="../slideLayouts/slideLayout200.xml"/><Relationship Id="rId7" Type="http://schemas.openxmlformats.org/officeDocument/2006/relationships/slideLayout" Target="../slideLayouts/slideLayout201.xml"/><Relationship Id="rId8" Type="http://schemas.openxmlformats.org/officeDocument/2006/relationships/slideLayout" Target="../slideLayouts/slideLayout202.xml"/><Relationship Id="rId9" Type="http://schemas.openxmlformats.org/officeDocument/2006/relationships/slideLayout" Target="../slideLayouts/slideLayout203.xml"/><Relationship Id="rId10" Type="http://schemas.openxmlformats.org/officeDocument/2006/relationships/slideLayout" Target="../slideLayouts/slideLayout20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6.xml"/><Relationship Id="rId12" Type="http://schemas.openxmlformats.org/officeDocument/2006/relationships/slideLayout" Target="../slideLayouts/slideLayout217.xml"/><Relationship Id="rId13" Type="http://schemas.openxmlformats.org/officeDocument/2006/relationships/theme" Target="../theme/theme20.xml"/><Relationship Id="rId1" Type="http://schemas.openxmlformats.org/officeDocument/2006/relationships/slideLayout" Target="../slideLayouts/slideLayout206.xml"/><Relationship Id="rId2" Type="http://schemas.openxmlformats.org/officeDocument/2006/relationships/slideLayout" Target="../slideLayouts/slideLayout207.xml"/><Relationship Id="rId3" Type="http://schemas.openxmlformats.org/officeDocument/2006/relationships/slideLayout" Target="../slideLayouts/slideLayout208.xml"/><Relationship Id="rId4" Type="http://schemas.openxmlformats.org/officeDocument/2006/relationships/slideLayout" Target="../slideLayouts/slideLayout209.xml"/><Relationship Id="rId5" Type="http://schemas.openxmlformats.org/officeDocument/2006/relationships/slideLayout" Target="../slideLayouts/slideLayout210.xml"/><Relationship Id="rId6" Type="http://schemas.openxmlformats.org/officeDocument/2006/relationships/slideLayout" Target="../slideLayouts/slideLayout211.xml"/><Relationship Id="rId7" Type="http://schemas.openxmlformats.org/officeDocument/2006/relationships/slideLayout" Target="../slideLayouts/slideLayout212.xml"/><Relationship Id="rId8" Type="http://schemas.openxmlformats.org/officeDocument/2006/relationships/slideLayout" Target="../slideLayouts/slideLayout213.xml"/><Relationship Id="rId9" Type="http://schemas.openxmlformats.org/officeDocument/2006/relationships/slideLayout" Target="../slideLayouts/slideLayout214.xml"/><Relationship Id="rId10" Type="http://schemas.openxmlformats.org/officeDocument/2006/relationships/slideLayout" Target="../slideLayouts/slideLayout215.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8.xml"/><Relationship Id="rId12" Type="http://schemas.openxmlformats.org/officeDocument/2006/relationships/slideLayout" Target="../slideLayouts/slideLayout229.xml"/><Relationship Id="rId13" Type="http://schemas.openxmlformats.org/officeDocument/2006/relationships/theme" Target="../theme/theme21.xml"/><Relationship Id="rId1" Type="http://schemas.openxmlformats.org/officeDocument/2006/relationships/slideLayout" Target="../slideLayouts/slideLayout218.xml"/><Relationship Id="rId2" Type="http://schemas.openxmlformats.org/officeDocument/2006/relationships/slideLayout" Target="../slideLayouts/slideLayout219.xml"/><Relationship Id="rId3" Type="http://schemas.openxmlformats.org/officeDocument/2006/relationships/slideLayout" Target="../slideLayouts/slideLayout220.xml"/><Relationship Id="rId4" Type="http://schemas.openxmlformats.org/officeDocument/2006/relationships/slideLayout" Target="../slideLayouts/slideLayout221.xml"/><Relationship Id="rId5" Type="http://schemas.openxmlformats.org/officeDocument/2006/relationships/slideLayout" Target="../slideLayouts/slideLayout222.xml"/><Relationship Id="rId6" Type="http://schemas.openxmlformats.org/officeDocument/2006/relationships/slideLayout" Target="../slideLayouts/slideLayout223.xml"/><Relationship Id="rId7" Type="http://schemas.openxmlformats.org/officeDocument/2006/relationships/slideLayout" Target="../slideLayouts/slideLayout224.xml"/><Relationship Id="rId8" Type="http://schemas.openxmlformats.org/officeDocument/2006/relationships/slideLayout" Target="../slideLayouts/slideLayout225.xml"/><Relationship Id="rId9" Type="http://schemas.openxmlformats.org/officeDocument/2006/relationships/slideLayout" Target="../slideLayouts/slideLayout226.xml"/><Relationship Id="rId10" Type="http://schemas.openxmlformats.org/officeDocument/2006/relationships/slideLayout" Target="../slideLayouts/slideLayout2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Relationship Id="rId15" Type="http://schemas.openxmlformats.org/officeDocument/2006/relationships/slideLayout" Target="../slideLayouts/slideLayout73.xml"/><Relationship Id="rId16" Type="http://schemas.openxmlformats.org/officeDocument/2006/relationships/theme" Target="../theme/theme6.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4.xml"/><Relationship Id="rId12" Type="http://schemas.openxmlformats.org/officeDocument/2006/relationships/slideLayout" Target="../slideLayouts/slideLayout85.xml"/><Relationship Id="rId13" Type="http://schemas.openxmlformats.org/officeDocument/2006/relationships/slideLayout" Target="../slideLayouts/slideLayout86.xml"/><Relationship Id="rId14" Type="http://schemas.openxmlformats.org/officeDocument/2006/relationships/slideLayout" Target="../slideLayouts/slideLayout87.xml"/><Relationship Id="rId15" Type="http://schemas.openxmlformats.org/officeDocument/2006/relationships/slideLayout" Target="../slideLayouts/slideLayout88.xml"/><Relationship Id="rId16" Type="http://schemas.openxmlformats.org/officeDocument/2006/relationships/theme" Target="../theme/theme7.xml"/><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 Id="rId9" Type="http://schemas.openxmlformats.org/officeDocument/2006/relationships/slideLayout" Target="../slideLayouts/slideLayout82.xml"/><Relationship Id="rId10"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theme" Target="../theme/theme8.xml"/><Relationship Id="rId1" Type="http://schemas.openxmlformats.org/officeDocument/2006/relationships/slideLayout" Target="../slideLayouts/slideLayout89.xml"/><Relationship Id="rId2"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theme" Target="../theme/theme9.xml"/><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dirty="0">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13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400" fontAlgn="base">
              <a:spcBef>
                <a:spcPct val="0"/>
              </a:spcBef>
              <a:spcAft>
                <a:spcPct val="0"/>
              </a:spcAft>
              <a:defRPr/>
            </a:pPr>
            <a:fld id="{F4B3AC72-951E-BD42-A145-899652A73DE9}" type="slidenum">
              <a:rPr lang="en-US">
                <a:ea typeface="ＭＳ Ｐゴシック" charset="0"/>
              </a:rPr>
              <a:pPr defTabSz="91440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2388207418"/>
      </p:ext>
    </p:extLst>
  </p:cSld>
  <p:clrMap bg1="lt1" tx1="dk1" bg2="lt2" tx2="dk2" accent1="accent1" accent2="accent2" accent3="accent3" accent4="accent4" accent5="accent5" accent6="accent6" hlink="hlink" folHlink="folHlink"/>
  <p:sldLayoutIdLst>
    <p:sldLayoutId id="2147483933" r:id="rId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a typeface="ＭＳ Ｐゴシック" charset="0"/>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Tahoma" pitchFamily="-107" charset="-52"/>
                <a:ea typeface="+mn-ea"/>
                <a:cs typeface="+mn-cs"/>
              </a:defRPr>
            </a:lvl1pPr>
          </a:lstStyle>
          <a:p>
            <a:pPr defTabSz="914400" fontAlgn="base">
              <a:spcBef>
                <a:spcPct val="0"/>
              </a:spcBef>
              <a:spcAft>
                <a:spcPct val="0"/>
              </a:spcAft>
              <a:defRPr/>
            </a:pPr>
            <a:endParaRPr lang="en-US"/>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Tahoma" pitchFamily="-107" charset="-52"/>
                <a:ea typeface="+mn-ea"/>
                <a:cs typeface="+mn-cs"/>
              </a:defRPr>
            </a:lvl1pPr>
          </a:lstStyle>
          <a:p>
            <a:pPr defTabSz="914400" fontAlgn="base">
              <a:spcBef>
                <a:spcPct val="0"/>
              </a:spcBef>
              <a:spcAft>
                <a:spcPct val="0"/>
              </a:spcAft>
              <a:defRPr/>
            </a:pPr>
            <a:endParaRPr lang="en-US"/>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a typeface="MS PGothic" charset="0"/>
                <a:cs typeface="MS PGothic" charset="0"/>
              </a:defRPr>
            </a:lvl1pPr>
          </a:lstStyle>
          <a:p>
            <a:pPr defTabSz="914400" fontAlgn="base">
              <a:spcBef>
                <a:spcPct val="0"/>
              </a:spcBef>
              <a:spcAft>
                <a:spcPct val="0"/>
              </a:spcAft>
              <a:defRPr/>
            </a:pPr>
            <a:fld id="{729D5DFA-B9FF-164B-9CA8-9FAEE3E1AEF6}" type="slidenum">
              <a:rPr lang="zh-CN" altLang="en-US"/>
              <a:pPr defTabSz="914400" fontAlgn="base">
                <a:spcBef>
                  <a:spcPct val="0"/>
                </a:spcBef>
                <a:spcAft>
                  <a:spcPct val="0"/>
                </a:spcAft>
                <a:defRPr/>
              </a:pPr>
              <a:t>‹#›</a:t>
            </a:fld>
            <a:endParaRPr lang="en-US" altLang="zh-CN" dirty="0"/>
          </a:p>
        </p:txBody>
      </p:sp>
    </p:spTree>
    <p:extLst>
      <p:ext uri="{BB962C8B-B14F-4D97-AF65-F5344CB8AC3E}">
        <p14:creationId xmlns:p14="http://schemas.microsoft.com/office/powerpoint/2010/main" val="354853859"/>
      </p:ext>
    </p:extLst>
  </p:cSld>
  <p:clrMap bg1="dk2" tx1="lt1" bg2="dk1"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MS PGothic" charset="0"/>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MS PGothic" charset="0"/>
          <a:cs typeface="MS PGothic" charset="0"/>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MS PGothic" charset="0"/>
          <a:cs typeface="MS PGothic" charset="0"/>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MS PGothic" charset="0"/>
          <a:cs typeface="MS PGothic" charset="0"/>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S PGothic" charset="0"/>
          <a:cs typeface="MS PGothic" charset="0"/>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026"/>
          <p:cNvGrpSpPr>
            <a:grpSpLocks/>
          </p:cNvGrpSpPr>
          <p:nvPr/>
        </p:nvGrpSpPr>
        <p:grpSpPr bwMode="auto">
          <a:xfrm>
            <a:off x="0" y="2286000"/>
            <a:ext cx="9144000" cy="3581400"/>
            <a:chOff x="0" y="1968"/>
            <a:chExt cx="5760" cy="2256"/>
          </a:xfrm>
        </p:grpSpPr>
        <p:sp>
          <p:nvSpPr>
            <p:cNvPr id="544771" name="Rectangle 1027"/>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72" name="Rectangle 1028"/>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73" name="Rectangle 1029"/>
            <p:cNvSpPr>
              <a:spLocks noChangeArrowheads="1"/>
            </p:cNvSpPr>
            <p:nvPr/>
          </p:nvSpPr>
          <p:spPr bwMode="auto">
            <a:xfrm>
              <a:off x="9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74" name="Rectangle 1030"/>
            <p:cNvSpPr>
              <a:spLocks noChangeArrowheads="1"/>
            </p:cNvSpPr>
            <p:nvPr/>
          </p:nvSpPr>
          <p:spPr bwMode="auto">
            <a:xfrm>
              <a:off x="19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75" name="Rectangle 1031"/>
            <p:cNvSpPr>
              <a:spLocks noChangeArrowheads="1"/>
            </p:cNvSpPr>
            <p:nvPr/>
          </p:nvSpPr>
          <p:spPr bwMode="auto">
            <a:xfrm>
              <a:off x="28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76" name="Rectangle 1032"/>
            <p:cNvSpPr>
              <a:spLocks noChangeArrowheads="1"/>
            </p:cNvSpPr>
            <p:nvPr/>
          </p:nvSpPr>
          <p:spPr bwMode="auto">
            <a:xfrm>
              <a:off x="38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77" name="Rectangle 1033"/>
            <p:cNvSpPr>
              <a:spLocks noChangeArrowheads="1"/>
            </p:cNvSpPr>
            <p:nvPr/>
          </p:nvSpPr>
          <p:spPr bwMode="auto">
            <a:xfrm>
              <a:off x="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78" name="Rectangle 1034"/>
            <p:cNvSpPr>
              <a:spLocks noChangeArrowheads="1"/>
            </p:cNvSpPr>
            <p:nvPr/>
          </p:nvSpPr>
          <p:spPr bwMode="auto">
            <a:xfrm>
              <a:off x="48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79" name="Rectangle 1035"/>
            <p:cNvSpPr>
              <a:spLocks noChangeArrowheads="1"/>
            </p:cNvSpPr>
            <p:nvPr/>
          </p:nvSpPr>
          <p:spPr bwMode="auto">
            <a:xfrm>
              <a:off x="57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80" name="Rectangle 1036"/>
            <p:cNvSpPr>
              <a:spLocks noChangeArrowheads="1"/>
            </p:cNvSpPr>
            <p:nvPr/>
          </p:nvSpPr>
          <p:spPr bwMode="auto">
            <a:xfrm>
              <a:off x="67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81" name="Rectangle 1037"/>
            <p:cNvSpPr>
              <a:spLocks noChangeArrowheads="1"/>
            </p:cNvSpPr>
            <p:nvPr/>
          </p:nvSpPr>
          <p:spPr bwMode="auto">
            <a:xfrm>
              <a:off x="76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82" name="Rectangle 1038"/>
            <p:cNvSpPr>
              <a:spLocks noChangeArrowheads="1"/>
            </p:cNvSpPr>
            <p:nvPr/>
          </p:nvSpPr>
          <p:spPr bwMode="auto">
            <a:xfrm>
              <a:off x="86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83" name="Rectangle 1039"/>
            <p:cNvSpPr>
              <a:spLocks noChangeArrowheads="1"/>
            </p:cNvSpPr>
            <p:nvPr/>
          </p:nvSpPr>
          <p:spPr bwMode="auto">
            <a:xfrm>
              <a:off x="96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84" name="Rectangle 1040"/>
            <p:cNvSpPr>
              <a:spLocks noChangeArrowheads="1"/>
            </p:cNvSpPr>
            <p:nvPr/>
          </p:nvSpPr>
          <p:spPr bwMode="auto">
            <a:xfrm>
              <a:off x="105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85" name="Rectangle 1041"/>
            <p:cNvSpPr>
              <a:spLocks noChangeArrowheads="1"/>
            </p:cNvSpPr>
            <p:nvPr/>
          </p:nvSpPr>
          <p:spPr bwMode="auto">
            <a:xfrm>
              <a:off x="115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86" name="Rectangle 1042"/>
            <p:cNvSpPr>
              <a:spLocks noChangeArrowheads="1"/>
            </p:cNvSpPr>
            <p:nvPr/>
          </p:nvSpPr>
          <p:spPr bwMode="auto">
            <a:xfrm>
              <a:off x="124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87" name="Rectangle 1043"/>
            <p:cNvSpPr>
              <a:spLocks noChangeArrowheads="1"/>
            </p:cNvSpPr>
            <p:nvPr/>
          </p:nvSpPr>
          <p:spPr bwMode="auto">
            <a:xfrm>
              <a:off x="134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88" name="Rectangle 1044"/>
            <p:cNvSpPr>
              <a:spLocks noChangeArrowheads="1"/>
            </p:cNvSpPr>
            <p:nvPr/>
          </p:nvSpPr>
          <p:spPr bwMode="auto">
            <a:xfrm>
              <a:off x="144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89" name="Rectangle 1045"/>
            <p:cNvSpPr>
              <a:spLocks noChangeArrowheads="1"/>
            </p:cNvSpPr>
            <p:nvPr/>
          </p:nvSpPr>
          <p:spPr bwMode="auto">
            <a:xfrm>
              <a:off x="153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90" name="Rectangle 1046"/>
            <p:cNvSpPr>
              <a:spLocks noChangeArrowheads="1"/>
            </p:cNvSpPr>
            <p:nvPr/>
          </p:nvSpPr>
          <p:spPr bwMode="auto">
            <a:xfrm>
              <a:off x="1632" y="1968"/>
              <a:ext cx="96"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91" name="Rectangle 1047"/>
            <p:cNvSpPr>
              <a:spLocks noChangeArrowheads="1"/>
            </p:cNvSpPr>
            <p:nvPr/>
          </p:nvSpPr>
          <p:spPr bwMode="auto">
            <a:xfrm>
              <a:off x="172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92" name="Rectangle 1048"/>
            <p:cNvSpPr>
              <a:spLocks noChangeArrowheads="1"/>
            </p:cNvSpPr>
            <p:nvPr/>
          </p:nvSpPr>
          <p:spPr bwMode="auto">
            <a:xfrm>
              <a:off x="182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93" name="Rectangle 1049"/>
            <p:cNvSpPr>
              <a:spLocks noChangeArrowheads="1"/>
            </p:cNvSpPr>
            <p:nvPr/>
          </p:nvSpPr>
          <p:spPr bwMode="auto">
            <a:xfrm>
              <a:off x="192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94" name="Rectangle 1050"/>
            <p:cNvSpPr>
              <a:spLocks noChangeArrowheads="1"/>
            </p:cNvSpPr>
            <p:nvPr/>
          </p:nvSpPr>
          <p:spPr bwMode="auto">
            <a:xfrm>
              <a:off x="201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95" name="Rectangle 1051"/>
            <p:cNvSpPr>
              <a:spLocks noChangeArrowheads="1"/>
            </p:cNvSpPr>
            <p:nvPr/>
          </p:nvSpPr>
          <p:spPr bwMode="auto">
            <a:xfrm>
              <a:off x="211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96" name="Rectangle 1052"/>
            <p:cNvSpPr>
              <a:spLocks noChangeArrowheads="1"/>
            </p:cNvSpPr>
            <p:nvPr/>
          </p:nvSpPr>
          <p:spPr bwMode="auto">
            <a:xfrm>
              <a:off x="220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97" name="Rectangle 1053"/>
            <p:cNvSpPr>
              <a:spLocks noChangeArrowheads="1"/>
            </p:cNvSpPr>
            <p:nvPr/>
          </p:nvSpPr>
          <p:spPr bwMode="auto">
            <a:xfrm>
              <a:off x="230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98" name="Rectangle 1054"/>
            <p:cNvSpPr>
              <a:spLocks noChangeArrowheads="1"/>
            </p:cNvSpPr>
            <p:nvPr/>
          </p:nvSpPr>
          <p:spPr bwMode="auto">
            <a:xfrm>
              <a:off x="240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799" name="Rectangle 1055"/>
            <p:cNvSpPr>
              <a:spLocks noChangeArrowheads="1"/>
            </p:cNvSpPr>
            <p:nvPr/>
          </p:nvSpPr>
          <p:spPr bwMode="auto">
            <a:xfrm>
              <a:off x="249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00" name="Rectangle 1056"/>
            <p:cNvSpPr>
              <a:spLocks noChangeArrowheads="1"/>
            </p:cNvSpPr>
            <p:nvPr/>
          </p:nvSpPr>
          <p:spPr bwMode="auto">
            <a:xfrm>
              <a:off x="259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01" name="Rectangle 1057"/>
            <p:cNvSpPr>
              <a:spLocks noChangeArrowheads="1"/>
            </p:cNvSpPr>
            <p:nvPr/>
          </p:nvSpPr>
          <p:spPr bwMode="auto">
            <a:xfrm>
              <a:off x="268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02" name="Rectangle 1058"/>
            <p:cNvSpPr>
              <a:spLocks noChangeArrowheads="1"/>
            </p:cNvSpPr>
            <p:nvPr/>
          </p:nvSpPr>
          <p:spPr bwMode="auto">
            <a:xfrm>
              <a:off x="278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03" name="Rectangle 1059"/>
            <p:cNvSpPr>
              <a:spLocks noChangeArrowheads="1"/>
            </p:cNvSpPr>
            <p:nvPr/>
          </p:nvSpPr>
          <p:spPr bwMode="auto">
            <a:xfrm>
              <a:off x="288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04" name="Rectangle 1060"/>
            <p:cNvSpPr>
              <a:spLocks noChangeArrowheads="1"/>
            </p:cNvSpPr>
            <p:nvPr/>
          </p:nvSpPr>
          <p:spPr bwMode="auto">
            <a:xfrm>
              <a:off x="297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05" name="Rectangle 1061"/>
            <p:cNvSpPr>
              <a:spLocks noChangeArrowheads="1"/>
            </p:cNvSpPr>
            <p:nvPr/>
          </p:nvSpPr>
          <p:spPr bwMode="auto">
            <a:xfrm>
              <a:off x="307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06" name="Rectangle 1062"/>
            <p:cNvSpPr>
              <a:spLocks noChangeArrowheads="1"/>
            </p:cNvSpPr>
            <p:nvPr/>
          </p:nvSpPr>
          <p:spPr bwMode="auto">
            <a:xfrm>
              <a:off x="316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07" name="Rectangle 1063"/>
            <p:cNvSpPr>
              <a:spLocks noChangeArrowheads="1"/>
            </p:cNvSpPr>
            <p:nvPr/>
          </p:nvSpPr>
          <p:spPr bwMode="auto">
            <a:xfrm>
              <a:off x="326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08" name="Rectangle 1064"/>
            <p:cNvSpPr>
              <a:spLocks noChangeArrowheads="1"/>
            </p:cNvSpPr>
            <p:nvPr/>
          </p:nvSpPr>
          <p:spPr bwMode="auto">
            <a:xfrm>
              <a:off x="336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09" name="Rectangle 1065"/>
            <p:cNvSpPr>
              <a:spLocks noChangeArrowheads="1"/>
            </p:cNvSpPr>
            <p:nvPr/>
          </p:nvSpPr>
          <p:spPr bwMode="auto">
            <a:xfrm>
              <a:off x="345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10" name="Rectangle 1066"/>
            <p:cNvSpPr>
              <a:spLocks noChangeArrowheads="1"/>
            </p:cNvSpPr>
            <p:nvPr/>
          </p:nvSpPr>
          <p:spPr bwMode="auto">
            <a:xfrm>
              <a:off x="355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11" name="Rectangle 1067"/>
            <p:cNvSpPr>
              <a:spLocks noChangeArrowheads="1"/>
            </p:cNvSpPr>
            <p:nvPr/>
          </p:nvSpPr>
          <p:spPr bwMode="auto">
            <a:xfrm>
              <a:off x="364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12" name="Rectangle 1068"/>
            <p:cNvSpPr>
              <a:spLocks noChangeArrowheads="1"/>
            </p:cNvSpPr>
            <p:nvPr/>
          </p:nvSpPr>
          <p:spPr bwMode="auto">
            <a:xfrm>
              <a:off x="374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13" name="Rectangle 1069"/>
            <p:cNvSpPr>
              <a:spLocks noChangeArrowheads="1"/>
            </p:cNvSpPr>
            <p:nvPr/>
          </p:nvSpPr>
          <p:spPr bwMode="auto">
            <a:xfrm>
              <a:off x="3792" y="1968"/>
              <a:ext cx="96"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14" name="Rectangle 1070"/>
            <p:cNvSpPr>
              <a:spLocks noChangeArrowheads="1"/>
            </p:cNvSpPr>
            <p:nvPr/>
          </p:nvSpPr>
          <p:spPr bwMode="auto">
            <a:xfrm>
              <a:off x="393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15" name="Rectangle 1071"/>
            <p:cNvSpPr>
              <a:spLocks noChangeArrowheads="1"/>
            </p:cNvSpPr>
            <p:nvPr/>
          </p:nvSpPr>
          <p:spPr bwMode="auto">
            <a:xfrm>
              <a:off x="403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16" name="Rectangle 1072"/>
            <p:cNvSpPr>
              <a:spLocks noChangeArrowheads="1"/>
            </p:cNvSpPr>
            <p:nvPr/>
          </p:nvSpPr>
          <p:spPr bwMode="auto">
            <a:xfrm>
              <a:off x="412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17" name="Rectangle 1073"/>
            <p:cNvSpPr>
              <a:spLocks noChangeArrowheads="1"/>
            </p:cNvSpPr>
            <p:nvPr/>
          </p:nvSpPr>
          <p:spPr bwMode="auto">
            <a:xfrm>
              <a:off x="422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18" name="Rectangle 1074"/>
            <p:cNvSpPr>
              <a:spLocks noChangeArrowheads="1"/>
            </p:cNvSpPr>
            <p:nvPr/>
          </p:nvSpPr>
          <p:spPr bwMode="auto">
            <a:xfrm>
              <a:off x="432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19" name="Rectangle 1075"/>
            <p:cNvSpPr>
              <a:spLocks noChangeArrowheads="1"/>
            </p:cNvSpPr>
            <p:nvPr/>
          </p:nvSpPr>
          <p:spPr bwMode="auto">
            <a:xfrm>
              <a:off x="441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20" name="Rectangle 1076"/>
            <p:cNvSpPr>
              <a:spLocks noChangeArrowheads="1"/>
            </p:cNvSpPr>
            <p:nvPr/>
          </p:nvSpPr>
          <p:spPr bwMode="auto">
            <a:xfrm>
              <a:off x="451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21" name="Rectangle 1077"/>
            <p:cNvSpPr>
              <a:spLocks noChangeArrowheads="1"/>
            </p:cNvSpPr>
            <p:nvPr/>
          </p:nvSpPr>
          <p:spPr bwMode="auto">
            <a:xfrm>
              <a:off x="460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22" name="Rectangle 1078"/>
            <p:cNvSpPr>
              <a:spLocks noChangeArrowheads="1"/>
            </p:cNvSpPr>
            <p:nvPr/>
          </p:nvSpPr>
          <p:spPr bwMode="auto">
            <a:xfrm>
              <a:off x="470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23" name="Rectangle 1079"/>
            <p:cNvSpPr>
              <a:spLocks noChangeArrowheads="1"/>
            </p:cNvSpPr>
            <p:nvPr/>
          </p:nvSpPr>
          <p:spPr bwMode="auto">
            <a:xfrm>
              <a:off x="480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24" name="Rectangle 1080"/>
            <p:cNvSpPr>
              <a:spLocks noChangeArrowheads="1"/>
            </p:cNvSpPr>
            <p:nvPr/>
          </p:nvSpPr>
          <p:spPr bwMode="auto">
            <a:xfrm>
              <a:off x="489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25" name="Rectangle 1081"/>
            <p:cNvSpPr>
              <a:spLocks noChangeArrowheads="1"/>
            </p:cNvSpPr>
            <p:nvPr/>
          </p:nvSpPr>
          <p:spPr bwMode="auto">
            <a:xfrm>
              <a:off x="499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26" name="Rectangle 1082"/>
            <p:cNvSpPr>
              <a:spLocks noChangeArrowheads="1"/>
            </p:cNvSpPr>
            <p:nvPr/>
          </p:nvSpPr>
          <p:spPr bwMode="auto">
            <a:xfrm>
              <a:off x="508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27" name="Rectangle 1083"/>
            <p:cNvSpPr>
              <a:spLocks noChangeArrowheads="1"/>
            </p:cNvSpPr>
            <p:nvPr/>
          </p:nvSpPr>
          <p:spPr bwMode="auto">
            <a:xfrm>
              <a:off x="518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28" name="Rectangle 1084"/>
            <p:cNvSpPr>
              <a:spLocks noChangeArrowheads="1"/>
            </p:cNvSpPr>
            <p:nvPr/>
          </p:nvSpPr>
          <p:spPr bwMode="auto">
            <a:xfrm>
              <a:off x="5280"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29" name="Rectangle 1085"/>
            <p:cNvSpPr>
              <a:spLocks noChangeArrowheads="1"/>
            </p:cNvSpPr>
            <p:nvPr/>
          </p:nvSpPr>
          <p:spPr bwMode="auto">
            <a:xfrm>
              <a:off x="5376"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30" name="Rectangle 1086"/>
            <p:cNvSpPr>
              <a:spLocks noChangeArrowheads="1"/>
            </p:cNvSpPr>
            <p:nvPr/>
          </p:nvSpPr>
          <p:spPr bwMode="auto">
            <a:xfrm>
              <a:off x="5472"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31" name="Rectangle 1087"/>
            <p:cNvSpPr>
              <a:spLocks noChangeArrowheads="1"/>
            </p:cNvSpPr>
            <p:nvPr/>
          </p:nvSpPr>
          <p:spPr bwMode="auto">
            <a:xfrm>
              <a:off x="5568"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32" name="Rectangle 1088"/>
            <p:cNvSpPr>
              <a:spLocks noChangeArrowheads="1"/>
            </p:cNvSpPr>
            <p:nvPr/>
          </p:nvSpPr>
          <p:spPr bwMode="auto">
            <a:xfrm>
              <a:off x="5664" y="1968"/>
              <a:ext cx="48" cy="2256"/>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sp>
          <p:nvSpPr>
            <p:cNvPr id="544833" name="Rectangle 1089"/>
            <p:cNvSpPr>
              <a:spLocks noChangeArrowheads="1"/>
            </p:cNvSpPr>
            <p:nvPr/>
          </p:nvSpPr>
          <p:spPr bwMode="auto">
            <a:xfrm>
              <a:off x="0" y="2736"/>
              <a:ext cx="5760" cy="48"/>
            </a:xfrm>
            <a:prstGeom prst="rect">
              <a:avLst/>
            </a:prstGeom>
            <a:solidFill>
              <a:schemeClr val="bg1"/>
            </a:soli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ndParaRPr>
            </a:p>
          </p:txBody>
        </p:sp>
      </p:grpSp>
      <p:sp>
        <p:nvSpPr>
          <p:cNvPr id="2051" name="Rectangle 1090"/>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2052" name="Rectangle 1091"/>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544836" name="Rectangle 1092"/>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a:solidFill>
                  <a:schemeClr val="tx1"/>
                </a:solidFill>
                <a:latin typeface="Helvetica" charset="0"/>
                <a:ea typeface="Osaka" charset="0"/>
                <a:cs typeface="Osaka" charset="0"/>
              </a:defRPr>
            </a:lvl1pPr>
          </a:lstStyle>
          <a:p>
            <a:pPr defTabSz="914400" fontAlgn="base">
              <a:spcBef>
                <a:spcPct val="0"/>
              </a:spcBef>
              <a:spcAft>
                <a:spcPct val="0"/>
              </a:spcAft>
            </a:pPr>
            <a:endParaRPr lang="en-US" altLang="ja-JP" sz="1400">
              <a:solidFill>
                <a:srgbClr val="FFFFFF"/>
              </a:solidFill>
            </a:endParaRPr>
          </a:p>
        </p:txBody>
      </p:sp>
      <p:sp>
        <p:nvSpPr>
          <p:cNvPr id="544837" name="Rectangle 1093"/>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a:solidFill>
                  <a:schemeClr val="tx1"/>
                </a:solidFill>
                <a:latin typeface="Helvetica" charset="0"/>
                <a:ea typeface="Osaka" charset="0"/>
                <a:cs typeface="Osaka" charset="0"/>
              </a:defRPr>
            </a:lvl1pPr>
          </a:lstStyle>
          <a:p>
            <a:pPr defTabSz="914400" fontAlgn="base">
              <a:spcBef>
                <a:spcPct val="0"/>
              </a:spcBef>
              <a:spcAft>
                <a:spcPct val="0"/>
              </a:spcAft>
            </a:pPr>
            <a:endParaRPr lang="en-US" altLang="ja-JP" sz="1400">
              <a:solidFill>
                <a:srgbClr val="FFFFFF"/>
              </a:solidFill>
            </a:endParaRPr>
          </a:p>
        </p:txBody>
      </p:sp>
      <p:sp>
        <p:nvSpPr>
          <p:cNvPr id="544838" name="Rectangle 1094"/>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a:solidFill>
                  <a:schemeClr val="tx1"/>
                </a:solidFill>
                <a:latin typeface="Helvetica" charset="0"/>
                <a:ea typeface="Osaka" charset="0"/>
                <a:cs typeface="Osaka" charset="0"/>
              </a:defRPr>
            </a:lvl1pPr>
          </a:lstStyle>
          <a:p>
            <a:pPr defTabSz="914400" fontAlgn="base">
              <a:spcBef>
                <a:spcPct val="0"/>
              </a:spcBef>
              <a:spcAft>
                <a:spcPct val="0"/>
              </a:spcAft>
            </a:pPr>
            <a:fld id="{B76D1A77-76B3-CF4D-ACC3-48671304A852}" type="slidenum">
              <a:rPr lang="en-US" altLang="ja-JP" sz="1400">
                <a:solidFill>
                  <a:srgbClr val="FFFFFF"/>
                </a:solidFill>
              </a:rPr>
              <a:pPr defTabSz="914400" fontAlgn="base">
                <a:spcBef>
                  <a:spcPct val="0"/>
                </a:spcBef>
                <a:spcAft>
                  <a:spcPct val="0"/>
                </a:spcAft>
              </a:pPr>
              <a:t>‹#›</a:t>
            </a:fld>
            <a:endParaRPr lang="en-US" altLang="ja-JP" sz="1400" dirty="0">
              <a:solidFill>
                <a:srgbClr val="FFFFFF"/>
              </a:solidFill>
            </a:endParaRPr>
          </a:p>
        </p:txBody>
      </p:sp>
      <p:pic>
        <p:nvPicPr>
          <p:cNvPr id="2056" name="Picture 109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359810"/>
      </p:ext>
    </p:extLst>
  </p:cSld>
  <p:clrMap bg1="dk2" tx1="lt1" bg2="dk1"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2pPr>
      <a:lvl3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3pPr>
      <a:lvl4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4pPr>
      <a:lvl5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5pPr>
      <a:lvl6pPr marL="4572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6pPr>
      <a:lvl7pPr marL="9144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7pPr>
      <a:lvl8pPr marL="13716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8pPr>
      <a:lvl9pPr marL="18288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333826" name="Line 1026"/>
          <p:cNvSpPr>
            <a:spLocks noChangeShapeType="1"/>
          </p:cNvSpPr>
          <p:nvPr/>
        </p:nvSpPr>
        <p:spPr bwMode="auto">
          <a:xfrm>
            <a:off x="0" y="1524000"/>
            <a:ext cx="9144000" cy="1588"/>
          </a:xfrm>
          <a:prstGeom prst="line">
            <a:avLst/>
          </a:prstGeom>
          <a:noFill/>
          <a:ln w="19050">
            <a:solidFill>
              <a:schemeClr val="bg2"/>
            </a:solidFill>
            <a:round/>
            <a:headEnd/>
            <a:tailEnd/>
          </a:ln>
        </p:spPr>
        <p:txBody>
          <a:bodyPr wrap="none" anchor="ctr"/>
          <a:lstStyle/>
          <a:p>
            <a:pPr algn="r" defTabSz="914400" eaLnBrk="0" fontAlgn="base" hangingPunct="0">
              <a:spcBef>
                <a:spcPct val="0"/>
              </a:spcBef>
              <a:spcAft>
                <a:spcPct val="0"/>
              </a:spcAft>
              <a:defRPr/>
            </a:pPr>
            <a:endParaRPr lang="en-US" sz="1400">
              <a:solidFill>
                <a:srgbClr val="000000"/>
              </a:solidFill>
              <a:latin typeface="Arial Narrow" pitchFamily="-108" charset="0"/>
              <a:ea typeface="Times New Roman" pitchFamily="-108" charset="0"/>
              <a:cs typeface="Times New Roman" pitchFamily="-108" charset="0"/>
            </a:endParaRPr>
          </a:p>
        </p:txBody>
      </p:sp>
      <p:sp>
        <p:nvSpPr>
          <p:cNvPr id="333827" name="Rectangle 1027"/>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a typeface="SimSun" charset="0"/>
              <a:cs typeface="SimSun" charset="0"/>
            </a:endParaRPr>
          </a:p>
        </p:txBody>
      </p:sp>
      <p:sp>
        <p:nvSpPr>
          <p:cNvPr id="333828" name="Rectangle 1028"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a typeface="SimSun" charset="0"/>
              <a:cs typeface="SimSun" charset="0"/>
            </a:endParaRPr>
          </a:p>
        </p:txBody>
      </p:sp>
      <p:sp>
        <p:nvSpPr>
          <p:cNvPr id="333829" name="Rectangle 1029"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a typeface="SimSun" charset="0"/>
              <a:cs typeface="SimSun" charset="0"/>
            </a:endParaRPr>
          </a:p>
        </p:txBody>
      </p:sp>
      <p:sp>
        <p:nvSpPr>
          <p:cNvPr id="333830" name="Line 1030"/>
          <p:cNvSpPr>
            <a:spLocks noChangeShapeType="1"/>
          </p:cNvSpPr>
          <p:nvPr/>
        </p:nvSpPr>
        <p:spPr bwMode="auto">
          <a:xfrm>
            <a:off x="0" y="6553200"/>
            <a:ext cx="9144000" cy="1588"/>
          </a:xfrm>
          <a:prstGeom prst="line">
            <a:avLst/>
          </a:prstGeom>
          <a:noFill/>
          <a:ln w="19050">
            <a:solidFill>
              <a:schemeClr val="bg2"/>
            </a:solidFill>
            <a:round/>
            <a:headEnd/>
            <a:tailEnd/>
          </a:ln>
        </p:spPr>
        <p:txBody>
          <a:bodyPr wrap="none" anchor="ctr"/>
          <a:lstStyle/>
          <a:p>
            <a:pPr algn="r" defTabSz="914400" eaLnBrk="0" fontAlgn="base" hangingPunct="0">
              <a:spcBef>
                <a:spcPct val="0"/>
              </a:spcBef>
              <a:spcAft>
                <a:spcPct val="0"/>
              </a:spcAft>
              <a:defRPr/>
            </a:pPr>
            <a:endParaRPr lang="en-US" sz="1400">
              <a:solidFill>
                <a:srgbClr val="000000"/>
              </a:solidFill>
              <a:latin typeface="Arial Narrow" pitchFamily="-108" charset="0"/>
              <a:ea typeface="Times New Roman" pitchFamily="-108" charset="0"/>
              <a:cs typeface="Times New Roman" pitchFamily="-108" charset="0"/>
            </a:endParaRPr>
          </a:p>
        </p:txBody>
      </p:sp>
      <p:sp>
        <p:nvSpPr>
          <p:cNvPr id="333831" name="Rectangle 1031"/>
          <p:cNvSpPr>
            <a:spLocks noChangeArrowheads="1"/>
          </p:cNvSpPr>
          <p:nvPr/>
        </p:nvSpPr>
        <p:spPr bwMode="auto">
          <a:xfrm>
            <a:off x="609600" y="533400"/>
            <a:ext cx="8534400" cy="685800"/>
          </a:xfrm>
          <a:prstGeom prst="rect">
            <a:avLst/>
          </a:prstGeom>
          <a:solidFill>
            <a:schemeClr val="hlink">
              <a:alpha val="50000"/>
            </a:schemeClr>
          </a:solidFill>
          <a:ln w="9525">
            <a:noFill/>
            <a:miter lim="800000"/>
            <a:headEnd/>
            <a:tailEnd/>
          </a:ln>
        </p:spPr>
        <p:txBody>
          <a:bodyPr wrap="none" anchor="ctr"/>
          <a:lstStyle/>
          <a:p>
            <a:pPr algn="r" defTabSz="914400" eaLnBrk="0" fontAlgn="base" hangingPunct="0">
              <a:spcBef>
                <a:spcPct val="0"/>
              </a:spcBef>
              <a:spcAft>
                <a:spcPct val="0"/>
              </a:spcAft>
            </a:pPr>
            <a:endParaRPr lang="zh-CN" altLang="en-US" sz="1400">
              <a:solidFill>
                <a:srgbClr val="000000"/>
              </a:solidFill>
              <a:latin typeface="Arial Narrow" charset="0"/>
              <a:ea typeface="SimSun" charset="0"/>
              <a:cs typeface="SimSun" charset="0"/>
            </a:endParaRPr>
          </a:p>
        </p:txBody>
      </p:sp>
      <p:sp>
        <p:nvSpPr>
          <p:cNvPr id="333832" name="Rectangle 103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5" name="Rectangle 1033"/>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33834" name="Rectangle 1034"/>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a:solidFill>
                  <a:schemeClr val="tx1"/>
                </a:solidFill>
                <a:latin typeface="Times New Roman" charset="0"/>
                <a:ea typeface="SimSun" charset="0"/>
                <a:cs typeface="SimSun" charset="0"/>
              </a:defRPr>
            </a:lvl1pPr>
          </a:lstStyle>
          <a:p>
            <a:pPr defTabSz="914400" eaLnBrk="0" fontAlgn="base" hangingPunct="0">
              <a:spcAft>
                <a:spcPct val="0"/>
              </a:spcAft>
            </a:pPr>
            <a:endParaRPr lang="zh-CN" altLang="en-US" sz="1400">
              <a:solidFill>
                <a:srgbClr val="003300"/>
              </a:solidFill>
            </a:endParaRPr>
          </a:p>
        </p:txBody>
      </p:sp>
      <p:sp>
        <p:nvSpPr>
          <p:cNvPr id="333835" name="Rectangle 1035"/>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a:solidFill>
                  <a:schemeClr val="tx1"/>
                </a:solidFill>
                <a:latin typeface="Times New Roman" charset="0"/>
                <a:ea typeface="SimSun" charset="0"/>
                <a:cs typeface="SimSun" charset="0"/>
              </a:defRPr>
            </a:lvl1pPr>
          </a:lstStyle>
          <a:p>
            <a:pPr defTabSz="914400" eaLnBrk="0" fontAlgn="base" hangingPunct="0">
              <a:spcAft>
                <a:spcPct val="0"/>
              </a:spcAft>
            </a:pPr>
            <a:endParaRPr lang="zh-CN" altLang="en-US" sz="1400">
              <a:solidFill>
                <a:srgbClr val="003300"/>
              </a:solidFill>
            </a:endParaRPr>
          </a:p>
        </p:txBody>
      </p:sp>
      <p:sp>
        <p:nvSpPr>
          <p:cNvPr id="333836" name="Rectangle 1036"/>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a:solidFill>
                  <a:schemeClr val="tx1"/>
                </a:solidFill>
                <a:latin typeface="Times New Roman" charset="0"/>
                <a:ea typeface="SimSun" charset="0"/>
                <a:cs typeface="SimSun" charset="0"/>
              </a:defRPr>
            </a:lvl1pPr>
          </a:lstStyle>
          <a:p>
            <a:pPr algn="r" defTabSz="914400" eaLnBrk="0" fontAlgn="base" hangingPunct="0">
              <a:spcAft>
                <a:spcPct val="0"/>
              </a:spcAft>
            </a:pPr>
            <a:fld id="{470222B2-1778-B342-AB99-FF78FC722615}" type="slidenum">
              <a:rPr lang="zh-CN" altLang="en-US" sz="1400">
                <a:solidFill>
                  <a:srgbClr val="003300"/>
                </a:solidFill>
              </a:rPr>
              <a:pPr algn="r" defTabSz="914400" eaLnBrk="0" fontAlgn="base" hangingPunct="0">
                <a:spcAft>
                  <a:spcPct val="0"/>
                </a:spcAft>
              </a:pPr>
              <a:t>‹#›</a:t>
            </a:fld>
            <a:endParaRPr lang="en-US" altLang="zh-CN" sz="1400" dirty="0">
              <a:solidFill>
                <a:srgbClr val="003300"/>
              </a:solidFill>
            </a:endParaRPr>
          </a:p>
        </p:txBody>
      </p:sp>
    </p:spTree>
    <p:extLst>
      <p:ext uri="{BB962C8B-B14F-4D97-AF65-F5344CB8AC3E}">
        <p14:creationId xmlns:p14="http://schemas.microsoft.com/office/powerpoint/2010/main" val="4065337730"/>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2370" name="Rectangle 1026"/>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SimSun" charset="0"/>
                <a:cs typeface="SimSun" charset="0"/>
              </a:defRPr>
            </a:lvl1pPr>
          </a:lstStyle>
          <a:p>
            <a:pPr defTabSz="914400" fontAlgn="base">
              <a:spcBef>
                <a:spcPct val="0"/>
              </a:spcBef>
              <a:spcAft>
                <a:spcPct val="0"/>
              </a:spcAft>
            </a:pPr>
            <a:endParaRPr lang="zh-CN" altLang="en-US">
              <a:solidFill>
                <a:srgbClr val="FFFFFF"/>
              </a:solidFill>
            </a:endParaRPr>
          </a:p>
        </p:txBody>
      </p:sp>
      <p:sp>
        <p:nvSpPr>
          <p:cNvPr id="442371" name="Rectangle 1027"/>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ea typeface="SimSun" charset="0"/>
                <a:cs typeface="SimSun" charset="0"/>
              </a:defRPr>
            </a:lvl1pPr>
          </a:lstStyle>
          <a:p>
            <a:pPr algn="r" defTabSz="914400" fontAlgn="base">
              <a:spcBef>
                <a:spcPct val="0"/>
              </a:spcBef>
              <a:spcAft>
                <a:spcPct val="0"/>
              </a:spcAft>
            </a:pPr>
            <a:fld id="{0B993D8F-AC82-B24C-86C1-98AEB5232D15}" type="slidenum">
              <a:rPr lang="zh-CN" altLang="en-US">
                <a:solidFill>
                  <a:srgbClr val="FFFFFF"/>
                </a:solidFill>
              </a:rPr>
              <a:pPr algn="r" defTabSz="914400" fontAlgn="base">
                <a:spcBef>
                  <a:spcPct val="0"/>
                </a:spcBef>
                <a:spcAft>
                  <a:spcPct val="0"/>
                </a:spcAft>
              </a:pPr>
              <a:t>‹#›</a:t>
            </a:fld>
            <a:endParaRPr lang="en-US" altLang="zh-CN" dirty="0">
              <a:solidFill>
                <a:srgbClr val="FFFFFF"/>
              </a:solidFill>
            </a:endParaRPr>
          </a:p>
        </p:txBody>
      </p:sp>
      <p:grpSp>
        <p:nvGrpSpPr>
          <p:cNvPr id="3076" name="Group 1028"/>
          <p:cNvGrpSpPr>
            <a:grpSpLocks/>
          </p:cNvGrpSpPr>
          <p:nvPr/>
        </p:nvGrpSpPr>
        <p:grpSpPr bwMode="auto">
          <a:xfrm>
            <a:off x="0" y="0"/>
            <a:ext cx="9140825" cy="6850063"/>
            <a:chOff x="0" y="0"/>
            <a:chExt cx="5758" cy="4315"/>
          </a:xfrm>
        </p:grpSpPr>
        <p:grpSp>
          <p:nvGrpSpPr>
            <p:cNvPr id="3080" name="Group 1029"/>
            <p:cNvGrpSpPr>
              <a:grpSpLocks/>
            </p:cNvGrpSpPr>
            <p:nvPr userDrawn="1"/>
          </p:nvGrpSpPr>
          <p:grpSpPr bwMode="auto">
            <a:xfrm>
              <a:off x="1728" y="2230"/>
              <a:ext cx="4027" cy="2085"/>
              <a:chOff x="1728" y="2230"/>
              <a:chExt cx="4027" cy="2085"/>
            </a:xfrm>
          </p:grpSpPr>
          <p:sp>
            <p:nvSpPr>
              <p:cNvPr id="442374" name="Freeform 1030"/>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442375" name="Freeform 1031"/>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442376" name="Freeform 1032"/>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442377" name="Freeform 1033"/>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442378" name="Freeform 1034"/>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grpSp>
        <p:sp>
          <p:nvSpPr>
            <p:cNvPr id="442379" name="Freeform 1035"/>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442380" name="Freeform 1036"/>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grpSp>
      <p:sp>
        <p:nvSpPr>
          <p:cNvPr id="442381" name="Rectangle 1037"/>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42382" name="Rectangle 1038"/>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Arial" charset="0"/>
                <a:ea typeface="SimSun" charset="0"/>
                <a:cs typeface="SimSun" charset="0"/>
              </a:defRPr>
            </a:lvl1pPr>
          </a:lstStyle>
          <a:p>
            <a:pPr defTabSz="914400" fontAlgn="base">
              <a:spcBef>
                <a:spcPct val="0"/>
              </a:spcBef>
              <a:spcAft>
                <a:spcPct val="0"/>
              </a:spcAft>
            </a:pPr>
            <a:endParaRPr lang="zh-CN" altLang="en-US">
              <a:solidFill>
                <a:srgbClr val="FFFFFF"/>
              </a:solidFill>
            </a:endParaRPr>
          </a:p>
        </p:txBody>
      </p:sp>
      <p:sp>
        <p:nvSpPr>
          <p:cNvPr id="442383" name="Rectangle 1039"/>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914541"/>
      </p:ext>
    </p:extLst>
  </p:cSld>
  <p:clrMap bg1="dk2" tx1="lt1" bg2="dk1"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bwMode="auto">
          <a:xfrm>
            <a:off x="838200" y="3810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9219" name="Rectangle 1027"/>
          <p:cNvSpPr>
            <a:spLocks noGrp="1" noChangeArrowheads="1"/>
          </p:cNvSpPr>
          <p:nvPr>
            <p:ph type="body" idx="1"/>
          </p:nvPr>
        </p:nvSpPr>
        <p:spPr bwMode="auto">
          <a:xfrm>
            <a:off x="838200" y="1371600"/>
            <a:ext cx="7543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85028" name="Rectangle 1028"/>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tx1"/>
                </a:solidFill>
                <a:latin typeface="Arial" charset="0"/>
                <a:ea typeface="SimSun" charset="0"/>
                <a:cs typeface="SimSun" charset="0"/>
              </a:defRPr>
            </a:lvl1pPr>
          </a:lstStyle>
          <a:p>
            <a:pPr defTabSz="914400" eaLnBrk="0" fontAlgn="base" hangingPunct="0">
              <a:spcBef>
                <a:spcPct val="0"/>
              </a:spcBef>
              <a:spcAft>
                <a:spcPct val="0"/>
              </a:spcAft>
            </a:pPr>
            <a:endParaRPr lang="zh-CN" altLang="en-US" sz="1400">
              <a:solidFill>
                <a:srgbClr val="FFFFFF"/>
              </a:solidFill>
            </a:endParaRPr>
          </a:p>
        </p:txBody>
      </p:sp>
      <p:sp>
        <p:nvSpPr>
          <p:cNvPr id="385029" name="Rectangle 1029"/>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a:solidFill>
                  <a:schemeClr val="tx1"/>
                </a:solidFill>
                <a:latin typeface="Arial" charset="0"/>
                <a:ea typeface="SimSun" charset="0"/>
                <a:cs typeface="SimSun" charset="0"/>
              </a:defRPr>
            </a:lvl1pPr>
          </a:lstStyle>
          <a:p>
            <a:pPr defTabSz="914400" eaLnBrk="0" fontAlgn="base" hangingPunct="0">
              <a:spcBef>
                <a:spcPct val="0"/>
              </a:spcBef>
              <a:spcAft>
                <a:spcPct val="0"/>
              </a:spcAft>
            </a:pPr>
            <a:endParaRPr lang="zh-CN" altLang="en-US" sz="1400">
              <a:solidFill>
                <a:srgbClr val="FFFFFF"/>
              </a:solidFill>
            </a:endParaRPr>
          </a:p>
        </p:txBody>
      </p:sp>
      <p:sp>
        <p:nvSpPr>
          <p:cNvPr id="385030" name="Rectangle 1030"/>
          <p:cNvSpPr>
            <a:spLocks noGrp="1" noChangeArrowheads="1"/>
          </p:cNvSpPr>
          <p:nvPr>
            <p:ph type="sldNum" sz="quarter" idx="4"/>
          </p:nvPr>
        </p:nvSpPr>
        <p:spPr bwMode="auto">
          <a:xfrm>
            <a:off x="6477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ea typeface="SimSun" charset="0"/>
                <a:cs typeface="SimSun" charset="0"/>
              </a:defRPr>
            </a:lvl1pPr>
          </a:lstStyle>
          <a:p>
            <a:pPr algn="r" defTabSz="914400" eaLnBrk="0" fontAlgn="base" hangingPunct="0">
              <a:spcBef>
                <a:spcPct val="0"/>
              </a:spcBef>
              <a:spcAft>
                <a:spcPct val="0"/>
              </a:spcAft>
            </a:pPr>
            <a:fld id="{7F735DF9-9D6B-E743-8339-E4235A80B772}" type="slidenum">
              <a:rPr lang="zh-CN" altLang="en-US" sz="1400">
                <a:solidFill>
                  <a:srgbClr val="FFFFFF"/>
                </a:solidFill>
              </a:rPr>
              <a:pPr algn="r" defTabSz="914400" eaLnBrk="0" fontAlgn="base" hangingPunct="0">
                <a:spcBef>
                  <a:spcPct val="0"/>
                </a:spcBef>
                <a:spcAft>
                  <a:spcPct val="0"/>
                </a:spcAft>
              </a:pPr>
              <a:t>‹#›</a:t>
            </a:fld>
            <a:endParaRPr lang="en-US" altLang="zh-CN" sz="1400" dirty="0">
              <a:solidFill>
                <a:srgbClr val="FFFFFF"/>
              </a:solidFill>
            </a:endParaRPr>
          </a:p>
        </p:txBody>
      </p:sp>
    </p:spTree>
    <p:extLst>
      <p:ext uri="{BB962C8B-B14F-4D97-AF65-F5344CB8AC3E}">
        <p14:creationId xmlns:p14="http://schemas.microsoft.com/office/powerpoint/2010/main" val="1315599797"/>
      </p:ext>
    </p:extLst>
  </p:cSld>
  <p:clrMap bg1="dk2" tx1="lt1" bg2="dk1"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0" fontAlgn="base" hangingPunct="0">
        <a:lnSpc>
          <a:spcPct val="90000"/>
        </a:lnSpc>
        <a:spcBef>
          <a:spcPct val="0"/>
        </a:spcBef>
        <a:spcAft>
          <a:spcPct val="0"/>
        </a:spcAft>
        <a:defRPr sz="4200">
          <a:solidFill>
            <a:schemeClr val="tx2"/>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4200">
          <a:solidFill>
            <a:schemeClr val="tx2"/>
          </a:solidFill>
          <a:latin typeface="Arial" pitchFamily="-108"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4200">
          <a:solidFill>
            <a:schemeClr val="tx2"/>
          </a:solidFill>
          <a:latin typeface="Arial" pitchFamily="-108"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4200">
          <a:solidFill>
            <a:schemeClr val="tx2"/>
          </a:solidFill>
          <a:latin typeface="Arial" pitchFamily="-108"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4200">
          <a:solidFill>
            <a:schemeClr val="tx2"/>
          </a:solidFill>
          <a:latin typeface="Arial" pitchFamily="-108" charset="0"/>
          <a:ea typeface="ＭＳ Ｐゴシック" pitchFamily="-111" charset="-128"/>
          <a:cs typeface="ＭＳ Ｐゴシック" pitchFamily="-111" charset="-128"/>
        </a:defRPr>
      </a:lvl5pPr>
      <a:lvl6pPr marL="457200" algn="l" rtl="0" eaLnBrk="0" fontAlgn="base" hangingPunct="0">
        <a:lnSpc>
          <a:spcPct val="90000"/>
        </a:lnSpc>
        <a:spcBef>
          <a:spcPct val="0"/>
        </a:spcBef>
        <a:spcAft>
          <a:spcPct val="0"/>
        </a:spcAft>
        <a:defRPr sz="4200">
          <a:solidFill>
            <a:schemeClr val="tx2"/>
          </a:solidFill>
          <a:latin typeface="Arial" pitchFamily="-108" charset="0"/>
        </a:defRPr>
      </a:lvl6pPr>
      <a:lvl7pPr marL="914400" algn="l" rtl="0" eaLnBrk="0" fontAlgn="base" hangingPunct="0">
        <a:lnSpc>
          <a:spcPct val="90000"/>
        </a:lnSpc>
        <a:spcBef>
          <a:spcPct val="0"/>
        </a:spcBef>
        <a:spcAft>
          <a:spcPct val="0"/>
        </a:spcAft>
        <a:defRPr sz="4200">
          <a:solidFill>
            <a:schemeClr val="tx2"/>
          </a:solidFill>
          <a:latin typeface="Arial" pitchFamily="-108" charset="0"/>
        </a:defRPr>
      </a:lvl7pPr>
      <a:lvl8pPr marL="1371600" algn="l" rtl="0" eaLnBrk="0" fontAlgn="base" hangingPunct="0">
        <a:lnSpc>
          <a:spcPct val="90000"/>
        </a:lnSpc>
        <a:spcBef>
          <a:spcPct val="0"/>
        </a:spcBef>
        <a:spcAft>
          <a:spcPct val="0"/>
        </a:spcAft>
        <a:defRPr sz="4200">
          <a:solidFill>
            <a:schemeClr val="tx2"/>
          </a:solidFill>
          <a:latin typeface="Arial" pitchFamily="-108" charset="0"/>
        </a:defRPr>
      </a:lvl8pPr>
      <a:lvl9pPr marL="1828800" algn="l" rtl="0" eaLnBrk="0" fontAlgn="base" hangingPunct="0">
        <a:lnSpc>
          <a:spcPct val="90000"/>
        </a:lnSpc>
        <a:spcBef>
          <a:spcPct val="0"/>
        </a:spcBef>
        <a:spcAft>
          <a:spcPct val="0"/>
        </a:spcAft>
        <a:defRPr sz="4200">
          <a:solidFill>
            <a:schemeClr val="tx2"/>
          </a:solidFill>
          <a:latin typeface="Arial" pitchFamily="-108"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ＭＳ Ｐゴシック" pitchFamily="-108"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ＭＳ Ｐゴシック" pitchFamily="-108"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ＭＳ Ｐゴシック" pitchFamily="-108"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ＭＳ Ｐゴシック" pitchFamily="-108" charset="-128"/>
        </a:defRPr>
      </a:lvl5pPr>
      <a:lvl6pPr marL="2514600" indent="-228600" algn="l" rtl="0" eaLnBrk="0" fontAlgn="base" hangingPunct="0">
        <a:lnSpc>
          <a:spcPct val="90000"/>
        </a:lnSpc>
        <a:spcBef>
          <a:spcPct val="20000"/>
        </a:spcBef>
        <a:spcAft>
          <a:spcPct val="0"/>
        </a:spcAft>
        <a:buSzPct val="80000"/>
        <a:buFont typeface="Wingdings" pitchFamily="-108" charset="2"/>
        <a:buChar char="l"/>
        <a:defRPr sz="2000">
          <a:solidFill>
            <a:schemeClr val="tx1"/>
          </a:solidFill>
          <a:latin typeface="+mn-lt"/>
          <a:ea typeface="ＭＳ Ｐゴシック" pitchFamily="-108" charset="-128"/>
        </a:defRPr>
      </a:lvl6pPr>
      <a:lvl7pPr marL="2971800" indent="-228600" algn="l" rtl="0" eaLnBrk="0" fontAlgn="base" hangingPunct="0">
        <a:lnSpc>
          <a:spcPct val="90000"/>
        </a:lnSpc>
        <a:spcBef>
          <a:spcPct val="20000"/>
        </a:spcBef>
        <a:spcAft>
          <a:spcPct val="0"/>
        </a:spcAft>
        <a:buSzPct val="80000"/>
        <a:buFont typeface="Wingdings" pitchFamily="-108" charset="2"/>
        <a:buChar char="l"/>
        <a:defRPr sz="2000">
          <a:solidFill>
            <a:schemeClr val="tx1"/>
          </a:solidFill>
          <a:latin typeface="+mn-lt"/>
          <a:ea typeface="ＭＳ Ｐゴシック" pitchFamily="-108" charset="-128"/>
        </a:defRPr>
      </a:lvl7pPr>
      <a:lvl8pPr marL="3429000" indent="-228600" algn="l" rtl="0" eaLnBrk="0" fontAlgn="base" hangingPunct="0">
        <a:lnSpc>
          <a:spcPct val="90000"/>
        </a:lnSpc>
        <a:spcBef>
          <a:spcPct val="20000"/>
        </a:spcBef>
        <a:spcAft>
          <a:spcPct val="0"/>
        </a:spcAft>
        <a:buSzPct val="80000"/>
        <a:buFont typeface="Wingdings" pitchFamily="-108" charset="2"/>
        <a:buChar char="l"/>
        <a:defRPr sz="2000">
          <a:solidFill>
            <a:schemeClr val="tx1"/>
          </a:solidFill>
          <a:latin typeface="+mn-lt"/>
          <a:ea typeface="ＭＳ Ｐゴシック" pitchFamily="-108" charset="-128"/>
        </a:defRPr>
      </a:lvl8pPr>
      <a:lvl9pPr marL="3886200" indent="-228600" algn="l" rtl="0" eaLnBrk="0" fontAlgn="base" hangingPunct="0">
        <a:lnSpc>
          <a:spcPct val="90000"/>
        </a:lnSpc>
        <a:spcBef>
          <a:spcPct val="20000"/>
        </a:spcBef>
        <a:spcAft>
          <a:spcPct val="0"/>
        </a:spcAft>
        <a:buSzPct val="80000"/>
        <a:buFont typeface="Wingdings" pitchFamily="-108" charset="2"/>
        <a:buChar char="l"/>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a:solidFill>
                  <a:schemeClr val="tx1"/>
                </a:solidFill>
                <a:latin typeface="Times New Roman" charset="0"/>
                <a:ea typeface="SimSun" charset="0"/>
                <a:cs typeface="SimSun" charset="0"/>
              </a:defRPr>
            </a:lvl1pPr>
          </a:lstStyle>
          <a:p>
            <a:pPr defTabSz="914400" fontAlgn="base">
              <a:spcBef>
                <a:spcPct val="0"/>
              </a:spcBef>
              <a:spcAft>
                <a:spcPct val="0"/>
              </a:spcAft>
            </a:pPr>
            <a:endParaRPr lang="zh-CN" altLang="en-US" sz="1400">
              <a:solidFill>
                <a:srgbClr val="000000"/>
              </a:solidFill>
            </a:endParaRPr>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a:solidFill>
                  <a:schemeClr val="tx1"/>
                </a:solidFill>
                <a:latin typeface="Times New Roman" charset="0"/>
                <a:ea typeface="SimSun" charset="0"/>
                <a:cs typeface="SimSun" charset="0"/>
              </a:defRPr>
            </a:lvl1pPr>
          </a:lstStyle>
          <a:p>
            <a:pPr defTabSz="914400" fontAlgn="base">
              <a:spcBef>
                <a:spcPct val="0"/>
              </a:spcBef>
              <a:spcAft>
                <a:spcPct val="0"/>
              </a:spcAft>
            </a:pPr>
            <a:endParaRPr lang="zh-CN" altLang="en-US" sz="1400">
              <a:solidFill>
                <a:srgbClr val="000000"/>
              </a:solidFill>
            </a:endParaRPr>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Times New Roman" charset="0"/>
                <a:ea typeface="SimSun" charset="0"/>
                <a:cs typeface="SimSun" charset="0"/>
              </a:defRPr>
            </a:lvl1pPr>
          </a:lstStyle>
          <a:p>
            <a:pPr algn="r" defTabSz="914400" fontAlgn="base">
              <a:spcBef>
                <a:spcPct val="0"/>
              </a:spcBef>
              <a:spcAft>
                <a:spcPct val="0"/>
              </a:spcAft>
            </a:pPr>
            <a:fld id="{3A151473-8511-7547-9F71-CB02C4185F5F}" type="slidenum">
              <a:rPr lang="zh-CN" altLang="en-US" sz="1400">
                <a:solidFill>
                  <a:srgbClr val="000000"/>
                </a:solidFill>
              </a:rPr>
              <a:pPr algn="r" defTabSz="914400" fontAlgn="base">
                <a:spcBef>
                  <a:spcPct val="0"/>
                </a:spcBef>
                <a:spcAft>
                  <a:spcPct val="0"/>
                </a:spcAft>
              </a:pPr>
              <a:t>‹#›</a:t>
            </a:fld>
            <a:endParaRPr lang="en-US" altLang="zh-CN" sz="1400" dirty="0">
              <a:solidFill>
                <a:srgbClr val="000000"/>
              </a:solidFill>
            </a:endParaRPr>
          </a:p>
        </p:txBody>
      </p:sp>
    </p:spTree>
    <p:extLst>
      <p:ext uri="{BB962C8B-B14F-4D97-AF65-F5344CB8AC3E}">
        <p14:creationId xmlns:p14="http://schemas.microsoft.com/office/powerpoint/2010/main" val="67710900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a:solidFill>
                  <a:schemeClr val="tx1"/>
                </a:solidFill>
                <a:latin typeface="Times New Roman" charset="0"/>
                <a:ea typeface="SimSun" charset="0"/>
                <a:cs typeface="SimSun" charset="0"/>
              </a:defRPr>
            </a:lvl1pPr>
          </a:lstStyle>
          <a:p>
            <a:pPr defTabSz="914400" fontAlgn="base">
              <a:spcBef>
                <a:spcPct val="0"/>
              </a:spcBef>
              <a:spcAft>
                <a:spcPct val="0"/>
              </a:spcAft>
            </a:pPr>
            <a:endParaRPr lang="zh-CN" altLang="en-US" sz="1400">
              <a:solidFill>
                <a:srgbClr val="000000"/>
              </a:solidFill>
            </a:endParaRPr>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a:solidFill>
                  <a:schemeClr val="tx1"/>
                </a:solidFill>
                <a:latin typeface="Times New Roman" charset="0"/>
                <a:ea typeface="SimSun" charset="0"/>
                <a:cs typeface="SimSun" charset="0"/>
              </a:defRPr>
            </a:lvl1pPr>
          </a:lstStyle>
          <a:p>
            <a:pPr defTabSz="914400" fontAlgn="base">
              <a:spcBef>
                <a:spcPct val="0"/>
              </a:spcBef>
              <a:spcAft>
                <a:spcPct val="0"/>
              </a:spcAft>
            </a:pPr>
            <a:endParaRPr lang="zh-CN" altLang="en-US" sz="1400">
              <a:solidFill>
                <a:srgbClr val="000000"/>
              </a:solidFill>
            </a:endParaRPr>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Times New Roman" charset="0"/>
                <a:ea typeface="SimSun" charset="0"/>
                <a:cs typeface="SimSun" charset="0"/>
              </a:defRPr>
            </a:lvl1pPr>
          </a:lstStyle>
          <a:p>
            <a:pPr algn="r" defTabSz="914400" fontAlgn="base">
              <a:spcBef>
                <a:spcPct val="0"/>
              </a:spcBef>
              <a:spcAft>
                <a:spcPct val="0"/>
              </a:spcAft>
            </a:pPr>
            <a:fld id="{3A151473-8511-7547-9F71-CB02C4185F5F}" type="slidenum">
              <a:rPr lang="zh-CN" altLang="en-US" sz="1400">
                <a:solidFill>
                  <a:srgbClr val="000000"/>
                </a:solidFill>
              </a:rPr>
              <a:pPr algn="r" defTabSz="914400" fontAlgn="base">
                <a:spcBef>
                  <a:spcPct val="0"/>
                </a:spcBef>
                <a:spcAft>
                  <a:spcPct val="0"/>
                </a:spcAft>
              </a:pPr>
              <a:t>‹#›</a:t>
            </a:fld>
            <a:endParaRPr lang="en-US" altLang="zh-CN" sz="1400" dirty="0">
              <a:solidFill>
                <a:srgbClr val="000000"/>
              </a:solidFill>
            </a:endParaRPr>
          </a:p>
        </p:txBody>
      </p:sp>
    </p:spTree>
    <p:extLst>
      <p:ext uri="{BB962C8B-B14F-4D97-AF65-F5344CB8AC3E}">
        <p14:creationId xmlns:p14="http://schemas.microsoft.com/office/powerpoint/2010/main" val="331069520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2370" name="Rectangle 1026"/>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SimSun" charset="0"/>
                <a:cs typeface="SimSun" charset="0"/>
              </a:defRPr>
            </a:lvl1pPr>
          </a:lstStyle>
          <a:p>
            <a:pPr defTabSz="914400" fontAlgn="base">
              <a:spcBef>
                <a:spcPct val="0"/>
              </a:spcBef>
              <a:spcAft>
                <a:spcPct val="0"/>
              </a:spcAft>
            </a:pPr>
            <a:endParaRPr lang="zh-CN" altLang="en-US">
              <a:solidFill>
                <a:srgbClr val="FFFFFF"/>
              </a:solidFill>
            </a:endParaRPr>
          </a:p>
        </p:txBody>
      </p:sp>
      <p:sp>
        <p:nvSpPr>
          <p:cNvPr id="442371" name="Rectangle 1027"/>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ea typeface="SimSun" charset="0"/>
                <a:cs typeface="SimSun" charset="0"/>
              </a:defRPr>
            </a:lvl1pPr>
          </a:lstStyle>
          <a:p>
            <a:pPr algn="r" defTabSz="914400" fontAlgn="base">
              <a:spcBef>
                <a:spcPct val="0"/>
              </a:spcBef>
              <a:spcAft>
                <a:spcPct val="0"/>
              </a:spcAft>
            </a:pPr>
            <a:fld id="{0B993D8F-AC82-B24C-86C1-98AEB5232D15}" type="slidenum">
              <a:rPr lang="zh-CN" altLang="en-US">
                <a:solidFill>
                  <a:srgbClr val="FFFFFF"/>
                </a:solidFill>
              </a:rPr>
              <a:pPr algn="r" defTabSz="914400" fontAlgn="base">
                <a:spcBef>
                  <a:spcPct val="0"/>
                </a:spcBef>
                <a:spcAft>
                  <a:spcPct val="0"/>
                </a:spcAft>
              </a:pPr>
              <a:t>‹#›</a:t>
            </a:fld>
            <a:endParaRPr lang="en-US" altLang="zh-CN" dirty="0">
              <a:solidFill>
                <a:srgbClr val="FFFFFF"/>
              </a:solidFill>
            </a:endParaRPr>
          </a:p>
        </p:txBody>
      </p:sp>
      <p:grpSp>
        <p:nvGrpSpPr>
          <p:cNvPr id="3076" name="Group 1028"/>
          <p:cNvGrpSpPr>
            <a:grpSpLocks/>
          </p:cNvGrpSpPr>
          <p:nvPr/>
        </p:nvGrpSpPr>
        <p:grpSpPr bwMode="auto">
          <a:xfrm>
            <a:off x="0" y="0"/>
            <a:ext cx="9140825" cy="6850063"/>
            <a:chOff x="0" y="0"/>
            <a:chExt cx="5758" cy="4315"/>
          </a:xfrm>
        </p:grpSpPr>
        <p:grpSp>
          <p:nvGrpSpPr>
            <p:cNvPr id="3080" name="Group 1029"/>
            <p:cNvGrpSpPr>
              <a:grpSpLocks/>
            </p:cNvGrpSpPr>
            <p:nvPr userDrawn="1"/>
          </p:nvGrpSpPr>
          <p:grpSpPr bwMode="auto">
            <a:xfrm>
              <a:off x="1728" y="2230"/>
              <a:ext cx="4027" cy="2085"/>
              <a:chOff x="1728" y="2230"/>
              <a:chExt cx="4027" cy="2085"/>
            </a:xfrm>
          </p:grpSpPr>
          <p:sp>
            <p:nvSpPr>
              <p:cNvPr id="442374" name="Freeform 1030"/>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442375" name="Freeform 1031"/>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442376" name="Freeform 1032"/>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442377" name="Freeform 1033"/>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442378" name="Freeform 1034"/>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grpSp>
        <p:sp>
          <p:nvSpPr>
            <p:cNvPr id="442379" name="Freeform 1035"/>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sp>
          <p:nvSpPr>
            <p:cNvPr id="442380" name="Freeform 1036"/>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r" defTabSz="914400" eaLnBrk="0" fontAlgn="base" hangingPunct="0">
                <a:spcBef>
                  <a:spcPct val="0"/>
                </a:spcBef>
                <a:spcAft>
                  <a:spcPct val="0"/>
                </a:spcAft>
                <a:defRPr/>
              </a:pPr>
              <a:endParaRPr lang="en-US" sz="1400">
                <a:solidFill>
                  <a:srgbClr val="000000"/>
                </a:solidFill>
                <a:latin typeface="Arial Narrow" pitchFamily="34" charset="0"/>
                <a:ea typeface="ＭＳ Ｐゴシック" charset="0"/>
                <a:cs typeface="Times New Roman" pitchFamily="18" charset="0"/>
              </a:endParaRPr>
            </a:p>
          </p:txBody>
        </p:sp>
      </p:grpSp>
      <p:sp>
        <p:nvSpPr>
          <p:cNvPr id="442381" name="Rectangle 1037"/>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42382" name="Rectangle 1038"/>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Arial" charset="0"/>
                <a:ea typeface="SimSun" charset="0"/>
                <a:cs typeface="SimSun" charset="0"/>
              </a:defRPr>
            </a:lvl1pPr>
          </a:lstStyle>
          <a:p>
            <a:pPr defTabSz="914400" fontAlgn="base">
              <a:spcBef>
                <a:spcPct val="0"/>
              </a:spcBef>
              <a:spcAft>
                <a:spcPct val="0"/>
              </a:spcAft>
            </a:pPr>
            <a:endParaRPr lang="zh-CN" altLang="en-US">
              <a:solidFill>
                <a:srgbClr val="FFFFFF"/>
              </a:solidFill>
            </a:endParaRPr>
          </a:p>
        </p:txBody>
      </p:sp>
      <p:sp>
        <p:nvSpPr>
          <p:cNvPr id="442383" name="Rectangle 1039"/>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88843"/>
      </p:ext>
    </p:extLst>
  </p:cSld>
  <p:clrMap bg1="dk2" tx1="lt1" bg2="dk1"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a:solidFill>
                  <a:schemeClr val="tx1"/>
                </a:solidFill>
                <a:latin typeface="Times New Roman" charset="0"/>
                <a:ea typeface="SimSun" charset="0"/>
                <a:cs typeface="SimSun" charset="0"/>
              </a:defRPr>
            </a:lvl1pPr>
          </a:lstStyle>
          <a:p>
            <a:pPr defTabSz="914400" fontAlgn="base">
              <a:spcBef>
                <a:spcPct val="0"/>
              </a:spcBef>
              <a:spcAft>
                <a:spcPct val="0"/>
              </a:spcAft>
            </a:pPr>
            <a:endParaRPr lang="zh-CN" altLang="en-US" sz="1400">
              <a:solidFill>
                <a:srgbClr val="000000"/>
              </a:solidFill>
            </a:endParaRPr>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a:solidFill>
                  <a:schemeClr val="tx1"/>
                </a:solidFill>
                <a:latin typeface="Times New Roman" charset="0"/>
                <a:ea typeface="SimSun" charset="0"/>
                <a:cs typeface="SimSun" charset="0"/>
              </a:defRPr>
            </a:lvl1pPr>
          </a:lstStyle>
          <a:p>
            <a:pPr defTabSz="914400" fontAlgn="base">
              <a:spcBef>
                <a:spcPct val="0"/>
              </a:spcBef>
              <a:spcAft>
                <a:spcPct val="0"/>
              </a:spcAft>
            </a:pPr>
            <a:endParaRPr lang="zh-CN" altLang="en-US" sz="1400">
              <a:solidFill>
                <a:srgbClr val="000000"/>
              </a:solidFill>
            </a:endParaRPr>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Times New Roman" charset="0"/>
                <a:ea typeface="SimSun" charset="0"/>
                <a:cs typeface="SimSun" charset="0"/>
              </a:defRPr>
            </a:lvl1pPr>
          </a:lstStyle>
          <a:p>
            <a:pPr algn="r" defTabSz="914400" fontAlgn="base">
              <a:spcBef>
                <a:spcPct val="0"/>
              </a:spcBef>
              <a:spcAft>
                <a:spcPct val="0"/>
              </a:spcAft>
            </a:pPr>
            <a:fld id="{3A151473-8511-7547-9F71-CB02C4185F5F}" type="slidenum">
              <a:rPr lang="zh-CN" altLang="en-US" sz="1400">
                <a:solidFill>
                  <a:srgbClr val="000000"/>
                </a:solidFill>
              </a:rPr>
              <a:pPr algn="r" defTabSz="914400" fontAlgn="base">
                <a:spcBef>
                  <a:spcPct val="0"/>
                </a:spcBef>
                <a:spcAft>
                  <a:spcPct val="0"/>
                </a:spcAft>
              </a:pPr>
              <a:t>‹#›</a:t>
            </a:fld>
            <a:endParaRPr lang="en-US" altLang="zh-CN" sz="1400" dirty="0">
              <a:solidFill>
                <a:srgbClr val="000000"/>
              </a:solidFill>
            </a:endParaRPr>
          </a:p>
        </p:txBody>
      </p:sp>
    </p:spTree>
    <p:extLst>
      <p:ext uri="{BB962C8B-B14F-4D97-AF65-F5344CB8AC3E}">
        <p14:creationId xmlns:p14="http://schemas.microsoft.com/office/powerpoint/2010/main" val="2464015611"/>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a:solidFill>
                  <a:schemeClr val="tx1"/>
                </a:solidFill>
                <a:latin typeface="Times New Roman" pitchFamily="-111" charset="0"/>
                <a:ea typeface="Times New Roman" pitchFamily="-111" charset="0"/>
                <a:cs typeface="Times New Roman" pitchFamily="-111" charset="0"/>
              </a:defRPr>
            </a:lvl1pPr>
          </a:lstStyle>
          <a:p>
            <a:pPr defTabSz="914400" fontAlgn="base">
              <a:spcBef>
                <a:spcPct val="0"/>
              </a:spcBef>
              <a:spcAft>
                <a:spcPct val="0"/>
              </a:spcAft>
              <a:defRPr/>
            </a:pPr>
            <a:endParaRPr lang="en-US" sz="1400">
              <a:solidFill>
                <a:srgbClr val="000000"/>
              </a:solidFill>
            </a:endParaRPr>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a:solidFill>
                  <a:schemeClr val="tx1"/>
                </a:solidFill>
                <a:latin typeface="Times New Roman" pitchFamily="-111" charset="0"/>
                <a:ea typeface="Times New Roman" pitchFamily="-111" charset="0"/>
                <a:cs typeface="Times New Roman" pitchFamily="-111" charset="0"/>
              </a:defRPr>
            </a:lvl1pPr>
          </a:lstStyle>
          <a:p>
            <a:pPr defTabSz="914400" fontAlgn="base">
              <a:spcBef>
                <a:spcPct val="0"/>
              </a:spcBef>
              <a:spcAft>
                <a:spcPct val="0"/>
              </a:spcAft>
              <a:defRPr/>
            </a:pPr>
            <a:endParaRPr lang="en-US" sz="1400">
              <a:solidFill>
                <a:srgbClr val="000000"/>
              </a:solidFill>
            </a:endParaRPr>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Times New Roman" charset="0"/>
                <a:cs typeface="Times New Roman" charset="0"/>
              </a:defRPr>
            </a:lvl1pPr>
          </a:lstStyle>
          <a:p>
            <a:pPr algn="r" defTabSz="914400" fontAlgn="base">
              <a:spcBef>
                <a:spcPct val="0"/>
              </a:spcBef>
              <a:spcAft>
                <a:spcPct val="0"/>
              </a:spcAft>
              <a:defRPr/>
            </a:pPr>
            <a:fld id="{5C2A49A1-B744-154F-BF70-1B4AA0DC2927}" type="slidenum">
              <a:rPr lang="en-US" sz="1400">
                <a:solidFill>
                  <a:srgbClr val="000000"/>
                </a:solidFill>
                <a:ea typeface="ＭＳ Ｐゴシック" charset="0"/>
              </a:rPr>
              <a:pPr algn="r" defTabSz="914400" fontAlgn="base">
                <a:spcBef>
                  <a:spcPct val="0"/>
                </a:spcBef>
                <a:spcAft>
                  <a:spcPct val="0"/>
                </a:spcAft>
                <a:defRPr/>
              </a:pPr>
              <a:t>‹#›</a:t>
            </a:fld>
            <a:endParaRPr lang="en-US" sz="1400" dirty="0">
              <a:solidFill>
                <a:srgbClr val="000000"/>
              </a:solidFill>
              <a:ea typeface="ＭＳ Ｐゴシック" charset="0"/>
            </a:endParaRPr>
          </a:p>
        </p:txBody>
      </p:sp>
    </p:spTree>
    <p:extLst>
      <p:ext uri="{BB962C8B-B14F-4D97-AF65-F5344CB8AC3E}">
        <p14:creationId xmlns:p14="http://schemas.microsoft.com/office/powerpoint/2010/main" val="104546723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839200" cy="6858000"/>
            <a:chOff x="0" y="0"/>
            <a:chExt cx="5568" cy="4320"/>
          </a:xfrm>
        </p:grpSpPr>
        <p:grpSp>
          <p:nvGrpSpPr>
            <p:cNvPr id="1032" name="Group 3"/>
            <p:cNvGrpSpPr>
              <a:grpSpLocks/>
            </p:cNvGrpSpPr>
            <p:nvPr userDrawn="1"/>
          </p:nvGrpSpPr>
          <p:grpSpPr bwMode="auto">
            <a:xfrm>
              <a:off x="0" y="0"/>
              <a:ext cx="3216" cy="3072"/>
              <a:chOff x="0" y="0"/>
              <a:chExt cx="2928" cy="2784"/>
            </a:xfrm>
          </p:grpSpPr>
          <p:sp>
            <p:nvSpPr>
              <p:cNvPr id="1045"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46"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47"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48"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49"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grpSp>
        <p:grpSp>
          <p:nvGrpSpPr>
            <p:cNvPr id="1033" name="Group 9"/>
            <p:cNvGrpSpPr>
              <a:grpSpLocks/>
            </p:cNvGrpSpPr>
            <p:nvPr userDrawn="1"/>
          </p:nvGrpSpPr>
          <p:grpSpPr bwMode="auto">
            <a:xfrm>
              <a:off x="2016" y="2016"/>
              <a:ext cx="2448" cy="2304"/>
              <a:chOff x="0" y="0"/>
              <a:chExt cx="2928" cy="2784"/>
            </a:xfrm>
          </p:grpSpPr>
          <p:sp>
            <p:nvSpPr>
              <p:cNvPr id="1040"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41"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42"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43"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44"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grpSp>
        <p:grpSp>
          <p:nvGrpSpPr>
            <p:cNvPr id="1034" name="Group 15"/>
            <p:cNvGrpSpPr>
              <a:grpSpLocks/>
            </p:cNvGrpSpPr>
            <p:nvPr userDrawn="1"/>
          </p:nvGrpSpPr>
          <p:grpSpPr bwMode="auto">
            <a:xfrm>
              <a:off x="2832" y="96"/>
              <a:ext cx="2736" cy="2592"/>
              <a:chOff x="0" y="0"/>
              <a:chExt cx="2928" cy="2784"/>
            </a:xfrm>
          </p:grpSpPr>
          <p:sp>
            <p:nvSpPr>
              <p:cNvPr id="1035"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36"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37"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38"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39"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grpSp>
      </p:grpSp>
      <p:sp>
        <p:nvSpPr>
          <p:cNvPr id="1027"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8"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119"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tx1"/>
                </a:solidFill>
                <a:ea typeface="ＭＳ Ｐゴシック" charset="-128"/>
                <a:cs typeface="ＭＳ Ｐゴシック" charset="-128"/>
              </a:defRPr>
            </a:lvl1pPr>
          </a:lstStyle>
          <a:p>
            <a:pPr defTabSz="914400" fontAlgn="base">
              <a:spcBef>
                <a:spcPct val="0"/>
              </a:spcBef>
              <a:spcAft>
                <a:spcPct val="0"/>
              </a:spcAft>
              <a:defRPr/>
            </a:pPr>
            <a:endParaRPr lang="zh-CN" altLang="en-US">
              <a:solidFill>
                <a:srgbClr val="EAEAEA"/>
              </a:solidFill>
            </a:endParaRPr>
          </a:p>
        </p:txBody>
      </p:sp>
      <p:sp>
        <p:nvSpPr>
          <p:cNvPr id="412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chemeClr val="tx1"/>
                </a:solidFill>
                <a:ea typeface="ＭＳ Ｐゴシック" charset="-128"/>
                <a:cs typeface="ＭＳ Ｐゴシック" charset="-128"/>
              </a:defRPr>
            </a:lvl1pPr>
          </a:lstStyle>
          <a:p>
            <a:pPr defTabSz="914400" fontAlgn="base">
              <a:spcBef>
                <a:spcPct val="0"/>
              </a:spcBef>
              <a:spcAft>
                <a:spcPct val="0"/>
              </a:spcAft>
              <a:defRPr/>
            </a:pPr>
            <a:endParaRPr lang="zh-CN" altLang="en-US">
              <a:solidFill>
                <a:srgbClr val="EAEAEA"/>
              </a:solidFill>
            </a:endParaRPr>
          </a:p>
        </p:txBody>
      </p:sp>
      <p:sp>
        <p:nvSpPr>
          <p:cNvPr id="4121"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tx1"/>
                </a:solidFill>
                <a:ea typeface="ＭＳ Ｐゴシック" charset="0"/>
                <a:cs typeface="ＭＳ Ｐゴシック" charset="0"/>
              </a:defRPr>
            </a:lvl1pPr>
          </a:lstStyle>
          <a:p>
            <a:pPr defTabSz="914400" fontAlgn="base">
              <a:spcBef>
                <a:spcPct val="0"/>
              </a:spcBef>
              <a:spcAft>
                <a:spcPct val="0"/>
              </a:spcAft>
              <a:defRPr/>
            </a:pPr>
            <a:fld id="{A703D3F8-6D3D-2047-A10B-A9A00163AD6B}" type="slidenum">
              <a:rPr lang="zh-CN" altLang="en-US">
                <a:solidFill>
                  <a:srgbClr val="EAEAEA"/>
                </a:solidFill>
              </a:rPr>
              <a:pPr defTabSz="914400" fontAlgn="base">
                <a:spcBef>
                  <a:spcPct val="0"/>
                </a:spcBef>
                <a:spcAft>
                  <a:spcPct val="0"/>
                </a:spcAft>
                <a:defRPr/>
              </a:pPr>
              <a:t>‹#›</a:t>
            </a:fld>
            <a:endParaRPr lang="en-US" altLang="zh-CN" dirty="0">
              <a:solidFill>
                <a:srgbClr val="EAEAEA"/>
              </a:solidFill>
            </a:endParaRPr>
          </a:p>
        </p:txBody>
      </p:sp>
    </p:spTree>
    <p:extLst>
      <p:ext uri="{BB962C8B-B14F-4D97-AF65-F5344CB8AC3E}">
        <p14:creationId xmlns:p14="http://schemas.microsoft.com/office/powerpoint/2010/main" val="1435538738"/>
      </p:ext>
    </p:extLst>
  </p:cSld>
  <p:clrMap bg1="dk2" tx1="lt1" bg2="dk1"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34"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0"/>
          <a:cs typeface="Geneva" charset="0"/>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Geneva" charset="0"/>
          <a:cs typeface="Geneva" charset="0"/>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839200" cy="6858000"/>
            <a:chOff x="0" y="0"/>
            <a:chExt cx="5568" cy="4320"/>
          </a:xfrm>
        </p:grpSpPr>
        <p:grpSp>
          <p:nvGrpSpPr>
            <p:cNvPr id="1032" name="Group 3"/>
            <p:cNvGrpSpPr>
              <a:grpSpLocks/>
            </p:cNvGrpSpPr>
            <p:nvPr userDrawn="1"/>
          </p:nvGrpSpPr>
          <p:grpSpPr bwMode="auto">
            <a:xfrm>
              <a:off x="0" y="0"/>
              <a:ext cx="3216" cy="3072"/>
              <a:chOff x="0" y="0"/>
              <a:chExt cx="2928" cy="2784"/>
            </a:xfrm>
          </p:grpSpPr>
          <p:sp>
            <p:nvSpPr>
              <p:cNvPr id="1045"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46"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47"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48"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49"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grpSp>
        <p:grpSp>
          <p:nvGrpSpPr>
            <p:cNvPr id="1033" name="Group 9"/>
            <p:cNvGrpSpPr>
              <a:grpSpLocks/>
            </p:cNvGrpSpPr>
            <p:nvPr userDrawn="1"/>
          </p:nvGrpSpPr>
          <p:grpSpPr bwMode="auto">
            <a:xfrm>
              <a:off x="2016" y="2016"/>
              <a:ext cx="2448" cy="2304"/>
              <a:chOff x="0" y="0"/>
              <a:chExt cx="2928" cy="2784"/>
            </a:xfrm>
          </p:grpSpPr>
          <p:sp>
            <p:nvSpPr>
              <p:cNvPr id="1040"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41"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42"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43"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44"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grpSp>
        <p:grpSp>
          <p:nvGrpSpPr>
            <p:cNvPr id="1034" name="Group 15"/>
            <p:cNvGrpSpPr>
              <a:grpSpLocks/>
            </p:cNvGrpSpPr>
            <p:nvPr userDrawn="1"/>
          </p:nvGrpSpPr>
          <p:grpSpPr bwMode="auto">
            <a:xfrm>
              <a:off x="2832" y="96"/>
              <a:ext cx="2736" cy="2592"/>
              <a:chOff x="0" y="0"/>
              <a:chExt cx="2928" cy="2784"/>
            </a:xfrm>
          </p:grpSpPr>
          <p:sp>
            <p:nvSpPr>
              <p:cNvPr id="1035"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36"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37"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38"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sp>
            <p:nvSpPr>
              <p:cNvPr id="1039"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zh-CN" altLang="en-US" sz="2400">
                  <a:solidFill>
                    <a:srgbClr val="EAEAEA"/>
                  </a:solidFill>
                  <a:ea typeface="ＭＳ Ｐゴシック" charset="0"/>
                  <a:cs typeface="ＭＳ Ｐゴシック" charset="0"/>
                </a:endParaRPr>
              </a:p>
            </p:txBody>
          </p:sp>
        </p:grpSp>
      </p:grpSp>
      <p:sp>
        <p:nvSpPr>
          <p:cNvPr id="1027"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8"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119"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tx1"/>
                </a:solidFill>
                <a:ea typeface="ＭＳ Ｐゴシック" charset="-128"/>
                <a:cs typeface="ＭＳ Ｐゴシック" charset="-128"/>
              </a:defRPr>
            </a:lvl1pPr>
          </a:lstStyle>
          <a:p>
            <a:pPr defTabSz="914400" fontAlgn="base">
              <a:spcBef>
                <a:spcPct val="0"/>
              </a:spcBef>
              <a:spcAft>
                <a:spcPct val="0"/>
              </a:spcAft>
              <a:defRPr/>
            </a:pPr>
            <a:endParaRPr lang="zh-CN" altLang="en-US">
              <a:solidFill>
                <a:srgbClr val="EAEAEA"/>
              </a:solidFill>
            </a:endParaRPr>
          </a:p>
        </p:txBody>
      </p:sp>
      <p:sp>
        <p:nvSpPr>
          <p:cNvPr id="412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chemeClr val="tx1"/>
                </a:solidFill>
                <a:ea typeface="ＭＳ Ｐゴシック" charset="-128"/>
                <a:cs typeface="ＭＳ Ｐゴシック" charset="-128"/>
              </a:defRPr>
            </a:lvl1pPr>
          </a:lstStyle>
          <a:p>
            <a:pPr defTabSz="914400" fontAlgn="base">
              <a:spcBef>
                <a:spcPct val="0"/>
              </a:spcBef>
              <a:spcAft>
                <a:spcPct val="0"/>
              </a:spcAft>
              <a:defRPr/>
            </a:pPr>
            <a:endParaRPr lang="zh-CN" altLang="en-US">
              <a:solidFill>
                <a:srgbClr val="EAEAEA"/>
              </a:solidFill>
            </a:endParaRPr>
          </a:p>
        </p:txBody>
      </p:sp>
      <p:sp>
        <p:nvSpPr>
          <p:cNvPr id="4121"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tx1"/>
                </a:solidFill>
                <a:ea typeface="ＭＳ Ｐゴシック" charset="0"/>
                <a:cs typeface="ＭＳ Ｐゴシック" charset="0"/>
              </a:defRPr>
            </a:lvl1pPr>
          </a:lstStyle>
          <a:p>
            <a:pPr defTabSz="914400" fontAlgn="base">
              <a:spcBef>
                <a:spcPct val="0"/>
              </a:spcBef>
              <a:spcAft>
                <a:spcPct val="0"/>
              </a:spcAft>
              <a:defRPr/>
            </a:pPr>
            <a:fld id="{A703D3F8-6D3D-2047-A10B-A9A00163AD6B}" type="slidenum">
              <a:rPr lang="zh-CN" altLang="en-US">
                <a:solidFill>
                  <a:srgbClr val="EAEAEA"/>
                </a:solidFill>
              </a:rPr>
              <a:pPr defTabSz="914400" fontAlgn="base">
                <a:spcBef>
                  <a:spcPct val="0"/>
                </a:spcBef>
                <a:spcAft>
                  <a:spcPct val="0"/>
                </a:spcAft>
                <a:defRPr/>
              </a:pPr>
              <a:t>‹#›</a:t>
            </a:fld>
            <a:endParaRPr lang="en-US" altLang="zh-CN" dirty="0">
              <a:solidFill>
                <a:srgbClr val="EAEAEA"/>
              </a:solidFill>
            </a:endParaRPr>
          </a:p>
        </p:txBody>
      </p:sp>
    </p:spTree>
    <p:extLst>
      <p:ext uri="{BB962C8B-B14F-4D97-AF65-F5344CB8AC3E}">
        <p14:creationId xmlns:p14="http://schemas.microsoft.com/office/powerpoint/2010/main" val="206715864"/>
      </p:ext>
    </p:extLst>
  </p:cSld>
  <p:clrMap bg1="dk2" tx1="lt1" bg2="dk1" tx2="lt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34"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0"/>
          <a:cs typeface="Geneva" charset="0"/>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Geneva" charset="0"/>
          <a:cs typeface="Geneva" charset="0"/>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85800" y="117475"/>
            <a:ext cx="8456613" cy="6738938"/>
            <a:chOff x="432" y="74"/>
            <a:chExt cx="5327" cy="4245"/>
          </a:xfrm>
        </p:grpSpPr>
        <p:sp>
          <p:nvSpPr>
            <p:cNvPr id="1032" name="Rectangle 3"/>
            <p:cNvSpPr>
              <a:spLocks noChangeArrowheads="1"/>
            </p:cNvSpPr>
            <p:nvPr/>
          </p:nvSpPr>
          <p:spPr bwMode="invGray">
            <a:xfrm>
              <a:off x="432" y="4176"/>
              <a:ext cx="2208" cy="14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nvGrpSpPr>
            <p:cNvPr id="1033" name="Group 4"/>
            <p:cNvGrpSpPr>
              <a:grpSpLocks/>
            </p:cNvGrpSpPr>
            <p:nvPr/>
          </p:nvGrpSpPr>
          <p:grpSpPr bwMode="auto">
            <a:xfrm>
              <a:off x="2859" y="4250"/>
              <a:ext cx="2729" cy="41"/>
              <a:chOff x="2859" y="4250"/>
              <a:chExt cx="2729" cy="41"/>
            </a:xfrm>
          </p:grpSpPr>
          <p:sp>
            <p:nvSpPr>
              <p:cNvPr id="1038" name="Oval 5"/>
              <p:cNvSpPr>
                <a:spLocks noChangeArrowheads="1"/>
              </p:cNvSpPr>
              <p:nvPr/>
            </p:nvSpPr>
            <p:spPr bwMode="invGray">
              <a:xfrm>
                <a:off x="2859"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39" name="Oval 6"/>
              <p:cNvSpPr>
                <a:spLocks noChangeArrowheads="1"/>
              </p:cNvSpPr>
              <p:nvPr/>
            </p:nvSpPr>
            <p:spPr bwMode="invGray">
              <a:xfrm>
                <a:off x="3243"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40" name="Oval 7"/>
              <p:cNvSpPr>
                <a:spLocks noChangeArrowheads="1"/>
              </p:cNvSpPr>
              <p:nvPr/>
            </p:nvSpPr>
            <p:spPr bwMode="invGray">
              <a:xfrm>
                <a:off x="3627"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41" name="Oval 8"/>
              <p:cNvSpPr>
                <a:spLocks noChangeArrowheads="1"/>
              </p:cNvSpPr>
              <p:nvPr/>
            </p:nvSpPr>
            <p:spPr bwMode="invGray">
              <a:xfrm>
                <a:off x="4011"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42" name="Oval 9"/>
              <p:cNvSpPr>
                <a:spLocks noChangeArrowheads="1"/>
              </p:cNvSpPr>
              <p:nvPr/>
            </p:nvSpPr>
            <p:spPr bwMode="invGray">
              <a:xfrm>
                <a:off x="4395"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43" name="Oval 10"/>
              <p:cNvSpPr>
                <a:spLocks noChangeArrowheads="1"/>
              </p:cNvSpPr>
              <p:nvPr/>
            </p:nvSpPr>
            <p:spPr bwMode="invGray">
              <a:xfrm>
                <a:off x="4779"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44" name="Oval 11"/>
              <p:cNvSpPr>
                <a:spLocks noChangeArrowheads="1"/>
              </p:cNvSpPr>
              <p:nvPr/>
            </p:nvSpPr>
            <p:spPr bwMode="invGray">
              <a:xfrm>
                <a:off x="5163"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45" name="Oval 12"/>
              <p:cNvSpPr>
                <a:spLocks noChangeArrowheads="1"/>
              </p:cNvSpPr>
              <p:nvPr/>
            </p:nvSpPr>
            <p:spPr bwMode="invGray">
              <a:xfrm>
                <a:off x="5547"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sp>
          <p:nvSpPr>
            <p:cNvPr id="1034" name="Rectangle 13"/>
            <p:cNvSpPr>
              <a:spLocks noChangeArrowheads="1"/>
            </p:cNvSpPr>
            <p:nvPr/>
          </p:nvSpPr>
          <p:spPr bwMode="invGray">
            <a:xfrm>
              <a:off x="480" y="480"/>
              <a:ext cx="5279" cy="4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35" name="Oval 14"/>
            <p:cNvSpPr>
              <a:spLocks noChangeArrowheads="1"/>
            </p:cNvSpPr>
            <p:nvPr/>
          </p:nvSpPr>
          <p:spPr bwMode="invGray">
            <a:xfrm>
              <a:off x="507" y="7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36" name="Oval 15"/>
            <p:cNvSpPr>
              <a:spLocks noChangeArrowheads="1"/>
            </p:cNvSpPr>
            <p:nvPr/>
          </p:nvSpPr>
          <p:spPr bwMode="invGray">
            <a:xfrm>
              <a:off x="507" y="21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37" name="Oval 16"/>
            <p:cNvSpPr>
              <a:spLocks noChangeArrowheads="1"/>
            </p:cNvSpPr>
            <p:nvPr/>
          </p:nvSpPr>
          <p:spPr bwMode="invGray">
            <a:xfrm>
              <a:off x="507" y="36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sp>
        <p:nvSpPr>
          <p:cNvPr id="1027" name="Rectangle 17"/>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1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87"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spcBef>
                <a:spcPct val="50000"/>
              </a:spcBef>
              <a:defRPr>
                <a:solidFill>
                  <a:schemeClr val="tx1"/>
                </a:solidFill>
                <a:latin typeface="Times New Roman" pitchFamily="-111" charset="0"/>
                <a:ea typeface="Times New Roman" pitchFamily="-111" charset="0"/>
                <a:cs typeface="Times New Roman" pitchFamily="-111" charset="0"/>
              </a:defRPr>
            </a:lvl1pPr>
          </a:lstStyle>
          <a:p>
            <a:pPr defTabSz="914400" eaLnBrk="0" fontAlgn="base" hangingPunct="0">
              <a:spcAft>
                <a:spcPct val="0"/>
              </a:spcAft>
              <a:defRPr/>
            </a:pPr>
            <a:endParaRPr lang="en-US" sz="1400">
              <a:solidFill>
                <a:srgbClr val="FFFFFF"/>
              </a:solidFill>
            </a:endParaRPr>
          </a:p>
        </p:txBody>
      </p:sp>
      <p:sp>
        <p:nvSpPr>
          <p:cNvPr id="7188"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a:solidFill>
                  <a:schemeClr val="tx1"/>
                </a:solidFill>
                <a:latin typeface="Times New Roman" pitchFamily="-111" charset="0"/>
                <a:ea typeface="Times New Roman" pitchFamily="-111" charset="0"/>
                <a:cs typeface="Times New Roman" pitchFamily="-111" charset="0"/>
              </a:defRPr>
            </a:lvl1pPr>
          </a:lstStyle>
          <a:p>
            <a:pPr defTabSz="914400" eaLnBrk="0" fontAlgn="base" hangingPunct="0">
              <a:spcAft>
                <a:spcPct val="0"/>
              </a:spcAft>
              <a:defRPr/>
            </a:pPr>
            <a:endParaRPr lang="en-US" sz="1400">
              <a:solidFill>
                <a:srgbClr val="FFFFFF"/>
              </a:solidFill>
            </a:endParaRPr>
          </a:p>
        </p:txBody>
      </p:sp>
      <p:sp>
        <p:nvSpPr>
          <p:cNvPr id="7189"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a:solidFill>
                  <a:schemeClr val="tx1"/>
                </a:solidFill>
                <a:latin typeface="Times New Roman" charset="0"/>
                <a:cs typeface="Times New Roman" charset="0"/>
              </a:defRPr>
            </a:lvl1pPr>
          </a:lstStyle>
          <a:p>
            <a:pPr algn="r" defTabSz="914400" eaLnBrk="0" fontAlgn="base" hangingPunct="0">
              <a:spcAft>
                <a:spcPct val="0"/>
              </a:spcAft>
              <a:defRPr/>
            </a:pPr>
            <a:fld id="{EE65F3BD-2025-CF4D-9022-D1CF420A00F0}" type="slidenum">
              <a:rPr lang="en-US" sz="1400">
                <a:solidFill>
                  <a:srgbClr val="FFFFFF"/>
                </a:solidFill>
                <a:ea typeface="ＭＳ Ｐゴシック" charset="0"/>
              </a:rPr>
              <a:pPr algn="r" defTabSz="914400" eaLnBrk="0" fontAlgn="base" hangingPunct="0">
                <a:spcAft>
                  <a:spcPct val="0"/>
                </a:spcAft>
                <a:defRPr/>
              </a:pPr>
              <a:t>‹#›</a:t>
            </a:fld>
            <a:endParaRPr lang="en-US" sz="1400" dirty="0">
              <a:solidFill>
                <a:srgbClr val="FFFFFF"/>
              </a:solidFill>
              <a:ea typeface="ＭＳ Ｐゴシック" charset="0"/>
            </a:endParaRPr>
          </a:p>
        </p:txBody>
      </p:sp>
    </p:spTree>
    <p:extLst>
      <p:ext uri="{BB962C8B-B14F-4D97-AF65-F5344CB8AC3E}">
        <p14:creationId xmlns:p14="http://schemas.microsoft.com/office/powerpoint/2010/main" val="1091907424"/>
      </p:ext>
    </p:extLst>
  </p:cSld>
  <p:clrMap bg1="dk2" tx1="lt1" bg2="dk1"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xStyles>
    <p:titleStyle>
      <a:lvl1pPr algn="ctr" rtl="0" eaLnBrk="0" fontAlgn="base" hangingPunct="0">
        <a:spcBef>
          <a:spcPct val="0"/>
        </a:spcBef>
        <a:spcAft>
          <a:spcPct val="0"/>
        </a:spcAft>
        <a:defRPr kumimoji="1"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kumimoji="1" sz="4400">
          <a:solidFill>
            <a:schemeClr val="tx2"/>
          </a:solidFill>
          <a:latin typeface="Times New Roman" pitchFamily="-108" charset="0"/>
        </a:defRPr>
      </a:lvl6pPr>
      <a:lvl7pPr marL="914400" algn="ctr" rtl="0" eaLnBrk="0" fontAlgn="base" hangingPunct="0">
        <a:spcBef>
          <a:spcPct val="0"/>
        </a:spcBef>
        <a:spcAft>
          <a:spcPct val="0"/>
        </a:spcAft>
        <a:defRPr kumimoji="1" sz="4400">
          <a:solidFill>
            <a:schemeClr val="tx2"/>
          </a:solidFill>
          <a:latin typeface="Times New Roman" pitchFamily="-108" charset="0"/>
        </a:defRPr>
      </a:lvl7pPr>
      <a:lvl8pPr marL="1371600" algn="ctr" rtl="0" eaLnBrk="0" fontAlgn="base" hangingPunct="0">
        <a:spcBef>
          <a:spcPct val="0"/>
        </a:spcBef>
        <a:spcAft>
          <a:spcPct val="0"/>
        </a:spcAft>
        <a:defRPr kumimoji="1" sz="4400">
          <a:solidFill>
            <a:schemeClr val="tx2"/>
          </a:solidFill>
          <a:latin typeface="Times New Roman" pitchFamily="-108" charset="0"/>
        </a:defRPr>
      </a:lvl8pPr>
      <a:lvl9pPr marL="1828800" algn="ctr" rtl="0" eaLnBrk="0" fontAlgn="base" hangingPunct="0">
        <a:spcBef>
          <a:spcPct val="0"/>
        </a:spcBef>
        <a:spcAft>
          <a:spcPct val="0"/>
        </a:spcAft>
        <a:defRPr kumimoji="1"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kumimoji="1"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kumimoji="1"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har char="–"/>
        <a:defRPr kumimoji="1"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har char="•"/>
        <a:defRPr kumimoji="1" sz="2000">
          <a:solidFill>
            <a:schemeClr val="tx1"/>
          </a:solidFill>
          <a:latin typeface="Arial"/>
          <a:ea typeface="ＭＳ Ｐゴシック" pitchFamily="-108" charset="-128"/>
          <a:cs typeface="Arial"/>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a:solidFill>
                  <a:schemeClr val="tx1"/>
                </a:solidFill>
                <a:latin typeface="Times New Roman" pitchFamily="-111" charset="0"/>
                <a:ea typeface="Times New Roman" pitchFamily="-111" charset="0"/>
                <a:cs typeface="Times New Roman" pitchFamily="-111" charset="0"/>
              </a:defRPr>
            </a:lvl1pPr>
          </a:lstStyle>
          <a:p>
            <a:pPr defTabSz="914400" fontAlgn="base">
              <a:spcBef>
                <a:spcPct val="0"/>
              </a:spcBef>
              <a:spcAft>
                <a:spcPct val="0"/>
              </a:spcAft>
              <a:defRPr/>
            </a:pPr>
            <a:endParaRPr lang="en-US" sz="1400">
              <a:solidFill>
                <a:srgbClr val="000000"/>
              </a:solidFill>
            </a:endParaRPr>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a:solidFill>
                  <a:schemeClr val="tx1"/>
                </a:solidFill>
                <a:latin typeface="Times New Roman" pitchFamily="-111" charset="0"/>
                <a:ea typeface="Times New Roman" pitchFamily="-111" charset="0"/>
                <a:cs typeface="Times New Roman" pitchFamily="-111" charset="0"/>
              </a:defRPr>
            </a:lvl1pPr>
          </a:lstStyle>
          <a:p>
            <a:pPr defTabSz="914400" fontAlgn="base">
              <a:spcBef>
                <a:spcPct val="0"/>
              </a:spcBef>
              <a:spcAft>
                <a:spcPct val="0"/>
              </a:spcAft>
              <a:defRPr/>
            </a:pPr>
            <a:endParaRPr lang="en-US" sz="1400">
              <a:solidFill>
                <a:srgbClr val="000000"/>
              </a:solidFill>
            </a:endParaRPr>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Times New Roman" charset="0"/>
                <a:cs typeface="Times New Roman" charset="0"/>
              </a:defRPr>
            </a:lvl1pPr>
          </a:lstStyle>
          <a:p>
            <a:pPr algn="r" defTabSz="914400" fontAlgn="base">
              <a:spcBef>
                <a:spcPct val="0"/>
              </a:spcBef>
              <a:spcAft>
                <a:spcPct val="0"/>
              </a:spcAft>
              <a:defRPr/>
            </a:pPr>
            <a:fld id="{5C2A49A1-B744-154F-BF70-1B4AA0DC2927}" type="slidenum">
              <a:rPr lang="en-US" sz="1400">
                <a:solidFill>
                  <a:srgbClr val="000000"/>
                </a:solidFill>
                <a:ea typeface="ＭＳ Ｐゴシック" charset="0"/>
              </a:rPr>
              <a:pPr algn="r" defTabSz="914400" fontAlgn="base">
                <a:spcBef>
                  <a:spcPct val="0"/>
                </a:spcBef>
                <a:spcAft>
                  <a:spcPct val="0"/>
                </a:spcAft>
                <a:defRPr/>
              </a:pPr>
              <a:t>‹#›</a:t>
            </a:fld>
            <a:endParaRPr lang="en-US" sz="1400" dirty="0">
              <a:solidFill>
                <a:srgbClr val="000000"/>
              </a:solidFill>
              <a:ea typeface="ＭＳ Ｐゴシック" charset="0"/>
            </a:endParaRPr>
          </a:p>
        </p:txBody>
      </p:sp>
    </p:spTree>
    <p:extLst>
      <p:ext uri="{BB962C8B-B14F-4D97-AF65-F5344CB8AC3E}">
        <p14:creationId xmlns:p14="http://schemas.microsoft.com/office/powerpoint/2010/main" val="173956578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576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zh-CN" altLang="en-US">
              <a:solidFill>
                <a:srgbClr val="000000"/>
              </a:solidFill>
            </a:endParaRPr>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zh-CN" altLang="en-US">
              <a:solidFill>
                <a:srgbClr val="000000"/>
              </a:solidFill>
            </a:endParaRPr>
          </a:p>
        </p:txBody>
      </p:sp>
      <p:sp>
        <p:nvSpPr>
          <p:cNvPr id="153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ea typeface="ＭＳ Ｐゴシック" charset="0"/>
                <a:cs typeface="ＭＳ Ｐゴシック" charset="0"/>
              </a:defRPr>
            </a:lvl1pPr>
          </a:lstStyle>
          <a:p>
            <a:pPr defTabSz="914400" fontAlgn="base">
              <a:spcBef>
                <a:spcPct val="0"/>
              </a:spcBef>
              <a:spcAft>
                <a:spcPct val="0"/>
              </a:spcAft>
              <a:defRPr/>
            </a:pPr>
            <a:fld id="{F76E6D6C-E939-BC4C-943E-46247B2DEFB1}" type="slidenum">
              <a:rPr lang="zh-CN" altLang="en-US">
                <a:solidFill>
                  <a:srgbClr val="000000"/>
                </a:solidFill>
              </a:rPr>
              <a:pPr defTabSz="914400" fontAlgn="base">
                <a:spcBef>
                  <a:spcPct val="0"/>
                </a:spcBef>
                <a:spcAft>
                  <a:spcPct val="0"/>
                </a:spcAft>
                <a:defRPr/>
              </a:pPr>
              <a:t>‹#›</a:t>
            </a:fld>
            <a:endParaRPr lang="en-US" altLang="zh-CN" dirty="0">
              <a:solidFill>
                <a:srgbClr val="000000"/>
              </a:solidFill>
            </a:endParaRPr>
          </a:p>
        </p:txBody>
      </p:sp>
    </p:spTree>
    <p:extLst>
      <p:ext uri="{BB962C8B-B14F-4D97-AF65-F5344CB8AC3E}">
        <p14:creationId xmlns:p14="http://schemas.microsoft.com/office/powerpoint/2010/main" val="178553031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0"/>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defRPr/>
            </a:pPr>
            <a:endParaRPr lang="en-US" sz="2400" kern="0">
              <a:solidFill>
                <a:srgbClr val="EAEAEA"/>
              </a:solidFill>
              <a:latin typeface="Times New Roman" pitchFamily="-111" charset="0"/>
              <a:ea typeface="SimSun" charset="0"/>
            </a:endParaRPr>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defTabSz="914400" fontAlgn="base">
              <a:spcBef>
                <a:spcPct val="0"/>
              </a:spcBef>
              <a:spcAft>
                <a:spcPct val="0"/>
              </a:spcAft>
              <a:defRPr/>
            </a:pPr>
            <a:endParaRPr lang="zh-CN" altLang="en-US">
              <a:solidFill>
                <a:srgbClr val="FEFAC9"/>
              </a:solidFill>
              <a:latin typeface="Times New Roman" charset="0"/>
              <a:ea typeface="SimSun" charset="0"/>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defTabSz="914400" fontAlgn="base">
              <a:spcBef>
                <a:spcPct val="0"/>
              </a:spcBef>
              <a:spcAft>
                <a:spcPct val="0"/>
              </a:spcAft>
              <a:defRPr/>
            </a:pPr>
            <a:endParaRPr lang="zh-CN" altLang="en-US">
              <a:solidFill>
                <a:srgbClr val="FEFAC9"/>
              </a:solidFill>
              <a:latin typeface="Times New Roman" charset="0"/>
              <a:ea typeface="SimSun" charset="0"/>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defTabSz="914400" fontAlgn="base">
              <a:spcBef>
                <a:spcPct val="0"/>
              </a:spcBef>
              <a:spcAft>
                <a:spcPct val="0"/>
              </a:spcAft>
              <a:defRPr/>
            </a:pPr>
            <a:fld id="{A703D3F8-6D3D-2047-A10B-A9A00163AD6B}" type="slidenum">
              <a:rPr lang="zh-CN" altLang="en-US" smtClean="0">
                <a:solidFill>
                  <a:srgbClr val="FEFAC9"/>
                </a:solidFill>
                <a:latin typeface="Times New Roman" charset="0"/>
                <a:ea typeface="SimSun" charset="0"/>
              </a:rPr>
              <a:pPr defTabSz="914400" fontAlgn="base">
                <a:spcBef>
                  <a:spcPct val="0"/>
                </a:spcBef>
                <a:spcAft>
                  <a:spcPct val="0"/>
                </a:spcAft>
                <a:defRPr/>
              </a:pPr>
              <a:t>‹#›</a:t>
            </a:fld>
            <a:endParaRPr lang="en-US" altLang="zh-CN" dirty="0">
              <a:solidFill>
                <a:srgbClr val="FEFAC9"/>
              </a:solidFill>
              <a:latin typeface="Times New Roman" charset="0"/>
              <a:ea typeface="SimSun" charset="0"/>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extLst>
      <p:ext uri="{BB962C8B-B14F-4D97-AF65-F5344CB8AC3E}">
        <p14:creationId xmlns:p14="http://schemas.microsoft.com/office/powerpoint/2010/main" val="3629667779"/>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defRPr/>
            </a:pPr>
            <a:endParaRPr lang="en-US" sz="2400" kern="0">
              <a:solidFill>
                <a:srgbClr val="EAEAEA"/>
              </a:solidFill>
              <a:latin typeface="Times New Roman" pitchFamily="-111" charset="0"/>
              <a:ea typeface="SimSun" charset="0"/>
            </a:endParaRPr>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defTabSz="914400" fontAlgn="base">
              <a:spcBef>
                <a:spcPct val="0"/>
              </a:spcBef>
              <a:spcAft>
                <a:spcPct val="0"/>
              </a:spcAft>
              <a:defRPr/>
            </a:pPr>
            <a:endParaRPr lang="zh-CN" altLang="en-US">
              <a:solidFill>
                <a:srgbClr val="FEFAC9"/>
              </a:solidFill>
              <a:latin typeface="Times New Roman" charset="0"/>
              <a:ea typeface="SimSun" charset="0"/>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defTabSz="914400" fontAlgn="base">
              <a:spcBef>
                <a:spcPct val="0"/>
              </a:spcBef>
              <a:spcAft>
                <a:spcPct val="0"/>
              </a:spcAft>
              <a:defRPr/>
            </a:pPr>
            <a:endParaRPr lang="zh-CN" altLang="en-US">
              <a:solidFill>
                <a:srgbClr val="FEFAC9"/>
              </a:solidFill>
              <a:latin typeface="Times New Roman" charset="0"/>
              <a:ea typeface="SimSun" charset="0"/>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defTabSz="914400" fontAlgn="base">
              <a:spcBef>
                <a:spcPct val="0"/>
              </a:spcBef>
              <a:spcAft>
                <a:spcPct val="0"/>
              </a:spcAft>
              <a:defRPr/>
            </a:pPr>
            <a:fld id="{A703D3F8-6D3D-2047-A10B-A9A00163AD6B}" type="slidenum">
              <a:rPr lang="zh-CN" altLang="en-US" smtClean="0">
                <a:solidFill>
                  <a:srgbClr val="FEFAC9"/>
                </a:solidFill>
                <a:latin typeface="Times New Roman" charset="0"/>
                <a:ea typeface="SimSun" charset="0"/>
              </a:rPr>
              <a:pPr defTabSz="914400" fontAlgn="base">
                <a:spcBef>
                  <a:spcPct val="0"/>
                </a:spcBef>
                <a:spcAft>
                  <a:spcPct val="0"/>
                </a:spcAft>
                <a:defRPr/>
              </a:pPr>
              <a:t>‹#›</a:t>
            </a:fld>
            <a:endParaRPr lang="en-US" altLang="zh-CN" dirty="0">
              <a:solidFill>
                <a:srgbClr val="FEFAC9"/>
              </a:solidFill>
              <a:latin typeface="Times New Roman" charset="0"/>
              <a:ea typeface="SimSun" charset="0"/>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extLst>
      <p:ext uri="{BB962C8B-B14F-4D97-AF65-F5344CB8AC3E}">
        <p14:creationId xmlns:p14="http://schemas.microsoft.com/office/powerpoint/2010/main" val="1633955434"/>
      </p:ext>
    </p:extLst>
  </p:cSld>
  <p:clrMap bg1="dk1" tx1="lt1" bg2="dk2" tx2="lt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2877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defTabSz="914400" fontAlgn="base">
              <a:spcBef>
                <a:spcPct val="0"/>
              </a:spcBef>
              <a:spcAft>
                <a:spcPct val="0"/>
              </a:spcAft>
              <a:defRPr/>
            </a:pPr>
            <a:endParaRPr lang="zh-CN"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defTabSz="914400" fontAlgn="base">
              <a:spcBef>
                <a:spcPct val="0"/>
              </a:spcBef>
              <a:spcAft>
                <a:spcPct val="0"/>
              </a:spcAft>
              <a:defRPr/>
            </a:pPr>
            <a:endParaRPr lang="zh-CN"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charset="0"/>
                <a:cs typeface="ＭＳ Ｐゴシック" charset="0"/>
              </a:defRPr>
            </a:lvl1pPr>
          </a:lstStyle>
          <a:p>
            <a:pPr defTabSz="914400" fontAlgn="base">
              <a:spcBef>
                <a:spcPct val="0"/>
              </a:spcBef>
              <a:spcAft>
                <a:spcPct val="0"/>
              </a:spcAft>
              <a:defRPr/>
            </a:pPr>
            <a:fld id="{29AACF3F-A7AC-9A42-8835-D0A21251988D}" type="slidenum">
              <a:rPr lang="zh-CN" altLang="en-US"/>
              <a:pPr defTabSz="914400" fontAlgn="base">
                <a:spcBef>
                  <a:spcPct val="0"/>
                </a:spcBef>
                <a:spcAft>
                  <a:spcPct val="0"/>
                </a:spcAft>
                <a:defRPr/>
              </a:pPr>
              <a:t>‹#›</a:t>
            </a:fld>
            <a:endParaRPr lang="en-US" altLang="zh-CN" dirty="0"/>
          </a:p>
        </p:txBody>
      </p:sp>
    </p:spTree>
    <p:extLst>
      <p:ext uri="{BB962C8B-B14F-4D97-AF65-F5344CB8AC3E}">
        <p14:creationId xmlns:p14="http://schemas.microsoft.com/office/powerpoint/2010/main" val="3949047594"/>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Lst>
  <p:transition xmlns:p14="http://schemas.microsoft.com/office/powerpoint/2010/main" advTm="7000">
    <p:randomBar/>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0"/>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3600">
                <a:solidFill>
                  <a:srgbClr val="000000"/>
                </a:solidFill>
                <a:latin typeface="Times New Roman" pitchFamily="-112" charset="0"/>
                <a:ea typeface="SimSun" charset="0"/>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3600">
                <a:solidFill>
                  <a:srgbClr val="000000"/>
                </a:solidFill>
                <a:latin typeface="Times New Roman" pitchFamily="-112" charset="0"/>
                <a:ea typeface="SimSun" charset="0"/>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3600">
                <a:solidFill>
                  <a:srgbClr val="000000"/>
                </a:solidFill>
                <a:latin typeface="Times New Roman" pitchFamily="-112" charset="0"/>
                <a:ea typeface="SimSun" charset="0"/>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3600">
                <a:solidFill>
                  <a:srgbClr val="000000"/>
                </a:solidFill>
                <a:latin typeface="Times New Roman" pitchFamily="-112" charset="0"/>
                <a:ea typeface="SimSun" charset="0"/>
              </a:endParaRPr>
            </a:p>
          </p:txBody>
        </p:sp>
        <p:sp>
          <p:nvSpPr>
            <p:cNvPr id="11162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prstTxWarp prst="textNoShape">
                <a:avLst/>
              </a:prstTxWarp>
            </a:bodyPr>
            <a:lstStyle/>
            <a:p>
              <a:pPr defTabSz="914400" fontAlgn="base">
                <a:spcBef>
                  <a:spcPct val="0"/>
                </a:spcBef>
                <a:spcAft>
                  <a:spcPct val="0"/>
                </a:spcAft>
                <a:defRPr/>
              </a:pPr>
              <a:endParaRPr lang="en-US" sz="3600">
                <a:solidFill>
                  <a:srgbClr val="000000"/>
                </a:solidFill>
                <a:latin typeface="Times New Roman" charset="0"/>
                <a:ea typeface="SimSun" charset="0"/>
              </a:endParaRPr>
            </a:p>
          </p:txBody>
        </p:sp>
        <p:sp>
          <p:nvSpPr>
            <p:cNvPr id="11162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prstTxWarp prst="textNoShape">
                <a:avLst/>
              </a:prstTxWarp>
            </a:bodyPr>
            <a:lstStyle/>
            <a:p>
              <a:pPr defTabSz="914400" fontAlgn="base">
                <a:spcBef>
                  <a:spcPct val="0"/>
                </a:spcBef>
                <a:spcAft>
                  <a:spcPct val="0"/>
                </a:spcAft>
                <a:defRPr/>
              </a:pPr>
              <a:endParaRPr lang="en-US" sz="3600">
                <a:solidFill>
                  <a:srgbClr val="000000"/>
                </a:solidFill>
                <a:latin typeface="Times New Roman" charset="0"/>
                <a:ea typeface="SimSun" charset="0"/>
              </a:endParaRPr>
            </a:p>
          </p:txBody>
        </p:sp>
        <p:sp>
          <p:nvSpPr>
            <p:cNvPr id="11163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prstTxWarp prst="textNoShape">
                <a:avLst/>
              </a:prstTxWarp>
            </a:bodyPr>
            <a:lstStyle/>
            <a:p>
              <a:pPr defTabSz="914400" fontAlgn="base">
                <a:spcBef>
                  <a:spcPct val="0"/>
                </a:spcBef>
                <a:spcAft>
                  <a:spcPct val="0"/>
                </a:spcAft>
                <a:defRPr/>
              </a:pPr>
              <a:endParaRPr lang="en-US" sz="3600">
                <a:solidFill>
                  <a:srgbClr val="000000"/>
                </a:solidFill>
                <a:latin typeface="Times New Roman" charset="0"/>
                <a:ea typeface="SimSu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zh-CN" altLang="en-US">
              <a:solidFill>
                <a:srgbClr val="000000"/>
              </a:solidFill>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zh-CN" altLang="en-US">
              <a:solidFill>
                <a:srgbClr val="000000"/>
              </a:solidFill>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charset="0"/>
              </a:defRPr>
            </a:lvl1pPr>
          </a:lstStyle>
          <a:p>
            <a:pPr defTabSz="914400" fontAlgn="base">
              <a:spcBef>
                <a:spcPct val="0"/>
              </a:spcBef>
              <a:spcAft>
                <a:spcPct val="0"/>
              </a:spcAft>
              <a:defRPr/>
            </a:pPr>
            <a:fld id="{A703D3F8-6D3D-2047-A10B-A9A00163AD6B}" type="slidenum">
              <a:rPr lang="zh-CN" altLang="en-US" smtClean="0">
                <a:solidFill>
                  <a:srgbClr val="000000"/>
                </a:solidFill>
                <a:ea typeface="SimSun" charset="0"/>
              </a:rPr>
              <a:pPr defTabSz="914400" fontAlgn="base">
                <a:spcBef>
                  <a:spcPct val="0"/>
                </a:spcBef>
                <a:spcAft>
                  <a:spcPct val="0"/>
                </a:spcAft>
                <a:defRPr/>
              </a:pPr>
              <a:t>‹#›</a:t>
            </a:fld>
            <a:endParaRPr lang="en-US" altLang="zh-CN" dirty="0">
              <a:solidFill>
                <a:srgbClr val="000000"/>
              </a:solidFill>
              <a:ea typeface="SimSun" charset="0"/>
            </a:endParaRPr>
          </a:p>
        </p:txBody>
      </p:sp>
    </p:spTree>
    <p:extLst>
      <p:ext uri="{BB962C8B-B14F-4D97-AF65-F5344CB8AC3E}">
        <p14:creationId xmlns:p14="http://schemas.microsoft.com/office/powerpoint/2010/main" val="3909271217"/>
      </p:ext>
    </p:extLst>
  </p:cSld>
  <p:clrMap bg1="dk2" tx1="lt1" bg2="dk1"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2"/>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2"/>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2"/>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2"/>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8.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http://www.lima.ohio-state.edu/biology/images/anatomy/Blood%20400X.jpg" TargetMode="External"/><Relationship Id="rId4" Type="http://schemas.openxmlformats.org/officeDocument/2006/relationships/image" Target="../media/image17.jpeg"/><Relationship Id="rId1" Type="http://schemas.openxmlformats.org/officeDocument/2006/relationships/slideLayout" Target="../slideLayouts/slideLayout19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0.xml"/><Relationship Id="rId2" Type="http://schemas.openxmlformats.org/officeDocument/2006/relationships/notesSlide" Target="../notesSlides/notesSlide14.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notesSlide" Target="../notesSlides/notesSlide17.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1.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hyperlink" Target="http://www.garrigan.net/Media/gallery/3d/blood.jpg" TargetMode="External"/><Relationship Id="rId4" Type="http://schemas.openxmlformats.org/officeDocument/2006/relationships/image" Target="../media/image10.jpeg"/><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1.xml"/><Relationship Id="rId2" Type="http://schemas.openxmlformats.org/officeDocument/2006/relationships/notesSlide" Target="../notesSlides/notesSlide25.xml"/><Relationship Id="rId3"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1.xml"/><Relationship Id="rId2" Type="http://schemas.openxmlformats.org/officeDocument/2006/relationships/notesSlide" Target="../notesSlides/notesSlide26.xml"/><Relationship Id="rId3"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1.xml"/><Relationship Id="rId2" Type="http://schemas.openxmlformats.org/officeDocument/2006/relationships/notesSlide" Target="../notesSlides/notesSlide27.xml"/><Relationship Id="rId3"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hyperlink" Target="http://images.google.com.sg/imgres?imgurl=members.tripod.com/~speaver/lamb.gif&amp;imgrefurl=http://members.tripod.com/~speaver/easter.html&amp;h=223&amp;w=279&amp;prev=/images?q=Passover+Lamb&amp;svnum=10&amp;hl=en&amp;lr=&amp;ie=UTF-8&amp;oe=UTF-8&amp;sa=G" TargetMode="External"/><Relationship Id="rId6" Type="http://schemas.openxmlformats.org/officeDocument/2006/relationships/image" Target="../media/image33.jpeg"/><Relationship Id="rId7" Type="http://schemas.openxmlformats.org/officeDocument/2006/relationships/image" Target="../media/image34.jpeg"/><Relationship Id="rId1" Type="http://schemas.openxmlformats.org/officeDocument/2006/relationships/slideLayout" Target="../slideLayouts/slideLayout106.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29.xml"/><Relationship Id="rId3" Type="http://schemas.openxmlformats.org/officeDocument/2006/relationships/image" Target="../media/image3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30.xml"/><Relationship Id="rId3"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31.xml"/><Relationship Id="rId3"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32.xml"/><Relationship Id="rId3" Type="http://schemas.openxmlformats.org/officeDocument/2006/relationships/image" Target="../media/image3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33.xml"/><Relationship Id="rId3" Type="http://schemas.openxmlformats.org/officeDocument/2006/relationships/image" Target="../media/image3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34.xml"/><Relationship Id="rId3"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1.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104.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image" Target="../media/image4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2.xml"/><Relationship Id="rId2" Type="http://schemas.openxmlformats.org/officeDocument/2006/relationships/image" Target="../media/image4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image" Target="../media/image4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6.xml"/><Relationship Id="rId3" Type="http://schemas.openxmlformats.org/officeDocument/2006/relationships/image" Target="../media/image4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4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4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2.png"/><Relationship Id="rId1" Type="http://schemas.openxmlformats.org/officeDocument/2006/relationships/themeOverride" Target="../theme/themeOverride1.xml"/><Relationship Id="rId2"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png"/><Relationship Id="rId1" Type="http://schemas.openxmlformats.org/officeDocument/2006/relationships/slideLayout" Target="../slideLayouts/slideLayout74.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image" Target="../media/image4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38.xml"/><Relationship Id="rId3" Type="http://schemas.openxmlformats.org/officeDocument/2006/relationships/image" Target="../media/image5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image" Target="../media/image47.jpeg"/><Relationship Id="rId3" Type="http://schemas.openxmlformats.org/officeDocument/2006/relationships/image" Target="../media/image4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5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5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3.jpeg"/><Relationship Id="rId1" Type="http://schemas.openxmlformats.org/officeDocument/2006/relationships/themeOverride" Target="../theme/themeOverride2.xml"/><Relationship Id="rId2"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38.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8.xml"/><Relationship Id="rId2" Type="http://schemas.openxmlformats.org/officeDocument/2006/relationships/notesSlide" Target="../notesSlides/notesSlide9.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813" y="2294478"/>
            <a:ext cx="9144000" cy="2794000"/>
          </a:xfrm>
          <a:prstGeom prst="rect">
            <a:avLst/>
          </a:prstGeom>
        </p:spPr>
      </p:pic>
      <p:sp>
        <p:nvSpPr>
          <p:cNvPr id="8" name="Rectangle 2"/>
          <p:cNvSpPr txBox="1">
            <a:spLocks noChangeArrowheads="1"/>
          </p:cNvSpPr>
          <p:nvPr/>
        </p:nvSpPr>
        <p:spPr bwMode="auto">
          <a:xfrm>
            <a:off x="0" y="5232413"/>
            <a:ext cx="9144000" cy="72494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zh-CN" altLang="en-US" sz="3200" b="1" i="1" dirty="0"/>
              <a:t>救恩论：上帝的救赎计划</a:t>
            </a:r>
            <a:endParaRPr lang="en-US" sz="3200"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23813" y="16936"/>
            <a:ext cx="9120187" cy="2590798"/>
          </a:xfrm>
          <a:effectLst>
            <a:outerShdw blurRad="63500" dist="35921" dir="2700000" algn="ctr" rotWithShape="0">
              <a:schemeClr val="tx2">
                <a:alpha val="74998"/>
              </a:schemeClr>
            </a:outerShdw>
          </a:effectLst>
          <a:extLst/>
        </p:spPr>
        <p:txBody>
          <a:bodyPr/>
          <a:lstStyle/>
          <a:p>
            <a:pPr>
              <a:defRPr/>
            </a:pPr>
            <a:r>
              <a:rPr lang="zh-TW" altLang="en-US" sz="5400" b="1" dirty="0">
                <a:effectLst>
                  <a:glow rad="127000">
                    <a:schemeClr val="tx1"/>
                  </a:glow>
                </a:effectLst>
                <a:latin typeface="Arial" charset="0"/>
                <a:ea typeface="ＭＳ Ｐゴシック" charset="0"/>
                <a:cs typeface="ＭＳ Ｐゴシック" charset="0"/>
              </a:rPr>
              <a:t>圣经词汇</a:t>
            </a:r>
            <a:endParaRPr lang="en-US" sz="5400" b="1" dirty="0">
              <a:effectLst>
                <a:glow rad="127000">
                  <a:schemeClr val="tx1"/>
                </a:glow>
              </a:effectLst>
              <a:latin typeface="Arial" charset="0"/>
              <a:ea typeface="ＭＳ Ｐゴシック" charset="0"/>
              <a:cs typeface="ＭＳ Ｐゴシック" charset="0"/>
            </a:endParaRPr>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Dr. Rick Griffith • </a:t>
            </a:r>
            <a:r>
              <a:rPr lang="zh-CN" altLang="en-US" sz="2000" b="1" kern="0" dirty="0">
                <a:solidFill>
                  <a:srgbClr val="FFFFFF"/>
                </a:solidFill>
                <a:effectLst>
                  <a:outerShdw blurRad="38100" dist="38100" dir="2700000" algn="tl">
                    <a:srgbClr val="000000"/>
                  </a:outerShdw>
                </a:effectLst>
                <a:latin typeface="Arial"/>
                <a:cs typeface="Arial"/>
              </a:rPr>
              <a:t>新加坡神学院 </a:t>
            </a:r>
            <a:endParaRPr lang="en-US" altLang="zh-CN" sz="2000" b="1" kern="0" dirty="0">
              <a:solidFill>
                <a:srgbClr val="FFFFFF"/>
              </a:solidFill>
              <a:effectLst>
                <a:outerShdw blurRad="38100" dist="38100" dir="2700000" algn="tl">
                  <a:srgbClr val="000000"/>
                </a:outerShdw>
              </a:effectLst>
              <a:latin typeface="Arial"/>
              <a:cs typeface="Arial"/>
            </a:endParaRPr>
          </a:p>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BibleStudyDownloads.org</a:t>
            </a:r>
          </a:p>
        </p:txBody>
      </p:sp>
    </p:spTree>
    <p:extLst>
      <p:ext uri="{BB962C8B-B14F-4D97-AF65-F5344CB8AC3E}">
        <p14:creationId xmlns:p14="http://schemas.microsoft.com/office/powerpoint/2010/main" val="1808405898"/>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1"/>
            </a:gs>
            <a:gs pos="100000">
              <a:schemeClr val="accent1">
                <a:gamma/>
                <a:tint val="62745"/>
                <a:invGamma/>
              </a:schemeClr>
            </a:gs>
          </a:gsLst>
          <a:lin ang="5400000" scaled="1"/>
        </a:gradFill>
        <a:effectLst/>
      </p:bgPr>
    </p:bg>
    <p:spTree>
      <p:nvGrpSpPr>
        <p:cNvPr id="1" name=""/>
        <p:cNvGrpSpPr/>
        <p:nvPr/>
      </p:nvGrpSpPr>
      <p:grpSpPr>
        <a:xfrm>
          <a:off x="0" y="0"/>
          <a:ext cx="0" cy="0"/>
          <a:chOff x="0" y="0"/>
          <a:chExt cx="0" cy="0"/>
        </a:xfrm>
      </p:grpSpPr>
      <p:sp>
        <p:nvSpPr>
          <p:cNvPr id="54274" name="Rectangle 1026"/>
          <p:cNvSpPr>
            <a:spLocks noChangeArrowheads="1"/>
          </p:cNvSpPr>
          <p:nvPr/>
        </p:nvSpPr>
        <p:spPr bwMode="auto">
          <a:xfrm>
            <a:off x="0" y="0"/>
            <a:ext cx="9144000" cy="6858000"/>
          </a:xfrm>
          <a:prstGeom prst="rect">
            <a:avLst/>
          </a:prstGeom>
          <a:gradFill rotWithShape="1">
            <a:gsLst>
              <a:gs pos="0">
                <a:srgbClr val="3366FF"/>
              </a:gs>
              <a:gs pos="100000">
                <a:srgbClr val="000099"/>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zh-CN" altLang="en-US" sz="2400">
              <a:solidFill>
                <a:srgbClr val="000099"/>
              </a:solidFill>
              <a:ea typeface="SimSun" charset="0"/>
              <a:cs typeface="SimSun" charset="0"/>
            </a:endParaRPr>
          </a:p>
        </p:txBody>
      </p:sp>
      <p:sp>
        <p:nvSpPr>
          <p:cNvPr id="538627" name="Rectangle 1027"/>
          <p:cNvSpPr>
            <a:spLocks noGrp="1" noChangeArrowheads="1"/>
          </p:cNvSpPr>
          <p:nvPr>
            <p:ph type="title"/>
          </p:nvPr>
        </p:nvSpPr>
        <p:spPr>
          <a:xfrm>
            <a:off x="0" y="0"/>
            <a:ext cx="9144000" cy="609600"/>
          </a:xfrm>
          <a:solidFill>
            <a:srgbClr val="800000"/>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r>
              <a:rPr lang="zh-CN" altLang="en-US" sz="3200" b="1" i="0" dirty="0">
                <a:latin typeface="Arial Black" pitchFamily="34" charset="0"/>
                <a:ea typeface="SimSun" pitchFamily="2" charset="-122"/>
                <a:cs typeface="ＭＳ Ｐゴシック" charset="-128"/>
              </a:rPr>
              <a:t>旧约中的救赎</a:t>
            </a:r>
          </a:p>
        </p:txBody>
      </p:sp>
      <p:sp>
        <p:nvSpPr>
          <p:cNvPr id="54276" name="Text Box 1028"/>
          <p:cNvSpPr txBox="1">
            <a:spLocks noChangeArrowheads="1"/>
          </p:cNvSpPr>
          <p:nvPr/>
        </p:nvSpPr>
        <p:spPr bwMode="auto">
          <a:xfrm>
            <a:off x="8229600" y="76200"/>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defTabSz="914400" fontAlgn="base">
              <a:spcBef>
                <a:spcPct val="0"/>
              </a:spcBef>
              <a:spcAft>
                <a:spcPct val="0"/>
              </a:spcAft>
            </a:pPr>
            <a:r>
              <a:rPr lang="en-US" altLang="zh-CN" sz="2400" b="1" dirty="0">
                <a:solidFill>
                  <a:srgbClr val="F1F7E9"/>
                </a:solidFill>
                <a:latin typeface="Arial" charset="0"/>
                <a:ea typeface="SimSun" charset="0"/>
                <a:cs typeface="SimSun" charset="0"/>
              </a:rPr>
              <a:t>119e</a:t>
            </a:r>
          </a:p>
        </p:txBody>
      </p:sp>
      <p:grpSp>
        <p:nvGrpSpPr>
          <p:cNvPr id="54277" name="Group 1029"/>
          <p:cNvGrpSpPr>
            <a:grpSpLocks/>
          </p:cNvGrpSpPr>
          <p:nvPr/>
        </p:nvGrpSpPr>
        <p:grpSpPr bwMode="auto">
          <a:xfrm>
            <a:off x="0" y="598488"/>
            <a:ext cx="9144000" cy="6259512"/>
            <a:chOff x="43" y="0"/>
            <a:chExt cx="3823" cy="4622"/>
          </a:xfrm>
        </p:grpSpPr>
        <p:sp>
          <p:nvSpPr>
            <p:cNvPr id="54278" name="Rectangle 1030"/>
            <p:cNvSpPr>
              <a:spLocks noChangeArrowheads="1"/>
            </p:cNvSpPr>
            <p:nvPr/>
          </p:nvSpPr>
          <p:spPr bwMode="auto">
            <a:xfrm>
              <a:off x="43" y="0"/>
              <a:ext cx="907" cy="652"/>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dirty="0">
                  <a:solidFill>
                    <a:srgbClr val="003300"/>
                  </a:solidFill>
                  <a:latin typeface="Arial Narrow" charset="0"/>
                  <a:ea typeface="SimSun" charset="0"/>
                  <a:cs typeface="SimSun" charset="0"/>
                </a:rPr>
                <a:t> </a:t>
              </a:r>
            </a:p>
            <a:p>
              <a:pPr algn="ctr" defTabSz="914400" eaLnBrk="0" fontAlgn="base" hangingPunct="0">
                <a:spcBef>
                  <a:spcPct val="0"/>
                </a:spcBef>
                <a:spcAft>
                  <a:spcPct val="0"/>
                </a:spcAft>
              </a:pPr>
              <a:endParaRPr lang="zh-CN" altLang="en-US" sz="2000" dirty="0">
                <a:solidFill>
                  <a:srgbClr val="003300"/>
                </a:solidFill>
                <a:latin typeface="Arial Narrow" charset="0"/>
                <a:ea typeface="SimSun" charset="0"/>
                <a:cs typeface="SimSun" charset="0"/>
              </a:endParaRPr>
            </a:p>
          </p:txBody>
        </p:sp>
        <p:sp>
          <p:nvSpPr>
            <p:cNvPr id="54279" name="Rectangle 1031"/>
            <p:cNvSpPr>
              <a:spLocks noChangeArrowheads="1"/>
            </p:cNvSpPr>
            <p:nvPr/>
          </p:nvSpPr>
          <p:spPr bwMode="auto">
            <a:xfrm>
              <a:off x="950" y="0"/>
              <a:ext cx="1512" cy="652"/>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eaLnBrk="0" fontAlgn="base" hangingPunct="0">
                <a:spcBef>
                  <a:spcPct val="0"/>
                </a:spcBef>
                <a:spcAft>
                  <a:spcPct val="0"/>
                </a:spcAft>
              </a:pPr>
              <a:r>
                <a:rPr lang="zh-CN" altLang="en-US" sz="2400" b="1" dirty="0">
                  <a:solidFill>
                    <a:srgbClr val="F1F7E9"/>
                  </a:solidFill>
                  <a:latin typeface="微軟正黑體" charset="0"/>
                  <a:ea typeface="微軟正黑體" charset="0"/>
                  <a:cs typeface="微軟正黑體" charset="0"/>
                </a:rPr>
                <a:t>旧约时期</a:t>
              </a:r>
              <a:endParaRPr lang="en-US" altLang="zh-CN" sz="2400" b="1" dirty="0">
                <a:solidFill>
                  <a:srgbClr val="F1F7E9"/>
                </a:solidFill>
                <a:latin typeface="微軟正黑體" charset="0"/>
                <a:ea typeface="微軟正黑體" charset="0"/>
                <a:cs typeface="微軟正黑體" charset="0"/>
              </a:endParaRPr>
            </a:p>
            <a:p>
              <a:pPr algn="ctr" defTabSz="914400" eaLnBrk="0" fontAlgn="base" hangingPunct="0">
                <a:spcBef>
                  <a:spcPct val="0"/>
                </a:spcBef>
                <a:spcAft>
                  <a:spcPct val="0"/>
                </a:spcAft>
              </a:pPr>
              <a:r>
                <a:rPr lang="en-US" altLang="zh-CN" sz="2400" b="1" dirty="0">
                  <a:solidFill>
                    <a:srgbClr val="F1F7E9"/>
                  </a:solidFill>
                  <a:latin typeface="微軟正黑體" charset="0"/>
                  <a:ea typeface="微軟正黑體" charset="0"/>
                  <a:cs typeface="微軟正黑體" charset="0"/>
                </a:rPr>
                <a:t>(</a:t>
              </a:r>
              <a:r>
                <a:rPr lang="zh-CN" altLang="en-US" sz="2400" b="1" dirty="0">
                  <a:solidFill>
                    <a:srgbClr val="F1F7E9"/>
                  </a:solidFill>
                  <a:latin typeface="微軟正黑體" charset="0"/>
                  <a:ea typeface="微軟正黑體" charset="0"/>
                  <a:cs typeface="微軟正黑體" charset="0"/>
                </a:rPr>
                <a:t>从摩西到基督的死</a:t>
              </a:r>
              <a:r>
                <a:rPr lang="en-US" altLang="zh-CN" sz="2400" b="1" dirty="0">
                  <a:solidFill>
                    <a:srgbClr val="F1F7E9"/>
                  </a:solidFill>
                  <a:latin typeface="微軟正黑體" charset="0"/>
                  <a:ea typeface="微軟正黑體" charset="0"/>
                  <a:cs typeface="微軟正黑體" charset="0"/>
                </a:rPr>
                <a:t>)</a:t>
              </a:r>
              <a:endParaRPr lang="en-US" altLang="zh-CN" sz="2400" dirty="0">
                <a:solidFill>
                  <a:srgbClr val="F1F7E9"/>
                </a:solidFill>
                <a:latin typeface="微軟正黑體" charset="0"/>
                <a:ea typeface="微軟正黑體" charset="0"/>
                <a:cs typeface="微軟正黑體" charset="0"/>
              </a:endParaRPr>
            </a:p>
          </p:txBody>
        </p:sp>
        <p:sp>
          <p:nvSpPr>
            <p:cNvPr id="54280" name="Rectangle 1032"/>
            <p:cNvSpPr>
              <a:spLocks noChangeArrowheads="1"/>
            </p:cNvSpPr>
            <p:nvPr/>
          </p:nvSpPr>
          <p:spPr bwMode="auto">
            <a:xfrm>
              <a:off x="2462" y="0"/>
              <a:ext cx="1404" cy="652"/>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eaLnBrk="0" fontAlgn="base" hangingPunct="0">
                <a:spcBef>
                  <a:spcPct val="0"/>
                </a:spcBef>
                <a:spcAft>
                  <a:spcPct val="0"/>
                </a:spcAft>
              </a:pPr>
              <a:r>
                <a:rPr lang="zh-CN" altLang="en-US" sz="2400" b="1" dirty="0">
                  <a:solidFill>
                    <a:srgbClr val="F1F7E9"/>
                  </a:solidFill>
                  <a:latin typeface="微軟正黑體" charset="0"/>
                  <a:ea typeface="微軟正黑體" charset="0"/>
                  <a:cs typeface="微軟正黑體" charset="0"/>
                </a:rPr>
                <a:t>新约时期</a:t>
              </a:r>
              <a:endParaRPr lang="en-US" altLang="zh-CN" sz="2400" b="1" dirty="0">
                <a:solidFill>
                  <a:srgbClr val="F1F7E9"/>
                </a:solidFill>
                <a:latin typeface="微軟正黑體" charset="0"/>
                <a:ea typeface="微軟正黑體" charset="0"/>
                <a:cs typeface="微軟正黑體" charset="0"/>
              </a:endParaRPr>
            </a:p>
            <a:p>
              <a:pPr algn="ctr" defTabSz="914400" eaLnBrk="0" fontAlgn="base" hangingPunct="0">
                <a:spcBef>
                  <a:spcPct val="0"/>
                </a:spcBef>
                <a:spcAft>
                  <a:spcPct val="0"/>
                </a:spcAft>
              </a:pPr>
              <a:r>
                <a:rPr lang="en-US" altLang="zh-CN" sz="2400" b="1" dirty="0">
                  <a:solidFill>
                    <a:srgbClr val="F1F7E9"/>
                  </a:solidFill>
                  <a:latin typeface="微軟正黑體" charset="0"/>
                  <a:ea typeface="微軟正黑體" charset="0"/>
                  <a:cs typeface="微軟正黑體" charset="0"/>
                </a:rPr>
                <a:t>(</a:t>
              </a:r>
              <a:r>
                <a:rPr lang="zh-CN" altLang="en-US" sz="2400" b="1" dirty="0">
                  <a:solidFill>
                    <a:srgbClr val="F1F7E9"/>
                  </a:solidFill>
                  <a:latin typeface="微軟正黑體" charset="0"/>
                  <a:ea typeface="微軟正黑體" charset="0"/>
                  <a:cs typeface="微軟正黑體" charset="0"/>
                </a:rPr>
                <a:t>从基督的死到今天</a:t>
              </a:r>
              <a:r>
                <a:rPr lang="en-US" altLang="zh-CN" sz="2400" b="1" dirty="0">
                  <a:solidFill>
                    <a:srgbClr val="F1F7E9"/>
                  </a:solidFill>
                  <a:latin typeface="微軟正黑體" charset="0"/>
                  <a:ea typeface="微軟正黑體" charset="0"/>
                  <a:cs typeface="微軟正黑體" charset="0"/>
                </a:rPr>
                <a:t>)</a:t>
              </a:r>
              <a:endParaRPr lang="en-US" altLang="zh-CN" sz="2400" dirty="0">
                <a:solidFill>
                  <a:srgbClr val="F1F7E9"/>
                </a:solidFill>
                <a:latin typeface="微軟正黑體" charset="0"/>
                <a:ea typeface="微軟正黑體" charset="0"/>
                <a:cs typeface="微軟正黑體" charset="0"/>
              </a:endParaRPr>
            </a:p>
          </p:txBody>
        </p:sp>
        <p:sp>
          <p:nvSpPr>
            <p:cNvPr id="54281" name="Rectangle 1033"/>
            <p:cNvSpPr>
              <a:spLocks noChangeArrowheads="1"/>
            </p:cNvSpPr>
            <p:nvPr/>
          </p:nvSpPr>
          <p:spPr bwMode="auto">
            <a:xfrm>
              <a:off x="43" y="652"/>
              <a:ext cx="907" cy="863"/>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b="1" i="1" dirty="0">
                  <a:solidFill>
                    <a:srgbClr val="F1F7E9"/>
                  </a:solidFill>
                  <a:latin typeface="微軟正黑體" charset="0"/>
                  <a:ea typeface="微軟正黑體" charset="0"/>
                  <a:cs typeface="微軟正黑體" charset="0"/>
                </a:rPr>
                <a:t>救赎的基础</a:t>
              </a:r>
              <a:endParaRPr lang="zh-CN" altLang="en-US" sz="2000" dirty="0">
                <a:solidFill>
                  <a:srgbClr val="F1F7E9"/>
                </a:solidFill>
                <a:latin typeface="微軟正黑體" charset="0"/>
                <a:ea typeface="微軟正黑體" charset="0"/>
                <a:cs typeface="微軟正黑體" charset="0"/>
              </a:endParaRPr>
            </a:p>
          </p:txBody>
        </p:sp>
        <p:sp>
          <p:nvSpPr>
            <p:cNvPr id="54282" name="Rectangle 1034"/>
            <p:cNvSpPr>
              <a:spLocks noChangeArrowheads="1"/>
            </p:cNvSpPr>
            <p:nvPr/>
          </p:nvSpPr>
          <p:spPr bwMode="auto">
            <a:xfrm>
              <a:off x="950" y="652"/>
              <a:ext cx="1512" cy="863"/>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dirty="0">
                  <a:solidFill>
                    <a:srgbClr val="F1F7E9"/>
                  </a:solidFill>
                  <a:latin typeface="微軟正黑體" charset="0"/>
                  <a:ea typeface="微軟正黑體" charset="0"/>
                  <a:cs typeface="微軟正黑體" charset="0"/>
                </a:rPr>
                <a:t>基督之死是上帝恩典的供应</a:t>
              </a:r>
              <a:endParaRPr lang="en-US" altLang="zh-CN" sz="2000" dirty="0">
                <a:solidFill>
                  <a:srgbClr val="F1F7E9"/>
                </a:solidFill>
                <a:latin typeface="微軟正黑體" charset="0"/>
                <a:ea typeface="微軟正黑體" charset="0"/>
                <a:cs typeface="微軟正黑體" charset="0"/>
              </a:endParaRPr>
            </a:p>
            <a:p>
              <a:pPr algn="ctr" defTabSz="914400" fontAlgn="base">
                <a:spcBef>
                  <a:spcPct val="0"/>
                </a:spcBef>
                <a:spcAft>
                  <a:spcPct val="0"/>
                </a:spcAft>
              </a:pPr>
              <a:r>
                <a:rPr lang="en-US" altLang="zh-CN" sz="2000" dirty="0">
                  <a:solidFill>
                    <a:srgbClr val="F1F7E9"/>
                  </a:solidFill>
                  <a:latin typeface="Arial Narrow" charset="0"/>
                  <a:ea typeface="SimSun" charset="0"/>
                  <a:cs typeface="SimSun" charset="0"/>
                </a:rPr>
                <a:t>(“</a:t>
              </a:r>
              <a:r>
                <a:rPr lang="zh-CN" altLang="en-US" sz="2000" dirty="0">
                  <a:solidFill>
                    <a:srgbClr val="F1F7E9"/>
                  </a:solidFill>
                  <a:latin typeface="微軟正黑體" charset="0"/>
                  <a:ea typeface="微軟正黑體" charset="0"/>
                  <a:cs typeface="微軟正黑體" charset="0"/>
                </a:rPr>
                <a:t>因血里有生命，所以能赎罪</a:t>
              </a:r>
              <a:r>
                <a:rPr lang="en-US" altLang="zh-CN" sz="2000" dirty="0">
                  <a:solidFill>
                    <a:srgbClr val="F1F7E9"/>
                  </a:solidFill>
                  <a:latin typeface="Arial Narrow" charset="0"/>
                  <a:ea typeface="SimSun" charset="0"/>
                  <a:cs typeface="SimSun" charset="0"/>
                </a:rPr>
                <a:t>,” </a:t>
              </a:r>
              <a:r>
                <a:rPr lang="zh-CN" altLang="en-US" sz="2000" dirty="0">
                  <a:solidFill>
                    <a:srgbClr val="F1F7E9"/>
                  </a:solidFill>
                  <a:latin typeface="微軟正黑體" charset="0"/>
                  <a:ea typeface="微軟正黑體" charset="0"/>
                  <a:cs typeface="微軟正黑體" charset="0"/>
                </a:rPr>
                <a:t>利</a:t>
              </a:r>
              <a:r>
                <a:rPr lang="zh-CN" altLang="en-US" sz="2000" dirty="0">
                  <a:solidFill>
                    <a:srgbClr val="F1F7E9"/>
                  </a:solidFill>
                  <a:latin typeface="Arial Narrow" charset="0"/>
                  <a:ea typeface="SimSun" charset="0"/>
                  <a:cs typeface="SimSun" charset="0"/>
                </a:rPr>
                <a:t> </a:t>
              </a:r>
              <a:r>
                <a:rPr lang="en-US" altLang="zh-CN" sz="2000" dirty="0">
                  <a:solidFill>
                    <a:srgbClr val="F1F7E9"/>
                  </a:solidFill>
                  <a:latin typeface="Arial Narrow" charset="0"/>
                  <a:ea typeface="SimSun" charset="0"/>
                  <a:cs typeface="SimSun" charset="0"/>
                </a:rPr>
                <a:t>17:11b)</a:t>
              </a:r>
            </a:p>
          </p:txBody>
        </p:sp>
        <p:sp>
          <p:nvSpPr>
            <p:cNvPr id="54283" name="Rectangle 1035"/>
            <p:cNvSpPr>
              <a:spLocks noChangeArrowheads="1"/>
            </p:cNvSpPr>
            <p:nvPr/>
          </p:nvSpPr>
          <p:spPr bwMode="auto">
            <a:xfrm>
              <a:off x="2462" y="652"/>
              <a:ext cx="1404" cy="863"/>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dirty="0">
                  <a:solidFill>
                    <a:srgbClr val="F1F7E9"/>
                  </a:solidFill>
                  <a:latin typeface="微軟正黑體" charset="0"/>
                  <a:ea typeface="微軟正黑體" charset="0"/>
                  <a:cs typeface="微軟正黑體" charset="0"/>
                </a:rPr>
                <a:t>基督之死是上帝恩典的供应</a:t>
              </a:r>
              <a:endParaRPr lang="en-US" altLang="zh-CN" sz="2000" dirty="0">
                <a:solidFill>
                  <a:srgbClr val="F1F7E9"/>
                </a:solidFill>
                <a:latin typeface="微軟正黑體" charset="0"/>
                <a:ea typeface="微軟正黑體" charset="0"/>
                <a:cs typeface="微軟正黑體" charset="0"/>
              </a:endParaRPr>
            </a:p>
            <a:p>
              <a:pPr algn="ctr" defTabSz="914400" fontAlgn="base">
                <a:spcBef>
                  <a:spcPct val="0"/>
                </a:spcBef>
                <a:spcAft>
                  <a:spcPct val="0"/>
                </a:spcAft>
              </a:pPr>
              <a:r>
                <a:rPr lang="zh-CN" altLang="en-US" sz="2000" dirty="0">
                  <a:solidFill>
                    <a:srgbClr val="F1F7E9"/>
                  </a:solidFill>
                  <a:latin typeface="Arial Narrow" charset="0"/>
                  <a:ea typeface="SimSun" charset="0"/>
                  <a:cs typeface="SimSun" charset="0"/>
                </a:rPr>
                <a:t> </a:t>
              </a:r>
              <a:r>
                <a:rPr lang="en-US" altLang="zh-CN" sz="2000" dirty="0">
                  <a:solidFill>
                    <a:srgbClr val="F1F7E9"/>
                  </a:solidFill>
                  <a:latin typeface="Arial Narrow" charset="0"/>
                  <a:ea typeface="SimSun" charset="0"/>
                  <a:cs typeface="SimSun" charset="0"/>
                </a:rPr>
                <a:t>(“</a:t>
              </a:r>
              <a:r>
                <a:rPr lang="zh-TW" altLang="en-US" sz="2000" dirty="0">
                  <a:solidFill>
                    <a:srgbClr val="F1F7E9"/>
                  </a:solidFill>
                  <a:latin typeface="微軟正黑體" charset="0"/>
                  <a:ea typeface="微軟正黑體" charset="0"/>
                  <a:cs typeface="微軟正黑體" charset="0"/>
                </a:rPr>
                <a:t>若不流血，罪就不得赦免  了</a:t>
              </a:r>
              <a:r>
                <a:rPr lang="en-US" altLang="zh-CN" sz="2000" dirty="0">
                  <a:solidFill>
                    <a:srgbClr val="F1F7E9"/>
                  </a:solidFill>
                  <a:latin typeface="Arial Narrow" charset="0"/>
                  <a:ea typeface="SimSun" charset="0"/>
                  <a:cs typeface="SimSun" charset="0"/>
                </a:rPr>
                <a:t>,” </a:t>
              </a:r>
              <a:r>
                <a:rPr lang="zh-CN" altLang="en-US" sz="2000" dirty="0">
                  <a:solidFill>
                    <a:srgbClr val="F1F7E9"/>
                  </a:solidFill>
                  <a:latin typeface="微軟正黑體" charset="0"/>
                  <a:ea typeface="微軟正黑體" charset="0"/>
                  <a:cs typeface="微軟正黑體" charset="0"/>
                </a:rPr>
                <a:t>来</a:t>
              </a:r>
              <a:r>
                <a:rPr lang="zh-CN" altLang="en-US" sz="2000" dirty="0">
                  <a:solidFill>
                    <a:srgbClr val="F1F7E9"/>
                  </a:solidFill>
                  <a:latin typeface="Arial Narrow" charset="0"/>
                  <a:ea typeface="SimSun" charset="0"/>
                  <a:cs typeface="SimSun" charset="0"/>
                </a:rPr>
                <a:t> </a:t>
              </a:r>
              <a:r>
                <a:rPr lang="en-US" altLang="zh-CN" sz="2000" dirty="0">
                  <a:solidFill>
                    <a:srgbClr val="F1F7E9"/>
                  </a:solidFill>
                  <a:latin typeface="Arial Narrow" charset="0"/>
                  <a:ea typeface="SimSun" charset="0"/>
                  <a:cs typeface="SimSun" charset="0"/>
                </a:rPr>
                <a:t>9:22)</a:t>
              </a:r>
            </a:p>
          </p:txBody>
        </p:sp>
        <p:sp>
          <p:nvSpPr>
            <p:cNvPr id="54284" name="Rectangle 1036"/>
            <p:cNvSpPr>
              <a:spLocks noChangeArrowheads="1"/>
            </p:cNvSpPr>
            <p:nvPr/>
          </p:nvSpPr>
          <p:spPr bwMode="auto">
            <a:xfrm>
              <a:off x="43" y="1515"/>
              <a:ext cx="907" cy="748"/>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b="1" i="1" dirty="0">
                  <a:solidFill>
                    <a:srgbClr val="F1F7E9"/>
                  </a:solidFill>
                  <a:latin typeface="微軟正黑體" charset="0"/>
                  <a:ea typeface="微軟正黑體" charset="0"/>
                  <a:cs typeface="微軟正黑體" charset="0"/>
                </a:rPr>
                <a:t>救赎的条件</a:t>
              </a:r>
              <a:endParaRPr lang="en-US" sz="2000" b="1" i="1" dirty="0">
                <a:solidFill>
                  <a:srgbClr val="F1F7E9"/>
                </a:solidFill>
                <a:latin typeface="微軟正黑體" charset="0"/>
                <a:ea typeface="微軟正黑體" charset="0"/>
                <a:cs typeface="微軟正黑體" charset="0"/>
              </a:endParaRPr>
            </a:p>
          </p:txBody>
        </p:sp>
        <p:sp>
          <p:nvSpPr>
            <p:cNvPr id="54285" name="Rectangle 1037"/>
            <p:cNvSpPr>
              <a:spLocks noChangeArrowheads="1"/>
            </p:cNvSpPr>
            <p:nvPr/>
          </p:nvSpPr>
          <p:spPr bwMode="auto">
            <a:xfrm>
              <a:off x="950" y="1515"/>
              <a:ext cx="1512" cy="748"/>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dirty="0">
                  <a:solidFill>
                    <a:srgbClr val="F1F7E9"/>
                  </a:solidFill>
                  <a:latin typeface="微軟正黑體" charset="0"/>
                  <a:ea typeface="微軟正黑體" charset="0"/>
                  <a:cs typeface="微軟正黑體" charset="0"/>
                </a:rPr>
                <a:t>信靠神所启示的供应</a:t>
              </a:r>
              <a:r>
                <a:rPr lang="en-US" sz="2000" dirty="0">
                  <a:solidFill>
                    <a:srgbClr val="F1F7E9"/>
                  </a:solidFill>
                  <a:latin typeface="微軟正黑體" charset="0"/>
                  <a:ea typeface="微軟正黑體" charset="0"/>
                  <a:cs typeface="微軟正黑體" charset="0"/>
                </a:rPr>
                <a:t>—</a:t>
              </a:r>
              <a:r>
                <a:rPr lang="zh-CN" altLang="en-US" sz="2000" dirty="0">
                  <a:solidFill>
                    <a:srgbClr val="F1F7E9"/>
                  </a:solidFill>
                  <a:latin typeface="微軟正黑體" charset="0"/>
                  <a:ea typeface="微軟正黑體" charset="0"/>
                  <a:cs typeface="微軟正黑體" charset="0"/>
                </a:rPr>
                <a:t>白白的</a:t>
              </a:r>
              <a:endParaRPr lang="en-US" altLang="zh-CN" sz="2000" dirty="0">
                <a:solidFill>
                  <a:srgbClr val="F1F7E9"/>
                </a:solidFill>
                <a:latin typeface="微軟正黑體" charset="0"/>
                <a:ea typeface="微軟正黑體" charset="0"/>
                <a:cs typeface="微軟正黑體" charset="0"/>
              </a:endParaRPr>
            </a:p>
            <a:p>
              <a:pPr algn="ctr" defTabSz="914400" fontAlgn="base">
                <a:spcBef>
                  <a:spcPct val="0"/>
                </a:spcBef>
                <a:spcAft>
                  <a:spcPct val="0"/>
                </a:spcAft>
              </a:pPr>
              <a:r>
                <a:rPr lang="zh-CN" altLang="en-US" sz="2000" dirty="0">
                  <a:solidFill>
                    <a:srgbClr val="F1F7E9"/>
                  </a:solidFill>
                  <a:latin typeface="微軟正黑體" charset="0"/>
                  <a:ea typeface="微軟正黑體" charset="0"/>
                  <a:cs typeface="微軟正黑體" charset="0"/>
                </a:rPr>
                <a:t>礼物</a:t>
              </a:r>
              <a:r>
                <a:rPr lang="zh-CN" altLang="en-US" sz="2000" dirty="0">
                  <a:solidFill>
                    <a:srgbClr val="F1F7E9"/>
                  </a:solidFill>
                  <a:latin typeface="Arial Narrow" charset="0"/>
                  <a:ea typeface="SimSun" charset="0"/>
                  <a:cs typeface="SimSun" charset="0"/>
                </a:rPr>
                <a:t> </a:t>
              </a:r>
              <a:r>
                <a:rPr lang="en-US" altLang="zh-CN" sz="2000" dirty="0">
                  <a:solidFill>
                    <a:srgbClr val="F1F7E9"/>
                  </a:solidFill>
                  <a:latin typeface="Arial Narrow" charset="0"/>
                  <a:ea typeface="SimSun" charset="0"/>
                  <a:cs typeface="SimSun" charset="0"/>
                </a:rPr>
                <a:t>(</a:t>
              </a:r>
              <a:r>
                <a:rPr lang="zh-CN" altLang="en-US" sz="2000" dirty="0">
                  <a:solidFill>
                    <a:srgbClr val="F1F7E9"/>
                  </a:solidFill>
                  <a:latin typeface="微軟正黑體" charset="0"/>
                  <a:ea typeface="微軟正黑體" charset="0"/>
                  <a:cs typeface="微軟正黑體" charset="0"/>
                </a:rPr>
                <a:t>诗</a:t>
              </a:r>
              <a:r>
                <a:rPr lang="zh-CN" altLang="en-US" sz="2000" dirty="0">
                  <a:solidFill>
                    <a:srgbClr val="F1F7E9"/>
                  </a:solidFill>
                  <a:latin typeface="Arial Narrow" charset="0"/>
                  <a:ea typeface="SimSun" charset="0"/>
                  <a:cs typeface="SimSun" charset="0"/>
                </a:rPr>
                <a:t> </a:t>
              </a:r>
              <a:r>
                <a:rPr lang="en-US" altLang="zh-CN" sz="2000" dirty="0">
                  <a:solidFill>
                    <a:srgbClr val="F1F7E9"/>
                  </a:solidFill>
                  <a:latin typeface="Arial Narrow" charset="0"/>
                  <a:ea typeface="SimSun" charset="0"/>
                  <a:cs typeface="SimSun" charset="0"/>
                </a:rPr>
                <a:t>51:16-17)</a:t>
              </a:r>
            </a:p>
          </p:txBody>
        </p:sp>
        <p:sp>
          <p:nvSpPr>
            <p:cNvPr id="54286" name="Rectangle 1038"/>
            <p:cNvSpPr>
              <a:spLocks noChangeArrowheads="1"/>
            </p:cNvSpPr>
            <p:nvPr/>
          </p:nvSpPr>
          <p:spPr bwMode="auto">
            <a:xfrm>
              <a:off x="2462" y="1515"/>
              <a:ext cx="1404" cy="748"/>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dirty="0">
                  <a:solidFill>
                    <a:srgbClr val="F1F7E9"/>
                  </a:solidFill>
                  <a:latin typeface="微軟正黑體" charset="0"/>
                  <a:ea typeface="微軟正黑體" charset="0"/>
                  <a:cs typeface="微軟正黑體" charset="0"/>
                </a:rPr>
                <a:t>信靠神所启示的供应</a:t>
              </a:r>
              <a:r>
                <a:rPr lang="en-US" sz="2000" dirty="0">
                  <a:solidFill>
                    <a:srgbClr val="F1F7E9"/>
                  </a:solidFill>
                  <a:latin typeface="微軟正黑體" charset="0"/>
                  <a:ea typeface="微軟正黑體" charset="0"/>
                  <a:cs typeface="微軟正黑體" charset="0"/>
                </a:rPr>
                <a:t>—</a:t>
              </a:r>
              <a:r>
                <a:rPr lang="zh-CN" altLang="en-US" sz="2000" dirty="0">
                  <a:solidFill>
                    <a:srgbClr val="F1F7E9"/>
                  </a:solidFill>
                  <a:latin typeface="微軟正黑體" charset="0"/>
                  <a:ea typeface="微軟正黑體" charset="0"/>
                  <a:cs typeface="微軟正黑體" charset="0"/>
                </a:rPr>
                <a:t>白白的</a:t>
              </a:r>
              <a:endParaRPr lang="en-US" altLang="zh-CN" sz="2000" dirty="0">
                <a:solidFill>
                  <a:srgbClr val="F1F7E9"/>
                </a:solidFill>
                <a:latin typeface="微軟正黑體" charset="0"/>
                <a:ea typeface="微軟正黑體" charset="0"/>
                <a:cs typeface="微軟正黑體" charset="0"/>
              </a:endParaRPr>
            </a:p>
            <a:p>
              <a:pPr algn="ctr" defTabSz="914400" fontAlgn="base">
                <a:spcBef>
                  <a:spcPct val="0"/>
                </a:spcBef>
                <a:spcAft>
                  <a:spcPct val="0"/>
                </a:spcAft>
              </a:pPr>
              <a:r>
                <a:rPr lang="zh-CN" altLang="en-US" sz="2000" dirty="0">
                  <a:solidFill>
                    <a:srgbClr val="F1F7E9"/>
                  </a:solidFill>
                  <a:latin typeface="微軟正黑體" charset="0"/>
                  <a:ea typeface="微軟正黑體" charset="0"/>
                  <a:cs typeface="微軟正黑體" charset="0"/>
                </a:rPr>
                <a:t>礼物</a:t>
              </a:r>
              <a:r>
                <a:rPr lang="en-US" altLang="zh-CN" sz="2000" dirty="0">
                  <a:solidFill>
                    <a:srgbClr val="F1F7E9"/>
                  </a:solidFill>
                  <a:latin typeface="Arial Narrow" charset="0"/>
                  <a:ea typeface="SimSun" charset="0"/>
                  <a:cs typeface="SimSun" charset="0"/>
                </a:rPr>
                <a:t>(</a:t>
              </a:r>
              <a:r>
                <a:rPr lang="zh-CN" altLang="en-US" sz="2000" dirty="0">
                  <a:solidFill>
                    <a:srgbClr val="F1F7E9"/>
                  </a:solidFill>
                  <a:latin typeface="微軟正黑體" charset="0"/>
                  <a:ea typeface="微軟正黑體" charset="0"/>
                  <a:cs typeface="微軟正黑體" charset="0"/>
                </a:rPr>
                <a:t>加</a:t>
              </a:r>
              <a:r>
                <a:rPr lang="zh-CN" altLang="en-US" sz="2000" dirty="0">
                  <a:solidFill>
                    <a:srgbClr val="F1F7E9"/>
                  </a:solidFill>
                  <a:latin typeface="Arial Narrow" charset="0"/>
                  <a:ea typeface="SimSun" charset="0"/>
                  <a:cs typeface="SimSun" charset="0"/>
                </a:rPr>
                <a:t> </a:t>
              </a:r>
              <a:r>
                <a:rPr lang="en-US" altLang="zh-CN" sz="2000" dirty="0">
                  <a:solidFill>
                    <a:srgbClr val="F1F7E9"/>
                  </a:solidFill>
                  <a:latin typeface="Arial Narrow" charset="0"/>
                  <a:ea typeface="SimSun" charset="0"/>
                  <a:cs typeface="SimSun" charset="0"/>
                </a:rPr>
                <a:t>2:16)</a:t>
              </a:r>
            </a:p>
          </p:txBody>
        </p:sp>
        <p:sp>
          <p:nvSpPr>
            <p:cNvPr id="54287" name="Rectangle 1039"/>
            <p:cNvSpPr>
              <a:spLocks noChangeArrowheads="1"/>
            </p:cNvSpPr>
            <p:nvPr/>
          </p:nvSpPr>
          <p:spPr bwMode="auto">
            <a:xfrm>
              <a:off x="43" y="2263"/>
              <a:ext cx="907" cy="748"/>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b="1" i="1" dirty="0">
                  <a:solidFill>
                    <a:srgbClr val="F1F7E9"/>
                  </a:solidFill>
                  <a:latin typeface="微軟正黑體" charset="0"/>
                  <a:ea typeface="微軟正黑體" charset="0"/>
                  <a:cs typeface="微軟正黑體" charset="0"/>
                </a:rPr>
                <a:t>救赎的最终内容</a:t>
              </a:r>
              <a:endParaRPr lang="en-US" sz="2000" b="1" i="1" dirty="0">
                <a:solidFill>
                  <a:srgbClr val="F1F7E9"/>
                </a:solidFill>
                <a:latin typeface="微軟正黑體" charset="0"/>
                <a:ea typeface="微軟正黑體" charset="0"/>
                <a:cs typeface="微軟正黑體" charset="0"/>
              </a:endParaRPr>
            </a:p>
          </p:txBody>
        </p:sp>
        <p:sp>
          <p:nvSpPr>
            <p:cNvPr id="54288" name="Rectangle 1040"/>
            <p:cNvSpPr>
              <a:spLocks noChangeArrowheads="1"/>
            </p:cNvSpPr>
            <p:nvPr/>
          </p:nvSpPr>
          <p:spPr bwMode="auto">
            <a:xfrm>
              <a:off x="950" y="2263"/>
              <a:ext cx="1512" cy="748"/>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dirty="0">
                  <a:solidFill>
                    <a:srgbClr val="F1F7E9"/>
                  </a:solidFill>
                  <a:latin typeface="微軟正黑體" charset="0"/>
                  <a:ea typeface="微軟正黑體" charset="0"/>
                  <a:cs typeface="微軟正黑體" charset="0"/>
                </a:rPr>
                <a:t>信靠的对象是神自己</a:t>
              </a:r>
              <a:r>
                <a:rPr lang="en-US" sz="2000" dirty="0">
                  <a:solidFill>
                    <a:srgbClr val="F1F7E9"/>
                  </a:solidFill>
                  <a:latin typeface="微軟正黑體" charset="0"/>
                  <a:ea typeface="微軟正黑體" charset="0"/>
                  <a:cs typeface="微軟正黑體" charset="0"/>
                </a:rPr>
                <a:t>—</a:t>
              </a:r>
            </a:p>
            <a:p>
              <a:pPr algn="ctr" defTabSz="914400" fontAlgn="base">
                <a:spcBef>
                  <a:spcPct val="0"/>
                </a:spcBef>
                <a:spcAft>
                  <a:spcPct val="0"/>
                </a:spcAft>
              </a:pPr>
              <a:r>
                <a:rPr lang="zh-CN" altLang="en-US" sz="2000" dirty="0">
                  <a:solidFill>
                    <a:srgbClr val="F1F7E9"/>
                  </a:solidFill>
                  <a:latin typeface="微軟正黑體" charset="0"/>
                  <a:ea typeface="微軟正黑體" charset="0"/>
                  <a:cs typeface="微軟正黑體" charset="0"/>
                </a:rPr>
                <a:t>先知劝告悔改，而不是献祭</a:t>
              </a:r>
              <a:endParaRPr lang="en-US" altLang="zh-CN" sz="2000" dirty="0">
                <a:solidFill>
                  <a:srgbClr val="F1F7E9"/>
                </a:solidFill>
                <a:latin typeface="微軟正黑體" charset="0"/>
                <a:ea typeface="微軟正黑體" charset="0"/>
                <a:cs typeface="微軟正黑體" charset="0"/>
              </a:endParaRPr>
            </a:p>
            <a:p>
              <a:pPr algn="ctr" defTabSz="914400" fontAlgn="base">
                <a:spcBef>
                  <a:spcPct val="0"/>
                </a:spcBef>
                <a:spcAft>
                  <a:spcPct val="0"/>
                </a:spcAft>
              </a:pPr>
              <a:r>
                <a:rPr lang="en-US" altLang="zh-CN" sz="2000" dirty="0">
                  <a:solidFill>
                    <a:srgbClr val="F1F7E9"/>
                  </a:solidFill>
                  <a:latin typeface="Arial Narrow" charset="0"/>
                  <a:ea typeface="SimSun" charset="0"/>
                  <a:cs typeface="SimSun" charset="0"/>
                </a:rPr>
                <a:t>(</a:t>
              </a:r>
              <a:r>
                <a:rPr lang="zh-CN" altLang="en-US" sz="2000" dirty="0">
                  <a:solidFill>
                    <a:srgbClr val="F1F7E9"/>
                  </a:solidFill>
                  <a:latin typeface="微軟正黑體" charset="0"/>
                  <a:ea typeface="微軟正黑體" charset="0"/>
                  <a:cs typeface="微軟正黑體" charset="0"/>
                </a:rPr>
                <a:t>耶</a:t>
              </a:r>
              <a:r>
                <a:rPr lang="zh-CN" altLang="en-US" sz="2000" dirty="0">
                  <a:solidFill>
                    <a:srgbClr val="F1F7E9"/>
                  </a:solidFill>
                  <a:latin typeface="Arial Narrow" charset="0"/>
                  <a:ea typeface="SimSun" charset="0"/>
                  <a:cs typeface="SimSun" charset="0"/>
                </a:rPr>
                <a:t> </a:t>
              </a:r>
              <a:r>
                <a:rPr lang="en-US" altLang="zh-CN" sz="2000" dirty="0">
                  <a:solidFill>
                    <a:srgbClr val="F1F7E9"/>
                  </a:solidFill>
                  <a:latin typeface="Arial Narrow" charset="0"/>
                  <a:ea typeface="SimSun" charset="0"/>
                  <a:cs typeface="SimSun" charset="0"/>
                </a:rPr>
                <a:t>3:12)</a:t>
              </a:r>
            </a:p>
          </p:txBody>
        </p:sp>
        <p:sp>
          <p:nvSpPr>
            <p:cNvPr id="54289" name="Rectangle 1041"/>
            <p:cNvSpPr>
              <a:spLocks noChangeArrowheads="1"/>
            </p:cNvSpPr>
            <p:nvPr/>
          </p:nvSpPr>
          <p:spPr bwMode="auto">
            <a:xfrm>
              <a:off x="2462" y="2263"/>
              <a:ext cx="1404" cy="748"/>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dirty="0">
                  <a:solidFill>
                    <a:srgbClr val="F1F7E9"/>
                  </a:solidFill>
                  <a:latin typeface="微軟正黑體" charset="0"/>
                  <a:ea typeface="微軟正黑體" charset="0"/>
                  <a:cs typeface="微軟正黑體" charset="0"/>
                </a:rPr>
                <a:t>信靠的对象是神自己</a:t>
              </a:r>
              <a:r>
                <a:rPr lang="en-US" sz="2000" dirty="0">
                  <a:solidFill>
                    <a:srgbClr val="F1F7E9"/>
                  </a:solidFill>
                  <a:latin typeface="微軟正黑體" charset="0"/>
                  <a:ea typeface="微軟正黑體" charset="0"/>
                  <a:cs typeface="微軟正黑體" charset="0"/>
                </a:rPr>
                <a:t>—</a:t>
              </a:r>
            </a:p>
            <a:p>
              <a:pPr algn="ctr" defTabSz="914400" fontAlgn="base">
                <a:spcBef>
                  <a:spcPct val="0"/>
                </a:spcBef>
                <a:spcAft>
                  <a:spcPct val="0"/>
                </a:spcAft>
              </a:pPr>
              <a:r>
                <a:rPr lang="zh-CN" altLang="en-US" sz="2000" dirty="0">
                  <a:solidFill>
                    <a:srgbClr val="F1F7E9"/>
                  </a:solidFill>
                  <a:latin typeface="微軟正黑體" charset="0"/>
                  <a:ea typeface="微軟正黑體" charset="0"/>
                  <a:cs typeface="微軟正黑體" charset="0"/>
                </a:rPr>
                <a:t>信心之人劝告对神的信靠</a:t>
              </a:r>
              <a:endParaRPr lang="en-US" altLang="zh-CN" sz="2000" dirty="0">
                <a:solidFill>
                  <a:srgbClr val="F1F7E9"/>
                </a:solidFill>
                <a:latin typeface="微軟正黑體" charset="0"/>
                <a:ea typeface="微軟正黑體" charset="0"/>
                <a:cs typeface="微軟正黑體" charset="0"/>
              </a:endParaRPr>
            </a:p>
            <a:p>
              <a:pPr algn="ctr" defTabSz="914400" fontAlgn="base">
                <a:spcBef>
                  <a:spcPct val="0"/>
                </a:spcBef>
                <a:spcAft>
                  <a:spcPct val="0"/>
                </a:spcAft>
              </a:pPr>
              <a:r>
                <a:rPr lang="en-US" altLang="zh-CN" sz="2000" dirty="0">
                  <a:solidFill>
                    <a:srgbClr val="F1F7E9"/>
                  </a:solidFill>
                  <a:latin typeface="Arial Narrow" charset="0"/>
                  <a:ea typeface="SimSun" charset="0"/>
                  <a:cs typeface="SimSun" charset="0"/>
                </a:rPr>
                <a:t>(</a:t>
              </a:r>
              <a:r>
                <a:rPr lang="zh-CN" altLang="en-US" sz="2000" dirty="0">
                  <a:solidFill>
                    <a:srgbClr val="F1F7E9"/>
                  </a:solidFill>
                  <a:latin typeface="微軟正黑體" charset="0"/>
                  <a:ea typeface="微軟正黑體" charset="0"/>
                  <a:cs typeface="微軟正黑體" charset="0"/>
                </a:rPr>
                <a:t>来</a:t>
              </a:r>
              <a:r>
                <a:rPr lang="zh-CN" altLang="en-US" sz="2000" dirty="0">
                  <a:solidFill>
                    <a:srgbClr val="F1F7E9"/>
                  </a:solidFill>
                  <a:latin typeface="Arial Narrow" charset="0"/>
                  <a:ea typeface="SimSun" charset="0"/>
                  <a:cs typeface="SimSun" charset="0"/>
                </a:rPr>
                <a:t> </a:t>
              </a:r>
              <a:r>
                <a:rPr lang="en-US" altLang="zh-CN" sz="2000" dirty="0">
                  <a:solidFill>
                    <a:srgbClr val="F1F7E9"/>
                  </a:solidFill>
                  <a:latin typeface="Arial Narrow" charset="0"/>
                  <a:ea typeface="SimSun" charset="0"/>
                  <a:cs typeface="SimSun" charset="0"/>
                </a:rPr>
                <a:t>11)</a:t>
              </a:r>
            </a:p>
          </p:txBody>
        </p:sp>
        <p:sp>
          <p:nvSpPr>
            <p:cNvPr id="54290" name="Rectangle 1042"/>
            <p:cNvSpPr>
              <a:spLocks noChangeArrowheads="1"/>
            </p:cNvSpPr>
            <p:nvPr/>
          </p:nvSpPr>
          <p:spPr bwMode="auto">
            <a:xfrm>
              <a:off x="43" y="3011"/>
              <a:ext cx="907" cy="978"/>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b="1" i="1" dirty="0">
                  <a:solidFill>
                    <a:srgbClr val="F1F7E9"/>
                  </a:solidFill>
                  <a:latin typeface="微軟正黑體" charset="0"/>
                  <a:ea typeface="微軟正黑體" charset="0"/>
                  <a:cs typeface="微軟正黑體" charset="0"/>
                </a:rPr>
                <a:t>救赎的特殊内容</a:t>
              </a:r>
              <a:endParaRPr lang="en-US" sz="2000" b="1" i="1" dirty="0">
                <a:solidFill>
                  <a:srgbClr val="F1F7E9"/>
                </a:solidFill>
                <a:latin typeface="微軟正黑體" charset="0"/>
                <a:ea typeface="微軟正黑體" charset="0"/>
                <a:cs typeface="微軟正黑體" charset="0"/>
              </a:endParaRPr>
            </a:p>
          </p:txBody>
        </p:sp>
        <p:sp>
          <p:nvSpPr>
            <p:cNvPr id="54291" name="Rectangle 1043"/>
            <p:cNvSpPr>
              <a:spLocks noChangeArrowheads="1"/>
            </p:cNvSpPr>
            <p:nvPr/>
          </p:nvSpPr>
          <p:spPr bwMode="auto">
            <a:xfrm>
              <a:off x="950" y="3011"/>
              <a:ext cx="1512" cy="978"/>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dirty="0">
                  <a:solidFill>
                    <a:srgbClr val="F1F7E9"/>
                  </a:solidFill>
                  <a:latin typeface="微軟正黑體" charset="0"/>
                  <a:ea typeface="微軟正黑體" charset="0"/>
                  <a:cs typeface="微軟正黑體" charset="0"/>
                </a:rPr>
                <a:t>信心的内容包含献祭</a:t>
              </a:r>
              <a:r>
                <a:rPr lang="en-US" sz="2000" dirty="0">
                  <a:solidFill>
                    <a:srgbClr val="F1F7E9"/>
                  </a:solidFill>
                  <a:latin typeface="微軟正黑體" charset="0"/>
                  <a:ea typeface="微軟正黑體" charset="0"/>
                  <a:cs typeface="微軟正黑體" charset="0"/>
                </a:rPr>
                <a:t> </a:t>
              </a:r>
              <a:r>
                <a:rPr lang="en-US" altLang="zh-CN" sz="2000" dirty="0">
                  <a:solidFill>
                    <a:srgbClr val="F1F7E9"/>
                  </a:solidFill>
                  <a:latin typeface="Arial Narrow" charset="0"/>
                  <a:ea typeface="SimSun" charset="0"/>
                  <a:cs typeface="SimSun" charset="0"/>
                </a:rPr>
                <a:t>和 </a:t>
              </a:r>
              <a:r>
                <a:rPr lang="zh-CN" altLang="en-US" sz="2000" dirty="0">
                  <a:solidFill>
                    <a:srgbClr val="F1F7E9"/>
                  </a:solidFill>
                  <a:latin typeface="微軟正黑體" charset="0"/>
                  <a:ea typeface="微軟正黑體" charset="0"/>
                  <a:cs typeface="微軟正黑體" charset="0"/>
                </a:rPr>
                <a:t>应许</a:t>
              </a:r>
              <a:r>
                <a:rPr lang="en-US" sz="2000" dirty="0">
                  <a:solidFill>
                    <a:srgbClr val="F1F7E9"/>
                  </a:solidFill>
                  <a:latin typeface="微軟正黑體" charset="0"/>
                  <a:ea typeface="微軟正黑體" charset="0"/>
                  <a:cs typeface="微軟正黑體" charset="0"/>
                </a:rPr>
                <a:t>: </a:t>
              </a:r>
              <a:r>
                <a:rPr lang="zh-CN" altLang="en-US" sz="2000" dirty="0">
                  <a:solidFill>
                    <a:srgbClr val="F1F7E9"/>
                  </a:solidFill>
                  <a:latin typeface="微軟正黑體" charset="0"/>
                  <a:ea typeface="微軟正黑體" charset="0"/>
                  <a:cs typeface="微軟正黑體" charset="0"/>
                </a:rPr>
                <a:t>动物</a:t>
              </a:r>
              <a:r>
                <a:rPr lang="zh-CN" altLang="en-US" sz="2000" dirty="0">
                  <a:solidFill>
                    <a:srgbClr val="F1F7E9"/>
                  </a:solidFill>
                  <a:latin typeface="Arial Narrow" charset="0"/>
                  <a:ea typeface="SimSun" charset="0"/>
                  <a:cs typeface="SimSun" charset="0"/>
                </a:rPr>
                <a:t> </a:t>
              </a:r>
              <a:r>
                <a:rPr lang="en-US" altLang="zh-CN" sz="2000" dirty="0">
                  <a:solidFill>
                    <a:srgbClr val="F1F7E9"/>
                  </a:solidFill>
                  <a:latin typeface="Arial Narrow" charset="0"/>
                  <a:ea typeface="SimSun" charset="0"/>
                  <a:cs typeface="SimSun" charset="0"/>
                </a:rPr>
                <a:t>(</a:t>
              </a:r>
              <a:r>
                <a:rPr lang="zh-CN" altLang="en-US" sz="2000" dirty="0">
                  <a:solidFill>
                    <a:srgbClr val="F1F7E9"/>
                  </a:solidFill>
                  <a:latin typeface="微軟正黑體" charset="0"/>
                  <a:ea typeface="微軟正黑體" charset="0"/>
                  <a:cs typeface="微軟正黑體" charset="0"/>
                </a:rPr>
                <a:t>创</a:t>
              </a:r>
              <a:r>
                <a:rPr lang="zh-CN" altLang="en-US" sz="2000" dirty="0">
                  <a:solidFill>
                    <a:srgbClr val="F1F7E9"/>
                  </a:solidFill>
                  <a:latin typeface="Arial Narrow" charset="0"/>
                  <a:ea typeface="SimSun" charset="0"/>
                  <a:cs typeface="SimSun" charset="0"/>
                </a:rPr>
                <a:t> </a:t>
              </a:r>
              <a:r>
                <a:rPr lang="en-US" altLang="zh-CN" sz="2000" dirty="0">
                  <a:solidFill>
                    <a:srgbClr val="F1F7E9"/>
                  </a:solidFill>
                  <a:latin typeface="Arial Narrow" charset="0"/>
                  <a:ea typeface="SimSun" charset="0"/>
                  <a:cs typeface="SimSun" charset="0"/>
                </a:rPr>
                <a:t>3:21), </a:t>
              </a:r>
              <a:r>
                <a:rPr lang="zh-CN" altLang="en-US" sz="2000" dirty="0">
                  <a:solidFill>
                    <a:srgbClr val="F1F7E9"/>
                  </a:solidFill>
                  <a:latin typeface="微軟正黑體" charset="0"/>
                  <a:ea typeface="微軟正黑體" charset="0"/>
                  <a:cs typeface="微軟正黑體" charset="0"/>
                </a:rPr>
                <a:t>亚伯的献祭</a:t>
              </a:r>
              <a:r>
                <a:rPr lang="en-US" sz="2000" dirty="0">
                  <a:solidFill>
                    <a:srgbClr val="F1F7E9"/>
                  </a:solidFill>
                  <a:latin typeface="微軟正黑體" charset="0"/>
                  <a:ea typeface="微軟正黑體" charset="0"/>
                  <a:cs typeface="微軟正黑體" charset="0"/>
                </a:rPr>
                <a:t> </a:t>
              </a:r>
              <a:r>
                <a:rPr lang="en-US" altLang="zh-CN" sz="2000" dirty="0">
                  <a:solidFill>
                    <a:srgbClr val="F1F7E9"/>
                  </a:solidFill>
                  <a:latin typeface="Arial Narrow" charset="0"/>
                  <a:ea typeface="SimSun" charset="0"/>
                  <a:cs typeface="SimSun" charset="0"/>
                </a:rPr>
                <a:t>(</a:t>
              </a:r>
              <a:r>
                <a:rPr lang="zh-CN" altLang="en-US" sz="2000" dirty="0">
                  <a:solidFill>
                    <a:srgbClr val="F1F7E9"/>
                  </a:solidFill>
                  <a:latin typeface="微軟正黑體" charset="0"/>
                  <a:ea typeface="微軟正黑體" charset="0"/>
                  <a:cs typeface="微軟正黑體" charset="0"/>
                </a:rPr>
                <a:t>创</a:t>
              </a:r>
              <a:r>
                <a:rPr lang="zh-CN" altLang="en-US" sz="2000" dirty="0">
                  <a:solidFill>
                    <a:srgbClr val="F1F7E9"/>
                  </a:solidFill>
                  <a:latin typeface="Arial Narrow" charset="0"/>
                  <a:ea typeface="SimSun" charset="0"/>
                  <a:cs typeface="SimSun" charset="0"/>
                </a:rPr>
                <a:t> </a:t>
              </a:r>
              <a:r>
                <a:rPr lang="en-US" altLang="zh-CN" sz="2000" dirty="0">
                  <a:solidFill>
                    <a:srgbClr val="F1F7E9"/>
                  </a:solidFill>
                  <a:latin typeface="Arial Narrow" charset="0"/>
                  <a:ea typeface="SimSun" charset="0"/>
                  <a:cs typeface="SimSun" charset="0"/>
                </a:rPr>
                <a:t>4:4), </a:t>
              </a:r>
              <a:r>
                <a:rPr lang="zh-CN" altLang="en-US" sz="2000" dirty="0">
                  <a:solidFill>
                    <a:srgbClr val="F1F7E9"/>
                  </a:solidFill>
                  <a:latin typeface="微軟正黑體" charset="0"/>
                  <a:ea typeface="微軟正黑體" charset="0"/>
                  <a:cs typeface="微軟正黑體" charset="0"/>
                </a:rPr>
                <a:t>亚伯拉罕的约</a:t>
              </a:r>
              <a:r>
                <a:rPr lang="zh-CN" altLang="en-US" sz="2000" dirty="0">
                  <a:solidFill>
                    <a:srgbClr val="F1F7E9"/>
                  </a:solidFill>
                  <a:latin typeface="Arial Narrow" charset="0"/>
                  <a:ea typeface="SimSun" charset="0"/>
                  <a:cs typeface="SimSun" charset="0"/>
                </a:rPr>
                <a:t> </a:t>
              </a:r>
              <a:r>
                <a:rPr lang="en-US" altLang="zh-CN" sz="2000" dirty="0">
                  <a:solidFill>
                    <a:srgbClr val="F1F7E9"/>
                  </a:solidFill>
                  <a:latin typeface="Arial Narrow" charset="0"/>
                  <a:ea typeface="SimSun" charset="0"/>
                  <a:cs typeface="SimSun" charset="0"/>
                </a:rPr>
                <a:t>(</a:t>
              </a:r>
              <a:r>
                <a:rPr lang="zh-CN" altLang="en-US" sz="2000" dirty="0">
                  <a:solidFill>
                    <a:srgbClr val="F1F7E9"/>
                  </a:solidFill>
                  <a:latin typeface="微軟正黑體" charset="0"/>
                  <a:ea typeface="微軟正黑體" charset="0"/>
                  <a:cs typeface="微軟正黑體" charset="0"/>
                </a:rPr>
                <a:t>创</a:t>
              </a:r>
              <a:r>
                <a:rPr lang="zh-CN" altLang="en-US" sz="2000" dirty="0">
                  <a:solidFill>
                    <a:srgbClr val="F1F7E9"/>
                  </a:solidFill>
                  <a:latin typeface="Arial Narrow" charset="0"/>
                  <a:ea typeface="SimSun" charset="0"/>
                  <a:cs typeface="SimSun" charset="0"/>
                </a:rPr>
                <a:t> </a:t>
              </a:r>
              <a:r>
                <a:rPr lang="en-US" altLang="zh-CN" sz="2000" dirty="0">
                  <a:solidFill>
                    <a:srgbClr val="F1F7E9"/>
                  </a:solidFill>
                  <a:latin typeface="Arial Narrow" charset="0"/>
                  <a:ea typeface="SimSun" charset="0"/>
                  <a:cs typeface="SimSun" charset="0"/>
                </a:rPr>
                <a:t>15)</a:t>
              </a:r>
            </a:p>
          </p:txBody>
        </p:sp>
        <p:sp>
          <p:nvSpPr>
            <p:cNvPr id="54292" name="Rectangle 1044"/>
            <p:cNvSpPr>
              <a:spLocks noChangeArrowheads="1"/>
            </p:cNvSpPr>
            <p:nvPr/>
          </p:nvSpPr>
          <p:spPr bwMode="auto">
            <a:xfrm>
              <a:off x="2462" y="3011"/>
              <a:ext cx="1404" cy="978"/>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dirty="0">
                  <a:solidFill>
                    <a:srgbClr val="F1F7E9"/>
                  </a:solidFill>
                  <a:latin typeface="微軟正黑體" charset="0"/>
                  <a:ea typeface="微軟正黑體" charset="0"/>
                  <a:cs typeface="微軟正黑體" charset="0"/>
                </a:rPr>
                <a:t>信心的新内容是基督所流的血</a:t>
              </a:r>
              <a:r>
                <a:rPr lang="zh-CN" altLang="en-US" sz="2000" dirty="0">
                  <a:solidFill>
                    <a:srgbClr val="F1F7E9"/>
                  </a:solidFill>
                  <a:latin typeface="Arial Narrow" charset="0"/>
                  <a:ea typeface="SimSun" charset="0"/>
                  <a:cs typeface="SimSun" charset="0"/>
                </a:rPr>
                <a:t> </a:t>
              </a:r>
              <a:r>
                <a:rPr lang="en-US" altLang="zh-CN" sz="2000" dirty="0">
                  <a:solidFill>
                    <a:srgbClr val="F1F7E9"/>
                  </a:solidFill>
                  <a:latin typeface="Arial Narrow" charset="0"/>
                  <a:ea typeface="SimSun" charset="0"/>
                  <a:cs typeface="SimSun" charset="0"/>
                </a:rPr>
                <a:t>(</a:t>
              </a:r>
              <a:r>
                <a:rPr lang="zh-CN" altLang="en-US" sz="2000" dirty="0">
                  <a:solidFill>
                    <a:srgbClr val="F1F7E9"/>
                  </a:solidFill>
                  <a:latin typeface="微軟正黑體" charset="0"/>
                  <a:ea typeface="微軟正黑體" charset="0"/>
                  <a:cs typeface="微軟正黑體" charset="0"/>
                </a:rPr>
                <a:t>彼前</a:t>
              </a:r>
              <a:r>
                <a:rPr lang="zh-CN" altLang="en-US" sz="2000" dirty="0">
                  <a:solidFill>
                    <a:srgbClr val="F1F7E9"/>
                  </a:solidFill>
                  <a:latin typeface="Arial Narrow" charset="0"/>
                  <a:ea typeface="SimSun" charset="0"/>
                  <a:cs typeface="SimSun" charset="0"/>
                </a:rPr>
                <a:t> </a:t>
              </a:r>
              <a:r>
                <a:rPr lang="en-US" altLang="zh-CN" sz="2000" dirty="0">
                  <a:solidFill>
                    <a:srgbClr val="F1F7E9"/>
                  </a:solidFill>
                  <a:latin typeface="Arial Narrow" charset="0"/>
                  <a:ea typeface="SimSun" charset="0"/>
                  <a:cs typeface="SimSun" charset="0"/>
                </a:rPr>
                <a:t>1:18-21) </a:t>
              </a:r>
              <a:r>
                <a:rPr lang="zh-CN" altLang="en-US" sz="2000" dirty="0">
                  <a:solidFill>
                    <a:srgbClr val="F1F7E9"/>
                  </a:solidFill>
                  <a:latin typeface="微軟正黑體" charset="0"/>
                  <a:ea typeface="微軟正黑體" charset="0"/>
                  <a:cs typeface="微軟正黑體" charset="0"/>
                </a:rPr>
                <a:t>将罪除去</a:t>
              </a:r>
              <a:r>
                <a:rPr lang="zh-CN" altLang="en-US" sz="2000" dirty="0">
                  <a:solidFill>
                    <a:srgbClr val="F1F7E9"/>
                  </a:solidFill>
                  <a:latin typeface="Arial Narrow" charset="0"/>
                  <a:ea typeface="SimSun" charset="0"/>
                  <a:cs typeface="SimSun" charset="0"/>
                </a:rPr>
                <a:t> </a:t>
              </a:r>
              <a:r>
                <a:rPr lang="en-US" altLang="zh-CN" sz="2000" dirty="0">
                  <a:solidFill>
                    <a:srgbClr val="F1F7E9"/>
                  </a:solidFill>
                  <a:latin typeface="Arial Narrow" charset="0"/>
                  <a:ea typeface="SimSun" charset="0"/>
                  <a:cs typeface="SimSun" charset="0"/>
                </a:rPr>
                <a:t>(</a:t>
              </a:r>
              <a:r>
                <a:rPr lang="zh-CN" altLang="en-US" sz="2000" dirty="0">
                  <a:solidFill>
                    <a:srgbClr val="F1F7E9"/>
                  </a:solidFill>
                  <a:latin typeface="微軟正黑體" charset="0"/>
                  <a:ea typeface="微軟正黑體" charset="0"/>
                  <a:cs typeface="微軟正黑體" charset="0"/>
                </a:rPr>
                <a:t>旧约的献祭仅仅覆盖了罪</a:t>
              </a:r>
              <a:r>
                <a:rPr lang="en-US" altLang="zh-CN" sz="2000" dirty="0">
                  <a:solidFill>
                    <a:srgbClr val="F1F7E9"/>
                  </a:solidFill>
                  <a:latin typeface="Arial Narrow" charset="0"/>
                  <a:ea typeface="SimSun" charset="0"/>
                  <a:cs typeface="SimSun" charset="0"/>
                </a:rPr>
                <a:t>)</a:t>
              </a:r>
            </a:p>
          </p:txBody>
        </p:sp>
        <p:sp>
          <p:nvSpPr>
            <p:cNvPr id="54293" name="Rectangle 1045"/>
            <p:cNvSpPr>
              <a:spLocks noChangeArrowheads="1"/>
            </p:cNvSpPr>
            <p:nvPr/>
          </p:nvSpPr>
          <p:spPr bwMode="auto">
            <a:xfrm>
              <a:off x="43" y="3989"/>
              <a:ext cx="907" cy="633"/>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b="1" i="1" dirty="0">
                  <a:solidFill>
                    <a:srgbClr val="F1F7E9"/>
                  </a:solidFill>
                  <a:latin typeface="微軟正黑體" charset="0"/>
                  <a:ea typeface="微軟正黑體" charset="0"/>
                  <a:cs typeface="微軟正黑體" charset="0"/>
                </a:rPr>
                <a:t>信徒得救的表现</a:t>
              </a:r>
              <a:endParaRPr lang="en-US" sz="2000" b="1" i="1" dirty="0">
                <a:solidFill>
                  <a:srgbClr val="F1F7E9"/>
                </a:solidFill>
                <a:latin typeface="微軟正黑體" charset="0"/>
                <a:ea typeface="微軟正黑體" charset="0"/>
                <a:cs typeface="微軟正黑體" charset="0"/>
              </a:endParaRPr>
            </a:p>
          </p:txBody>
        </p:sp>
        <p:sp>
          <p:nvSpPr>
            <p:cNvPr id="54294" name="Rectangle 1046"/>
            <p:cNvSpPr>
              <a:spLocks noChangeArrowheads="1"/>
            </p:cNvSpPr>
            <p:nvPr/>
          </p:nvSpPr>
          <p:spPr bwMode="auto">
            <a:xfrm>
              <a:off x="950" y="3989"/>
              <a:ext cx="1512" cy="633"/>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dirty="0">
                  <a:solidFill>
                    <a:srgbClr val="F1F7E9"/>
                  </a:solidFill>
                  <a:latin typeface="微軟正黑體" charset="0"/>
                  <a:ea typeface="微軟正黑體" charset="0"/>
                  <a:cs typeface="微軟正黑體" charset="0"/>
                </a:rPr>
                <a:t>遵守道德律法，动物献祭，摩西律法</a:t>
              </a:r>
              <a:r>
                <a:rPr lang="zh-CN" altLang="en-US" sz="2000" dirty="0">
                  <a:solidFill>
                    <a:srgbClr val="F1F7E9"/>
                  </a:solidFill>
                  <a:latin typeface="Arial Narrow" charset="0"/>
                  <a:ea typeface="SimSun" charset="0"/>
                  <a:cs typeface="SimSun" charset="0"/>
                </a:rPr>
                <a:t> </a:t>
              </a:r>
              <a:r>
                <a:rPr lang="en-US" altLang="zh-CN" sz="2000" dirty="0">
                  <a:solidFill>
                    <a:srgbClr val="F1F7E9"/>
                  </a:solidFill>
                  <a:latin typeface="Arial Narrow" charset="0"/>
                  <a:ea typeface="SimSun" charset="0"/>
                  <a:cs typeface="SimSun" charset="0"/>
                </a:rPr>
                <a:t>(</a:t>
              </a:r>
              <a:r>
                <a:rPr lang="zh-CN" altLang="en-US" sz="2000" dirty="0">
                  <a:solidFill>
                    <a:srgbClr val="F1F7E9"/>
                  </a:solidFill>
                  <a:latin typeface="微軟正黑體" charset="0"/>
                  <a:ea typeface="微軟正黑體" charset="0"/>
                  <a:cs typeface="微軟正黑體" charset="0"/>
                </a:rPr>
                <a:t>民法和礼仪</a:t>
              </a:r>
              <a:r>
                <a:rPr lang="en-US" altLang="zh-CN" sz="2000" dirty="0">
                  <a:solidFill>
                    <a:srgbClr val="F1F7E9"/>
                  </a:solidFill>
                  <a:latin typeface="Arial Narrow" charset="0"/>
                  <a:ea typeface="SimSun" charset="0"/>
                  <a:cs typeface="SimSun" charset="0"/>
                </a:rPr>
                <a:t>)</a:t>
              </a:r>
            </a:p>
          </p:txBody>
        </p:sp>
        <p:sp>
          <p:nvSpPr>
            <p:cNvPr id="54295" name="Rectangle 1047"/>
            <p:cNvSpPr>
              <a:spLocks noChangeArrowheads="1"/>
            </p:cNvSpPr>
            <p:nvPr/>
          </p:nvSpPr>
          <p:spPr bwMode="auto">
            <a:xfrm>
              <a:off x="2462" y="3989"/>
              <a:ext cx="1404" cy="633"/>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dirty="0">
                  <a:solidFill>
                    <a:srgbClr val="F1F7E9"/>
                  </a:solidFill>
                  <a:latin typeface="微軟正黑體" charset="0"/>
                  <a:ea typeface="微軟正黑體" charset="0"/>
                  <a:cs typeface="微軟正黑體" charset="0"/>
                </a:rPr>
                <a:t>遵守道德律法，守圣餐，洗礼等。因着圣灵的工作</a:t>
              </a:r>
              <a:r>
                <a:rPr lang="en-US" sz="2000" dirty="0">
                  <a:solidFill>
                    <a:srgbClr val="F1F7E9"/>
                  </a:solidFill>
                  <a:latin typeface="微軟正黑體" charset="0"/>
                  <a:ea typeface="微軟正黑體" charset="0"/>
                  <a:cs typeface="微軟正黑體" charset="0"/>
                </a:rPr>
                <a:t> </a:t>
              </a:r>
              <a:r>
                <a:rPr lang="en-US" altLang="zh-CN" sz="2000" dirty="0">
                  <a:solidFill>
                    <a:srgbClr val="F1F7E9"/>
                  </a:solidFill>
                  <a:latin typeface="Arial Narrow" charset="0"/>
                  <a:ea typeface="SimSun" charset="0"/>
                  <a:cs typeface="SimSun" charset="0"/>
                </a:rPr>
                <a:t>(</a:t>
              </a:r>
              <a:r>
                <a:rPr lang="zh-CN" altLang="en-US" sz="2000" dirty="0">
                  <a:solidFill>
                    <a:srgbClr val="F1F7E9"/>
                  </a:solidFill>
                  <a:latin typeface="微軟正黑體" charset="0"/>
                  <a:ea typeface="微軟正黑體" charset="0"/>
                  <a:cs typeface="微軟正黑體" charset="0"/>
                </a:rPr>
                <a:t>罗</a:t>
              </a:r>
              <a:r>
                <a:rPr lang="zh-CN" altLang="en-US" sz="2000" dirty="0">
                  <a:solidFill>
                    <a:srgbClr val="F1F7E9"/>
                  </a:solidFill>
                  <a:latin typeface="Arial Narrow" charset="0"/>
                  <a:ea typeface="SimSun" charset="0"/>
                  <a:cs typeface="SimSun" charset="0"/>
                </a:rPr>
                <a:t> </a:t>
              </a:r>
              <a:r>
                <a:rPr lang="en-US" altLang="zh-CN" sz="2000" dirty="0">
                  <a:solidFill>
                    <a:srgbClr val="F1F7E9"/>
                  </a:solidFill>
                  <a:latin typeface="Arial Narrow" charset="0"/>
                  <a:ea typeface="SimSun" charset="0"/>
                  <a:cs typeface="SimSun" charset="0"/>
                </a:rPr>
                <a:t>8:9)</a:t>
              </a:r>
            </a:p>
          </p:txBody>
        </p:sp>
      </p:grpSp>
      <p:sp>
        <p:nvSpPr>
          <p:cNvPr id="24" name="Rectangle 25"/>
          <p:cNvSpPr>
            <a:spLocks noChangeArrowheads="1"/>
          </p:cNvSpPr>
          <p:nvPr/>
        </p:nvSpPr>
        <p:spPr bwMode="auto">
          <a:xfrm>
            <a:off x="0" y="3657600"/>
            <a:ext cx="9296400" cy="3200400"/>
          </a:xfrm>
          <a:prstGeom prst="rect">
            <a:avLst/>
          </a:prstGeom>
          <a:solidFill>
            <a:srgbClr val="000000"/>
          </a:solidFill>
          <a:ln w="9525">
            <a:noFill/>
            <a:miter lim="800000"/>
            <a:headEnd/>
            <a:tailEnd/>
          </a:ln>
          <a:effectLst/>
        </p:spPr>
        <p:txBody>
          <a:bodyPr wrap="none" anchor="ctr"/>
          <a:lstStyle>
            <a:lvl1pPr eaLnBrk="0" hangingPunct="0">
              <a:defRPr sz="3200">
                <a:solidFill>
                  <a:schemeClr val="tx1"/>
                </a:solidFill>
                <a:latin typeface="Arial" pitchFamily="34" charset="0"/>
                <a:ea typeface="MS PGothic" pitchFamily="34" charset="-128"/>
              </a:defRPr>
            </a:lvl1pPr>
            <a:lvl2pPr marL="742950" indent="-285750" eaLnBrk="0" hangingPunct="0">
              <a:defRPr sz="3200">
                <a:solidFill>
                  <a:schemeClr val="tx1"/>
                </a:solidFill>
                <a:latin typeface="Arial" pitchFamily="34" charset="0"/>
                <a:ea typeface="MS PGothic" pitchFamily="34" charset="-128"/>
              </a:defRPr>
            </a:lvl2pPr>
            <a:lvl3pPr marL="1143000" indent="-228600" eaLnBrk="0" hangingPunct="0">
              <a:defRPr sz="3200">
                <a:solidFill>
                  <a:schemeClr val="tx1"/>
                </a:solidFill>
                <a:latin typeface="Arial" pitchFamily="34" charset="0"/>
                <a:ea typeface="MS PGothic" pitchFamily="34" charset="-128"/>
              </a:defRPr>
            </a:lvl3pPr>
            <a:lvl4pPr marL="1600200" indent="-228600" eaLnBrk="0" hangingPunct="0">
              <a:defRPr sz="3200">
                <a:solidFill>
                  <a:schemeClr val="tx1"/>
                </a:solidFill>
                <a:latin typeface="Arial" pitchFamily="34" charset="0"/>
                <a:ea typeface="MS PGothic" pitchFamily="34" charset="-128"/>
              </a:defRPr>
            </a:lvl4pPr>
            <a:lvl5pPr marL="2057400" indent="-228600" eaLnBrk="0" hangingPunct="0">
              <a:defRPr sz="32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defTabSz="914400" eaLnBrk="1" fontAlgn="base" hangingPunct="1">
              <a:spcBef>
                <a:spcPct val="20000"/>
              </a:spcBef>
              <a:spcAft>
                <a:spcPct val="0"/>
              </a:spcAft>
              <a:buClr>
                <a:srgbClr val="808000"/>
              </a:buClr>
              <a:buFont typeface="Wingdings" pitchFamily="2" charset="2"/>
              <a:buNone/>
            </a:pPr>
            <a:endParaRPr lang="en-US" altLang="en-US">
              <a:solidFill>
                <a:srgbClr val="003300"/>
              </a:solidFill>
              <a:effectLst>
                <a:outerShdw blurRad="38100" dist="38100" dir="2700000" algn="tl">
                  <a:srgbClr val="FFFFFF"/>
                </a:outerShdw>
              </a:effectLst>
              <a:cs typeface="Arial" pitchFamily="34" charset="0"/>
            </a:endParaRPr>
          </a:p>
        </p:txBody>
      </p:sp>
      <p:sp>
        <p:nvSpPr>
          <p:cNvPr id="25" name="Rectangle 26"/>
          <p:cNvSpPr>
            <a:spLocks noChangeArrowheads="1"/>
          </p:cNvSpPr>
          <p:nvPr/>
        </p:nvSpPr>
        <p:spPr bwMode="auto">
          <a:xfrm>
            <a:off x="0" y="4705337"/>
            <a:ext cx="9296400" cy="2209800"/>
          </a:xfrm>
          <a:prstGeom prst="rect">
            <a:avLst/>
          </a:prstGeom>
          <a:solidFill>
            <a:srgbClr val="000000"/>
          </a:solidFill>
          <a:ln w="9525">
            <a:noFill/>
            <a:miter lim="800000"/>
            <a:headEnd/>
            <a:tailEnd/>
          </a:ln>
          <a:effectLst/>
        </p:spPr>
        <p:txBody>
          <a:bodyPr wrap="none" anchor="ctr"/>
          <a:lstStyle>
            <a:lvl1pPr eaLnBrk="0" hangingPunct="0">
              <a:defRPr sz="3200">
                <a:solidFill>
                  <a:schemeClr val="tx1"/>
                </a:solidFill>
                <a:latin typeface="Arial" pitchFamily="34" charset="0"/>
                <a:ea typeface="MS PGothic" pitchFamily="34" charset="-128"/>
              </a:defRPr>
            </a:lvl1pPr>
            <a:lvl2pPr marL="742950" indent="-285750" eaLnBrk="0" hangingPunct="0">
              <a:defRPr sz="3200">
                <a:solidFill>
                  <a:schemeClr val="tx1"/>
                </a:solidFill>
                <a:latin typeface="Arial" pitchFamily="34" charset="0"/>
                <a:ea typeface="MS PGothic" pitchFamily="34" charset="-128"/>
              </a:defRPr>
            </a:lvl2pPr>
            <a:lvl3pPr marL="1143000" indent="-228600" eaLnBrk="0" hangingPunct="0">
              <a:defRPr sz="3200">
                <a:solidFill>
                  <a:schemeClr val="tx1"/>
                </a:solidFill>
                <a:latin typeface="Arial" pitchFamily="34" charset="0"/>
                <a:ea typeface="MS PGothic" pitchFamily="34" charset="-128"/>
              </a:defRPr>
            </a:lvl3pPr>
            <a:lvl4pPr marL="1600200" indent="-228600" eaLnBrk="0" hangingPunct="0">
              <a:defRPr sz="3200">
                <a:solidFill>
                  <a:schemeClr val="tx1"/>
                </a:solidFill>
                <a:latin typeface="Arial" pitchFamily="34" charset="0"/>
                <a:ea typeface="MS PGothic" pitchFamily="34" charset="-128"/>
              </a:defRPr>
            </a:lvl4pPr>
            <a:lvl5pPr marL="2057400" indent="-228600" eaLnBrk="0" hangingPunct="0">
              <a:defRPr sz="32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defTabSz="914400" eaLnBrk="1" fontAlgn="base" hangingPunct="1">
              <a:spcBef>
                <a:spcPct val="20000"/>
              </a:spcBef>
              <a:spcAft>
                <a:spcPct val="0"/>
              </a:spcAft>
              <a:buClr>
                <a:srgbClr val="808000"/>
              </a:buClr>
              <a:buFont typeface="Wingdings" pitchFamily="2" charset="2"/>
              <a:buNone/>
            </a:pPr>
            <a:endParaRPr lang="en-US" altLang="en-US">
              <a:solidFill>
                <a:srgbClr val="003300"/>
              </a:solidFill>
              <a:effectLst>
                <a:outerShdw blurRad="38100" dist="38100" dir="2700000" algn="tl">
                  <a:srgbClr val="FFFFFF"/>
                </a:outerShdw>
              </a:effectLst>
              <a:cs typeface="Arial" pitchFamily="34" charset="0"/>
            </a:endParaRPr>
          </a:p>
        </p:txBody>
      </p:sp>
      <p:sp>
        <p:nvSpPr>
          <p:cNvPr id="26" name="Rectangle 27"/>
          <p:cNvSpPr>
            <a:spLocks noChangeArrowheads="1"/>
          </p:cNvSpPr>
          <p:nvPr/>
        </p:nvSpPr>
        <p:spPr bwMode="auto">
          <a:xfrm>
            <a:off x="0" y="6000737"/>
            <a:ext cx="9296400" cy="914400"/>
          </a:xfrm>
          <a:prstGeom prst="rect">
            <a:avLst/>
          </a:prstGeom>
          <a:solidFill>
            <a:srgbClr val="000000"/>
          </a:solidFill>
          <a:ln w="9525">
            <a:noFill/>
            <a:miter lim="800000"/>
            <a:headEnd/>
            <a:tailEnd/>
          </a:ln>
          <a:effectLst/>
        </p:spPr>
        <p:txBody>
          <a:bodyPr wrap="none" anchor="ctr"/>
          <a:lstStyle>
            <a:lvl1pPr eaLnBrk="0" hangingPunct="0">
              <a:defRPr sz="3200">
                <a:solidFill>
                  <a:schemeClr val="tx1"/>
                </a:solidFill>
                <a:latin typeface="Arial" pitchFamily="34" charset="0"/>
                <a:ea typeface="MS PGothic" pitchFamily="34" charset="-128"/>
              </a:defRPr>
            </a:lvl1pPr>
            <a:lvl2pPr marL="742950" indent="-285750" eaLnBrk="0" hangingPunct="0">
              <a:defRPr sz="3200">
                <a:solidFill>
                  <a:schemeClr val="tx1"/>
                </a:solidFill>
                <a:latin typeface="Arial" pitchFamily="34" charset="0"/>
                <a:ea typeface="MS PGothic" pitchFamily="34" charset="-128"/>
              </a:defRPr>
            </a:lvl2pPr>
            <a:lvl3pPr marL="1143000" indent="-228600" eaLnBrk="0" hangingPunct="0">
              <a:defRPr sz="3200">
                <a:solidFill>
                  <a:schemeClr val="tx1"/>
                </a:solidFill>
                <a:latin typeface="Arial" pitchFamily="34" charset="0"/>
                <a:ea typeface="MS PGothic" pitchFamily="34" charset="-128"/>
              </a:defRPr>
            </a:lvl3pPr>
            <a:lvl4pPr marL="1600200" indent="-228600" eaLnBrk="0" hangingPunct="0">
              <a:defRPr sz="3200">
                <a:solidFill>
                  <a:schemeClr val="tx1"/>
                </a:solidFill>
                <a:latin typeface="Arial" pitchFamily="34" charset="0"/>
                <a:ea typeface="MS PGothic" pitchFamily="34" charset="-128"/>
              </a:defRPr>
            </a:lvl4pPr>
            <a:lvl5pPr marL="2057400" indent="-228600" eaLnBrk="0" hangingPunct="0">
              <a:defRPr sz="32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defTabSz="914400" eaLnBrk="1" fontAlgn="base" hangingPunct="1">
              <a:spcBef>
                <a:spcPct val="20000"/>
              </a:spcBef>
              <a:spcAft>
                <a:spcPct val="0"/>
              </a:spcAft>
              <a:buClr>
                <a:srgbClr val="808000"/>
              </a:buClr>
              <a:buFont typeface="Wingdings" pitchFamily="2" charset="2"/>
              <a:buNone/>
            </a:pPr>
            <a:endParaRPr lang="en-US" altLang="en-US">
              <a:solidFill>
                <a:srgbClr val="003300"/>
              </a:solidFill>
              <a:effectLst>
                <a:outerShdw blurRad="38100" dist="38100" dir="2700000" algn="tl">
                  <a:srgbClr val="FFFFFF"/>
                </a:outerShdw>
              </a:effectLst>
              <a:cs typeface="Arial" pitchFamily="34" charset="0"/>
            </a:endParaRPr>
          </a:p>
        </p:txBody>
      </p:sp>
    </p:spTree>
    <p:extLst>
      <p:ext uri="{BB962C8B-B14F-4D97-AF65-F5344CB8AC3E}">
        <p14:creationId xmlns:p14="http://schemas.microsoft.com/office/powerpoint/2010/main" val="1825665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5298" name="Picture 8" descr="Temple Alta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3025"/>
            <a:ext cx="9144000"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title"/>
          </p:nvPr>
        </p:nvSpPr>
        <p:spPr>
          <a:xfrm>
            <a:off x="685800" y="-274638"/>
            <a:ext cx="7772400" cy="1143001"/>
          </a:xfrm>
          <a:effectLst>
            <a:outerShdw blurRad="63500" dist="38099" dir="2700000" algn="ctr" rotWithShape="0">
              <a:schemeClr val="accent2">
                <a:alpha val="74997"/>
              </a:schemeClr>
            </a:outerShdw>
          </a:effectLst>
        </p:spPr>
        <p:txBody>
          <a:bodyPr/>
          <a:lstStyle/>
          <a:p>
            <a:r>
              <a:rPr lang="zh-CN" altLang="en-US" b="1" dirty="0">
                <a:solidFill>
                  <a:schemeClr val="bg2"/>
                </a:solidFill>
                <a:latin typeface="DFKai-SB" charset="0"/>
                <a:ea typeface="DFKai-SB" charset="0"/>
                <a:cs typeface="DFKai-SB" charset="0"/>
              </a:rPr>
              <a:t>总而言之</a:t>
            </a:r>
          </a:p>
        </p:txBody>
      </p:sp>
      <p:sp>
        <p:nvSpPr>
          <p:cNvPr id="55300" name="Text Box 4"/>
          <p:cNvSpPr txBox="1">
            <a:spLocks noChangeArrowheads="1"/>
          </p:cNvSpPr>
          <p:nvPr/>
        </p:nvSpPr>
        <p:spPr bwMode="auto">
          <a:xfrm>
            <a:off x="8229600" y="228600"/>
            <a:ext cx="692150" cy="457200"/>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defTabSz="914400" eaLnBrk="0" fontAlgn="base" hangingPunct="0">
              <a:spcBef>
                <a:spcPct val="0"/>
              </a:spcBef>
              <a:spcAft>
                <a:spcPct val="0"/>
              </a:spcAft>
            </a:pPr>
            <a:r>
              <a:rPr lang="en-US" altLang="zh-CN" sz="2400" dirty="0">
                <a:solidFill>
                  <a:srgbClr val="CBCBCB"/>
                </a:solidFill>
                <a:latin typeface="Arial" charset="0"/>
                <a:ea typeface="SimSun" charset="0"/>
                <a:cs typeface="SimSun" charset="0"/>
              </a:rPr>
              <a:t>124</a:t>
            </a:r>
          </a:p>
        </p:txBody>
      </p:sp>
      <p:sp>
        <p:nvSpPr>
          <p:cNvPr id="33797" name="Text Box 5"/>
          <p:cNvSpPr txBox="1">
            <a:spLocks noChangeArrowheads="1"/>
          </p:cNvSpPr>
          <p:nvPr/>
        </p:nvSpPr>
        <p:spPr bwMode="auto">
          <a:xfrm>
            <a:off x="4191000" y="5445125"/>
            <a:ext cx="4495800" cy="954088"/>
          </a:xfrm>
          <a:prstGeom prst="rect">
            <a:avLst/>
          </a:prstGeom>
          <a:solidFill>
            <a:srgbClr val="FF0000"/>
          </a:solidFill>
          <a:ln w="9525">
            <a:noFill/>
            <a:miter lim="800000"/>
            <a:headEnd/>
            <a:tailEnd/>
          </a:ln>
          <a:effectLst>
            <a:outerShdw blurRad="63500" dist="161645" dir="2700000" algn="ctr" rotWithShape="0">
              <a:schemeClr val="bg2">
                <a:alpha val="74998"/>
              </a:schemeClr>
            </a:outerShdw>
          </a:effec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defTabSz="914400" fontAlgn="base">
              <a:spcBef>
                <a:spcPct val="0"/>
              </a:spcBef>
              <a:spcAft>
                <a:spcPct val="0"/>
              </a:spcAft>
            </a:pPr>
            <a:r>
              <a:rPr lang="zh-CN" altLang="en-US" sz="2800" dirty="0">
                <a:solidFill>
                  <a:srgbClr val="CCFFFF"/>
                </a:solidFill>
                <a:effectLst>
                  <a:outerShdw blurRad="38100" dist="38100" dir="2700000" algn="tl">
                    <a:srgbClr val="000000"/>
                  </a:outerShdw>
                </a:effectLst>
                <a:latin typeface="DFKai-SB" charset="0"/>
                <a:ea typeface="DFKai-SB" charset="0"/>
                <a:cs typeface="DFKai-SB" charset="0"/>
              </a:rPr>
              <a:t>第</a:t>
            </a:r>
            <a:r>
              <a:rPr lang="en-US" altLang="zh-CN" sz="2800" dirty="0">
                <a:solidFill>
                  <a:srgbClr val="CCFFFF"/>
                </a:solidFill>
                <a:effectLst>
                  <a:outerShdw blurRad="38100" dist="38100" dir="2700000" algn="tl">
                    <a:srgbClr val="000000"/>
                  </a:outerShdw>
                </a:effectLst>
                <a:latin typeface="Arial Black" charset="0"/>
                <a:ea typeface="SimSun" charset="0"/>
                <a:cs typeface="SimSun" charset="0"/>
              </a:rPr>
              <a:t>11—27</a:t>
            </a:r>
            <a:r>
              <a:rPr lang="zh-CN" altLang="en-US" sz="2800" dirty="0">
                <a:solidFill>
                  <a:srgbClr val="CCFFFF"/>
                </a:solidFill>
                <a:effectLst>
                  <a:outerShdw blurRad="38100" dist="38100" dir="2700000" algn="tl">
                    <a:srgbClr val="000000"/>
                  </a:outerShdw>
                </a:effectLst>
                <a:latin typeface="DFKai-SB" charset="0"/>
                <a:ea typeface="DFKai-SB" charset="0"/>
                <a:cs typeface="DFKai-SB" charset="0"/>
              </a:rPr>
              <a:t>章</a:t>
            </a:r>
            <a:r>
              <a:rPr lang="en-US" altLang="zh-CN" sz="2800" dirty="0">
                <a:solidFill>
                  <a:srgbClr val="CCFFFF"/>
                </a:solidFill>
                <a:effectLst>
                  <a:outerShdw blurRad="38100" dist="38100" dir="2700000" algn="tl">
                    <a:srgbClr val="000000"/>
                  </a:outerShdw>
                </a:effectLst>
                <a:latin typeface="Arial Black" charset="0"/>
                <a:ea typeface="SimSun" charset="0"/>
                <a:cs typeface="SimSun" charset="0"/>
              </a:rPr>
              <a:t> </a:t>
            </a:r>
            <a:r>
              <a:rPr lang="zh-CN" altLang="en-US" sz="2800" b="1" dirty="0">
                <a:solidFill>
                  <a:srgbClr val="CCFFFF"/>
                </a:solidFill>
                <a:effectLst>
                  <a:outerShdw blurRad="38100" dist="38100" dir="2700000" algn="tl">
                    <a:srgbClr val="000000"/>
                  </a:outerShdw>
                </a:effectLst>
                <a:latin typeface="微軟正黑體" charset="0"/>
                <a:ea typeface="微軟正黑體" charset="0"/>
                <a:cs typeface="微軟正黑體" charset="0"/>
              </a:rPr>
              <a:t>分别</a:t>
            </a:r>
            <a:endParaRPr lang="en-US" altLang="zh-CN" sz="2800" b="1" dirty="0">
              <a:solidFill>
                <a:srgbClr val="CCFFFF"/>
              </a:solidFill>
              <a:effectLst>
                <a:outerShdw blurRad="38100" dist="38100" dir="2700000" algn="tl">
                  <a:srgbClr val="000000"/>
                </a:outerShdw>
              </a:effectLst>
              <a:latin typeface="微軟正黑體" charset="0"/>
              <a:ea typeface="微軟正黑體" charset="0"/>
              <a:cs typeface="微軟正黑體" charset="0"/>
            </a:endParaRPr>
          </a:p>
          <a:p>
            <a:pPr algn="ctr" defTabSz="914400" fontAlgn="base">
              <a:spcBef>
                <a:spcPct val="0"/>
              </a:spcBef>
              <a:spcAft>
                <a:spcPct val="0"/>
              </a:spcAft>
            </a:pPr>
            <a:r>
              <a:rPr lang="en-US" altLang="zh-CN" sz="2800" dirty="0">
                <a:solidFill>
                  <a:srgbClr val="CCFFFF"/>
                </a:solidFill>
                <a:effectLst>
                  <a:outerShdw blurRad="38100" dist="38100" dir="2700000" algn="tl">
                    <a:srgbClr val="000000"/>
                  </a:outerShdw>
                </a:effectLst>
                <a:latin typeface="Arial Black" charset="0"/>
                <a:ea typeface="SimSun" charset="0"/>
                <a:cs typeface="SimSun" charset="0"/>
              </a:rPr>
              <a:t>(</a:t>
            </a:r>
            <a:r>
              <a:rPr lang="zh-CN" altLang="en-US" sz="2800" b="1" dirty="0">
                <a:solidFill>
                  <a:srgbClr val="CCFFFF"/>
                </a:solidFill>
                <a:effectLst>
                  <a:outerShdw blurRad="38100" dist="38100" dir="2700000" algn="tl">
                    <a:srgbClr val="000000"/>
                  </a:outerShdw>
                </a:effectLst>
                <a:latin typeface="微軟正黑體" charset="0"/>
                <a:ea typeface="微軟正黑體" charset="0"/>
                <a:cs typeface="微軟正黑體" charset="0"/>
              </a:rPr>
              <a:t>与神同行</a:t>
            </a:r>
            <a:r>
              <a:rPr lang="en-US" altLang="zh-CN" sz="2800" dirty="0">
                <a:solidFill>
                  <a:srgbClr val="CCFFFF"/>
                </a:solidFill>
                <a:effectLst>
                  <a:outerShdw blurRad="38100" dist="38100" dir="2700000" algn="tl">
                    <a:srgbClr val="000000"/>
                  </a:outerShdw>
                </a:effectLst>
                <a:latin typeface="Arial Black" charset="0"/>
                <a:ea typeface="SimSun" charset="0"/>
                <a:cs typeface="SimSun" charset="0"/>
              </a:rPr>
              <a:t>)</a:t>
            </a:r>
          </a:p>
        </p:txBody>
      </p:sp>
      <p:sp>
        <p:nvSpPr>
          <p:cNvPr id="33798" name="Text Box 6"/>
          <p:cNvSpPr txBox="1">
            <a:spLocks noChangeArrowheads="1"/>
          </p:cNvSpPr>
          <p:nvPr/>
        </p:nvSpPr>
        <p:spPr bwMode="auto">
          <a:xfrm>
            <a:off x="152400" y="5445125"/>
            <a:ext cx="3924300" cy="946150"/>
          </a:xfrm>
          <a:prstGeom prst="rect">
            <a:avLst/>
          </a:prstGeom>
          <a:solidFill>
            <a:srgbClr val="FF0000"/>
          </a:solidFill>
          <a:ln w="9525">
            <a:noFill/>
            <a:miter lim="800000"/>
            <a:headEnd/>
            <a:tailEnd/>
          </a:ln>
          <a:effectLst>
            <a:outerShdw blurRad="63500" dist="161645" dir="2700000" algn="ctr" rotWithShape="0">
              <a:schemeClr val="bg2">
                <a:alpha val="74998"/>
              </a:schemeClr>
            </a:outerShdw>
          </a:effec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defTabSz="914400" fontAlgn="base">
              <a:spcBef>
                <a:spcPct val="0"/>
              </a:spcBef>
              <a:spcAft>
                <a:spcPct val="0"/>
              </a:spcAft>
            </a:pPr>
            <a:r>
              <a:rPr lang="zh-CN" altLang="en-US" sz="2800" dirty="0">
                <a:solidFill>
                  <a:srgbClr val="CCFFFF"/>
                </a:solidFill>
                <a:effectLst>
                  <a:outerShdw blurRad="38100" dist="38100" dir="2700000" algn="tl">
                    <a:srgbClr val="000000"/>
                  </a:outerShdw>
                </a:effectLst>
                <a:latin typeface="DFKai-SB" charset="0"/>
                <a:ea typeface="DFKai-SB" charset="0"/>
                <a:cs typeface="DFKai-SB" charset="0"/>
              </a:rPr>
              <a:t>第</a:t>
            </a:r>
            <a:r>
              <a:rPr lang="en-US" altLang="zh-CN" sz="2800" dirty="0">
                <a:solidFill>
                  <a:srgbClr val="CCFFFF"/>
                </a:solidFill>
                <a:effectLst>
                  <a:outerShdw blurRad="38100" dist="38100" dir="2700000" algn="tl">
                    <a:srgbClr val="000000"/>
                  </a:outerShdw>
                </a:effectLst>
                <a:latin typeface="Arial Black" charset="0"/>
                <a:ea typeface="SimSun" charset="0"/>
                <a:cs typeface="SimSun" charset="0"/>
              </a:rPr>
              <a:t>1—10</a:t>
            </a:r>
            <a:r>
              <a:rPr lang="zh-CN" altLang="en-US" sz="2800" dirty="0">
                <a:solidFill>
                  <a:srgbClr val="CCFFFF"/>
                </a:solidFill>
                <a:effectLst>
                  <a:outerShdw blurRad="38100" dist="38100" dir="2700000" algn="tl">
                    <a:srgbClr val="000000"/>
                  </a:outerShdw>
                </a:effectLst>
                <a:latin typeface="DFKai-SB" charset="0"/>
                <a:ea typeface="DFKai-SB" charset="0"/>
                <a:cs typeface="DFKai-SB" charset="0"/>
              </a:rPr>
              <a:t>章</a:t>
            </a:r>
            <a:r>
              <a:rPr lang="en-US" altLang="zh-CN" sz="2800" dirty="0">
                <a:solidFill>
                  <a:srgbClr val="CCFFFF"/>
                </a:solidFill>
                <a:effectLst>
                  <a:outerShdw blurRad="38100" dist="38100" dir="2700000" algn="tl">
                    <a:srgbClr val="000000"/>
                  </a:outerShdw>
                </a:effectLst>
                <a:latin typeface="Arial Black" charset="0"/>
                <a:ea typeface="SimSun" charset="0"/>
                <a:cs typeface="SimSun" charset="0"/>
              </a:rPr>
              <a:t>	 </a:t>
            </a:r>
            <a:r>
              <a:rPr lang="zh-CN" altLang="en-US" sz="2800" b="1" dirty="0">
                <a:solidFill>
                  <a:srgbClr val="CCFFFF"/>
                </a:solidFill>
                <a:effectLst>
                  <a:outerShdw blurRad="38100" dist="38100" dir="2700000" algn="tl">
                    <a:srgbClr val="000000"/>
                  </a:outerShdw>
                </a:effectLst>
                <a:latin typeface="微軟正黑體" charset="0"/>
                <a:ea typeface="微軟正黑體" charset="0"/>
                <a:cs typeface="微軟正黑體" charset="0"/>
              </a:rPr>
              <a:t>献祭</a:t>
            </a:r>
            <a:endParaRPr lang="en-US" altLang="zh-CN" sz="2800" b="1" dirty="0">
              <a:solidFill>
                <a:srgbClr val="CCFFFF"/>
              </a:solidFill>
              <a:effectLst>
                <a:outerShdw blurRad="38100" dist="38100" dir="2700000" algn="tl">
                  <a:srgbClr val="000000"/>
                </a:outerShdw>
              </a:effectLst>
              <a:latin typeface="微軟正黑體" charset="0"/>
              <a:ea typeface="微軟正黑體" charset="0"/>
              <a:cs typeface="微軟正黑體" charset="0"/>
            </a:endParaRPr>
          </a:p>
          <a:p>
            <a:pPr algn="ctr" defTabSz="914400" fontAlgn="base">
              <a:spcBef>
                <a:spcPct val="0"/>
              </a:spcBef>
              <a:spcAft>
                <a:spcPct val="0"/>
              </a:spcAft>
            </a:pPr>
            <a:r>
              <a:rPr lang="en-US" altLang="zh-CN" sz="2800" dirty="0">
                <a:solidFill>
                  <a:srgbClr val="CCFFFF"/>
                </a:solidFill>
                <a:effectLst>
                  <a:outerShdw blurRad="38100" dist="38100" dir="2700000" algn="tl">
                    <a:srgbClr val="000000"/>
                  </a:outerShdw>
                </a:effectLst>
                <a:latin typeface="Arial Black" charset="0"/>
                <a:ea typeface="SimSun" charset="0"/>
                <a:cs typeface="SimSun" charset="0"/>
              </a:rPr>
              <a:t>(</a:t>
            </a:r>
            <a:r>
              <a:rPr lang="zh-CN" altLang="en-US" sz="2800" b="1" dirty="0">
                <a:solidFill>
                  <a:srgbClr val="CCFFFF"/>
                </a:solidFill>
                <a:effectLst>
                  <a:outerShdw blurRad="38100" dist="38100" dir="2700000" algn="tl">
                    <a:srgbClr val="000000"/>
                  </a:outerShdw>
                </a:effectLst>
                <a:latin typeface="微軟正黑體" charset="0"/>
                <a:ea typeface="微軟正黑體" charset="0"/>
                <a:cs typeface="微軟正黑體" charset="0"/>
              </a:rPr>
              <a:t>敬拜上帝</a:t>
            </a:r>
            <a:r>
              <a:rPr lang="en-US" altLang="zh-CN" sz="2800" dirty="0">
                <a:solidFill>
                  <a:srgbClr val="CCFFFF"/>
                </a:solidFill>
                <a:effectLst>
                  <a:outerShdw blurRad="38100" dist="38100" dir="2700000" algn="tl">
                    <a:srgbClr val="000000"/>
                  </a:outerShdw>
                </a:effectLst>
                <a:latin typeface="Arial Black" charset="0"/>
                <a:ea typeface="SimSun" charset="0"/>
                <a:cs typeface="SimSun" charset="0"/>
              </a:rPr>
              <a:t>) </a:t>
            </a:r>
          </a:p>
        </p:txBody>
      </p:sp>
      <p:sp>
        <p:nvSpPr>
          <p:cNvPr id="33799" name="Text Box 7"/>
          <p:cNvSpPr txBox="1">
            <a:spLocks noChangeArrowheads="1"/>
          </p:cNvSpPr>
          <p:nvPr/>
        </p:nvSpPr>
        <p:spPr bwMode="auto">
          <a:xfrm>
            <a:off x="1676400" y="873125"/>
            <a:ext cx="6096000" cy="523875"/>
          </a:xfrm>
          <a:prstGeom prst="rect">
            <a:avLst/>
          </a:prstGeom>
          <a:solidFill>
            <a:schemeClr val="tx1"/>
          </a:solidFill>
          <a:ln w="9525">
            <a:solidFill>
              <a:srgbClr val="000000"/>
            </a:solidFill>
            <a:miter lim="800000"/>
            <a:headEnd/>
            <a:tailEnd/>
          </a:ln>
          <a:effectLst>
            <a:outerShdw blurRad="63500" dist="38099" dir="2700000" algn="ctr" rotWithShape="0">
              <a:srgbClr val="66FFCC">
                <a:alpha val="74997"/>
              </a:srgbClr>
            </a:outerShdw>
          </a:effec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defTabSz="914400" fontAlgn="base">
              <a:spcBef>
                <a:spcPct val="0"/>
              </a:spcBef>
              <a:spcAft>
                <a:spcPct val="0"/>
              </a:spcAft>
            </a:pPr>
            <a:r>
              <a:rPr lang="zh-CN" altLang="en-US" sz="2800" b="1" dirty="0">
                <a:latin typeface="微軟正黑體" charset="0"/>
                <a:ea typeface="微軟正黑體" charset="0"/>
                <a:cs typeface="SimSun" charset="0"/>
              </a:rPr>
              <a:t>通过献祭和分别成为圣洁</a:t>
            </a:r>
            <a:endParaRPr lang="en-US" altLang="zh-CN" sz="2800" b="1" dirty="0">
              <a:latin typeface="微軟正黑體" charset="0"/>
              <a:ea typeface="微軟正黑體" charset="0"/>
              <a:cs typeface="SimSun" charset="0"/>
            </a:endParaRPr>
          </a:p>
        </p:txBody>
      </p:sp>
    </p:spTree>
    <p:extLst>
      <p:ext uri="{BB962C8B-B14F-4D97-AF65-F5344CB8AC3E}">
        <p14:creationId xmlns:p14="http://schemas.microsoft.com/office/powerpoint/2010/main" val="1867704467"/>
      </p:ext>
    </p:extLst>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additive="base">
                                        <p:cTn id="7" dur="500" fill="hold"/>
                                        <p:tgtEl>
                                          <p:spTgt spid="33798"/>
                                        </p:tgtEl>
                                        <p:attrNameLst>
                                          <p:attrName>ppt_x</p:attrName>
                                        </p:attrNameLst>
                                      </p:cBhvr>
                                      <p:tavLst>
                                        <p:tav tm="0">
                                          <p:val>
                                            <p:strVal val="0-#ppt_w/2"/>
                                          </p:val>
                                        </p:tav>
                                        <p:tav tm="100000">
                                          <p:val>
                                            <p:strVal val="#ppt_x"/>
                                          </p:val>
                                        </p:tav>
                                      </p:tavLst>
                                    </p:anim>
                                    <p:anim calcmode="lin" valueType="num">
                                      <p:cBhvr additive="base">
                                        <p:cTn id="8" dur="500" fill="hold"/>
                                        <p:tgtEl>
                                          <p:spTgt spid="337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additive="base">
                                        <p:cTn id="13" dur="500" fill="hold"/>
                                        <p:tgtEl>
                                          <p:spTgt spid="33797"/>
                                        </p:tgtEl>
                                        <p:attrNameLst>
                                          <p:attrName>ppt_x</p:attrName>
                                        </p:attrNameLst>
                                      </p:cBhvr>
                                      <p:tavLst>
                                        <p:tav tm="0">
                                          <p:val>
                                            <p:strVal val="0-#ppt_w/2"/>
                                          </p:val>
                                        </p:tav>
                                        <p:tav tm="100000">
                                          <p:val>
                                            <p:strVal val="#ppt_x"/>
                                          </p:val>
                                        </p:tav>
                                      </p:tavLst>
                                    </p:anim>
                                    <p:anim calcmode="lin" valueType="num">
                                      <p:cBhvr additive="base">
                                        <p:cTn id="14"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autoUpdateAnimBg="0"/>
      <p:bldP spid="3379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diag1"/>
          <p:cNvPicPr>
            <a:picLocks noChangeAspect="1" noChangeArrowheads="1"/>
          </p:cNvPicPr>
          <p:nvPr/>
        </p:nvPicPr>
        <p:blipFill>
          <a:blip r:embed="rId3">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0051" name="Text Box 3"/>
          <p:cNvSpPr txBox="1">
            <a:spLocks noChangeArrowheads="1"/>
          </p:cNvSpPr>
          <p:nvPr/>
        </p:nvSpPr>
        <p:spPr bwMode="auto">
          <a:xfrm>
            <a:off x="533400" y="1273175"/>
            <a:ext cx="7924800" cy="3937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defTabSz="914400" fontAlgn="base">
              <a:spcBef>
                <a:spcPct val="50000"/>
              </a:spcBef>
              <a:spcAft>
                <a:spcPct val="0"/>
              </a:spcAft>
              <a:buFont typeface="Times" charset="0"/>
              <a:buNone/>
            </a:pPr>
            <a:r>
              <a:rPr lang="zh-CN" altLang="en-US" sz="3600" b="1" dirty="0">
                <a:solidFill>
                  <a:srgbClr val="FFFFFF"/>
                </a:solidFill>
                <a:latin typeface="Times New Roman" charset="0"/>
                <a:ea typeface="SimSun" charset="0"/>
                <a:cs typeface="SimSun" charset="0"/>
              </a:rPr>
              <a:t> </a:t>
            </a:r>
            <a:r>
              <a:rPr lang="zh-CN" altLang="en-US" sz="3600" b="1" dirty="0">
                <a:solidFill>
                  <a:srgbClr val="FFFFFF"/>
                </a:solidFill>
                <a:latin typeface="微軟正黑體" charset="0"/>
                <a:ea typeface="微軟正黑體" charset="0"/>
                <a:cs typeface="微軟正黑體" charset="0"/>
              </a:rPr>
              <a:t>全牲的燔祭</a:t>
            </a:r>
          </a:p>
          <a:p>
            <a:pPr defTabSz="914400" fontAlgn="base">
              <a:spcBef>
                <a:spcPct val="50000"/>
              </a:spcBef>
              <a:spcAft>
                <a:spcPct val="0"/>
              </a:spcAft>
              <a:buFont typeface="Times" charset="0"/>
              <a:buNone/>
            </a:pPr>
            <a:r>
              <a:rPr lang="zh-CN" altLang="en-US" sz="3600" b="1" dirty="0">
                <a:solidFill>
                  <a:srgbClr val="FFFFFF"/>
                </a:solidFill>
                <a:latin typeface="Times New Roman" charset="0"/>
                <a:ea typeface="SimSun" charset="0"/>
                <a:cs typeface="SimSun" charset="0"/>
              </a:rPr>
              <a:t> </a:t>
            </a:r>
            <a:r>
              <a:rPr lang="zh-CN" altLang="en-US" sz="3600" b="1" dirty="0">
                <a:solidFill>
                  <a:srgbClr val="FFFFFF"/>
                </a:solidFill>
                <a:latin typeface="微軟正黑體" charset="0"/>
                <a:ea typeface="微軟正黑體" charset="0"/>
                <a:cs typeface="微軟正黑體" charset="0"/>
              </a:rPr>
              <a:t>素祭</a:t>
            </a:r>
            <a:endParaRPr lang="en-US" sz="3600" b="1" dirty="0">
              <a:solidFill>
                <a:srgbClr val="FFFFFF"/>
              </a:solidFill>
              <a:latin typeface="微軟正黑體" charset="0"/>
              <a:ea typeface="微軟正黑體" charset="0"/>
              <a:cs typeface="微軟正黑體" charset="0"/>
            </a:endParaRPr>
          </a:p>
          <a:p>
            <a:pPr defTabSz="914400" fontAlgn="base">
              <a:spcBef>
                <a:spcPct val="50000"/>
              </a:spcBef>
              <a:spcAft>
                <a:spcPct val="0"/>
              </a:spcAft>
              <a:buFont typeface="Times" charset="0"/>
              <a:buNone/>
            </a:pPr>
            <a:r>
              <a:rPr lang="zh-CN" altLang="en-US" sz="3600" b="1" dirty="0">
                <a:solidFill>
                  <a:srgbClr val="FFFFFF"/>
                </a:solidFill>
                <a:latin typeface="Times New Roman" charset="0"/>
                <a:ea typeface="SimSun" charset="0"/>
                <a:cs typeface="SimSun" charset="0"/>
              </a:rPr>
              <a:t> </a:t>
            </a:r>
            <a:r>
              <a:rPr lang="zh-CN" altLang="en-US" sz="3600" b="1" dirty="0">
                <a:solidFill>
                  <a:srgbClr val="FFFFFF"/>
                </a:solidFill>
                <a:latin typeface="微軟正黑體" charset="0"/>
                <a:ea typeface="微軟正黑體" charset="0"/>
                <a:cs typeface="微軟正黑體" charset="0"/>
              </a:rPr>
              <a:t>平安祭</a:t>
            </a:r>
            <a:endParaRPr lang="en-US" sz="3600" b="1" dirty="0">
              <a:solidFill>
                <a:srgbClr val="FFFFFF"/>
              </a:solidFill>
              <a:latin typeface="微軟正黑體" charset="0"/>
              <a:ea typeface="微軟正黑體" charset="0"/>
              <a:cs typeface="微軟正黑體" charset="0"/>
            </a:endParaRPr>
          </a:p>
          <a:p>
            <a:pPr defTabSz="914400" fontAlgn="base">
              <a:spcBef>
                <a:spcPct val="50000"/>
              </a:spcBef>
              <a:spcAft>
                <a:spcPct val="0"/>
              </a:spcAft>
              <a:buFont typeface="Times" charset="0"/>
              <a:buNone/>
            </a:pPr>
            <a:r>
              <a:rPr lang="zh-CN" altLang="en-US" sz="3600" b="1" dirty="0">
                <a:solidFill>
                  <a:srgbClr val="FFFFFF"/>
                </a:solidFill>
                <a:latin typeface="Times New Roman" charset="0"/>
                <a:ea typeface="SimSun" charset="0"/>
                <a:cs typeface="SimSun" charset="0"/>
              </a:rPr>
              <a:t> </a:t>
            </a:r>
            <a:r>
              <a:rPr lang="zh-CN" altLang="en-US" sz="3600" b="1" dirty="0">
                <a:solidFill>
                  <a:srgbClr val="FFFFFF"/>
                </a:solidFill>
                <a:latin typeface="微軟正黑體" charset="0"/>
                <a:ea typeface="微軟正黑體" charset="0"/>
                <a:cs typeface="微軟正黑體" charset="0"/>
              </a:rPr>
              <a:t>赎罪祭</a:t>
            </a:r>
            <a:r>
              <a:rPr lang="zh-CN" altLang="en-US" sz="3600" b="1" dirty="0">
                <a:solidFill>
                  <a:srgbClr val="FFFFFF"/>
                </a:solidFill>
                <a:latin typeface="Times New Roman" charset="0"/>
                <a:ea typeface="SimSun" charset="0"/>
                <a:cs typeface="SimSun" charset="0"/>
              </a:rPr>
              <a:t>       </a:t>
            </a:r>
          </a:p>
          <a:p>
            <a:pPr defTabSz="914400" fontAlgn="base">
              <a:spcBef>
                <a:spcPct val="50000"/>
              </a:spcBef>
              <a:spcAft>
                <a:spcPct val="0"/>
              </a:spcAft>
              <a:buFont typeface="Times" charset="0"/>
              <a:buNone/>
            </a:pPr>
            <a:r>
              <a:rPr lang="zh-CN" altLang="en-US" sz="3600" b="1" dirty="0">
                <a:solidFill>
                  <a:srgbClr val="FFFFFF"/>
                </a:solidFill>
                <a:latin typeface="Times New Roman" charset="0"/>
                <a:ea typeface="SimSun" charset="0"/>
                <a:cs typeface="SimSun" charset="0"/>
              </a:rPr>
              <a:t> </a:t>
            </a:r>
            <a:r>
              <a:rPr lang="zh-CN" altLang="en-US" sz="3600" b="1" dirty="0">
                <a:solidFill>
                  <a:srgbClr val="FFFFFF"/>
                </a:solidFill>
                <a:latin typeface="微軟正黑體" charset="0"/>
                <a:ea typeface="微軟正黑體" charset="0"/>
                <a:cs typeface="微軟正黑體" charset="0"/>
              </a:rPr>
              <a:t>赎愆祭</a:t>
            </a:r>
            <a:endParaRPr lang="en-US" sz="3600" b="1" dirty="0">
              <a:solidFill>
                <a:srgbClr val="FFFFFF"/>
              </a:solidFill>
              <a:latin typeface="微軟正黑體" charset="0"/>
              <a:ea typeface="微軟正黑體" charset="0"/>
              <a:cs typeface="微軟正黑體" charset="0"/>
            </a:endParaRPr>
          </a:p>
        </p:txBody>
      </p:sp>
      <p:sp>
        <p:nvSpPr>
          <p:cNvPr id="770052" name="Text Box 4"/>
          <p:cNvSpPr txBox="1">
            <a:spLocks noChangeArrowheads="1"/>
          </p:cNvSpPr>
          <p:nvPr/>
        </p:nvSpPr>
        <p:spPr bwMode="auto">
          <a:xfrm>
            <a:off x="8451850" y="0"/>
            <a:ext cx="692150" cy="457200"/>
          </a:xfrm>
          <a:prstGeom prst="rect">
            <a:avLst/>
          </a:prstGeom>
          <a:noFill/>
          <a:ln w="12700" cap="sq">
            <a:noFill/>
            <a:miter lim="800000"/>
            <a:headEnd type="none" w="sm" len="sm"/>
            <a:tailEnd type="none" w="sm" len="sm"/>
          </a:ln>
          <a:effectLst>
            <a:outerShdw dist="35921" dir="2700000" algn="ctr" rotWithShape="0">
              <a:schemeClr val="tx1">
                <a:alpha val="74997"/>
              </a:schemeClr>
            </a:outerShdw>
          </a:effectLst>
        </p:spPr>
        <p:txBody>
          <a:bodyPr wrap="none">
            <a:spAutoFit/>
          </a:bodyPr>
          <a:lstStyle/>
          <a:p>
            <a:pPr defTabSz="914400" eaLnBrk="0" fontAlgn="base" hangingPunct="0">
              <a:spcBef>
                <a:spcPct val="0"/>
              </a:spcBef>
              <a:spcAft>
                <a:spcPct val="0"/>
              </a:spcAft>
              <a:defRPr/>
            </a:pPr>
            <a:r>
              <a:rPr lang="en-US" sz="2400" b="1" dirty="0">
                <a:solidFill>
                  <a:srgbClr val="FFFFFF"/>
                </a:solidFill>
                <a:latin typeface="Arial" pitchFamily="-111" charset="0"/>
                <a:ea typeface="Times New Roman" pitchFamily="-111" charset="0"/>
                <a:cs typeface="Times New Roman" pitchFamily="-111" charset="0"/>
              </a:rPr>
              <a:t>128</a:t>
            </a:r>
          </a:p>
        </p:txBody>
      </p:sp>
      <p:sp>
        <p:nvSpPr>
          <p:cNvPr id="770053" name="Text Box 5"/>
          <p:cNvSpPr txBox="1">
            <a:spLocks noChangeArrowheads="1"/>
          </p:cNvSpPr>
          <p:nvPr/>
        </p:nvSpPr>
        <p:spPr bwMode="auto">
          <a:xfrm>
            <a:off x="5867400" y="2057400"/>
            <a:ext cx="1512888" cy="615950"/>
          </a:xfrm>
          <a:prstGeom prst="rect">
            <a:avLst/>
          </a:prstGeom>
          <a:solidFill>
            <a:srgbClr val="FF020E"/>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w="12700" cap="sq">
                <a:solidFill>
                  <a:srgbClr val="000000"/>
                </a:solidFill>
                <a:miter lim="800000"/>
                <a:headEnd/>
                <a:tailEnd/>
              </a14:hiddenLine>
            </a:ext>
          </a:extLst>
        </p:spPr>
        <p:txBody>
          <a:bodyPr lIns="0" tIns="0" rIns="0" bIns="0" anchorCtr="1">
            <a:spAutoFit/>
          </a:bodyPr>
          <a:lstStyle>
            <a:lvl1pPr>
              <a:tabLst>
                <a:tab pos="3886200" algn="l"/>
                <a:tab pos="4800600" algn="l"/>
                <a:tab pos="5600700" algn="l"/>
              </a:tabLst>
              <a:defRPr sz="1400">
                <a:solidFill>
                  <a:srgbClr val="000000"/>
                </a:solidFill>
                <a:latin typeface="Arial Narrow" charset="0"/>
                <a:ea typeface="ＭＳ Ｐゴシック" charset="0"/>
                <a:cs typeface="Times New Roman" charset="0"/>
              </a:defRPr>
            </a:lvl1pPr>
            <a:lvl2pPr marL="742950" indent="-285750">
              <a:tabLst>
                <a:tab pos="3886200" algn="l"/>
                <a:tab pos="4800600" algn="l"/>
                <a:tab pos="5600700" algn="l"/>
              </a:tabLst>
              <a:defRPr sz="1400">
                <a:solidFill>
                  <a:srgbClr val="000000"/>
                </a:solidFill>
                <a:latin typeface="Arial Narrow" charset="0"/>
                <a:ea typeface="Times New Roman" charset="0"/>
                <a:cs typeface="Times New Roman" charset="0"/>
              </a:defRPr>
            </a:lvl2pPr>
            <a:lvl3pPr marL="1143000" indent="-228600">
              <a:tabLst>
                <a:tab pos="3886200" algn="l"/>
                <a:tab pos="4800600" algn="l"/>
                <a:tab pos="5600700" algn="l"/>
              </a:tabLst>
              <a:defRPr sz="1400">
                <a:solidFill>
                  <a:srgbClr val="000000"/>
                </a:solidFill>
                <a:latin typeface="Arial Narrow" charset="0"/>
                <a:ea typeface="Times New Roman" charset="0"/>
                <a:cs typeface="Times New Roman" charset="0"/>
              </a:defRPr>
            </a:lvl3pPr>
            <a:lvl4pPr marL="1600200" indent="-228600">
              <a:tabLst>
                <a:tab pos="3886200" algn="l"/>
                <a:tab pos="4800600" algn="l"/>
                <a:tab pos="5600700" algn="l"/>
              </a:tabLst>
              <a:defRPr sz="1400">
                <a:solidFill>
                  <a:srgbClr val="000000"/>
                </a:solidFill>
                <a:latin typeface="Arial Narrow" charset="0"/>
                <a:ea typeface="Times New Roman" charset="0"/>
                <a:cs typeface="Times New Roman" charset="0"/>
              </a:defRPr>
            </a:lvl4pPr>
            <a:lvl5pPr marL="2057400" indent="-228600">
              <a:tabLst>
                <a:tab pos="3886200" algn="l"/>
                <a:tab pos="4800600" algn="l"/>
                <a:tab pos="5600700" algn="l"/>
              </a:tabLst>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tabLst>
                <a:tab pos="3886200" algn="l"/>
                <a:tab pos="4800600" algn="l"/>
                <a:tab pos="5600700" algn="l"/>
              </a:tabLs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tabLst>
                <a:tab pos="3886200" algn="l"/>
                <a:tab pos="4800600" algn="l"/>
                <a:tab pos="5600700" algn="l"/>
              </a:tabLs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tabLst>
                <a:tab pos="3886200" algn="l"/>
                <a:tab pos="4800600" algn="l"/>
                <a:tab pos="5600700" algn="l"/>
              </a:tabLs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tabLst>
                <a:tab pos="3886200" algn="l"/>
                <a:tab pos="4800600" algn="l"/>
                <a:tab pos="5600700" algn="l"/>
              </a:tabLst>
              <a:defRPr sz="1400">
                <a:solidFill>
                  <a:srgbClr val="000000"/>
                </a:solidFill>
                <a:latin typeface="Arial Narrow" charset="0"/>
                <a:ea typeface="Times New Roman" charset="0"/>
                <a:cs typeface="Times New Roman" charset="0"/>
              </a:defRPr>
            </a:lvl9pPr>
          </a:lstStyle>
          <a:p>
            <a:pPr algn="ctr" defTabSz="914400" eaLnBrk="0" fontAlgn="base" hangingPunct="0">
              <a:spcBef>
                <a:spcPct val="0"/>
              </a:spcBef>
              <a:spcAft>
                <a:spcPct val="0"/>
              </a:spcAft>
            </a:pPr>
            <a:r>
              <a:rPr lang="zh-CN" altLang="en-US" sz="4000" b="1" dirty="0">
                <a:solidFill>
                  <a:srgbClr val="FFFFFF"/>
                </a:solidFill>
                <a:latin typeface="微軟正黑體" charset="0"/>
                <a:ea typeface="微軟正黑體" charset="0"/>
                <a:cs typeface="微軟正黑體" charset="0"/>
              </a:rPr>
              <a:t>成圣</a:t>
            </a:r>
            <a:endParaRPr lang="en-US" sz="4000" b="1" dirty="0">
              <a:solidFill>
                <a:srgbClr val="FFFFFF"/>
              </a:solidFill>
              <a:latin typeface="微軟正黑體" charset="0"/>
              <a:ea typeface="微軟正黑體" charset="0"/>
              <a:cs typeface="微軟正黑體" charset="0"/>
            </a:endParaRPr>
          </a:p>
        </p:txBody>
      </p:sp>
      <p:sp>
        <p:nvSpPr>
          <p:cNvPr id="770054" name="Text Box 6"/>
          <p:cNvSpPr txBox="1">
            <a:spLocks noChangeArrowheads="1"/>
          </p:cNvSpPr>
          <p:nvPr/>
        </p:nvSpPr>
        <p:spPr bwMode="auto">
          <a:xfrm>
            <a:off x="5867400" y="4114800"/>
            <a:ext cx="1516063" cy="615950"/>
          </a:xfrm>
          <a:prstGeom prst="rect">
            <a:avLst/>
          </a:prstGeom>
          <a:solidFill>
            <a:srgbClr val="FF020E"/>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w="12700" cap="sq">
                <a:solidFill>
                  <a:srgbClr val="000000"/>
                </a:solidFill>
                <a:miter lim="800000"/>
                <a:headEnd/>
                <a:tailEnd/>
              </a14:hiddenLine>
            </a:ext>
          </a:extLst>
        </p:spPr>
        <p:txBody>
          <a:bodyPr lIns="0" tIns="0" rIns="0" bIns="0" anchorCtr="1">
            <a:spAutoFit/>
          </a:bodyPr>
          <a:lstStyle>
            <a:lvl1pPr>
              <a:tabLst>
                <a:tab pos="3886200" algn="l"/>
                <a:tab pos="4800600" algn="l"/>
                <a:tab pos="5600700" algn="l"/>
              </a:tabLst>
              <a:defRPr sz="1400">
                <a:solidFill>
                  <a:srgbClr val="000000"/>
                </a:solidFill>
                <a:latin typeface="Arial Narrow" charset="0"/>
                <a:ea typeface="ＭＳ Ｐゴシック" charset="0"/>
                <a:cs typeface="Times New Roman" charset="0"/>
              </a:defRPr>
            </a:lvl1pPr>
            <a:lvl2pPr marL="742950" indent="-285750">
              <a:tabLst>
                <a:tab pos="3886200" algn="l"/>
                <a:tab pos="4800600" algn="l"/>
                <a:tab pos="5600700" algn="l"/>
              </a:tabLst>
              <a:defRPr sz="1400">
                <a:solidFill>
                  <a:srgbClr val="000000"/>
                </a:solidFill>
                <a:latin typeface="Arial Narrow" charset="0"/>
                <a:ea typeface="Times New Roman" charset="0"/>
                <a:cs typeface="Times New Roman" charset="0"/>
              </a:defRPr>
            </a:lvl2pPr>
            <a:lvl3pPr marL="1143000" indent="-228600">
              <a:tabLst>
                <a:tab pos="3886200" algn="l"/>
                <a:tab pos="4800600" algn="l"/>
                <a:tab pos="5600700" algn="l"/>
              </a:tabLst>
              <a:defRPr sz="1400">
                <a:solidFill>
                  <a:srgbClr val="000000"/>
                </a:solidFill>
                <a:latin typeface="Arial Narrow" charset="0"/>
                <a:ea typeface="Times New Roman" charset="0"/>
                <a:cs typeface="Times New Roman" charset="0"/>
              </a:defRPr>
            </a:lvl3pPr>
            <a:lvl4pPr marL="1600200" indent="-228600">
              <a:tabLst>
                <a:tab pos="3886200" algn="l"/>
                <a:tab pos="4800600" algn="l"/>
                <a:tab pos="5600700" algn="l"/>
              </a:tabLst>
              <a:defRPr sz="1400">
                <a:solidFill>
                  <a:srgbClr val="000000"/>
                </a:solidFill>
                <a:latin typeface="Arial Narrow" charset="0"/>
                <a:ea typeface="Times New Roman" charset="0"/>
                <a:cs typeface="Times New Roman" charset="0"/>
              </a:defRPr>
            </a:lvl4pPr>
            <a:lvl5pPr marL="2057400" indent="-228600">
              <a:tabLst>
                <a:tab pos="3886200" algn="l"/>
                <a:tab pos="4800600" algn="l"/>
                <a:tab pos="5600700" algn="l"/>
              </a:tabLst>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tabLst>
                <a:tab pos="3886200" algn="l"/>
                <a:tab pos="4800600" algn="l"/>
                <a:tab pos="5600700" algn="l"/>
              </a:tabLs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tabLst>
                <a:tab pos="3886200" algn="l"/>
                <a:tab pos="4800600" algn="l"/>
                <a:tab pos="5600700" algn="l"/>
              </a:tabLs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tabLst>
                <a:tab pos="3886200" algn="l"/>
                <a:tab pos="4800600" algn="l"/>
                <a:tab pos="5600700" algn="l"/>
              </a:tabLs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tabLst>
                <a:tab pos="3886200" algn="l"/>
                <a:tab pos="4800600" algn="l"/>
                <a:tab pos="5600700" algn="l"/>
              </a:tabLst>
              <a:defRPr sz="1400">
                <a:solidFill>
                  <a:srgbClr val="000000"/>
                </a:solidFill>
                <a:latin typeface="Arial Narrow" charset="0"/>
                <a:ea typeface="Times New Roman" charset="0"/>
                <a:cs typeface="Times New Roman" charset="0"/>
              </a:defRPr>
            </a:lvl9pPr>
          </a:lstStyle>
          <a:p>
            <a:pPr defTabSz="914400" eaLnBrk="0" fontAlgn="base" hangingPunct="0">
              <a:spcBef>
                <a:spcPct val="0"/>
              </a:spcBef>
              <a:spcAft>
                <a:spcPct val="0"/>
              </a:spcAft>
            </a:pPr>
            <a:r>
              <a:rPr lang="zh-CN" altLang="en-US" sz="4000" b="1" dirty="0">
                <a:solidFill>
                  <a:srgbClr val="FFFFFF"/>
                </a:solidFill>
                <a:latin typeface="微軟正黑體" charset="0"/>
                <a:ea typeface="微軟正黑體" charset="0"/>
                <a:cs typeface="微軟正黑體" charset="0"/>
              </a:rPr>
              <a:t>洁净</a:t>
            </a:r>
          </a:p>
        </p:txBody>
      </p:sp>
      <p:sp>
        <p:nvSpPr>
          <p:cNvPr id="770055" name="AutoShape 7"/>
          <p:cNvSpPr>
            <a:spLocks/>
          </p:cNvSpPr>
          <p:nvPr/>
        </p:nvSpPr>
        <p:spPr bwMode="auto">
          <a:xfrm>
            <a:off x="5334000" y="1371600"/>
            <a:ext cx="381000" cy="2057400"/>
          </a:xfrm>
          <a:prstGeom prst="rightBrace">
            <a:avLst>
              <a:gd name="adj1" fmla="val 45000"/>
              <a:gd name="adj2" fmla="val 50000"/>
            </a:avLst>
          </a:prstGeom>
          <a:noFill/>
          <a:ln w="76200" cap="sq">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r" defTabSz="914400" eaLnBrk="0" fontAlgn="base" hangingPunct="0">
              <a:spcBef>
                <a:spcPct val="0"/>
              </a:spcBef>
              <a:spcAft>
                <a:spcPct val="0"/>
              </a:spcAft>
            </a:pPr>
            <a:endParaRPr lang="zh-CN" altLang="en-US" sz="1400">
              <a:solidFill>
                <a:srgbClr val="000000"/>
              </a:solidFill>
              <a:latin typeface="Arial Narrow" charset="0"/>
              <a:ea typeface="SimSun" charset="0"/>
              <a:cs typeface="SimSun" charset="0"/>
            </a:endParaRPr>
          </a:p>
        </p:txBody>
      </p:sp>
      <p:sp>
        <p:nvSpPr>
          <p:cNvPr id="770056" name="AutoShape 8"/>
          <p:cNvSpPr>
            <a:spLocks/>
          </p:cNvSpPr>
          <p:nvPr/>
        </p:nvSpPr>
        <p:spPr bwMode="auto">
          <a:xfrm>
            <a:off x="5334000" y="3657600"/>
            <a:ext cx="381000" cy="1600200"/>
          </a:xfrm>
          <a:prstGeom prst="rightBrace">
            <a:avLst>
              <a:gd name="adj1" fmla="val 35000"/>
              <a:gd name="adj2" fmla="val 50000"/>
            </a:avLst>
          </a:prstGeom>
          <a:noFill/>
          <a:ln w="76200" cap="sq">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r" defTabSz="914400" eaLnBrk="0" fontAlgn="base" hangingPunct="0">
              <a:spcBef>
                <a:spcPct val="0"/>
              </a:spcBef>
              <a:spcAft>
                <a:spcPct val="0"/>
              </a:spcAft>
            </a:pPr>
            <a:endParaRPr lang="zh-CN" altLang="en-US" sz="1400">
              <a:solidFill>
                <a:srgbClr val="000000"/>
              </a:solidFill>
              <a:latin typeface="Arial Narrow" charset="0"/>
              <a:ea typeface="SimSun" charset="0"/>
              <a:cs typeface="SimSun" charset="0"/>
            </a:endParaRPr>
          </a:p>
        </p:txBody>
      </p:sp>
      <p:sp>
        <p:nvSpPr>
          <p:cNvPr id="770057" name="Text Box 9"/>
          <p:cNvSpPr txBox="1">
            <a:spLocks noChangeArrowheads="1"/>
          </p:cNvSpPr>
          <p:nvPr/>
        </p:nvSpPr>
        <p:spPr bwMode="auto">
          <a:xfrm>
            <a:off x="5867400" y="2667000"/>
            <a:ext cx="2239963" cy="6159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0" tIns="0" rIns="0" bIns="0" anchorCtr="1">
            <a:spAutoFit/>
          </a:bodyPr>
          <a:lstStyle>
            <a:lvl1pPr>
              <a:tabLst>
                <a:tab pos="3886200" algn="l"/>
                <a:tab pos="4800600" algn="l"/>
                <a:tab pos="5600700" algn="l"/>
              </a:tabLst>
              <a:defRPr sz="1400">
                <a:solidFill>
                  <a:srgbClr val="000000"/>
                </a:solidFill>
                <a:latin typeface="Arial Narrow" charset="0"/>
                <a:ea typeface="ＭＳ Ｐゴシック" charset="0"/>
                <a:cs typeface="Times New Roman" charset="0"/>
              </a:defRPr>
            </a:lvl1pPr>
            <a:lvl2pPr marL="742950" indent="-285750">
              <a:tabLst>
                <a:tab pos="3886200" algn="l"/>
                <a:tab pos="4800600" algn="l"/>
                <a:tab pos="5600700" algn="l"/>
              </a:tabLst>
              <a:defRPr sz="1400">
                <a:solidFill>
                  <a:srgbClr val="000000"/>
                </a:solidFill>
                <a:latin typeface="Arial Narrow" charset="0"/>
                <a:ea typeface="Times New Roman" charset="0"/>
                <a:cs typeface="Times New Roman" charset="0"/>
              </a:defRPr>
            </a:lvl2pPr>
            <a:lvl3pPr marL="1143000" indent="-228600">
              <a:tabLst>
                <a:tab pos="3886200" algn="l"/>
                <a:tab pos="4800600" algn="l"/>
                <a:tab pos="5600700" algn="l"/>
              </a:tabLst>
              <a:defRPr sz="1400">
                <a:solidFill>
                  <a:srgbClr val="000000"/>
                </a:solidFill>
                <a:latin typeface="Arial Narrow" charset="0"/>
                <a:ea typeface="Times New Roman" charset="0"/>
                <a:cs typeface="Times New Roman" charset="0"/>
              </a:defRPr>
            </a:lvl3pPr>
            <a:lvl4pPr marL="1600200" indent="-228600">
              <a:tabLst>
                <a:tab pos="3886200" algn="l"/>
                <a:tab pos="4800600" algn="l"/>
                <a:tab pos="5600700" algn="l"/>
              </a:tabLst>
              <a:defRPr sz="1400">
                <a:solidFill>
                  <a:srgbClr val="000000"/>
                </a:solidFill>
                <a:latin typeface="Arial Narrow" charset="0"/>
                <a:ea typeface="Times New Roman" charset="0"/>
                <a:cs typeface="Times New Roman" charset="0"/>
              </a:defRPr>
            </a:lvl4pPr>
            <a:lvl5pPr marL="2057400" indent="-228600">
              <a:tabLst>
                <a:tab pos="3886200" algn="l"/>
                <a:tab pos="4800600" algn="l"/>
                <a:tab pos="5600700" algn="l"/>
              </a:tabLst>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tabLst>
                <a:tab pos="3886200" algn="l"/>
                <a:tab pos="4800600" algn="l"/>
                <a:tab pos="5600700" algn="l"/>
              </a:tabLs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tabLst>
                <a:tab pos="3886200" algn="l"/>
                <a:tab pos="4800600" algn="l"/>
                <a:tab pos="5600700" algn="l"/>
              </a:tabLs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tabLst>
                <a:tab pos="3886200" algn="l"/>
                <a:tab pos="4800600" algn="l"/>
                <a:tab pos="5600700" algn="l"/>
              </a:tabLs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tabLst>
                <a:tab pos="3886200" algn="l"/>
                <a:tab pos="4800600" algn="l"/>
                <a:tab pos="5600700" algn="l"/>
              </a:tabLst>
              <a:defRPr sz="1400">
                <a:solidFill>
                  <a:srgbClr val="000000"/>
                </a:solidFill>
                <a:latin typeface="Arial Narrow" charset="0"/>
                <a:ea typeface="Times New Roman" charset="0"/>
                <a:cs typeface="Times New Roman" charset="0"/>
              </a:defRPr>
            </a:lvl9pPr>
          </a:lstStyle>
          <a:p>
            <a:pPr algn="ctr" defTabSz="914400" eaLnBrk="0" fontAlgn="base" hangingPunct="0">
              <a:spcBef>
                <a:spcPct val="0"/>
              </a:spcBef>
              <a:spcAft>
                <a:spcPct val="0"/>
              </a:spcAft>
              <a:buFontTx/>
              <a:buChar char="•"/>
            </a:pPr>
            <a:r>
              <a:rPr lang="zh-CN" altLang="en-US" sz="4000" b="1" dirty="0">
                <a:solidFill>
                  <a:srgbClr val="FFFFFF"/>
                </a:solidFill>
                <a:latin typeface="微軟正黑體" charset="0"/>
                <a:ea typeface="微軟正黑體" charset="0"/>
                <a:cs typeface="微軟正黑體" charset="0"/>
              </a:rPr>
              <a:t>自愿的</a:t>
            </a:r>
          </a:p>
        </p:txBody>
      </p:sp>
      <p:sp>
        <p:nvSpPr>
          <p:cNvPr id="770058" name="Text Box 10"/>
          <p:cNvSpPr txBox="1">
            <a:spLocks noChangeArrowheads="1"/>
          </p:cNvSpPr>
          <p:nvPr/>
        </p:nvSpPr>
        <p:spPr bwMode="auto">
          <a:xfrm>
            <a:off x="5867400" y="4724400"/>
            <a:ext cx="2320925" cy="6159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0" tIns="0" rIns="0" bIns="0" anchorCtr="1">
            <a:spAutoFit/>
          </a:bodyPr>
          <a:lstStyle>
            <a:lvl1pPr>
              <a:tabLst>
                <a:tab pos="3886200" algn="l"/>
                <a:tab pos="4800600" algn="l"/>
                <a:tab pos="5600700" algn="l"/>
              </a:tabLst>
              <a:defRPr sz="1400">
                <a:solidFill>
                  <a:srgbClr val="000000"/>
                </a:solidFill>
                <a:latin typeface="Arial Narrow" charset="0"/>
                <a:ea typeface="ＭＳ Ｐゴシック" charset="0"/>
                <a:cs typeface="Times New Roman" charset="0"/>
              </a:defRPr>
            </a:lvl1pPr>
            <a:lvl2pPr marL="742950" indent="-285750">
              <a:tabLst>
                <a:tab pos="3886200" algn="l"/>
                <a:tab pos="4800600" algn="l"/>
                <a:tab pos="5600700" algn="l"/>
              </a:tabLst>
              <a:defRPr sz="1400">
                <a:solidFill>
                  <a:srgbClr val="000000"/>
                </a:solidFill>
                <a:latin typeface="Arial Narrow" charset="0"/>
                <a:ea typeface="Times New Roman" charset="0"/>
                <a:cs typeface="Times New Roman" charset="0"/>
              </a:defRPr>
            </a:lvl2pPr>
            <a:lvl3pPr marL="1143000" indent="-228600">
              <a:tabLst>
                <a:tab pos="3886200" algn="l"/>
                <a:tab pos="4800600" algn="l"/>
                <a:tab pos="5600700" algn="l"/>
              </a:tabLst>
              <a:defRPr sz="1400">
                <a:solidFill>
                  <a:srgbClr val="000000"/>
                </a:solidFill>
                <a:latin typeface="Arial Narrow" charset="0"/>
                <a:ea typeface="Times New Roman" charset="0"/>
                <a:cs typeface="Times New Roman" charset="0"/>
              </a:defRPr>
            </a:lvl3pPr>
            <a:lvl4pPr marL="1600200" indent="-228600">
              <a:tabLst>
                <a:tab pos="3886200" algn="l"/>
                <a:tab pos="4800600" algn="l"/>
                <a:tab pos="5600700" algn="l"/>
              </a:tabLst>
              <a:defRPr sz="1400">
                <a:solidFill>
                  <a:srgbClr val="000000"/>
                </a:solidFill>
                <a:latin typeface="Arial Narrow" charset="0"/>
                <a:ea typeface="Times New Roman" charset="0"/>
                <a:cs typeface="Times New Roman" charset="0"/>
              </a:defRPr>
            </a:lvl4pPr>
            <a:lvl5pPr marL="2057400" indent="-228600">
              <a:tabLst>
                <a:tab pos="3886200" algn="l"/>
                <a:tab pos="4800600" algn="l"/>
                <a:tab pos="5600700" algn="l"/>
              </a:tabLst>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tabLst>
                <a:tab pos="3886200" algn="l"/>
                <a:tab pos="4800600" algn="l"/>
                <a:tab pos="5600700" algn="l"/>
              </a:tabLs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tabLst>
                <a:tab pos="3886200" algn="l"/>
                <a:tab pos="4800600" algn="l"/>
                <a:tab pos="5600700" algn="l"/>
              </a:tabLs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tabLst>
                <a:tab pos="3886200" algn="l"/>
                <a:tab pos="4800600" algn="l"/>
                <a:tab pos="5600700" algn="l"/>
              </a:tabLs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tabLst>
                <a:tab pos="3886200" algn="l"/>
                <a:tab pos="4800600" algn="l"/>
                <a:tab pos="5600700" algn="l"/>
              </a:tabLst>
              <a:defRPr sz="1400">
                <a:solidFill>
                  <a:srgbClr val="000000"/>
                </a:solidFill>
                <a:latin typeface="Arial Narrow" charset="0"/>
                <a:ea typeface="Times New Roman" charset="0"/>
                <a:cs typeface="Times New Roman" charset="0"/>
              </a:defRPr>
            </a:lvl9pPr>
          </a:lstStyle>
          <a:p>
            <a:pPr algn="ctr" defTabSz="914400" eaLnBrk="0" fontAlgn="base" hangingPunct="0">
              <a:spcBef>
                <a:spcPct val="0"/>
              </a:spcBef>
              <a:spcAft>
                <a:spcPct val="0"/>
              </a:spcAft>
              <a:buFontTx/>
              <a:buChar char="•"/>
            </a:pPr>
            <a:r>
              <a:rPr lang="zh-CN" altLang="en-US" sz="4000" b="1" dirty="0">
                <a:solidFill>
                  <a:srgbClr val="FFFFFF"/>
                </a:solidFill>
                <a:latin typeface="微軟正黑體" charset="0"/>
                <a:ea typeface="微軟正黑體" charset="0"/>
                <a:cs typeface="微軟正黑體" charset="0"/>
              </a:rPr>
              <a:t>义务的</a:t>
            </a:r>
            <a:endParaRPr lang="en-US" sz="4000" b="1" dirty="0">
              <a:solidFill>
                <a:srgbClr val="FFFFFF"/>
              </a:solidFill>
              <a:latin typeface="微軟正黑體" charset="0"/>
              <a:ea typeface="微軟正黑體" charset="0"/>
              <a:cs typeface="微軟正黑體" charset="0"/>
            </a:endParaRPr>
          </a:p>
        </p:txBody>
      </p:sp>
      <p:sp>
        <p:nvSpPr>
          <p:cNvPr id="770059" name="Rectangle 11"/>
          <p:cNvSpPr>
            <a:spLocks noGrp="1" noChangeArrowheads="1"/>
          </p:cNvSpPr>
          <p:nvPr>
            <p:ph type="title" idx="4294967295"/>
          </p:nvPr>
        </p:nvSpPr>
        <p:spPr>
          <a:xfrm>
            <a:off x="685800" y="288925"/>
            <a:ext cx="7772400" cy="701675"/>
          </a:xfrm>
          <a:effectLst>
            <a:outerShdw blurRad="63500" dist="38099" dir="2700000" algn="ctr" rotWithShape="0">
              <a:schemeClr val="tx1">
                <a:alpha val="74997"/>
              </a:schemeClr>
            </a:outerShdw>
          </a:effectLst>
        </p:spPr>
        <p:txBody>
          <a:bodyPr anchor="t">
            <a:spAutoFit/>
          </a:bodyPr>
          <a:lstStyle/>
          <a:p>
            <a:pPr eaLnBrk="1" hangingPunct="1">
              <a:spcBef>
                <a:spcPct val="50000"/>
              </a:spcBef>
            </a:pPr>
            <a:r>
              <a:rPr lang="zh-CN" altLang="en-US" sz="4000" b="1" dirty="0">
                <a:solidFill>
                  <a:schemeClr val="bg1"/>
                </a:solidFill>
                <a:latin typeface="微軟正黑體" charset="0"/>
                <a:ea typeface="微軟正黑體" charset="0"/>
                <a:cs typeface="微軟正黑體" charset="0"/>
              </a:rPr>
              <a:t>利未记第 </a:t>
            </a:r>
            <a:r>
              <a:rPr lang="en-US" altLang="zh-CN" sz="4000" b="1" dirty="0">
                <a:solidFill>
                  <a:schemeClr val="bg1"/>
                </a:solidFill>
                <a:latin typeface="Times New Roman" charset="0"/>
                <a:ea typeface="ＭＳ Ｐゴシック" charset="0"/>
                <a:cs typeface="ＭＳ Ｐゴシック" charset="0"/>
              </a:rPr>
              <a:t>1-7 </a:t>
            </a:r>
            <a:r>
              <a:rPr lang="zh-CN" altLang="en-US" sz="4000" b="1" dirty="0">
                <a:solidFill>
                  <a:schemeClr val="bg1"/>
                </a:solidFill>
                <a:latin typeface="微軟正黑體" charset="0"/>
                <a:ea typeface="微軟正黑體" charset="0"/>
                <a:cs typeface="微軟正黑體" charset="0"/>
              </a:rPr>
              <a:t>章中的献祭</a:t>
            </a:r>
          </a:p>
        </p:txBody>
      </p:sp>
    </p:spTree>
    <p:extLst>
      <p:ext uri="{BB962C8B-B14F-4D97-AF65-F5344CB8AC3E}">
        <p14:creationId xmlns:p14="http://schemas.microsoft.com/office/powerpoint/2010/main" val="3839916626"/>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70055"/>
                                        </p:tgtEl>
                                        <p:attrNameLst>
                                          <p:attrName>style.visibility</p:attrName>
                                        </p:attrNameLst>
                                      </p:cBhvr>
                                      <p:to>
                                        <p:strVal val="visible"/>
                                      </p:to>
                                    </p:set>
                                    <p:animEffect transition="in" filter="wipe(right)">
                                      <p:cBhvr>
                                        <p:cTn id="7" dur="2000"/>
                                        <p:tgtEl>
                                          <p:spTgt spid="770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0053"/>
                                        </p:tgtEl>
                                        <p:attrNameLst>
                                          <p:attrName>style.visibility</p:attrName>
                                        </p:attrNameLst>
                                      </p:cBhvr>
                                      <p:to>
                                        <p:strVal val="visible"/>
                                      </p:to>
                                    </p:set>
                                    <p:animEffect transition="in" filter="dissolve">
                                      <p:cBhvr>
                                        <p:cTn id="12" dur="500"/>
                                        <p:tgtEl>
                                          <p:spTgt spid="7700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70056"/>
                                        </p:tgtEl>
                                        <p:attrNameLst>
                                          <p:attrName>style.visibility</p:attrName>
                                        </p:attrNameLst>
                                      </p:cBhvr>
                                      <p:to>
                                        <p:strVal val="visible"/>
                                      </p:to>
                                    </p:set>
                                    <p:animEffect transition="in" filter="wipe(right)">
                                      <p:cBhvr>
                                        <p:cTn id="17" dur="2000"/>
                                        <p:tgtEl>
                                          <p:spTgt spid="7700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70054"/>
                                        </p:tgtEl>
                                        <p:attrNameLst>
                                          <p:attrName>style.visibility</p:attrName>
                                        </p:attrNameLst>
                                      </p:cBhvr>
                                      <p:to>
                                        <p:strVal val="visible"/>
                                      </p:to>
                                    </p:set>
                                    <p:animEffect transition="in" filter="dissolve">
                                      <p:cBhvr>
                                        <p:cTn id="22" dur="500"/>
                                        <p:tgtEl>
                                          <p:spTgt spid="7700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70057"/>
                                        </p:tgtEl>
                                        <p:attrNameLst>
                                          <p:attrName>style.visibility</p:attrName>
                                        </p:attrNameLst>
                                      </p:cBhvr>
                                      <p:to>
                                        <p:strVal val="visible"/>
                                      </p:to>
                                    </p:set>
                                    <p:animEffect transition="in" filter="dissolve">
                                      <p:cBhvr>
                                        <p:cTn id="27" dur="500"/>
                                        <p:tgtEl>
                                          <p:spTgt spid="7700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70058"/>
                                        </p:tgtEl>
                                        <p:attrNameLst>
                                          <p:attrName>style.visibility</p:attrName>
                                        </p:attrNameLst>
                                      </p:cBhvr>
                                      <p:to>
                                        <p:strVal val="visible"/>
                                      </p:to>
                                    </p:set>
                                    <p:animEffect transition="in" filter="dissolve">
                                      <p:cBhvr>
                                        <p:cTn id="32" dur="500"/>
                                        <p:tgtEl>
                                          <p:spTgt spid="770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3" grpId="0" animBg="1"/>
      <p:bldP spid="770054" grpId="0" animBg="1"/>
      <p:bldP spid="770055" grpId="0" animBg="1"/>
      <p:bldP spid="770056" grpId="0" animBg="1"/>
      <p:bldP spid="770057" grpId="0"/>
      <p:bldP spid="7700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026" descr="Blood%20400X">
            <a:hlinkClick r:id="rId3"/>
          </p:cNvPr>
          <p:cNvPicPr>
            <a:picLocks noChangeAspect="1" noChangeArrowheads="1"/>
          </p:cNvPicPr>
          <p:nvPr/>
        </p:nvPicPr>
        <p:blipFill>
          <a:blip r:embed="rId4">
            <a:lum bright="-26000"/>
            <a:extLst>
              <a:ext uri="{28A0092B-C50C-407E-A947-70E740481C1C}">
                <a14:useLocalDpi xmlns:a14="http://schemas.microsoft.com/office/drawing/2010/main"/>
              </a:ext>
            </a:extLst>
          </a:blip>
          <a:srcRect/>
          <a:stretch>
            <a:fillRect/>
          </a:stretch>
        </p:blipFill>
        <p:spPr bwMode="auto">
          <a:xfrm>
            <a:off x="0" y="0"/>
            <a:ext cx="9144000" cy="727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21" name="Text Box 1029"/>
          <p:cNvSpPr txBox="1">
            <a:spLocks noChangeArrowheads="1"/>
          </p:cNvSpPr>
          <p:nvPr/>
        </p:nvSpPr>
        <p:spPr bwMode="auto">
          <a:xfrm>
            <a:off x="533400" y="4652963"/>
            <a:ext cx="8215313" cy="9461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defTabSz="914400" eaLnBrk="0" fontAlgn="base" hangingPunct="0">
              <a:spcBef>
                <a:spcPct val="0"/>
              </a:spcBef>
              <a:spcAft>
                <a:spcPct val="0"/>
              </a:spcAft>
            </a:pPr>
            <a:r>
              <a:rPr lang="zh-CN" altLang="en-US" sz="2800" b="1" dirty="0">
                <a:solidFill>
                  <a:srgbClr val="FFFFFF"/>
                </a:solidFill>
                <a:latin typeface="微軟正黑體" charset="0"/>
                <a:ea typeface="微軟正黑體" charset="0"/>
                <a:cs typeface="微軟正黑體" charset="0"/>
              </a:rPr>
              <a:t>“按着律法，几乎所有都是用血洁净的，如果没有流血，就没有赦免” </a:t>
            </a:r>
            <a:r>
              <a:rPr lang="en-US" altLang="zh-CN" sz="2800" b="1" dirty="0">
                <a:solidFill>
                  <a:srgbClr val="FFFFFF"/>
                </a:solidFill>
                <a:latin typeface="微軟正黑體" charset="0"/>
                <a:ea typeface="微軟正黑體" charset="0"/>
                <a:cs typeface="微軟正黑體" charset="0"/>
              </a:rPr>
              <a:t>(</a:t>
            </a:r>
            <a:r>
              <a:rPr lang="zh-CN" altLang="en-US" sz="2800" b="1" dirty="0">
                <a:solidFill>
                  <a:srgbClr val="FFFFFF"/>
                </a:solidFill>
                <a:latin typeface="微軟正黑體" charset="0"/>
                <a:ea typeface="微軟正黑體" charset="0"/>
                <a:cs typeface="微軟正黑體" charset="0"/>
              </a:rPr>
              <a:t>来 </a:t>
            </a:r>
            <a:r>
              <a:rPr lang="en-US" altLang="zh-CN" sz="2800" b="1" dirty="0">
                <a:solidFill>
                  <a:srgbClr val="FFFFFF"/>
                </a:solidFill>
                <a:latin typeface="微軟正黑體" charset="0"/>
                <a:ea typeface="微軟正黑體" charset="0"/>
                <a:cs typeface="微軟正黑體" charset="0"/>
              </a:rPr>
              <a:t>9:22) </a:t>
            </a:r>
          </a:p>
        </p:txBody>
      </p:sp>
      <p:sp>
        <p:nvSpPr>
          <p:cNvPr id="444422" name="Rectangle 1030"/>
          <p:cNvSpPr>
            <a:spLocks noRot="1" noChangeArrowheads="1"/>
          </p:cNvSpPr>
          <p:nvPr/>
        </p:nvSpPr>
        <p:spPr bwMode="auto">
          <a:xfrm>
            <a:off x="468313" y="260350"/>
            <a:ext cx="8229600" cy="11430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0" fontAlgn="base" hangingPunct="0">
              <a:spcBef>
                <a:spcPct val="0"/>
              </a:spcBef>
              <a:spcAft>
                <a:spcPct val="0"/>
              </a:spcAft>
            </a:pPr>
            <a:r>
              <a:rPr kumimoji="1" lang="zh-CN" altLang="en-US" sz="5400" dirty="0">
                <a:solidFill>
                  <a:srgbClr val="FFFFFF"/>
                </a:solidFill>
                <a:effectLst>
                  <a:outerShdw blurRad="38100" dist="38100" dir="2700000" algn="tl">
                    <a:srgbClr val="000000"/>
                  </a:outerShdw>
                </a:effectLst>
                <a:latin typeface="DFKai-SB" charset="0"/>
                <a:ea typeface="DFKai-SB" charset="0"/>
                <a:cs typeface="DFKai-SB" charset="0"/>
              </a:rPr>
              <a:t>血为什么重要？</a:t>
            </a:r>
          </a:p>
        </p:txBody>
      </p:sp>
      <p:sp>
        <p:nvSpPr>
          <p:cNvPr id="444424" name="Rectangle 1032"/>
          <p:cNvSpPr>
            <a:spLocks noGrp="1" noRot="1" noChangeArrowheads="1"/>
          </p:cNvSpPr>
          <p:nvPr>
            <p:ph type="title" idx="4294967295"/>
          </p:nvPr>
        </p:nvSpPr>
        <p:spPr>
          <a:xfrm>
            <a:off x="755650" y="1700213"/>
            <a:ext cx="8229600" cy="1143000"/>
          </a:xfrm>
          <a:effectLst>
            <a:outerShdw blurRad="63500" dist="53882" dir="2700000" algn="ctr" rotWithShape="0">
              <a:schemeClr val="tx1">
                <a:alpha val="74998"/>
              </a:schemeClr>
            </a:outerShdw>
          </a:effectLst>
        </p:spPr>
        <p:txBody>
          <a:bodyPr anchor="t"/>
          <a:lstStyle/>
          <a:p>
            <a:pPr>
              <a:lnSpc>
                <a:spcPct val="90000"/>
              </a:lnSpc>
              <a:spcBef>
                <a:spcPct val="20000"/>
              </a:spcBef>
              <a:buClr>
                <a:schemeClr val="hlink"/>
              </a:buClr>
              <a:buSzPct val="70000"/>
              <a:buFont typeface="Wingdings" charset="0"/>
              <a:buNone/>
            </a:pPr>
            <a:r>
              <a:rPr kumimoji="1" lang="zh-CN" altLang="en-US" sz="18200" dirty="0">
                <a:solidFill>
                  <a:srgbClr val="FF0066"/>
                </a:solidFill>
                <a:latin typeface="Garamond" charset="0"/>
                <a:ea typeface="SimSun" charset="0"/>
                <a:cs typeface="SimSun" charset="0"/>
              </a:rPr>
              <a:t>血</a:t>
            </a:r>
            <a:r>
              <a:rPr kumimoji="1" lang="en-US" altLang="zh-CN" sz="18200" dirty="0">
                <a:solidFill>
                  <a:srgbClr val="FF0066"/>
                </a:solidFill>
                <a:latin typeface="Garamond" charset="0"/>
                <a:ea typeface="ＭＳ Ｐゴシック" charset="0"/>
                <a:cs typeface="ＭＳ Ｐゴシック" charset="0"/>
              </a:rPr>
              <a:t>?</a:t>
            </a:r>
          </a:p>
        </p:txBody>
      </p:sp>
    </p:spTree>
    <p:extLst>
      <p:ext uri="{BB962C8B-B14F-4D97-AF65-F5344CB8AC3E}">
        <p14:creationId xmlns:p14="http://schemas.microsoft.com/office/powerpoint/2010/main" val="325641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026" descr="blood"/>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304800" y="17463"/>
            <a:ext cx="10515600"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5443" name="Rectangle 1027"/>
          <p:cNvSpPr>
            <a:spLocks noGrp="1" noRot="1" noChangeArrowheads="1"/>
          </p:cNvSpPr>
          <p:nvPr>
            <p:ph type="title" idx="4294967295"/>
          </p:nvPr>
        </p:nvSpPr>
        <p:spPr>
          <a:gradFill rotWithShape="1">
            <a:gsLst>
              <a:gs pos="0">
                <a:srgbClr val="FF3300">
                  <a:gamma/>
                  <a:shade val="46275"/>
                  <a:invGamma/>
                </a:srgbClr>
              </a:gs>
              <a:gs pos="50000">
                <a:srgbClr val="FF3300"/>
              </a:gs>
              <a:gs pos="100000">
                <a:srgbClr val="FF3300">
                  <a:gamma/>
                  <a:shade val="46275"/>
                  <a:invGamma/>
                </a:srgbClr>
              </a:gs>
            </a:gsLst>
            <a:lin ang="5400000" scaled="1"/>
          </a:gradFill>
        </p:spPr>
        <p:txBody>
          <a:bodyPr/>
          <a:lstStyle/>
          <a:p>
            <a:r>
              <a:rPr kumimoji="1" lang="en-US" altLang="zh-CN" sz="5400" b="0" dirty="0">
                <a:latin typeface="DFKai-SB" charset="0"/>
                <a:ea typeface="DFKai-SB" charset="0"/>
                <a:cs typeface="DFKai-SB" charset="0"/>
              </a:rPr>
              <a:t>“</a:t>
            </a:r>
            <a:r>
              <a:rPr kumimoji="1" lang="zh-CN" altLang="en-US" sz="5400" b="0" dirty="0">
                <a:latin typeface="DFKai-SB" charset="0"/>
                <a:ea typeface="DFKai-SB" charset="0"/>
                <a:cs typeface="DFKai-SB" charset="0"/>
              </a:rPr>
              <a:t>生命是在血里”</a:t>
            </a:r>
          </a:p>
        </p:txBody>
      </p:sp>
      <p:sp>
        <p:nvSpPr>
          <p:cNvPr id="445445" name="Rectangle 1029"/>
          <p:cNvSpPr>
            <a:spLocks noChangeArrowheads="1"/>
          </p:cNvSpPr>
          <p:nvPr/>
        </p:nvSpPr>
        <p:spPr bwMode="auto">
          <a:xfrm>
            <a:off x="395288" y="1676400"/>
            <a:ext cx="7705725" cy="4648200"/>
          </a:xfrm>
          <a:prstGeom prst="rect">
            <a:avLst/>
          </a:prstGeom>
          <a:noFill/>
          <a:ln w="9525">
            <a:noFill/>
            <a:miter lim="800000"/>
            <a:headEnd/>
            <a:tailEnd/>
          </a:ln>
          <a:effectLst/>
          <a:extLst/>
        </p:spPr>
        <p:txBody>
          <a:bodyPr/>
          <a:lstStyle/>
          <a:p>
            <a:pPr defTabSz="914400" fontAlgn="base">
              <a:lnSpc>
                <a:spcPct val="80000"/>
              </a:lnSpc>
              <a:spcBef>
                <a:spcPct val="20000"/>
              </a:spcBef>
              <a:spcAft>
                <a:spcPct val="0"/>
              </a:spcAft>
              <a:buClr>
                <a:srgbClr val="FFCC00"/>
              </a:buClr>
              <a:buSzPct val="70000"/>
            </a:pPr>
            <a:r>
              <a:rPr kumimoji="1" lang="en-US" altLang="zh-CN" sz="4400" b="1" dirty="0">
                <a:solidFill>
                  <a:srgbClr val="FFFFFF"/>
                </a:solidFill>
                <a:effectLst>
                  <a:glow rad="228600">
                    <a:srgbClr val="000514"/>
                  </a:glow>
                </a:effectLst>
                <a:latin typeface="Arial"/>
                <a:ea typeface="ＭＳ Ｐゴシック" charset="0"/>
                <a:cs typeface="Arial"/>
              </a:rPr>
              <a:t>“</a:t>
            </a:r>
            <a:r>
              <a:rPr kumimoji="1" lang="zh-CN" altLang="en-US" sz="4400" b="1" dirty="0">
                <a:solidFill>
                  <a:srgbClr val="FFFFFF"/>
                </a:solidFill>
                <a:effectLst>
                  <a:glow rad="228600">
                    <a:srgbClr val="000514"/>
                  </a:glow>
                </a:effectLst>
                <a:latin typeface="Arial"/>
                <a:ea typeface="ＭＳ Ｐゴシック" charset="0"/>
                <a:cs typeface="Arial"/>
              </a:rPr>
              <a:t>因为动物的生命是在血里，我指定这祭坛上的血代替你们的生命，因为血里有生命，所以能代赎生命” </a:t>
            </a:r>
            <a:r>
              <a:rPr kumimoji="1" lang="en-US" altLang="zh-CN" sz="4400" b="1" dirty="0">
                <a:solidFill>
                  <a:srgbClr val="FFFFFF"/>
                </a:solidFill>
                <a:effectLst>
                  <a:glow rad="228600">
                    <a:srgbClr val="000514"/>
                  </a:glow>
                </a:effectLst>
                <a:latin typeface="Arial"/>
                <a:ea typeface="ＭＳ Ｐゴシック" charset="0"/>
                <a:cs typeface="Arial"/>
              </a:rPr>
              <a:t>(</a:t>
            </a:r>
            <a:r>
              <a:rPr kumimoji="1" lang="zh-CN" altLang="en-US" sz="4400" b="1" dirty="0">
                <a:solidFill>
                  <a:srgbClr val="FFFFFF"/>
                </a:solidFill>
                <a:effectLst>
                  <a:glow rad="228600">
                    <a:srgbClr val="000514"/>
                  </a:glow>
                </a:effectLst>
                <a:latin typeface="Arial"/>
                <a:ea typeface="ＭＳ Ｐゴシック" charset="0"/>
                <a:cs typeface="Arial"/>
              </a:rPr>
              <a:t>利 </a:t>
            </a:r>
            <a:r>
              <a:rPr kumimoji="1" lang="en-US" altLang="zh-CN" sz="4400" b="1" dirty="0">
                <a:solidFill>
                  <a:srgbClr val="FFFFFF"/>
                </a:solidFill>
                <a:effectLst>
                  <a:glow rad="228600">
                    <a:srgbClr val="000514"/>
                  </a:glow>
                </a:effectLst>
                <a:latin typeface="Arial"/>
                <a:ea typeface="ＭＳ Ｐゴシック" charset="0"/>
                <a:cs typeface="Arial"/>
              </a:rPr>
              <a:t>17:11)</a:t>
            </a:r>
          </a:p>
        </p:txBody>
      </p:sp>
    </p:spTree>
    <p:extLst>
      <p:ext uri="{BB962C8B-B14F-4D97-AF65-F5344CB8AC3E}">
        <p14:creationId xmlns:p14="http://schemas.microsoft.com/office/powerpoint/2010/main" val="2698318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2663825"/>
            <a:ext cx="87630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98307" name="Rectangle 1027"/>
          <p:cNvSpPr>
            <a:spLocks noGrp="1" noChangeArrowheads="1"/>
          </p:cNvSpPr>
          <p:nvPr>
            <p:ph type="ctrTitle"/>
          </p:nvPr>
        </p:nvSpPr>
        <p:spPr>
          <a:xfrm>
            <a:off x="228600" y="228600"/>
            <a:ext cx="8686800" cy="1676400"/>
          </a:xfrm>
        </p:spPr>
        <p:txBody>
          <a:bodyPr/>
          <a:lstStyle/>
          <a:p>
            <a:pPr eaLnBrk="1" hangingPunct="1"/>
            <a:r>
              <a:rPr kumimoji="1" lang="zh-CN" altLang="en-US" sz="3600" dirty="0">
                <a:solidFill>
                  <a:schemeClr val="bg1"/>
                </a:solidFill>
                <a:latin typeface="微軟正黑體" charset="0"/>
                <a:ea typeface="微軟正黑體" charset="0"/>
                <a:cs typeface="微軟正黑體" charset="0"/>
              </a:rPr>
              <a:t>有关会幕的介绍，下面这个网站很不错</a:t>
            </a:r>
            <a:r>
              <a:rPr kumimoji="1" lang="en-US" altLang="zh-CN" sz="3600" dirty="0">
                <a:solidFill>
                  <a:schemeClr val="bg1"/>
                </a:solidFill>
                <a:latin typeface="微軟正黑體" charset="0"/>
                <a:ea typeface="微軟正黑體" charset="0"/>
                <a:cs typeface="微軟正黑體" charset="0"/>
              </a:rPr>
              <a:t>:</a:t>
            </a:r>
            <a:endParaRPr kumimoji="1" lang="en-US" altLang="zh-CN" dirty="0">
              <a:latin typeface="微軟正黑體" charset="0"/>
              <a:ea typeface="微軟正黑體" charset="0"/>
              <a:cs typeface="微軟正黑體" charset="0"/>
            </a:endParaRPr>
          </a:p>
        </p:txBody>
      </p:sp>
      <p:sp>
        <p:nvSpPr>
          <p:cNvPr id="98308" name="Text Box 1029"/>
          <p:cNvSpPr txBox="1">
            <a:spLocks noChangeArrowheads="1"/>
          </p:cNvSpPr>
          <p:nvPr/>
        </p:nvSpPr>
        <p:spPr bwMode="auto">
          <a:xfrm>
            <a:off x="609600" y="1600200"/>
            <a:ext cx="80121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0"/>
              </a:spcBef>
              <a:spcAft>
                <a:spcPct val="0"/>
              </a:spcAft>
            </a:pPr>
            <a:r>
              <a:rPr kumimoji="1" lang="en-US" altLang="zh-CN" sz="3600" dirty="0">
                <a:solidFill>
                  <a:srgbClr val="FFFFFF"/>
                </a:solidFill>
                <a:latin typeface="Times New Roman" charset="0"/>
                <a:ea typeface="SimSun" charset="0"/>
                <a:cs typeface="SimSun" charset="0"/>
              </a:rPr>
              <a:t>http://www.domini.org/tabern/tabhome.htm</a:t>
            </a:r>
          </a:p>
        </p:txBody>
      </p:sp>
    </p:spTree>
    <p:extLst>
      <p:ext uri="{BB962C8B-B14F-4D97-AF65-F5344CB8AC3E}">
        <p14:creationId xmlns:p14="http://schemas.microsoft.com/office/powerpoint/2010/main" val="1518516157"/>
      </p:ext>
    </p:extLst>
  </p:cSld>
  <p:clrMapOvr>
    <a:masterClrMapping/>
  </p:clrMapOvr>
  <p:transition xmlns:p14="http://schemas.microsoft.com/office/powerpoint/2010/main" spd="med">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9263063" cy="7086600"/>
            <a:chOff x="0" y="0"/>
            <a:chExt cx="5835" cy="4464"/>
          </a:xfrm>
        </p:grpSpPr>
        <p:pic>
          <p:nvPicPr>
            <p:cNvPr id="99335" name="Picture 3" descr="Slide3"/>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a:stretch>
              <a:fillRect/>
            </a:stretch>
          </p:blipFill>
          <p:spPr bwMode="auto">
            <a:xfrm>
              <a:off x="0" y="144"/>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6" name="Freeform 4"/>
            <p:cNvSpPr>
              <a:spLocks/>
            </p:cNvSpPr>
            <p:nvPr/>
          </p:nvSpPr>
          <p:spPr bwMode="auto">
            <a:xfrm>
              <a:off x="1152" y="0"/>
              <a:ext cx="4683" cy="1200"/>
            </a:xfrm>
            <a:custGeom>
              <a:avLst/>
              <a:gdLst>
                <a:gd name="T0" fmla="*/ 179 w 4658"/>
                <a:gd name="T1" fmla="*/ 281 h 1116"/>
                <a:gd name="T2" fmla="*/ 567 w 4658"/>
                <a:gd name="T3" fmla="*/ 418 h 1116"/>
                <a:gd name="T4" fmla="*/ 1131 w 4658"/>
                <a:gd name="T5" fmla="*/ 535 h 1116"/>
                <a:gd name="T6" fmla="*/ 1215 w 4658"/>
                <a:gd name="T7" fmla="*/ 578 h 1116"/>
                <a:gd name="T8" fmla="*/ 1331 w 4658"/>
                <a:gd name="T9" fmla="*/ 687 h 1116"/>
                <a:gd name="T10" fmla="*/ 1451 w 4658"/>
                <a:gd name="T11" fmla="*/ 761 h 1116"/>
                <a:gd name="T12" fmla="*/ 1501 w 4658"/>
                <a:gd name="T13" fmla="*/ 803 h 1116"/>
                <a:gd name="T14" fmla="*/ 1561 w 4658"/>
                <a:gd name="T15" fmla="*/ 815 h 1116"/>
                <a:gd name="T16" fmla="*/ 1833 w 4658"/>
                <a:gd name="T17" fmla="*/ 902 h 1116"/>
                <a:gd name="T18" fmla="*/ 2001 w 4658"/>
                <a:gd name="T19" fmla="*/ 943 h 1116"/>
                <a:gd name="T20" fmla="*/ 2131 w 4658"/>
                <a:gd name="T21" fmla="*/ 997 h 1116"/>
                <a:gd name="T22" fmla="*/ 2208 w 4658"/>
                <a:gd name="T23" fmla="*/ 1018 h 1116"/>
                <a:gd name="T24" fmla="*/ 2331 w 4658"/>
                <a:gd name="T25" fmla="*/ 1041 h 1116"/>
                <a:gd name="T26" fmla="*/ 2465 w 4658"/>
                <a:gd name="T27" fmla="*/ 1105 h 1116"/>
                <a:gd name="T28" fmla="*/ 2545 w 4658"/>
                <a:gd name="T29" fmla="*/ 1147 h 1116"/>
                <a:gd name="T30" fmla="*/ 2671 w 4658"/>
                <a:gd name="T31" fmla="*/ 1169 h 1116"/>
                <a:gd name="T32" fmla="*/ 2921 w 4658"/>
                <a:gd name="T33" fmla="*/ 1256 h 1116"/>
                <a:gd name="T34" fmla="*/ 3223 w 4658"/>
                <a:gd name="T35" fmla="*/ 1372 h 1116"/>
                <a:gd name="T36" fmla="*/ 3573 w 4658"/>
                <a:gd name="T37" fmla="*/ 1426 h 1116"/>
                <a:gd name="T38" fmla="*/ 3685 w 4658"/>
                <a:gd name="T39" fmla="*/ 1457 h 1116"/>
                <a:gd name="T40" fmla="*/ 3942 w 4658"/>
                <a:gd name="T41" fmla="*/ 1575 h 1116"/>
                <a:gd name="T42" fmla="*/ 4005 w 4658"/>
                <a:gd name="T43" fmla="*/ 1618 h 1116"/>
                <a:gd name="T44" fmla="*/ 4017 w 4658"/>
                <a:gd name="T45" fmla="*/ 1770 h 1116"/>
                <a:gd name="T46" fmla="*/ 4111 w 4658"/>
                <a:gd name="T47" fmla="*/ 1825 h 1116"/>
                <a:gd name="T48" fmla="*/ 4449 w 4658"/>
                <a:gd name="T49" fmla="*/ 1832 h 1116"/>
                <a:gd name="T50" fmla="*/ 4562 w 4658"/>
                <a:gd name="T51" fmla="*/ 1951 h 1116"/>
                <a:gd name="T52" fmla="*/ 4631 w 4658"/>
                <a:gd name="T53" fmla="*/ 1994 h 1116"/>
                <a:gd name="T54" fmla="*/ 4700 w 4658"/>
                <a:gd name="T55" fmla="*/ 1965 h 1116"/>
                <a:gd name="T56" fmla="*/ 4725 w 4658"/>
                <a:gd name="T57" fmla="*/ 1868 h 1116"/>
                <a:gd name="T58" fmla="*/ 4762 w 4658"/>
                <a:gd name="T59" fmla="*/ 1846 h 1116"/>
                <a:gd name="T60" fmla="*/ 4782 w 4658"/>
                <a:gd name="T61" fmla="*/ 1832 h 1116"/>
                <a:gd name="T62" fmla="*/ 4813 w 4658"/>
                <a:gd name="T63" fmla="*/ 1760 h 1116"/>
                <a:gd name="T64" fmla="*/ 4825 w 4658"/>
                <a:gd name="T65" fmla="*/ 1672 h 1116"/>
                <a:gd name="T66" fmla="*/ 4832 w 4658"/>
                <a:gd name="T67" fmla="*/ 1395 h 1116"/>
                <a:gd name="T68" fmla="*/ 4844 w 4658"/>
                <a:gd name="T69" fmla="*/ 1189 h 1116"/>
                <a:gd name="T70" fmla="*/ 4825 w 4658"/>
                <a:gd name="T71" fmla="*/ 428 h 1116"/>
                <a:gd name="T72" fmla="*/ 4813 w 4658"/>
                <a:gd name="T73" fmla="*/ 281 h 1116"/>
                <a:gd name="T74" fmla="*/ 4374 w 4658"/>
                <a:gd name="T75" fmla="*/ 214 h 1116"/>
                <a:gd name="T76" fmla="*/ 3459 w 4658"/>
                <a:gd name="T77" fmla="*/ 118 h 1116"/>
                <a:gd name="T78" fmla="*/ 2495 w 4658"/>
                <a:gd name="T79" fmla="*/ 128 h 1116"/>
                <a:gd name="T80" fmla="*/ 1665 w 4658"/>
                <a:gd name="T81" fmla="*/ 75 h 1116"/>
                <a:gd name="T82" fmla="*/ 1424 w 4658"/>
                <a:gd name="T83" fmla="*/ 43 h 1116"/>
                <a:gd name="T84" fmla="*/ 1027 w 4658"/>
                <a:gd name="T85" fmla="*/ 0 h 1116"/>
                <a:gd name="T86" fmla="*/ 651 w 4658"/>
                <a:gd name="T87" fmla="*/ 6 h 1116"/>
                <a:gd name="T88" fmla="*/ 81 w 4658"/>
                <a:gd name="T89" fmla="*/ 128 h 1116"/>
                <a:gd name="T90" fmla="*/ 39 w 4658"/>
                <a:gd name="T91" fmla="*/ 139 h 1116"/>
                <a:gd name="T92" fmla="*/ 119 w 4658"/>
                <a:gd name="T93" fmla="*/ 310 h 1116"/>
                <a:gd name="T94" fmla="*/ 479 w 4658"/>
                <a:gd name="T95" fmla="*/ 481 h 1116"/>
                <a:gd name="T96" fmla="*/ 627 w 4658"/>
                <a:gd name="T97" fmla="*/ 514 h 1116"/>
                <a:gd name="T98" fmla="*/ 713 w 4658"/>
                <a:gd name="T99" fmla="*/ 548 h 1116"/>
                <a:gd name="T100" fmla="*/ 785 w 4658"/>
                <a:gd name="T101" fmla="*/ 569 h 1116"/>
                <a:gd name="T102" fmla="*/ 991 w 4658"/>
                <a:gd name="T103" fmla="*/ 663 h 1116"/>
                <a:gd name="T104" fmla="*/ 1167 w 4658"/>
                <a:gd name="T105" fmla="*/ 751 h 1116"/>
                <a:gd name="T106" fmla="*/ 1307 w 4658"/>
                <a:gd name="T107" fmla="*/ 815 h 1116"/>
                <a:gd name="T108" fmla="*/ 1431 w 4658"/>
                <a:gd name="T109" fmla="*/ 858 h 1116"/>
                <a:gd name="T110" fmla="*/ 1645 w 4658"/>
                <a:gd name="T111" fmla="*/ 910 h 1116"/>
                <a:gd name="T112" fmla="*/ 1773 w 4658"/>
                <a:gd name="T113" fmla="*/ 974 h 1116"/>
                <a:gd name="T114" fmla="*/ 1846 w 4658"/>
                <a:gd name="T115" fmla="*/ 1018 h 1116"/>
                <a:gd name="T116" fmla="*/ 2131 w 4658"/>
                <a:gd name="T117" fmla="*/ 1051 h 1116"/>
                <a:gd name="T118" fmla="*/ 2435 w 4658"/>
                <a:gd name="T119" fmla="*/ 1094 h 1116"/>
                <a:gd name="T120" fmla="*/ 2551 w 4658"/>
                <a:gd name="T121" fmla="*/ 1125 h 1116"/>
                <a:gd name="T122" fmla="*/ 3134 w 4658"/>
                <a:gd name="T123" fmla="*/ 1265 h 11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58"/>
                <a:gd name="T187" fmla="*/ 0 h 1116"/>
                <a:gd name="T188" fmla="*/ 4658 w 4658"/>
                <a:gd name="T189" fmla="*/ 1116 h 11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58" h="1116">
                  <a:moveTo>
                    <a:pt x="171" y="156"/>
                  </a:moveTo>
                  <a:cubicBezTo>
                    <a:pt x="263" y="202"/>
                    <a:pt x="481" y="223"/>
                    <a:pt x="543" y="234"/>
                  </a:cubicBezTo>
                  <a:cubicBezTo>
                    <a:pt x="720" y="266"/>
                    <a:pt x="904" y="285"/>
                    <a:pt x="1083" y="300"/>
                  </a:cubicBezTo>
                  <a:cubicBezTo>
                    <a:pt x="1111" y="309"/>
                    <a:pt x="1139" y="315"/>
                    <a:pt x="1167" y="324"/>
                  </a:cubicBezTo>
                  <a:cubicBezTo>
                    <a:pt x="1199" y="349"/>
                    <a:pt x="1235" y="374"/>
                    <a:pt x="1275" y="384"/>
                  </a:cubicBezTo>
                  <a:cubicBezTo>
                    <a:pt x="1308" y="406"/>
                    <a:pt x="1351" y="413"/>
                    <a:pt x="1389" y="426"/>
                  </a:cubicBezTo>
                  <a:cubicBezTo>
                    <a:pt x="1406" y="432"/>
                    <a:pt x="1420" y="446"/>
                    <a:pt x="1437" y="450"/>
                  </a:cubicBezTo>
                  <a:cubicBezTo>
                    <a:pt x="1457" y="455"/>
                    <a:pt x="1477" y="454"/>
                    <a:pt x="1497" y="456"/>
                  </a:cubicBezTo>
                  <a:cubicBezTo>
                    <a:pt x="1565" y="490"/>
                    <a:pt x="1678" y="499"/>
                    <a:pt x="1755" y="504"/>
                  </a:cubicBezTo>
                  <a:cubicBezTo>
                    <a:pt x="1806" y="521"/>
                    <a:pt x="1864" y="521"/>
                    <a:pt x="1917" y="528"/>
                  </a:cubicBezTo>
                  <a:cubicBezTo>
                    <a:pt x="1960" y="533"/>
                    <a:pt x="2001" y="550"/>
                    <a:pt x="2043" y="558"/>
                  </a:cubicBezTo>
                  <a:cubicBezTo>
                    <a:pt x="2067" y="563"/>
                    <a:pt x="2091" y="567"/>
                    <a:pt x="2115" y="570"/>
                  </a:cubicBezTo>
                  <a:cubicBezTo>
                    <a:pt x="2155" y="575"/>
                    <a:pt x="2235" y="582"/>
                    <a:pt x="2235" y="582"/>
                  </a:cubicBezTo>
                  <a:cubicBezTo>
                    <a:pt x="2278" y="596"/>
                    <a:pt x="2316" y="612"/>
                    <a:pt x="2361" y="618"/>
                  </a:cubicBezTo>
                  <a:cubicBezTo>
                    <a:pt x="2387" y="627"/>
                    <a:pt x="2413" y="633"/>
                    <a:pt x="2439" y="642"/>
                  </a:cubicBezTo>
                  <a:cubicBezTo>
                    <a:pt x="2477" y="655"/>
                    <a:pt x="2559" y="654"/>
                    <a:pt x="2559" y="654"/>
                  </a:cubicBezTo>
                  <a:cubicBezTo>
                    <a:pt x="2638" y="674"/>
                    <a:pt x="2721" y="681"/>
                    <a:pt x="2799" y="702"/>
                  </a:cubicBezTo>
                  <a:cubicBezTo>
                    <a:pt x="2894" y="728"/>
                    <a:pt x="2989" y="756"/>
                    <a:pt x="3087" y="768"/>
                  </a:cubicBezTo>
                  <a:cubicBezTo>
                    <a:pt x="3164" y="794"/>
                    <a:pt x="3339" y="793"/>
                    <a:pt x="3423" y="798"/>
                  </a:cubicBezTo>
                  <a:cubicBezTo>
                    <a:pt x="3459" y="803"/>
                    <a:pt x="3495" y="811"/>
                    <a:pt x="3531" y="816"/>
                  </a:cubicBezTo>
                  <a:cubicBezTo>
                    <a:pt x="3610" y="848"/>
                    <a:pt x="3694" y="865"/>
                    <a:pt x="3777" y="882"/>
                  </a:cubicBezTo>
                  <a:cubicBezTo>
                    <a:pt x="3797" y="895"/>
                    <a:pt x="3815" y="899"/>
                    <a:pt x="3837" y="906"/>
                  </a:cubicBezTo>
                  <a:cubicBezTo>
                    <a:pt x="3842" y="934"/>
                    <a:pt x="3838" y="964"/>
                    <a:pt x="3849" y="990"/>
                  </a:cubicBezTo>
                  <a:cubicBezTo>
                    <a:pt x="3856" y="1008"/>
                    <a:pt x="3921" y="1017"/>
                    <a:pt x="3939" y="1020"/>
                  </a:cubicBezTo>
                  <a:cubicBezTo>
                    <a:pt x="4013" y="1017"/>
                    <a:pt x="4195" y="992"/>
                    <a:pt x="4263" y="1026"/>
                  </a:cubicBezTo>
                  <a:cubicBezTo>
                    <a:pt x="4301" y="1045"/>
                    <a:pt x="4338" y="1065"/>
                    <a:pt x="4371" y="1092"/>
                  </a:cubicBezTo>
                  <a:cubicBezTo>
                    <a:pt x="4389" y="1107"/>
                    <a:pt x="4437" y="1116"/>
                    <a:pt x="4437" y="1116"/>
                  </a:cubicBezTo>
                  <a:cubicBezTo>
                    <a:pt x="4448" y="1115"/>
                    <a:pt x="4491" y="1116"/>
                    <a:pt x="4503" y="1098"/>
                  </a:cubicBezTo>
                  <a:cubicBezTo>
                    <a:pt x="4508" y="1090"/>
                    <a:pt x="4513" y="1053"/>
                    <a:pt x="4527" y="1044"/>
                  </a:cubicBezTo>
                  <a:cubicBezTo>
                    <a:pt x="4538" y="1037"/>
                    <a:pt x="4551" y="1036"/>
                    <a:pt x="4563" y="1032"/>
                  </a:cubicBezTo>
                  <a:cubicBezTo>
                    <a:pt x="4569" y="1030"/>
                    <a:pt x="4581" y="1026"/>
                    <a:pt x="4581" y="1026"/>
                  </a:cubicBezTo>
                  <a:cubicBezTo>
                    <a:pt x="4591" y="1012"/>
                    <a:pt x="4604" y="1000"/>
                    <a:pt x="4611" y="984"/>
                  </a:cubicBezTo>
                  <a:cubicBezTo>
                    <a:pt x="4617" y="969"/>
                    <a:pt x="4623" y="936"/>
                    <a:pt x="4623" y="936"/>
                  </a:cubicBezTo>
                  <a:cubicBezTo>
                    <a:pt x="4625" y="884"/>
                    <a:pt x="4626" y="832"/>
                    <a:pt x="4629" y="780"/>
                  </a:cubicBezTo>
                  <a:cubicBezTo>
                    <a:pt x="4632" y="742"/>
                    <a:pt x="4641" y="666"/>
                    <a:pt x="4641" y="666"/>
                  </a:cubicBezTo>
                  <a:cubicBezTo>
                    <a:pt x="4639" y="516"/>
                    <a:pt x="4658" y="380"/>
                    <a:pt x="4623" y="240"/>
                  </a:cubicBezTo>
                  <a:cubicBezTo>
                    <a:pt x="4620" y="212"/>
                    <a:pt x="4635" y="171"/>
                    <a:pt x="4611" y="156"/>
                  </a:cubicBezTo>
                  <a:cubicBezTo>
                    <a:pt x="4513" y="95"/>
                    <a:pt x="4205" y="120"/>
                    <a:pt x="4191" y="120"/>
                  </a:cubicBezTo>
                  <a:cubicBezTo>
                    <a:pt x="3901" y="91"/>
                    <a:pt x="3607" y="81"/>
                    <a:pt x="3315" y="66"/>
                  </a:cubicBezTo>
                  <a:cubicBezTo>
                    <a:pt x="3009" y="32"/>
                    <a:pt x="2391" y="72"/>
                    <a:pt x="2391" y="72"/>
                  </a:cubicBezTo>
                  <a:cubicBezTo>
                    <a:pt x="2095" y="69"/>
                    <a:pt x="1867" y="59"/>
                    <a:pt x="1593" y="42"/>
                  </a:cubicBezTo>
                  <a:cubicBezTo>
                    <a:pt x="1521" y="24"/>
                    <a:pt x="1437" y="28"/>
                    <a:pt x="1365" y="24"/>
                  </a:cubicBezTo>
                  <a:cubicBezTo>
                    <a:pt x="1239" y="17"/>
                    <a:pt x="1113" y="7"/>
                    <a:pt x="987" y="0"/>
                  </a:cubicBezTo>
                  <a:cubicBezTo>
                    <a:pt x="867" y="2"/>
                    <a:pt x="747" y="1"/>
                    <a:pt x="627" y="6"/>
                  </a:cubicBezTo>
                  <a:cubicBezTo>
                    <a:pt x="444" y="14"/>
                    <a:pt x="265" y="63"/>
                    <a:pt x="81" y="72"/>
                  </a:cubicBezTo>
                  <a:cubicBezTo>
                    <a:pt x="67" y="74"/>
                    <a:pt x="52" y="72"/>
                    <a:pt x="39" y="78"/>
                  </a:cubicBezTo>
                  <a:cubicBezTo>
                    <a:pt x="0" y="97"/>
                    <a:pt x="104" y="170"/>
                    <a:pt x="111" y="174"/>
                  </a:cubicBezTo>
                  <a:cubicBezTo>
                    <a:pt x="220" y="229"/>
                    <a:pt x="337" y="261"/>
                    <a:pt x="459" y="270"/>
                  </a:cubicBezTo>
                  <a:cubicBezTo>
                    <a:pt x="508" y="282"/>
                    <a:pt x="552" y="284"/>
                    <a:pt x="603" y="288"/>
                  </a:cubicBezTo>
                  <a:cubicBezTo>
                    <a:pt x="629" y="294"/>
                    <a:pt x="655" y="301"/>
                    <a:pt x="681" y="306"/>
                  </a:cubicBezTo>
                  <a:cubicBezTo>
                    <a:pt x="705" y="311"/>
                    <a:pt x="753" y="318"/>
                    <a:pt x="753" y="318"/>
                  </a:cubicBezTo>
                  <a:cubicBezTo>
                    <a:pt x="817" y="344"/>
                    <a:pt x="884" y="355"/>
                    <a:pt x="951" y="372"/>
                  </a:cubicBezTo>
                  <a:cubicBezTo>
                    <a:pt x="1007" y="386"/>
                    <a:pt x="1062" y="410"/>
                    <a:pt x="1119" y="420"/>
                  </a:cubicBezTo>
                  <a:cubicBezTo>
                    <a:pt x="1166" y="439"/>
                    <a:pt x="1199" y="451"/>
                    <a:pt x="1251" y="456"/>
                  </a:cubicBezTo>
                  <a:cubicBezTo>
                    <a:pt x="1293" y="467"/>
                    <a:pt x="1326" y="476"/>
                    <a:pt x="1371" y="480"/>
                  </a:cubicBezTo>
                  <a:cubicBezTo>
                    <a:pt x="1437" y="502"/>
                    <a:pt x="1507" y="500"/>
                    <a:pt x="1575" y="510"/>
                  </a:cubicBezTo>
                  <a:cubicBezTo>
                    <a:pt x="1616" y="524"/>
                    <a:pt x="1659" y="536"/>
                    <a:pt x="1701" y="546"/>
                  </a:cubicBezTo>
                  <a:cubicBezTo>
                    <a:pt x="1724" y="552"/>
                    <a:pt x="1744" y="566"/>
                    <a:pt x="1767" y="570"/>
                  </a:cubicBezTo>
                  <a:cubicBezTo>
                    <a:pt x="1859" y="585"/>
                    <a:pt x="1948" y="585"/>
                    <a:pt x="2043" y="588"/>
                  </a:cubicBezTo>
                  <a:cubicBezTo>
                    <a:pt x="2139" y="597"/>
                    <a:pt x="2235" y="603"/>
                    <a:pt x="2331" y="612"/>
                  </a:cubicBezTo>
                  <a:cubicBezTo>
                    <a:pt x="2368" y="621"/>
                    <a:pt x="2407" y="630"/>
                    <a:pt x="2445" y="630"/>
                  </a:cubicBezTo>
                  <a:lnTo>
                    <a:pt x="3003" y="708"/>
                  </a:lnTo>
                </a:path>
              </a:pathLst>
            </a:custGeom>
            <a:solidFill>
              <a:schemeClr val="tx1"/>
            </a:solidFill>
            <a:ln w="9525">
              <a:solidFill>
                <a:schemeClr val="tx1"/>
              </a:solidFill>
              <a:round/>
              <a:headEnd/>
              <a:tailEnd/>
            </a:ln>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99337" name="Freeform 5"/>
            <p:cNvSpPr>
              <a:spLocks/>
            </p:cNvSpPr>
            <p:nvPr/>
          </p:nvSpPr>
          <p:spPr bwMode="auto">
            <a:xfrm>
              <a:off x="1307" y="88"/>
              <a:ext cx="3660" cy="878"/>
            </a:xfrm>
            <a:custGeom>
              <a:avLst/>
              <a:gdLst>
                <a:gd name="T0" fmla="*/ 25 w 3660"/>
                <a:gd name="T1" fmla="*/ 74 h 878"/>
                <a:gd name="T2" fmla="*/ 361 w 3660"/>
                <a:gd name="T3" fmla="*/ 146 h 878"/>
                <a:gd name="T4" fmla="*/ 493 w 3660"/>
                <a:gd name="T5" fmla="*/ 188 h 878"/>
                <a:gd name="T6" fmla="*/ 529 w 3660"/>
                <a:gd name="T7" fmla="*/ 212 h 878"/>
                <a:gd name="T8" fmla="*/ 631 w 3660"/>
                <a:gd name="T9" fmla="*/ 248 h 878"/>
                <a:gd name="T10" fmla="*/ 727 w 3660"/>
                <a:gd name="T11" fmla="*/ 290 h 878"/>
                <a:gd name="T12" fmla="*/ 1129 w 3660"/>
                <a:gd name="T13" fmla="*/ 386 h 878"/>
                <a:gd name="T14" fmla="*/ 1387 w 3660"/>
                <a:gd name="T15" fmla="*/ 416 h 878"/>
                <a:gd name="T16" fmla="*/ 1639 w 3660"/>
                <a:gd name="T17" fmla="*/ 494 h 878"/>
                <a:gd name="T18" fmla="*/ 1819 w 3660"/>
                <a:gd name="T19" fmla="*/ 536 h 878"/>
                <a:gd name="T20" fmla="*/ 1927 w 3660"/>
                <a:gd name="T21" fmla="*/ 560 h 878"/>
                <a:gd name="T22" fmla="*/ 2035 w 3660"/>
                <a:gd name="T23" fmla="*/ 584 h 878"/>
                <a:gd name="T24" fmla="*/ 2269 w 3660"/>
                <a:gd name="T25" fmla="*/ 644 h 878"/>
                <a:gd name="T26" fmla="*/ 2527 w 3660"/>
                <a:gd name="T27" fmla="*/ 668 h 878"/>
                <a:gd name="T28" fmla="*/ 2641 w 3660"/>
                <a:gd name="T29" fmla="*/ 686 h 878"/>
                <a:gd name="T30" fmla="*/ 2827 w 3660"/>
                <a:gd name="T31" fmla="*/ 728 h 878"/>
                <a:gd name="T32" fmla="*/ 2881 w 3660"/>
                <a:gd name="T33" fmla="*/ 746 h 878"/>
                <a:gd name="T34" fmla="*/ 3073 w 3660"/>
                <a:gd name="T35" fmla="*/ 782 h 878"/>
                <a:gd name="T36" fmla="*/ 3553 w 3660"/>
                <a:gd name="T37" fmla="*/ 854 h 878"/>
                <a:gd name="T38" fmla="*/ 3649 w 3660"/>
                <a:gd name="T39" fmla="*/ 848 h 878"/>
                <a:gd name="T40" fmla="*/ 3577 w 3660"/>
                <a:gd name="T41" fmla="*/ 788 h 878"/>
                <a:gd name="T42" fmla="*/ 3097 w 3660"/>
                <a:gd name="T43" fmla="*/ 548 h 878"/>
                <a:gd name="T44" fmla="*/ 1669 w 3660"/>
                <a:gd name="T45" fmla="*/ 470 h 878"/>
                <a:gd name="T46" fmla="*/ 1183 w 3660"/>
                <a:gd name="T47" fmla="*/ 356 h 878"/>
                <a:gd name="T48" fmla="*/ 1477 w 3660"/>
                <a:gd name="T49" fmla="*/ 362 h 878"/>
                <a:gd name="T50" fmla="*/ 2377 w 3660"/>
                <a:gd name="T51" fmla="*/ 446 h 878"/>
                <a:gd name="T52" fmla="*/ 2473 w 3660"/>
                <a:gd name="T53" fmla="*/ 458 h 878"/>
                <a:gd name="T54" fmla="*/ 2641 w 3660"/>
                <a:gd name="T55" fmla="*/ 494 h 878"/>
                <a:gd name="T56" fmla="*/ 2617 w 3660"/>
                <a:gd name="T57" fmla="*/ 398 h 878"/>
                <a:gd name="T58" fmla="*/ 2281 w 3660"/>
                <a:gd name="T59" fmla="*/ 254 h 878"/>
                <a:gd name="T60" fmla="*/ 1093 w 3660"/>
                <a:gd name="T61" fmla="*/ 242 h 878"/>
                <a:gd name="T62" fmla="*/ 511 w 3660"/>
                <a:gd name="T63" fmla="*/ 128 h 878"/>
                <a:gd name="T64" fmla="*/ 331 w 3660"/>
                <a:gd name="T65" fmla="*/ 98 h 878"/>
                <a:gd name="T66" fmla="*/ 187 w 3660"/>
                <a:gd name="T67" fmla="*/ 56 h 878"/>
                <a:gd name="T68" fmla="*/ 25 w 3660"/>
                <a:gd name="T69" fmla="*/ 74 h 8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0"/>
                <a:gd name="T106" fmla="*/ 0 h 878"/>
                <a:gd name="T107" fmla="*/ 3660 w 3660"/>
                <a:gd name="T108" fmla="*/ 878 h 8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0" h="878">
                  <a:moveTo>
                    <a:pt x="25" y="74"/>
                  </a:moveTo>
                  <a:cubicBezTo>
                    <a:pt x="134" y="110"/>
                    <a:pt x="248" y="123"/>
                    <a:pt x="361" y="146"/>
                  </a:cubicBezTo>
                  <a:cubicBezTo>
                    <a:pt x="402" y="167"/>
                    <a:pt x="453" y="166"/>
                    <a:pt x="493" y="188"/>
                  </a:cubicBezTo>
                  <a:cubicBezTo>
                    <a:pt x="506" y="195"/>
                    <a:pt x="517" y="204"/>
                    <a:pt x="529" y="212"/>
                  </a:cubicBezTo>
                  <a:cubicBezTo>
                    <a:pt x="557" y="231"/>
                    <a:pt x="601" y="234"/>
                    <a:pt x="631" y="248"/>
                  </a:cubicBezTo>
                  <a:cubicBezTo>
                    <a:pt x="665" y="264"/>
                    <a:pt x="691" y="281"/>
                    <a:pt x="727" y="290"/>
                  </a:cubicBezTo>
                  <a:cubicBezTo>
                    <a:pt x="841" y="366"/>
                    <a:pt x="997" y="375"/>
                    <a:pt x="1129" y="386"/>
                  </a:cubicBezTo>
                  <a:cubicBezTo>
                    <a:pt x="1214" y="403"/>
                    <a:pt x="1300" y="407"/>
                    <a:pt x="1387" y="416"/>
                  </a:cubicBezTo>
                  <a:cubicBezTo>
                    <a:pt x="1473" y="438"/>
                    <a:pt x="1553" y="477"/>
                    <a:pt x="1639" y="494"/>
                  </a:cubicBezTo>
                  <a:cubicBezTo>
                    <a:pt x="1699" y="524"/>
                    <a:pt x="1752" y="531"/>
                    <a:pt x="1819" y="536"/>
                  </a:cubicBezTo>
                  <a:cubicBezTo>
                    <a:pt x="1855" y="548"/>
                    <a:pt x="1890" y="555"/>
                    <a:pt x="1927" y="560"/>
                  </a:cubicBezTo>
                  <a:cubicBezTo>
                    <a:pt x="1965" y="573"/>
                    <a:pt x="1994" y="579"/>
                    <a:pt x="2035" y="584"/>
                  </a:cubicBezTo>
                  <a:cubicBezTo>
                    <a:pt x="2113" y="610"/>
                    <a:pt x="2187" y="636"/>
                    <a:pt x="2269" y="644"/>
                  </a:cubicBezTo>
                  <a:cubicBezTo>
                    <a:pt x="2352" y="665"/>
                    <a:pt x="2442" y="664"/>
                    <a:pt x="2527" y="668"/>
                  </a:cubicBezTo>
                  <a:cubicBezTo>
                    <a:pt x="2585" y="682"/>
                    <a:pt x="2526" y="669"/>
                    <a:pt x="2641" y="686"/>
                  </a:cubicBezTo>
                  <a:cubicBezTo>
                    <a:pt x="2704" y="695"/>
                    <a:pt x="2765" y="717"/>
                    <a:pt x="2827" y="728"/>
                  </a:cubicBezTo>
                  <a:cubicBezTo>
                    <a:pt x="2866" y="735"/>
                    <a:pt x="2837" y="733"/>
                    <a:pt x="2881" y="746"/>
                  </a:cubicBezTo>
                  <a:cubicBezTo>
                    <a:pt x="2942" y="764"/>
                    <a:pt x="3009" y="776"/>
                    <a:pt x="3073" y="782"/>
                  </a:cubicBezTo>
                  <a:cubicBezTo>
                    <a:pt x="3226" y="833"/>
                    <a:pt x="3393" y="843"/>
                    <a:pt x="3553" y="854"/>
                  </a:cubicBezTo>
                  <a:cubicBezTo>
                    <a:pt x="3585" y="852"/>
                    <a:pt x="3638" y="878"/>
                    <a:pt x="3649" y="848"/>
                  </a:cubicBezTo>
                  <a:cubicBezTo>
                    <a:pt x="3660" y="819"/>
                    <a:pt x="3603" y="806"/>
                    <a:pt x="3577" y="788"/>
                  </a:cubicBezTo>
                  <a:cubicBezTo>
                    <a:pt x="3433" y="689"/>
                    <a:pt x="3268" y="591"/>
                    <a:pt x="3097" y="548"/>
                  </a:cubicBezTo>
                  <a:cubicBezTo>
                    <a:pt x="2662" y="439"/>
                    <a:pt x="2082" y="476"/>
                    <a:pt x="1669" y="470"/>
                  </a:cubicBezTo>
                  <a:cubicBezTo>
                    <a:pt x="1515" y="462"/>
                    <a:pt x="1311" y="452"/>
                    <a:pt x="1183" y="356"/>
                  </a:cubicBezTo>
                  <a:cubicBezTo>
                    <a:pt x="1287" y="321"/>
                    <a:pt x="1210" y="344"/>
                    <a:pt x="1477" y="362"/>
                  </a:cubicBezTo>
                  <a:cubicBezTo>
                    <a:pt x="1778" y="382"/>
                    <a:pt x="2075" y="431"/>
                    <a:pt x="2377" y="446"/>
                  </a:cubicBezTo>
                  <a:cubicBezTo>
                    <a:pt x="2452" y="465"/>
                    <a:pt x="2313" y="431"/>
                    <a:pt x="2473" y="458"/>
                  </a:cubicBezTo>
                  <a:cubicBezTo>
                    <a:pt x="2543" y="470"/>
                    <a:pt x="2570" y="488"/>
                    <a:pt x="2641" y="494"/>
                  </a:cubicBezTo>
                  <a:cubicBezTo>
                    <a:pt x="2768" y="486"/>
                    <a:pt x="2757" y="474"/>
                    <a:pt x="2617" y="398"/>
                  </a:cubicBezTo>
                  <a:cubicBezTo>
                    <a:pt x="2558" y="366"/>
                    <a:pt x="2355" y="274"/>
                    <a:pt x="2281" y="254"/>
                  </a:cubicBezTo>
                  <a:cubicBezTo>
                    <a:pt x="1899" y="149"/>
                    <a:pt x="1489" y="244"/>
                    <a:pt x="1093" y="242"/>
                  </a:cubicBezTo>
                  <a:cubicBezTo>
                    <a:pt x="894" y="225"/>
                    <a:pt x="705" y="167"/>
                    <a:pt x="511" y="128"/>
                  </a:cubicBezTo>
                  <a:cubicBezTo>
                    <a:pt x="459" y="102"/>
                    <a:pt x="389" y="108"/>
                    <a:pt x="331" y="98"/>
                  </a:cubicBezTo>
                  <a:cubicBezTo>
                    <a:pt x="289" y="77"/>
                    <a:pt x="233" y="63"/>
                    <a:pt x="187" y="56"/>
                  </a:cubicBezTo>
                  <a:cubicBezTo>
                    <a:pt x="134" y="38"/>
                    <a:pt x="0" y="0"/>
                    <a:pt x="25" y="74"/>
                  </a:cubicBezTo>
                  <a:close/>
                </a:path>
              </a:pathLst>
            </a:custGeom>
            <a:solidFill>
              <a:schemeClr val="tx1"/>
            </a:solidFill>
            <a:ln w="9525">
              <a:solidFill>
                <a:schemeClr val="tx1"/>
              </a:solidFill>
              <a:round/>
              <a:headEnd/>
              <a:tailEnd/>
            </a:ln>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99338" name="Freeform 6"/>
            <p:cNvSpPr>
              <a:spLocks/>
            </p:cNvSpPr>
            <p:nvPr/>
          </p:nvSpPr>
          <p:spPr bwMode="auto">
            <a:xfrm>
              <a:off x="2442" y="354"/>
              <a:ext cx="923" cy="295"/>
            </a:xfrm>
            <a:custGeom>
              <a:avLst/>
              <a:gdLst>
                <a:gd name="T0" fmla="*/ 6 w 923"/>
                <a:gd name="T1" fmla="*/ 48 h 295"/>
                <a:gd name="T2" fmla="*/ 54 w 923"/>
                <a:gd name="T3" fmla="*/ 138 h 295"/>
                <a:gd name="T4" fmla="*/ 240 w 923"/>
                <a:gd name="T5" fmla="*/ 204 h 295"/>
                <a:gd name="T6" fmla="*/ 378 w 923"/>
                <a:gd name="T7" fmla="*/ 222 h 295"/>
                <a:gd name="T8" fmla="*/ 588 w 923"/>
                <a:gd name="T9" fmla="*/ 252 h 295"/>
                <a:gd name="T10" fmla="*/ 768 w 923"/>
                <a:gd name="T11" fmla="*/ 282 h 295"/>
                <a:gd name="T12" fmla="*/ 876 w 923"/>
                <a:gd name="T13" fmla="*/ 282 h 295"/>
                <a:gd name="T14" fmla="*/ 750 w 923"/>
                <a:gd name="T15" fmla="*/ 180 h 295"/>
                <a:gd name="T16" fmla="*/ 678 w 923"/>
                <a:gd name="T17" fmla="*/ 120 h 295"/>
                <a:gd name="T18" fmla="*/ 330 w 923"/>
                <a:gd name="T19" fmla="*/ 54 h 295"/>
                <a:gd name="T20" fmla="*/ 96 w 923"/>
                <a:gd name="T21" fmla="*/ 24 h 295"/>
                <a:gd name="T22" fmla="*/ 6 w 923"/>
                <a:gd name="T23" fmla="*/ 4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3"/>
                <a:gd name="T37" fmla="*/ 0 h 295"/>
                <a:gd name="T38" fmla="*/ 923 w 923"/>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3" h="295">
                  <a:moveTo>
                    <a:pt x="6" y="48"/>
                  </a:moveTo>
                  <a:cubicBezTo>
                    <a:pt x="12" y="83"/>
                    <a:pt x="24" y="118"/>
                    <a:pt x="54" y="138"/>
                  </a:cubicBezTo>
                  <a:cubicBezTo>
                    <a:pt x="95" y="199"/>
                    <a:pt x="175" y="196"/>
                    <a:pt x="240" y="204"/>
                  </a:cubicBezTo>
                  <a:cubicBezTo>
                    <a:pt x="448" y="230"/>
                    <a:pt x="184" y="204"/>
                    <a:pt x="378" y="222"/>
                  </a:cubicBezTo>
                  <a:cubicBezTo>
                    <a:pt x="443" y="244"/>
                    <a:pt x="520" y="242"/>
                    <a:pt x="588" y="252"/>
                  </a:cubicBezTo>
                  <a:cubicBezTo>
                    <a:pt x="649" y="261"/>
                    <a:pt x="706" y="276"/>
                    <a:pt x="768" y="282"/>
                  </a:cubicBezTo>
                  <a:cubicBezTo>
                    <a:pt x="809" y="292"/>
                    <a:pt x="836" y="295"/>
                    <a:pt x="876" y="282"/>
                  </a:cubicBezTo>
                  <a:cubicBezTo>
                    <a:pt x="923" y="211"/>
                    <a:pt x="792" y="193"/>
                    <a:pt x="750" y="180"/>
                  </a:cubicBezTo>
                  <a:cubicBezTo>
                    <a:pt x="726" y="160"/>
                    <a:pt x="705" y="136"/>
                    <a:pt x="678" y="120"/>
                  </a:cubicBezTo>
                  <a:cubicBezTo>
                    <a:pt x="580" y="63"/>
                    <a:pt x="437" y="70"/>
                    <a:pt x="330" y="54"/>
                  </a:cubicBezTo>
                  <a:cubicBezTo>
                    <a:pt x="248" y="42"/>
                    <a:pt x="178" y="30"/>
                    <a:pt x="96" y="24"/>
                  </a:cubicBezTo>
                  <a:cubicBezTo>
                    <a:pt x="0" y="30"/>
                    <a:pt x="6" y="0"/>
                    <a:pt x="6" y="48"/>
                  </a:cubicBezTo>
                  <a:close/>
                </a:path>
              </a:pathLst>
            </a:custGeom>
            <a:solidFill>
              <a:schemeClr val="tx1"/>
            </a:solidFill>
            <a:ln w="9525">
              <a:solidFill>
                <a:schemeClr val="tx1"/>
              </a:solidFill>
              <a:round/>
              <a:headEnd/>
              <a:tailEnd/>
            </a:ln>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sp>
        <p:nvSpPr>
          <p:cNvPr id="161799" name="Text Box 7"/>
          <p:cNvSpPr txBox="1">
            <a:spLocks noChangeArrowheads="1"/>
          </p:cNvSpPr>
          <p:nvPr/>
        </p:nvSpPr>
        <p:spPr bwMode="auto">
          <a:xfrm>
            <a:off x="457200" y="882650"/>
            <a:ext cx="4038600" cy="641350"/>
          </a:xfrm>
          <a:prstGeom prst="rect">
            <a:avLst/>
          </a:prstGeom>
          <a:noFill/>
          <a:ln w="9525">
            <a:noFill/>
            <a:miter lim="800000"/>
            <a:headEnd/>
            <a:tailEnd/>
          </a:ln>
          <a:effectLst>
            <a:outerShdw blurRad="63500" dist="38099" dir="2700000" algn="ctr" rotWithShape="0">
              <a:schemeClr val="tx1">
                <a:alpha val="74998"/>
              </a:schemeClr>
            </a:outerShdw>
          </a:effectLst>
          <a:extLst/>
        </p:spPr>
        <p:txBody>
          <a:bodyPr>
            <a:spAutoFit/>
          </a:bodyPr>
          <a:lstStyle>
            <a:defPPr>
              <a:defRPr lang="en-US"/>
            </a:defPPr>
            <a:lvl1pPr defTabSz="914400" fontAlgn="base">
              <a:spcBef>
                <a:spcPct val="50000"/>
              </a:spcBef>
              <a:spcAft>
                <a:spcPct val="0"/>
              </a:spcAft>
              <a:defRPr sz="3600" b="1">
                <a:solidFill>
                  <a:srgbClr val="FFFFFF"/>
                </a:solidFill>
                <a:effectLst>
                  <a:glow rad="254000">
                    <a:srgbClr val="000000">
                      <a:alpha val="75000"/>
                    </a:srgbClr>
                  </a:glow>
                </a:effectLst>
                <a:latin typeface="Arial"/>
                <a:ea typeface="Times New Roman" pitchFamily="-111" charset="0"/>
                <a:cs typeface="Arial"/>
              </a:defRPr>
            </a:lvl1pPr>
          </a:lstStyle>
          <a:p>
            <a:r>
              <a:rPr lang="zh-CN" altLang="en-US" dirty="0"/>
              <a:t>院子</a:t>
            </a:r>
          </a:p>
        </p:txBody>
      </p:sp>
      <p:sp>
        <p:nvSpPr>
          <p:cNvPr id="161800" name="Text Box 8"/>
          <p:cNvSpPr txBox="1">
            <a:spLocks noChangeArrowheads="1"/>
          </p:cNvSpPr>
          <p:nvPr/>
        </p:nvSpPr>
        <p:spPr bwMode="auto">
          <a:xfrm>
            <a:off x="4343400" y="1981200"/>
            <a:ext cx="4038600" cy="641350"/>
          </a:xfrm>
          <a:prstGeom prst="rect">
            <a:avLst/>
          </a:prstGeom>
          <a:noFill/>
          <a:ln w="9525">
            <a:noFill/>
            <a:miter lim="800000"/>
            <a:headEnd/>
            <a:tailEnd/>
          </a:ln>
          <a:effectLst>
            <a:outerShdw blurRad="63500" dist="38099" dir="2700000" algn="ctr" rotWithShape="0">
              <a:schemeClr val="tx1">
                <a:alpha val="74998"/>
              </a:schemeClr>
            </a:outerShdw>
          </a:effectLst>
          <a:extLst/>
        </p:spPr>
        <p:txBody>
          <a:bodyPr>
            <a:spAutoFit/>
          </a:bodyPr>
          <a:lstStyle>
            <a:defPPr>
              <a:defRPr lang="en-US"/>
            </a:defPPr>
            <a:lvl1pPr defTabSz="914400" fontAlgn="base">
              <a:spcBef>
                <a:spcPct val="50000"/>
              </a:spcBef>
              <a:spcAft>
                <a:spcPct val="0"/>
              </a:spcAft>
              <a:defRPr sz="3600" b="1">
                <a:solidFill>
                  <a:srgbClr val="FFFFFF"/>
                </a:solidFill>
                <a:effectLst>
                  <a:glow rad="254000">
                    <a:srgbClr val="000000">
                      <a:alpha val="75000"/>
                    </a:srgbClr>
                  </a:glow>
                </a:effectLst>
                <a:latin typeface="Arial"/>
                <a:ea typeface="Times New Roman" pitchFamily="-111" charset="0"/>
                <a:cs typeface="Arial"/>
              </a:defRPr>
            </a:lvl1pPr>
          </a:lstStyle>
          <a:p>
            <a:r>
              <a:rPr lang="zh-CN" altLang="en-US" dirty="0"/>
              <a:t>圣所</a:t>
            </a:r>
          </a:p>
        </p:txBody>
      </p:sp>
      <p:sp>
        <p:nvSpPr>
          <p:cNvPr id="161801" name="Text Box 9"/>
          <p:cNvSpPr txBox="1">
            <a:spLocks noChangeArrowheads="1"/>
          </p:cNvSpPr>
          <p:nvPr/>
        </p:nvSpPr>
        <p:spPr bwMode="auto">
          <a:xfrm>
            <a:off x="7162800" y="2667000"/>
            <a:ext cx="2438400" cy="641350"/>
          </a:xfrm>
          <a:prstGeom prst="rect">
            <a:avLst/>
          </a:prstGeom>
          <a:noFill/>
          <a:ln w="9525">
            <a:noFill/>
            <a:miter lim="800000"/>
            <a:headEnd/>
            <a:tailEnd/>
          </a:ln>
          <a:effectLst>
            <a:outerShdw blurRad="63500" dist="38099" dir="2700000" algn="ctr" rotWithShape="0">
              <a:schemeClr val="tx1">
                <a:alpha val="74998"/>
              </a:schemeClr>
            </a:outerShdw>
          </a:effectLst>
          <a:extLst/>
        </p:spPr>
        <p:txBody>
          <a:bodyPr>
            <a:spAutoFit/>
          </a:bodyPr>
          <a:lstStyle>
            <a:defPPr>
              <a:defRPr lang="en-US"/>
            </a:defPPr>
            <a:lvl1pPr defTabSz="914400" fontAlgn="base">
              <a:spcBef>
                <a:spcPct val="50000"/>
              </a:spcBef>
              <a:spcAft>
                <a:spcPct val="0"/>
              </a:spcAft>
              <a:defRPr sz="3600" b="1">
                <a:solidFill>
                  <a:srgbClr val="FFFFFF"/>
                </a:solidFill>
                <a:effectLst>
                  <a:glow rad="254000">
                    <a:srgbClr val="000000">
                      <a:alpha val="75000"/>
                    </a:srgbClr>
                  </a:glow>
                </a:effectLst>
                <a:latin typeface="Arial"/>
                <a:ea typeface="Times New Roman" pitchFamily="-111" charset="0"/>
                <a:cs typeface="Arial"/>
              </a:defRPr>
            </a:lvl1pPr>
          </a:lstStyle>
          <a:p>
            <a:r>
              <a:rPr lang="zh-CN" altLang="en-US" dirty="0"/>
              <a:t>至圣所</a:t>
            </a:r>
          </a:p>
        </p:txBody>
      </p:sp>
      <p:sp>
        <p:nvSpPr>
          <p:cNvPr id="99334" name="Rectangle 10"/>
          <p:cNvSpPr>
            <a:spLocks noGrp="1" noChangeArrowheads="1"/>
          </p:cNvSpPr>
          <p:nvPr>
            <p:ph type="title" idx="4294967295"/>
          </p:nvPr>
        </p:nvSpPr>
        <p:spPr>
          <a:xfrm>
            <a:off x="0" y="594360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CN" altLang="en-US" sz="4000" b="1" dirty="0">
                <a:solidFill>
                  <a:schemeClr val="tx1"/>
                </a:solidFill>
                <a:latin typeface="Arial" charset="0"/>
                <a:ea typeface="ＭＳ Ｐゴシック" charset="0"/>
                <a:cs typeface="Arial"/>
              </a:rPr>
              <a:t>赎罪日</a:t>
            </a:r>
            <a:r>
              <a:rPr lang="en-US" altLang="zh-CN" sz="4000" b="1" dirty="0">
                <a:solidFill>
                  <a:schemeClr val="tx1"/>
                </a:solidFill>
                <a:latin typeface="Arial" charset="0"/>
                <a:ea typeface="ＭＳ Ｐゴシック" charset="0"/>
                <a:cs typeface="Arial"/>
              </a:rPr>
              <a:t>:</a:t>
            </a:r>
            <a:r>
              <a:rPr lang="zh-CN" altLang="en-US" sz="4000" b="1" dirty="0">
                <a:solidFill>
                  <a:schemeClr val="tx1"/>
                </a:solidFill>
                <a:latin typeface="Arial" charset="0"/>
                <a:ea typeface="ＭＳ Ｐゴシック" charset="0"/>
                <a:cs typeface="Arial"/>
              </a:rPr>
              <a:t>利未记第</a:t>
            </a:r>
            <a:r>
              <a:rPr lang="en-US" altLang="zh-CN" sz="4000" b="1" dirty="0">
                <a:solidFill>
                  <a:schemeClr val="tx1"/>
                </a:solidFill>
                <a:latin typeface="Arial" charset="0"/>
                <a:ea typeface="ＭＳ Ｐゴシック" charset="0"/>
                <a:cs typeface="Arial"/>
              </a:rPr>
              <a:t>17</a:t>
            </a:r>
            <a:r>
              <a:rPr lang="zh-CN" altLang="en-US" sz="4000" b="1" dirty="0">
                <a:solidFill>
                  <a:schemeClr val="tx1"/>
                </a:solidFill>
                <a:latin typeface="Arial" charset="0"/>
                <a:ea typeface="ＭＳ Ｐゴシック" charset="0"/>
                <a:cs typeface="Arial"/>
              </a:rPr>
              <a:t>章</a:t>
            </a:r>
          </a:p>
        </p:txBody>
      </p:sp>
    </p:spTree>
    <p:extLst>
      <p:ext uri="{BB962C8B-B14F-4D97-AF65-F5344CB8AC3E}">
        <p14:creationId xmlns:p14="http://schemas.microsoft.com/office/powerpoint/2010/main" val="3117984610"/>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161799"/>
                                        </p:tgtEl>
                                        <p:attrNameLst>
                                          <p:attrName>style.visibility</p:attrName>
                                        </p:attrNameLst>
                                      </p:cBhvr>
                                      <p:to>
                                        <p:strVal val="visible"/>
                                      </p:to>
                                    </p:set>
                                    <p:animEffect transition="in" filter="dissolve">
                                      <p:cBhvr>
                                        <p:cTn id="7" dur="500"/>
                                        <p:tgtEl>
                                          <p:spTgt spid="161799"/>
                                        </p:tgtEl>
                                      </p:cBhvr>
                                    </p:animEffect>
                                  </p:childTnLst>
                                </p:cTn>
                              </p:par>
                            </p:childTnLst>
                          </p:cTn>
                        </p:par>
                        <p:par>
                          <p:cTn id="8" fill="hold" nodeType="afterGroup">
                            <p:stCondLst>
                              <p:cond delay="4500"/>
                            </p:stCondLst>
                            <p:childTnLst>
                              <p:par>
                                <p:cTn id="9" presetID="9" presetClass="entr" presetSubtype="0" fill="hold" grpId="0" nodeType="afterEffect">
                                  <p:stCondLst>
                                    <p:cond delay="4000"/>
                                  </p:stCondLst>
                                  <p:childTnLst>
                                    <p:set>
                                      <p:cBhvr>
                                        <p:cTn id="10" dur="1" fill="hold">
                                          <p:stCondLst>
                                            <p:cond delay="0"/>
                                          </p:stCondLst>
                                        </p:cTn>
                                        <p:tgtEl>
                                          <p:spTgt spid="161800"/>
                                        </p:tgtEl>
                                        <p:attrNameLst>
                                          <p:attrName>style.visibility</p:attrName>
                                        </p:attrNameLst>
                                      </p:cBhvr>
                                      <p:to>
                                        <p:strVal val="visible"/>
                                      </p:to>
                                    </p:set>
                                    <p:animEffect transition="in" filter="dissolve">
                                      <p:cBhvr>
                                        <p:cTn id="11" dur="500"/>
                                        <p:tgtEl>
                                          <p:spTgt spid="161800"/>
                                        </p:tgtEl>
                                      </p:cBhvr>
                                    </p:animEffect>
                                  </p:childTnLst>
                                </p:cTn>
                              </p:par>
                            </p:childTnLst>
                          </p:cTn>
                        </p:par>
                        <p:par>
                          <p:cTn id="12" fill="hold" nodeType="afterGroup">
                            <p:stCondLst>
                              <p:cond delay="9000"/>
                            </p:stCondLst>
                            <p:childTnLst>
                              <p:par>
                                <p:cTn id="13" presetID="9" presetClass="entr" presetSubtype="0" fill="hold" grpId="0" nodeType="afterEffect">
                                  <p:stCondLst>
                                    <p:cond delay="4000"/>
                                  </p:stCondLst>
                                  <p:childTnLst>
                                    <p:set>
                                      <p:cBhvr>
                                        <p:cTn id="14" dur="1" fill="hold">
                                          <p:stCondLst>
                                            <p:cond delay="0"/>
                                          </p:stCondLst>
                                        </p:cTn>
                                        <p:tgtEl>
                                          <p:spTgt spid="161801"/>
                                        </p:tgtEl>
                                        <p:attrNameLst>
                                          <p:attrName>style.visibility</p:attrName>
                                        </p:attrNameLst>
                                      </p:cBhvr>
                                      <p:to>
                                        <p:strVal val="visible"/>
                                      </p:to>
                                    </p:set>
                                    <p:animEffect transition="in" filter="dissolve">
                                      <p:cBhvr>
                                        <p:cTn id="15" dur="500"/>
                                        <p:tgtEl>
                                          <p:spTgt spid="161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9" grpId="0" autoUpdateAnimBg="0"/>
      <p:bldP spid="161800" grpId="0" autoUpdateAnimBg="0"/>
      <p:bldP spid="16180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Slide5"/>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a:stretch>
            <a:fillRect/>
          </a:stretch>
        </p:blipFill>
        <p:spPr bwMode="auto">
          <a:xfrm>
            <a:off x="0" y="0"/>
            <a:ext cx="474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0" name="Text Box 4"/>
          <p:cNvSpPr txBox="1">
            <a:spLocks noChangeArrowheads="1"/>
          </p:cNvSpPr>
          <p:nvPr/>
        </p:nvSpPr>
        <p:spPr bwMode="auto">
          <a:xfrm>
            <a:off x="4191000" y="6156325"/>
            <a:ext cx="47244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50000"/>
              </a:spcBef>
              <a:spcAft>
                <a:spcPct val="0"/>
              </a:spcAft>
            </a:pPr>
            <a:r>
              <a:rPr lang="zh-CN" altLang="en-US" sz="3200" b="1" dirty="0">
                <a:solidFill>
                  <a:srgbClr val="FFFFFF"/>
                </a:solidFill>
                <a:latin typeface="微軟正黑體" charset="0"/>
                <a:ea typeface="微軟正黑體" charset="0"/>
                <a:cs typeface="微軟正黑體" charset="0"/>
              </a:rPr>
              <a:t>利未记 </a:t>
            </a:r>
            <a:r>
              <a:rPr lang="en-US" altLang="zh-CN" sz="3200" b="1" dirty="0">
                <a:solidFill>
                  <a:srgbClr val="FFFFFF"/>
                </a:solidFill>
                <a:latin typeface="Times New Roman" charset="0"/>
                <a:ea typeface="SimSun" charset="0"/>
                <a:cs typeface="SimSun" charset="0"/>
              </a:rPr>
              <a:t>16</a:t>
            </a:r>
            <a:r>
              <a:rPr lang="zh-CN" altLang="en-US" sz="3200" b="1" dirty="0">
                <a:solidFill>
                  <a:srgbClr val="FFFFFF"/>
                </a:solidFill>
                <a:latin typeface="Times New Roman" charset="0"/>
                <a:ea typeface="SimSun" charset="0"/>
                <a:cs typeface="SimSun" charset="0"/>
              </a:rPr>
              <a:t>：</a:t>
            </a:r>
            <a:r>
              <a:rPr lang="en-US" altLang="zh-CN" sz="3200" b="1" dirty="0">
                <a:solidFill>
                  <a:srgbClr val="FFFFFF"/>
                </a:solidFill>
                <a:latin typeface="Times New Roman" charset="0"/>
                <a:ea typeface="SimSun" charset="0"/>
                <a:cs typeface="SimSun" charset="0"/>
              </a:rPr>
              <a:t>29-34</a:t>
            </a:r>
          </a:p>
        </p:txBody>
      </p:sp>
      <p:sp>
        <p:nvSpPr>
          <p:cNvPr id="162821" name="Text Box 5"/>
          <p:cNvSpPr txBox="1">
            <a:spLocks noChangeArrowheads="1"/>
          </p:cNvSpPr>
          <p:nvPr/>
        </p:nvSpPr>
        <p:spPr bwMode="auto">
          <a:xfrm>
            <a:off x="4724400" y="1473200"/>
            <a:ext cx="5105400" cy="3937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defTabSz="914400" eaLnBrk="0" fontAlgn="base" hangingPunct="0">
              <a:spcBef>
                <a:spcPct val="50000"/>
              </a:spcBef>
              <a:spcAft>
                <a:spcPct val="0"/>
              </a:spcAft>
              <a:buFontTx/>
              <a:buChar char="•"/>
            </a:pPr>
            <a:r>
              <a:rPr lang="zh-CN" altLang="en-US" sz="3600" b="1" dirty="0">
                <a:solidFill>
                  <a:srgbClr val="FFFFFF"/>
                </a:solidFill>
                <a:latin typeface="微軟正黑體" charset="0"/>
                <a:ea typeface="微軟正黑體" charset="0"/>
                <a:cs typeface="微軟正黑體" charset="0"/>
              </a:rPr>
              <a:t>祭司的预备</a:t>
            </a:r>
          </a:p>
          <a:p>
            <a:pPr defTabSz="914400" eaLnBrk="0" fontAlgn="base" hangingPunct="0">
              <a:spcBef>
                <a:spcPct val="50000"/>
              </a:spcBef>
              <a:spcAft>
                <a:spcPct val="0"/>
              </a:spcAft>
              <a:buFontTx/>
              <a:buChar char="•"/>
            </a:pPr>
            <a:r>
              <a:rPr lang="zh-CN" altLang="en-US" sz="3600" b="1" dirty="0">
                <a:solidFill>
                  <a:srgbClr val="FFFFFF"/>
                </a:solidFill>
                <a:latin typeface="微軟正黑體" charset="0"/>
                <a:ea typeface="微軟正黑體" charset="0"/>
                <a:cs typeface="微軟正黑體" charset="0"/>
              </a:rPr>
              <a:t>祭司的赎罪祭物</a:t>
            </a:r>
          </a:p>
          <a:p>
            <a:pPr defTabSz="914400" eaLnBrk="0" fontAlgn="base" hangingPunct="0">
              <a:spcBef>
                <a:spcPct val="50000"/>
              </a:spcBef>
              <a:spcAft>
                <a:spcPct val="0"/>
              </a:spcAft>
              <a:buFontTx/>
              <a:buChar char="•"/>
            </a:pPr>
            <a:r>
              <a:rPr lang="zh-CN" altLang="en-US" sz="3600" b="1" dirty="0">
                <a:solidFill>
                  <a:srgbClr val="FFFFFF"/>
                </a:solidFill>
                <a:latin typeface="微軟正黑體" charset="0"/>
                <a:ea typeface="微軟正黑體" charset="0"/>
                <a:cs typeface="微軟正黑體" charset="0"/>
              </a:rPr>
              <a:t>百姓的赎罪祭物 </a:t>
            </a:r>
          </a:p>
          <a:p>
            <a:pPr defTabSz="914400" eaLnBrk="0" fontAlgn="base" hangingPunct="0">
              <a:spcBef>
                <a:spcPct val="50000"/>
              </a:spcBef>
              <a:spcAft>
                <a:spcPct val="0"/>
              </a:spcAft>
              <a:buFontTx/>
              <a:buChar char="•"/>
            </a:pPr>
            <a:r>
              <a:rPr lang="zh-CN" altLang="en-US" sz="3600" b="1" dirty="0">
                <a:solidFill>
                  <a:srgbClr val="FFFFFF"/>
                </a:solidFill>
                <a:latin typeface="微軟正黑體" charset="0"/>
                <a:ea typeface="微軟正黑體" charset="0"/>
                <a:cs typeface="微軟正黑體" charset="0"/>
              </a:rPr>
              <a:t>替罪羊</a:t>
            </a:r>
          </a:p>
          <a:p>
            <a:pPr defTabSz="914400" eaLnBrk="0" fontAlgn="base" hangingPunct="0">
              <a:spcBef>
                <a:spcPct val="50000"/>
              </a:spcBef>
              <a:spcAft>
                <a:spcPct val="0"/>
              </a:spcAft>
              <a:buFontTx/>
              <a:buChar char="•"/>
            </a:pPr>
            <a:r>
              <a:rPr lang="zh-CN" altLang="en-US" sz="3600" b="1" dirty="0">
                <a:solidFill>
                  <a:srgbClr val="FFFFFF"/>
                </a:solidFill>
                <a:latin typeface="微軟正黑體" charset="0"/>
                <a:ea typeface="微軟正黑體" charset="0"/>
                <a:cs typeface="微軟正黑體" charset="0"/>
              </a:rPr>
              <a:t>洁净</a:t>
            </a:r>
          </a:p>
        </p:txBody>
      </p:sp>
      <p:sp>
        <p:nvSpPr>
          <p:cNvPr id="162822" name="Rectangle 6"/>
          <p:cNvSpPr>
            <a:spLocks noGrp="1" noChangeArrowheads="1"/>
          </p:cNvSpPr>
          <p:nvPr>
            <p:ph type="title" idx="4294967295"/>
          </p:nvPr>
        </p:nvSpPr>
        <p:spPr>
          <a:xfrm>
            <a:off x="4724400" y="457200"/>
            <a:ext cx="4495800" cy="701675"/>
          </a:xfrm>
          <a:effectLst>
            <a:outerShdw blurRad="63500" dist="38099" dir="2700000" algn="ctr" rotWithShape="0">
              <a:schemeClr val="tx1">
                <a:alpha val="74997"/>
              </a:schemeClr>
            </a:outerShdw>
          </a:effectLst>
        </p:spPr>
        <p:txBody>
          <a:bodyPr anchor="t">
            <a:spAutoFit/>
          </a:bodyPr>
          <a:lstStyle/>
          <a:p>
            <a:pPr algn="l">
              <a:spcBef>
                <a:spcPct val="50000"/>
              </a:spcBef>
            </a:pPr>
            <a:r>
              <a:rPr lang="zh-CN" altLang="en-US" sz="4000" b="1" u="sng" dirty="0">
                <a:solidFill>
                  <a:schemeClr val="bg1"/>
                </a:solidFill>
                <a:latin typeface="DFKai-SB" charset="0"/>
                <a:ea typeface="DFKai-SB" charset="0"/>
                <a:cs typeface="DFKai-SB" charset="0"/>
              </a:rPr>
              <a:t>赎罪日</a:t>
            </a:r>
          </a:p>
        </p:txBody>
      </p:sp>
    </p:spTree>
    <p:extLst>
      <p:ext uri="{BB962C8B-B14F-4D97-AF65-F5344CB8AC3E}">
        <p14:creationId xmlns:p14="http://schemas.microsoft.com/office/powerpoint/2010/main" val="3061331532"/>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lt">
                                    <p:tmPct val="100000"/>
                                  </p:iterate>
                                  <p:childTnLst>
                                    <p:set>
                                      <p:cBhvr>
                                        <p:cTn id="6" dur="1" fill="hold">
                                          <p:stCondLst>
                                            <p:cond delay="0"/>
                                          </p:stCondLst>
                                        </p:cTn>
                                        <p:tgtEl>
                                          <p:spTgt spid="162821">
                                            <p:txEl>
                                              <p:pRg st="0" end="0"/>
                                            </p:txEl>
                                          </p:spTgt>
                                        </p:tgtEl>
                                        <p:attrNameLst>
                                          <p:attrName>style.visibility</p:attrName>
                                        </p:attrNameLst>
                                      </p:cBhvr>
                                      <p:to>
                                        <p:strVal val="visible"/>
                                      </p:to>
                                    </p:set>
                                    <p:animEffect transition="in" filter="dissolve">
                                      <p:cBhvr>
                                        <p:cTn id="7" dur="75"/>
                                        <p:tgtEl>
                                          <p:spTgt spid="162821">
                                            <p:txEl>
                                              <p:pRg st="0" end="0"/>
                                            </p:txEl>
                                          </p:spTgt>
                                        </p:tgtEl>
                                      </p:cBhvr>
                                    </p:animEffect>
                                  </p:childTnLst>
                                </p:cTn>
                              </p:par>
                            </p:childTnLst>
                          </p:cTn>
                        </p:par>
                        <p:par>
                          <p:cTn id="8" fill="hold" nodeType="afterGroup">
                            <p:stCondLst>
                              <p:cond delay="1375"/>
                            </p:stCondLst>
                            <p:childTnLst>
                              <p:par>
                                <p:cTn id="9" presetID="9" presetClass="entr" presetSubtype="0" fill="hold" grpId="0" nodeType="afterEffect">
                                  <p:stCondLst>
                                    <p:cond delay="1000"/>
                                  </p:stCondLst>
                                  <p:iterate type="lt">
                                    <p:tmPct val="100000"/>
                                  </p:iterate>
                                  <p:childTnLst>
                                    <p:set>
                                      <p:cBhvr>
                                        <p:cTn id="10" dur="1" fill="hold">
                                          <p:stCondLst>
                                            <p:cond delay="0"/>
                                          </p:stCondLst>
                                        </p:cTn>
                                        <p:tgtEl>
                                          <p:spTgt spid="162821">
                                            <p:txEl>
                                              <p:pRg st="1" end="1"/>
                                            </p:txEl>
                                          </p:spTgt>
                                        </p:tgtEl>
                                        <p:attrNameLst>
                                          <p:attrName>style.visibility</p:attrName>
                                        </p:attrNameLst>
                                      </p:cBhvr>
                                      <p:to>
                                        <p:strVal val="visible"/>
                                      </p:to>
                                    </p:set>
                                    <p:animEffect transition="in" filter="dissolve">
                                      <p:cBhvr>
                                        <p:cTn id="11" dur="75"/>
                                        <p:tgtEl>
                                          <p:spTgt spid="162821">
                                            <p:txEl>
                                              <p:pRg st="1" end="1"/>
                                            </p:txEl>
                                          </p:spTgt>
                                        </p:tgtEl>
                                      </p:cBhvr>
                                    </p:animEffect>
                                  </p:childTnLst>
                                </p:cTn>
                              </p:par>
                            </p:childTnLst>
                          </p:cTn>
                        </p:par>
                        <p:par>
                          <p:cTn id="12" fill="hold" nodeType="afterGroup">
                            <p:stCondLst>
                              <p:cond delay="2900"/>
                            </p:stCondLst>
                            <p:childTnLst>
                              <p:par>
                                <p:cTn id="13" presetID="9" presetClass="entr" presetSubtype="0" fill="hold" grpId="0" nodeType="afterEffect">
                                  <p:stCondLst>
                                    <p:cond delay="1000"/>
                                  </p:stCondLst>
                                  <p:iterate type="lt">
                                    <p:tmPct val="100000"/>
                                  </p:iterate>
                                  <p:childTnLst>
                                    <p:set>
                                      <p:cBhvr>
                                        <p:cTn id="14" dur="1" fill="hold">
                                          <p:stCondLst>
                                            <p:cond delay="0"/>
                                          </p:stCondLst>
                                        </p:cTn>
                                        <p:tgtEl>
                                          <p:spTgt spid="162821">
                                            <p:txEl>
                                              <p:pRg st="2" end="2"/>
                                            </p:txEl>
                                          </p:spTgt>
                                        </p:tgtEl>
                                        <p:attrNameLst>
                                          <p:attrName>style.visibility</p:attrName>
                                        </p:attrNameLst>
                                      </p:cBhvr>
                                      <p:to>
                                        <p:strVal val="visible"/>
                                      </p:to>
                                    </p:set>
                                    <p:animEffect transition="in" filter="dissolve">
                                      <p:cBhvr>
                                        <p:cTn id="15" dur="75"/>
                                        <p:tgtEl>
                                          <p:spTgt spid="162821">
                                            <p:txEl>
                                              <p:pRg st="2" end="2"/>
                                            </p:txEl>
                                          </p:spTgt>
                                        </p:tgtEl>
                                      </p:cBhvr>
                                    </p:animEffect>
                                  </p:childTnLst>
                                </p:cTn>
                              </p:par>
                            </p:childTnLst>
                          </p:cTn>
                        </p:par>
                        <p:par>
                          <p:cTn id="16" fill="hold" nodeType="afterGroup">
                            <p:stCondLst>
                              <p:cond delay="4425"/>
                            </p:stCondLst>
                            <p:childTnLst>
                              <p:par>
                                <p:cTn id="17" presetID="9" presetClass="entr" presetSubtype="0" fill="hold" grpId="0" nodeType="afterEffect">
                                  <p:stCondLst>
                                    <p:cond delay="1000"/>
                                  </p:stCondLst>
                                  <p:iterate type="lt">
                                    <p:tmPct val="100000"/>
                                  </p:iterate>
                                  <p:childTnLst>
                                    <p:set>
                                      <p:cBhvr>
                                        <p:cTn id="18" dur="1" fill="hold">
                                          <p:stCondLst>
                                            <p:cond delay="0"/>
                                          </p:stCondLst>
                                        </p:cTn>
                                        <p:tgtEl>
                                          <p:spTgt spid="162821">
                                            <p:txEl>
                                              <p:pRg st="3" end="3"/>
                                            </p:txEl>
                                          </p:spTgt>
                                        </p:tgtEl>
                                        <p:attrNameLst>
                                          <p:attrName>style.visibility</p:attrName>
                                        </p:attrNameLst>
                                      </p:cBhvr>
                                      <p:to>
                                        <p:strVal val="visible"/>
                                      </p:to>
                                    </p:set>
                                    <p:animEffect transition="in" filter="dissolve">
                                      <p:cBhvr>
                                        <p:cTn id="19" dur="75"/>
                                        <p:tgtEl>
                                          <p:spTgt spid="162821">
                                            <p:txEl>
                                              <p:pRg st="3" end="3"/>
                                            </p:txEl>
                                          </p:spTgt>
                                        </p:tgtEl>
                                      </p:cBhvr>
                                    </p:animEffect>
                                  </p:childTnLst>
                                </p:cTn>
                              </p:par>
                            </p:childTnLst>
                          </p:cTn>
                        </p:par>
                        <p:par>
                          <p:cTn id="20" fill="hold" nodeType="afterGroup">
                            <p:stCondLst>
                              <p:cond delay="5650"/>
                            </p:stCondLst>
                            <p:childTnLst>
                              <p:par>
                                <p:cTn id="21" presetID="9" presetClass="entr" presetSubtype="0" fill="hold" grpId="0" nodeType="afterEffect">
                                  <p:stCondLst>
                                    <p:cond delay="1000"/>
                                  </p:stCondLst>
                                  <p:iterate type="lt">
                                    <p:tmPct val="100000"/>
                                  </p:iterate>
                                  <p:childTnLst>
                                    <p:set>
                                      <p:cBhvr>
                                        <p:cTn id="22" dur="1" fill="hold">
                                          <p:stCondLst>
                                            <p:cond delay="0"/>
                                          </p:stCondLst>
                                        </p:cTn>
                                        <p:tgtEl>
                                          <p:spTgt spid="162821">
                                            <p:txEl>
                                              <p:pRg st="4" end="4"/>
                                            </p:txEl>
                                          </p:spTgt>
                                        </p:tgtEl>
                                        <p:attrNameLst>
                                          <p:attrName>style.visibility</p:attrName>
                                        </p:attrNameLst>
                                      </p:cBhvr>
                                      <p:to>
                                        <p:strVal val="visible"/>
                                      </p:to>
                                    </p:set>
                                    <p:animEffect transition="in" filter="dissolve">
                                      <p:cBhvr>
                                        <p:cTn id="23" dur="75"/>
                                        <p:tgtEl>
                                          <p:spTgt spid="1628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1"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3448"/>
            <a:ext cx="9144000" cy="6254552"/>
          </a:xfrm>
          <a:prstGeom prst="rect">
            <a:avLst/>
          </a:prstGeom>
        </p:spPr>
      </p:pic>
      <p:sp>
        <p:nvSpPr>
          <p:cNvPr id="334850" name="Title 1"/>
          <p:cNvSpPr>
            <a:spLocks noGrp="1"/>
          </p:cNvSpPr>
          <p:nvPr>
            <p:ph type="title"/>
          </p:nvPr>
        </p:nvSpPr>
        <p:spPr>
          <a:xfrm>
            <a:off x="0" y="0"/>
            <a:ext cx="9144000" cy="1988840"/>
          </a:xfrm>
          <a:solidFill>
            <a:srgbClr val="000000"/>
          </a:solidFill>
        </p:spPr>
        <p:txBody>
          <a:bodyPr/>
          <a:lstStyle/>
          <a:p>
            <a:r>
              <a:rPr lang="ru-RU" sz="2400" b="1" dirty="0">
                <a:solidFill>
                  <a:srgbClr val="FFFFFF"/>
                </a:solidFill>
                <a:latin typeface="Arial" charset="0"/>
                <a:ea typeface="ＭＳ Ｐゴシック" charset="0"/>
              </a:rPr>
              <a:t>“</a:t>
            </a:r>
            <a:r>
              <a:rPr lang="zh-CN" altLang="en-US" sz="2400" b="1" dirty="0">
                <a:solidFill>
                  <a:srgbClr val="FFFFFF"/>
                </a:solidFill>
                <a:latin typeface="Arial" charset="0"/>
                <a:ea typeface="ＭＳ Ｐゴシック" charset="0"/>
              </a:rPr>
              <a:t>然后把两只公山羊牵来，放在会幕门口，耶和华的面前； </a:t>
            </a:r>
            <a:r>
              <a:rPr lang="en-US" altLang="zh-CN" sz="2400" b="1" baseline="30000" dirty="0">
                <a:solidFill>
                  <a:srgbClr val="FFFFFF"/>
                </a:solidFill>
                <a:latin typeface="Arial" charset="0"/>
                <a:ea typeface="ＭＳ Ｐゴシック" charset="0"/>
              </a:rPr>
              <a:t>8</a:t>
            </a:r>
            <a:r>
              <a:rPr lang="en-US" altLang="zh-CN" sz="2400" b="1" dirty="0">
                <a:solidFill>
                  <a:srgbClr val="FFFFFF"/>
                </a:solidFill>
                <a:latin typeface="Arial" charset="0"/>
                <a:ea typeface="ＭＳ Ｐゴシック" charset="0"/>
              </a:rPr>
              <a:t> </a:t>
            </a:r>
            <a:r>
              <a:rPr lang="zh-CN" altLang="en-US" sz="2400" b="1" dirty="0">
                <a:solidFill>
                  <a:srgbClr val="FFFFFF"/>
                </a:solidFill>
                <a:latin typeface="Arial" charset="0"/>
                <a:ea typeface="ＭＳ Ｐゴシック" charset="0"/>
              </a:rPr>
              <a:t>亚伦要为这两只山羊抽签：一签归耶和华，另一签归阿撒泻勒（“阿撒泻勒”是希伯来文音译，这字原意不能确定）。</a:t>
            </a:r>
            <a:r>
              <a:rPr lang="ru-RU" sz="2400" b="1" dirty="0">
                <a:solidFill>
                  <a:srgbClr val="FFFFFF"/>
                </a:solidFill>
                <a:latin typeface="Arial" charset="0"/>
                <a:ea typeface="ＭＳ Ｐゴシック" charset="0"/>
              </a:rPr>
              <a:t>”</a:t>
            </a:r>
            <a:r>
              <a:rPr lang="en-US" sz="2400" b="1" dirty="0">
                <a:solidFill>
                  <a:srgbClr val="FFFFFF"/>
                </a:solidFill>
                <a:latin typeface="Arial" charset="0"/>
                <a:ea typeface="ＭＳ Ｐゴシック" charset="0"/>
              </a:rPr>
              <a:t> (</a:t>
            </a:r>
            <a:r>
              <a:rPr lang="zh-CN" altLang="en-US" sz="2400" b="1" dirty="0">
                <a:solidFill>
                  <a:srgbClr val="FFFFFF"/>
                </a:solidFill>
                <a:latin typeface="Arial" charset="0"/>
                <a:ea typeface="ＭＳ Ｐゴシック" charset="0"/>
              </a:rPr>
              <a:t>利未记</a:t>
            </a:r>
            <a:r>
              <a:rPr lang="en-US" sz="2400" b="1" dirty="0">
                <a:solidFill>
                  <a:srgbClr val="FFFFFF"/>
                </a:solidFill>
                <a:latin typeface="Arial" charset="0"/>
                <a:ea typeface="ＭＳ Ｐゴシック" charset="0"/>
              </a:rPr>
              <a:t> 16:7-8 </a:t>
            </a:r>
            <a:r>
              <a:rPr lang="en-US" sz="2000" b="1" dirty="0">
                <a:solidFill>
                  <a:srgbClr val="FFFFFF"/>
                </a:solidFill>
                <a:latin typeface="Arial" charset="0"/>
                <a:ea typeface="ＭＳ Ｐゴシック" charset="0"/>
              </a:rPr>
              <a:t>CNVS</a:t>
            </a:r>
            <a:r>
              <a:rPr lang="en-US" sz="2400" b="1" dirty="0">
                <a:solidFill>
                  <a:srgbClr val="FFFFFF"/>
                </a:solidFill>
                <a:latin typeface="Arial" charset="0"/>
                <a:ea typeface="ＭＳ Ｐゴシック" charset="0"/>
              </a:rPr>
              <a:t>). </a:t>
            </a:r>
          </a:p>
        </p:txBody>
      </p:sp>
    </p:spTree>
    <p:extLst>
      <p:ext uri="{BB962C8B-B14F-4D97-AF65-F5344CB8AC3E}">
        <p14:creationId xmlns:p14="http://schemas.microsoft.com/office/powerpoint/2010/main" val="193797766"/>
      </p:ext>
    </p:extLst>
  </p:cSld>
  <p:clrMapOvr>
    <a:masterClrMapping/>
  </p:clrMapOvr>
  <p:transition xmlns:p14="http://schemas.microsoft.com/office/powerpoint/2010/main" spd="med">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2833" cy="6858000"/>
          </a:xfrm>
          <a:prstGeom prst="rect">
            <a:avLst/>
          </a:prstGeom>
        </p:spPr>
      </p:pic>
      <p:sp>
        <p:nvSpPr>
          <p:cNvPr id="334850" name="Title 1"/>
          <p:cNvSpPr>
            <a:spLocks noGrp="1"/>
          </p:cNvSpPr>
          <p:nvPr>
            <p:ph type="title"/>
          </p:nvPr>
        </p:nvSpPr>
        <p:spPr>
          <a:xfrm>
            <a:off x="6012160" y="0"/>
            <a:ext cx="3131840" cy="3501008"/>
          </a:xfrm>
          <a:solidFill>
            <a:srgbClr val="000000"/>
          </a:solidFill>
        </p:spPr>
        <p:txBody>
          <a:bodyPr/>
          <a:lstStyle/>
          <a:p>
            <a:r>
              <a:rPr lang="ru-RU" sz="2400" b="1" dirty="0">
                <a:solidFill>
                  <a:srgbClr val="FFFFFF"/>
                </a:solidFill>
                <a:latin typeface="Arial" charset="0"/>
                <a:ea typeface="ＭＳ Ｐゴシック" charset="0"/>
              </a:rPr>
              <a:t>“</a:t>
            </a:r>
            <a:r>
              <a:rPr lang="zh-CN" altLang="en-US" sz="2400" b="1" dirty="0">
                <a:solidFill>
                  <a:srgbClr val="FFFFFF"/>
                </a:solidFill>
                <a:latin typeface="Arial" charset="0"/>
                <a:ea typeface="ＭＳ Ｐゴシック" charset="0"/>
              </a:rPr>
              <a:t>亚伦要把那抽签归耶和华的山羊，献作赎罪祭。</a:t>
            </a:r>
            <a:r>
              <a:rPr lang="ru-RU" sz="2400" b="1" dirty="0">
                <a:solidFill>
                  <a:srgbClr val="FFFFFF"/>
                </a:solidFill>
                <a:latin typeface="Arial" charset="0"/>
                <a:ea typeface="ＭＳ Ｐゴシック" charset="0"/>
              </a:rPr>
              <a:t>”</a:t>
            </a:r>
            <a:r>
              <a:rPr lang="en-US" sz="2400" b="1" dirty="0">
                <a:solidFill>
                  <a:srgbClr val="FFFFFF"/>
                </a:solidFill>
                <a:latin typeface="Arial" charset="0"/>
                <a:ea typeface="ＭＳ Ｐゴシック" charset="0"/>
              </a:rPr>
              <a:t> </a:t>
            </a:r>
            <a:br>
              <a:rPr lang="en-US" sz="2400" b="1" dirty="0">
                <a:solidFill>
                  <a:srgbClr val="FFFFFF"/>
                </a:solidFill>
                <a:latin typeface="Arial" charset="0"/>
                <a:ea typeface="ＭＳ Ｐゴシック" charset="0"/>
              </a:rPr>
            </a:br>
            <a:r>
              <a:rPr lang="en-US" sz="2400" b="1" dirty="0">
                <a:solidFill>
                  <a:srgbClr val="FFFFFF"/>
                </a:solidFill>
                <a:latin typeface="Arial" charset="0"/>
                <a:ea typeface="ＭＳ Ｐゴシック" charset="0"/>
              </a:rPr>
              <a:t>(</a:t>
            </a:r>
            <a:r>
              <a:rPr lang="zh-CN" altLang="en-US" sz="2400" b="1" dirty="0">
                <a:solidFill>
                  <a:srgbClr val="FFFFFF"/>
                </a:solidFill>
                <a:latin typeface="Arial" charset="0"/>
                <a:ea typeface="ＭＳ Ｐゴシック" charset="0"/>
              </a:rPr>
              <a:t>利未记</a:t>
            </a:r>
            <a:r>
              <a:rPr lang="en-US" sz="2400" b="1" dirty="0">
                <a:solidFill>
                  <a:srgbClr val="FFFFFF"/>
                </a:solidFill>
                <a:latin typeface="Arial" charset="0"/>
                <a:ea typeface="ＭＳ Ｐゴシック" charset="0"/>
              </a:rPr>
              <a:t> 16:9 </a:t>
            </a:r>
            <a:r>
              <a:rPr lang="en-US" sz="2000" b="1" dirty="0">
                <a:solidFill>
                  <a:srgbClr val="FFFFFF"/>
                </a:solidFill>
                <a:latin typeface="Arial" charset="0"/>
                <a:ea typeface="ＭＳ Ｐゴシック" charset="0"/>
              </a:rPr>
              <a:t>CNVS</a:t>
            </a:r>
            <a:r>
              <a:rPr lang="en-US" sz="2400" b="1" dirty="0">
                <a:solidFill>
                  <a:srgbClr val="FFFFFF"/>
                </a:solidFill>
                <a:latin typeface="Arial" charset="0"/>
                <a:ea typeface="ＭＳ Ｐゴシック" charset="0"/>
              </a:rPr>
              <a:t>). </a:t>
            </a:r>
          </a:p>
        </p:txBody>
      </p:sp>
    </p:spTree>
    <p:extLst>
      <p:ext uri="{BB962C8B-B14F-4D97-AF65-F5344CB8AC3E}">
        <p14:creationId xmlns:p14="http://schemas.microsoft.com/office/powerpoint/2010/main" val="2581649868"/>
      </p:ext>
    </p:extLst>
  </p:cSld>
  <p:clrMapOvr>
    <a:masterClrMapping/>
  </p:clrMapOvr>
  <p:transition xmlns:p14="http://schemas.microsoft.com/office/powerpoint/2010/mai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68462"/>
            <a:ext cx="9052420" cy="6306519"/>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51316"/>
            <a:ext cx="9143999" cy="784797"/>
          </a:xfrm>
          <a:effectLst/>
          <a:extLst/>
        </p:spPr>
        <p:txBody>
          <a:bodyPr/>
          <a:lstStyle/>
          <a:p>
            <a:pPr>
              <a:defRPr/>
            </a:pPr>
            <a:r>
              <a:rPr lang="zh-CN" altLang="en-US" sz="6000" b="1" dirty="0">
                <a:solidFill>
                  <a:schemeClr val="tx2"/>
                </a:solidFill>
                <a:effectLst>
                  <a:glow rad="127000">
                    <a:schemeClr val="bg1"/>
                  </a:glow>
                </a:effectLst>
                <a:latin typeface="Arial" charset="0"/>
                <a:ea typeface="ＭＳ Ｐゴシック" charset="0"/>
                <a:cs typeface="ＭＳ Ｐゴシック" charset="0"/>
              </a:rPr>
              <a:t>旧约的救恩</a:t>
            </a:r>
            <a:endParaRPr lang="en-US" sz="6000" b="1" dirty="0">
              <a:solidFill>
                <a:schemeClr val="tx2"/>
              </a:solidFill>
              <a:effectLst>
                <a:glow rad="127000">
                  <a:schemeClr val="bg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965916955"/>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8" y="1365178"/>
            <a:ext cx="9143881" cy="5486329"/>
          </a:xfrm>
          <a:prstGeom prst="rect">
            <a:avLst/>
          </a:prstGeom>
        </p:spPr>
      </p:pic>
      <p:sp>
        <p:nvSpPr>
          <p:cNvPr id="334850" name="Title 1"/>
          <p:cNvSpPr>
            <a:spLocks noGrp="1"/>
          </p:cNvSpPr>
          <p:nvPr>
            <p:ph type="title"/>
          </p:nvPr>
        </p:nvSpPr>
        <p:spPr>
          <a:xfrm>
            <a:off x="0" y="0"/>
            <a:ext cx="9144000" cy="1988840"/>
          </a:xfrm>
          <a:solidFill>
            <a:srgbClr val="000000"/>
          </a:solidFill>
        </p:spPr>
        <p:txBody>
          <a:bodyPr/>
          <a:lstStyle/>
          <a:p>
            <a:r>
              <a:rPr lang="ru-RU" sz="2400" b="1" dirty="0">
                <a:solidFill>
                  <a:srgbClr val="FFFFFF"/>
                </a:solidFill>
                <a:latin typeface="Arial" charset="0"/>
                <a:ea typeface="ＭＳ Ｐゴシック" charset="0"/>
              </a:rPr>
              <a:t>“</a:t>
            </a:r>
            <a:r>
              <a:rPr lang="zh-CN" altLang="en-US" sz="2400" b="1" dirty="0">
                <a:solidFill>
                  <a:srgbClr val="FFFFFF"/>
                </a:solidFill>
                <a:latin typeface="Arial" charset="0"/>
                <a:ea typeface="ＭＳ Ｐゴシック" charset="0"/>
              </a:rPr>
              <a:t>然后他要宰杀那为人民作赎罪祭的公山羊，把血带进幔子里，弹羊血在施恩座的上面和施恩座的前面，好象弹公牛的血一样。</a:t>
            </a:r>
            <a:r>
              <a:rPr lang="ru-RU" sz="2400" b="1" dirty="0">
                <a:solidFill>
                  <a:srgbClr val="FFFFFF"/>
                </a:solidFill>
                <a:latin typeface="Arial" charset="0"/>
                <a:ea typeface="ＭＳ Ｐゴシック" charset="0"/>
              </a:rPr>
              <a:t>”</a:t>
            </a:r>
            <a:r>
              <a:rPr lang="en-US" sz="2400" b="1" dirty="0">
                <a:solidFill>
                  <a:srgbClr val="FFFFFF"/>
                </a:solidFill>
                <a:latin typeface="Arial" charset="0"/>
                <a:ea typeface="ＭＳ Ｐゴシック" charset="0"/>
              </a:rPr>
              <a:t> </a:t>
            </a:r>
            <a:br>
              <a:rPr lang="en-US" sz="2400" b="1" dirty="0">
                <a:solidFill>
                  <a:srgbClr val="FFFFFF"/>
                </a:solidFill>
                <a:latin typeface="Arial" charset="0"/>
                <a:ea typeface="ＭＳ Ｐゴシック" charset="0"/>
              </a:rPr>
            </a:br>
            <a:r>
              <a:rPr lang="en-US" sz="2400" b="1" dirty="0">
                <a:solidFill>
                  <a:srgbClr val="FFFFFF"/>
                </a:solidFill>
                <a:latin typeface="Arial" charset="0"/>
                <a:ea typeface="ＭＳ Ｐゴシック" charset="0"/>
              </a:rPr>
              <a:t>(</a:t>
            </a:r>
            <a:r>
              <a:rPr lang="zh-CN" altLang="en-US" sz="2400" b="1" dirty="0">
                <a:solidFill>
                  <a:srgbClr val="FFFFFF"/>
                </a:solidFill>
                <a:latin typeface="Arial" charset="0"/>
                <a:ea typeface="ＭＳ Ｐゴシック" charset="0"/>
              </a:rPr>
              <a:t>利未记</a:t>
            </a:r>
            <a:r>
              <a:rPr lang="en-US" sz="2400" b="1" dirty="0">
                <a:solidFill>
                  <a:srgbClr val="FFFFFF"/>
                </a:solidFill>
                <a:latin typeface="Arial" charset="0"/>
                <a:ea typeface="ＭＳ Ｐゴシック" charset="0"/>
              </a:rPr>
              <a:t>16:15 CNVS). </a:t>
            </a:r>
          </a:p>
        </p:txBody>
      </p:sp>
    </p:spTree>
    <p:extLst>
      <p:ext uri="{BB962C8B-B14F-4D97-AF65-F5344CB8AC3E}">
        <p14:creationId xmlns:p14="http://schemas.microsoft.com/office/powerpoint/2010/main" val="3637040543"/>
      </p:ext>
    </p:extLst>
  </p:cSld>
  <p:clrMapOvr>
    <a:masterClrMapping/>
  </p:clrMapOvr>
  <p:transition xmlns:p14="http://schemas.microsoft.com/office/powerpoint/2010/mai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2000" y="1299632"/>
            <a:ext cx="7620000" cy="4961223"/>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51316"/>
            <a:ext cx="9143999" cy="784797"/>
          </a:xfrm>
          <a:effectLst/>
          <a:extLst/>
        </p:spPr>
        <p:txBody>
          <a:bodyPr/>
          <a:lstStyle/>
          <a:p>
            <a:pPr>
              <a:defRPr/>
            </a:pPr>
            <a:r>
              <a:rPr lang="zh-CN" altLang="en-US" sz="6000" b="1" dirty="0">
                <a:solidFill>
                  <a:schemeClr val="tx2"/>
                </a:solidFill>
                <a:effectLst>
                  <a:glow rad="127000">
                    <a:schemeClr val="bg1"/>
                  </a:glow>
                </a:effectLst>
                <a:latin typeface="Arial" charset="0"/>
                <a:ea typeface="ＭＳ Ｐゴシック" charset="0"/>
                <a:cs typeface="ＭＳ Ｐゴシック" charset="0"/>
              </a:rPr>
              <a:t>新约的救恩</a:t>
            </a:r>
            <a:endParaRPr lang="en-US" sz="60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6" name="Text Box 1045"/>
          <p:cNvSpPr txBox="1">
            <a:spLocks noChangeArrowheads="1"/>
          </p:cNvSpPr>
          <p:nvPr/>
        </p:nvSpPr>
        <p:spPr bwMode="auto">
          <a:xfrm>
            <a:off x="8441213" y="78418"/>
            <a:ext cx="640834" cy="369332"/>
          </a:xfrm>
          <a:prstGeom prst="rect">
            <a:avLst/>
          </a:prstGeom>
          <a:solidFill>
            <a:srgbClr val="000000"/>
          </a:solidFill>
          <a:ln w="12700" cap="sq">
            <a:noFill/>
            <a:miter lim="800000"/>
            <a:headEnd/>
            <a:tailEnd/>
          </a:ln>
          <a:effectLst/>
        </p:spPr>
        <p:txBody>
          <a:bodyPr wrap="squar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0"/>
              </a:spcBef>
              <a:spcAft>
                <a:spcPct val="0"/>
              </a:spcAft>
              <a:defRPr/>
            </a:pPr>
            <a:r>
              <a:rPr lang="en-US" sz="2400" b="1" dirty="0">
                <a:solidFill>
                  <a:srgbClr val="FFFFFF"/>
                </a:solidFill>
                <a:effectLst>
                  <a:outerShdw blurRad="38100" dist="38100" dir="2700000" algn="tl">
                    <a:srgbClr val="000000"/>
                  </a:outerShdw>
                </a:effectLst>
                <a:latin typeface="Arial"/>
                <a:cs typeface="Arial"/>
              </a:rPr>
              <a:t>23</a:t>
            </a:r>
            <a:endParaRPr lang="en-US" sz="1800" b="1" dirty="0">
              <a:effectLst>
                <a:outerShdw blurRad="38100" dist="38100" dir="2700000" algn="tl">
                  <a:srgbClr val="FFFFFF"/>
                </a:outerShdw>
              </a:effectLst>
              <a:latin typeface="Arial"/>
              <a:cs typeface="Arial"/>
            </a:endParaRPr>
          </a:p>
        </p:txBody>
      </p:sp>
    </p:spTree>
    <p:extLst>
      <p:ext uri="{BB962C8B-B14F-4D97-AF65-F5344CB8AC3E}">
        <p14:creationId xmlns:p14="http://schemas.microsoft.com/office/powerpoint/2010/main" val="412167587"/>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396876" y="23440"/>
            <a:ext cx="8044338" cy="945730"/>
          </a:xfrm>
          <a:effectLst>
            <a:outerShdw blurRad="63500" dist="35921" dir="2700000" algn="ctr" rotWithShape="0">
              <a:schemeClr val="tx2">
                <a:alpha val="74998"/>
              </a:schemeClr>
            </a:outerShdw>
          </a:effectLst>
          <a:extLst/>
        </p:spPr>
        <p:txBody>
          <a:bodyPr/>
          <a:lstStyle/>
          <a:p>
            <a:pPr>
              <a:defRPr/>
            </a:pPr>
            <a:r>
              <a:rPr lang="zh-CN" altLang="en-US" sz="4800" b="1" dirty="0">
                <a:effectLst>
                  <a:glow rad="127000">
                    <a:schemeClr val="tx1"/>
                  </a:glow>
                </a:effectLst>
                <a:latin typeface="Arial" charset="0"/>
                <a:ea typeface="ＭＳ Ｐゴシック" charset="0"/>
                <a:cs typeface="ＭＳ Ｐゴシック" charset="0"/>
              </a:rPr>
              <a:t>新约中如何使用“拯救”术语</a:t>
            </a:r>
            <a:r>
              <a:rPr lang="en-US" altLang="zh-CN" sz="4800" b="1" dirty="0">
                <a:effectLst>
                  <a:glow rad="127000">
                    <a:schemeClr val="tx1"/>
                  </a:glow>
                </a:effectLst>
                <a:latin typeface="Arial" charset="0"/>
                <a:ea typeface="ＭＳ Ｐゴシック" charset="0"/>
                <a:cs typeface="ＭＳ Ｐゴシック" charset="0"/>
              </a:rPr>
              <a:t>?</a:t>
            </a:r>
            <a:endParaRPr lang="en-US" sz="4800" b="1" dirty="0">
              <a:effectLst>
                <a:glow rad="127000">
                  <a:schemeClr val="tx1"/>
                </a:glow>
              </a:effectLst>
              <a:latin typeface="Arial" charset="0"/>
              <a:ea typeface="ＭＳ Ｐゴシック" charset="0"/>
              <a:cs typeface="ＭＳ Ｐゴシック" charset="0"/>
            </a:endParaRPr>
          </a:p>
        </p:txBody>
      </p:sp>
      <p:pic>
        <p:nvPicPr>
          <p:cNvPr id="3" name="Picture 2"/>
          <p:cNvPicPr>
            <a:picLocks noChangeAspect="1"/>
          </p:cNvPicPr>
          <p:nvPr/>
        </p:nvPicPr>
        <p:blipFill>
          <a:blip r:embed="rId3"/>
          <a:stretch>
            <a:fillRect/>
          </a:stretch>
        </p:blipFill>
        <p:spPr>
          <a:xfrm>
            <a:off x="983859" y="1038684"/>
            <a:ext cx="6985000" cy="2794000"/>
          </a:xfrm>
          <a:prstGeom prst="rect">
            <a:avLst/>
          </a:prstGeom>
        </p:spPr>
      </p:pic>
      <p:sp>
        <p:nvSpPr>
          <p:cNvPr id="4" name="Rectangle 2"/>
          <p:cNvSpPr txBox="1">
            <a:spLocks noChangeArrowheads="1"/>
          </p:cNvSpPr>
          <p:nvPr/>
        </p:nvSpPr>
        <p:spPr bwMode="auto">
          <a:xfrm>
            <a:off x="-93373" y="4323714"/>
            <a:ext cx="9424133" cy="253428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4000" dirty="0">
                <a:latin typeface="MS PGothic" panose="020B0600070205080204" pitchFamily="34" charset="-128"/>
                <a:ea typeface="MS PGothic" panose="020B0600070205080204" pitchFamily="34" charset="-128"/>
              </a:rPr>
              <a:t>下面列出了在《葡萄树的完整说明词典</a:t>
            </a:r>
            <a:r>
              <a:rPr lang="en-US" altLang="zh-CN" sz="4000" dirty="0">
                <a:latin typeface="MS PGothic" panose="020B0600070205080204" pitchFamily="34" charset="-128"/>
                <a:ea typeface="MS PGothic" panose="020B0600070205080204" pitchFamily="34" charset="-128"/>
              </a:rPr>
              <a:t>》</a:t>
            </a:r>
            <a:r>
              <a:rPr lang="zh-CN" altLang="en-US" sz="4000" dirty="0">
                <a:latin typeface="MS PGothic" panose="020B0600070205080204" pitchFamily="34" charset="-128"/>
                <a:ea typeface="MS PGothic" panose="020B0600070205080204" pitchFamily="34" charset="-128"/>
              </a:rPr>
              <a:t>的“拯救，救赎”条目下名词 “救恩”</a:t>
            </a:r>
            <a:endParaRPr lang="en-US" altLang="zh-CN" sz="4000" dirty="0">
              <a:latin typeface="MS PGothic" panose="020B0600070205080204" pitchFamily="34" charset="-128"/>
              <a:ea typeface="MS PGothic" panose="020B0600070205080204" pitchFamily="34" charset="-128"/>
            </a:endParaRPr>
          </a:p>
          <a:p>
            <a:pPr>
              <a:defRPr/>
            </a:pPr>
            <a:r>
              <a:rPr lang="en-US" sz="4000" dirty="0">
                <a:solidFill>
                  <a:srgbClr val="FFFFFF"/>
                </a:solidFill>
                <a:latin typeface="MS PGothic" panose="020B0600070205080204" pitchFamily="34" charset="-128"/>
                <a:ea typeface="MS PGothic" panose="020B0600070205080204" pitchFamily="34" charset="-128"/>
              </a:rPr>
              <a:t>(</a:t>
            </a:r>
            <a:r>
              <a:rPr lang="zh-CN" altLang="en-US" sz="4000" dirty="0">
                <a:solidFill>
                  <a:srgbClr val="FFFFFF"/>
                </a:solidFill>
                <a:latin typeface="MS PGothic" panose="020B0600070205080204" pitchFamily="34" charset="-128"/>
                <a:ea typeface="MS PGothic" panose="020B0600070205080204" pitchFamily="34" charset="-128"/>
              </a:rPr>
              <a:t>希腊语</a:t>
            </a:r>
            <a:r>
              <a:rPr lang="en-US" sz="4000" dirty="0">
                <a:solidFill>
                  <a:srgbClr val="FFFFFF"/>
                </a:solidFill>
                <a:latin typeface="MS PGothic" panose="020B0600070205080204" pitchFamily="34" charset="-128"/>
                <a:ea typeface="MS PGothic" panose="020B0600070205080204" pitchFamily="34" charset="-128"/>
              </a:rPr>
              <a:t> </a:t>
            </a:r>
            <a:r>
              <a:rPr lang="en-US" sz="4000" i="1" dirty="0" err="1">
                <a:solidFill>
                  <a:srgbClr val="FFFFFF"/>
                </a:solidFill>
                <a:latin typeface="MS PGothic" panose="020B0600070205080204" pitchFamily="34" charset="-128"/>
                <a:ea typeface="MS PGothic" panose="020B0600070205080204" pitchFamily="34" charset="-128"/>
              </a:rPr>
              <a:t>sōteria</a:t>
            </a:r>
            <a:r>
              <a:rPr lang="en-US" sz="4000" dirty="0">
                <a:solidFill>
                  <a:srgbClr val="FFFFFF"/>
                </a:solidFill>
                <a:latin typeface="MS PGothic" panose="020B0600070205080204" pitchFamily="34" charset="-128"/>
                <a:ea typeface="MS PGothic" panose="020B0600070205080204" pitchFamily="34" charset="-128"/>
              </a:rPr>
              <a:t>) </a:t>
            </a:r>
            <a:r>
              <a:rPr lang="zh-CN" altLang="en-US" sz="4000" dirty="0">
                <a:latin typeface="MS PGothic" panose="020B0600070205080204" pitchFamily="34" charset="-128"/>
                <a:ea typeface="MS PGothic" panose="020B0600070205080204" pitchFamily="34" charset="-128"/>
              </a:rPr>
              <a:t>和动词“拯救”</a:t>
            </a:r>
            <a:r>
              <a:rPr lang="en-US" sz="4000" dirty="0">
                <a:solidFill>
                  <a:srgbClr val="FFFFFF"/>
                </a:solidFill>
                <a:latin typeface="MS PGothic" panose="020B0600070205080204" pitchFamily="34" charset="-128"/>
                <a:ea typeface="MS PGothic" panose="020B0600070205080204" pitchFamily="34" charset="-128"/>
              </a:rPr>
              <a:t>(</a:t>
            </a:r>
            <a:r>
              <a:rPr lang="zh-CN" altLang="en-US" sz="4000" dirty="0">
                <a:solidFill>
                  <a:srgbClr val="FFFFFF"/>
                </a:solidFill>
                <a:latin typeface="MS PGothic" panose="020B0600070205080204" pitchFamily="34" charset="-128"/>
                <a:ea typeface="MS PGothic" panose="020B0600070205080204" pitchFamily="34" charset="-128"/>
              </a:rPr>
              <a:t>希腊语</a:t>
            </a:r>
            <a:r>
              <a:rPr lang="en-US" sz="4000" dirty="0">
                <a:solidFill>
                  <a:srgbClr val="FFFFFF"/>
                </a:solidFill>
                <a:latin typeface="MS PGothic" panose="020B0600070205080204" pitchFamily="34" charset="-128"/>
                <a:ea typeface="MS PGothic" panose="020B0600070205080204" pitchFamily="34" charset="-128"/>
              </a:rPr>
              <a:t> </a:t>
            </a:r>
            <a:r>
              <a:rPr lang="en-US" sz="4000" i="1" dirty="0" err="1">
                <a:solidFill>
                  <a:srgbClr val="FFFFFF"/>
                </a:solidFill>
                <a:latin typeface="MS PGothic" panose="020B0600070205080204" pitchFamily="34" charset="-128"/>
                <a:ea typeface="MS PGothic" panose="020B0600070205080204" pitchFamily="34" charset="-128"/>
              </a:rPr>
              <a:t>sōzō</a:t>
            </a:r>
            <a:r>
              <a:rPr lang="en-US" sz="4000" dirty="0">
                <a:solidFill>
                  <a:srgbClr val="FFFFFF"/>
                </a:solidFill>
                <a:latin typeface="MS PGothic" panose="020B0600070205080204" pitchFamily="34" charset="-128"/>
                <a:ea typeface="MS PGothic" panose="020B0600070205080204" pitchFamily="34" charset="-128"/>
              </a:rPr>
              <a:t>)</a:t>
            </a:r>
            <a:r>
              <a:rPr lang="zh-CN" altLang="en-US" sz="4000" dirty="0">
                <a:latin typeface="MS PGothic" panose="020B0600070205080204" pitchFamily="34" charset="-128"/>
                <a:ea typeface="MS PGothic" panose="020B0600070205080204" pitchFamily="34" charset="-128"/>
              </a:rPr>
              <a:t>的使用方法。</a:t>
            </a:r>
            <a:endParaRPr lang="en-US" sz="4000" dirty="0">
              <a:solidFill>
                <a:srgbClr val="FFFFFF"/>
              </a:solidFill>
              <a:latin typeface="MS PGothic" panose="020B0600070205080204" pitchFamily="34" charset="-128"/>
              <a:ea typeface="MS PGothic" panose="020B0600070205080204" pitchFamily="34" charset="-128"/>
            </a:endParaRPr>
          </a:p>
        </p:txBody>
      </p:sp>
      <p:sp>
        <p:nvSpPr>
          <p:cNvPr id="5" name="Text Box 1045"/>
          <p:cNvSpPr txBox="1">
            <a:spLocks noChangeArrowheads="1"/>
          </p:cNvSpPr>
          <p:nvPr/>
        </p:nvSpPr>
        <p:spPr bwMode="auto">
          <a:xfrm>
            <a:off x="8441213" y="78418"/>
            <a:ext cx="640834" cy="369332"/>
          </a:xfrm>
          <a:prstGeom prst="rect">
            <a:avLst/>
          </a:prstGeom>
          <a:solidFill>
            <a:srgbClr val="000000"/>
          </a:solidFill>
          <a:ln w="12700" cap="sq">
            <a:noFill/>
            <a:miter lim="800000"/>
            <a:headEnd/>
            <a:tailEnd/>
          </a:ln>
          <a:effectLst/>
        </p:spPr>
        <p:txBody>
          <a:bodyPr wrap="squar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0"/>
              </a:spcBef>
              <a:spcAft>
                <a:spcPct val="0"/>
              </a:spcAft>
              <a:defRPr/>
            </a:pPr>
            <a:r>
              <a:rPr lang="en-US" sz="2400" b="1" dirty="0">
                <a:solidFill>
                  <a:srgbClr val="FFFFFF"/>
                </a:solidFill>
                <a:effectLst>
                  <a:outerShdw blurRad="38100" dist="38100" dir="2700000" algn="tl">
                    <a:srgbClr val="000000"/>
                  </a:outerShdw>
                </a:effectLst>
                <a:latin typeface="Arial"/>
                <a:cs typeface="Arial"/>
              </a:rPr>
              <a:t>23</a:t>
            </a:r>
            <a:endParaRPr lang="en-US" sz="1800" b="1" dirty="0">
              <a:effectLst>
                <a:outerShdw blurRad="38100" dist="38100" dir="2700000" algn="tl">
                  <a:srgbClr val="FFFFFF"/>
                </a:outerShdw>
              </a:effectLst>
              <a:latin typeface="Arial"/>
              <a:cs typeface="Arial"/>
            </a:endParaRPr>
          </a:p>
        </p:txBody>
      </p:sp>
      <p:sp>
        <p:nvSpPr>
          <p:cNvPr id="2" name="Rectangle 1"/>
          <p:cNvSpPr/>
          <p:nvPr/>
        </p:nvSpPr>
        <p:spPr>
          <a:xfrm>
            <a:off x="983859" y="1039876"/>
            <a:ext cx="6985000" cy="2862322"/>
          </a:xfrm>
          <a:prstGeom prst="rect">
            <a:avLst/>
          </a:prstGeom>
          <a:blipFill>
            <a:blip r:embed="rId4"/>
            <a:tile tx="0" ty="0" sx="100000" sy="100000" flip="none" algn="tl"/>
          </a:blipFill>
        </p:spPr>
        <p:txBody>
          <a:bodyPr wrap="square">
            <a:spAutoFit/>
          </a:bodyPr>
          <a:lstStyle/>
          <a:p>
            <a:pPr algn="ctr"/>
            <a:r>
              <a:rPr lang="zh-CN" altLang="en-US" sz="18000" b="1" dirty="0">
                <a:solidFill>
                  <a:srgbClr val="FF0000"/>
                </a:solidFill>
                <a:effectLst>
                  <a:outerShdw blurRad="38100" dist="38100" dir="2700000" algn="tl">
                    <a:srgbClr val="000000">
                      <a:alpha val="43137"/>
                    </a:srgbClr>
                  </a:outerShdw>
                </a:effectLst>
                <a:latin typeface="MS PGothic" panose="020B0600070205080204" pitchFamily="34" charset="-128"/>
                <a:ea typeface="MS PGothic" panose="020B0600070205080204" pitchFamily="34" charset="-128"/>
              </a:rPr>
              <a:t>救恩</a:t>
            </a:r>
            <a:endParaRPr lang="en-SG" sz="18000" b="1" dirty="0">
              <a:solidFill>
                <a:srgbClr val="FF0000"/>
              </a:solidFill>
              <a:effectLst>
                <a:outerShdw blurRad="38100" dist="38100" dir="2700000" algn="tl">
                  <a:srgbClr val="000000">
                    <a:alpha val="43137"/>
                  </a:srgbClr>
                </a:outerShdw>
              </a:effectLst>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666322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441"/>
            <a:ext cx="9144000" cy="867114"/>
          </a:xfrm>
          <a:solidFill>
            <a:srgbClr val="000090"/>
          </a:solidFill>
          <a:ln>
            <a:noFill/>
          </a:ln>
          <a:effectLst>
            <a:outerShdw blurRad="63500" dist="35921" dir="2700000" algn="ctr" rotWithShape="0">
              <a:schemeClr val="tx2">
                <a:alpha val="74998"/>
              </a:schemeClr>
            </a:outerShdw>
          </a:effectLst>
          <a:extLst/>
        </p:spPr>
        <p:txBody>
          <a:bodyPr vert="horz" wrap="square" lIns="91440" tIns="45720" rIns="91440" bIns="45720" numCol="1" anchor="ctr" anchorCtr="0" compatLnSpc="1">
            <a:prstTxWarp prst="textNoShape">
              <a:avLst/>
            </a:prstTxWarp>
          </a:bodyPr>
          <a:lstStyle/>
          <a:p>
            <a:r>
              <a:rPr lang="zh-CN" altLang="en-US" sz="3600" b="1" dirty="0">
                <a:effectLst>
                  <a:glow rad="127000">
                    <a:schemeClr val="tx1"/>
                  </a:glow>
                </a:effectLst>
                <a:latin typeface="Arial" charset="0"/>
                <a:ea typeface="ＭＳ Ｐゴシック" charset="0"/>
                <a:cs typeface="ＭＳ Ｐゴシック" charset="0"/>
              </a:rPr>
              <a:t>新约中如何使用“拯救”术语</a:t>
            </a:r>
            <a:r>
              <a:rPr lang="en-US" altLang="zh-CN" sz="3600" b="1" dirty="0">
                <a:effectLst>
                  <a:glow rad="127000">
                    <a:schemeClr val="tx1"/>
                  </a:glow>
                </a:effectLst>
                <a:latin typeface="Arial" charset="0"/>
                <a:ea typeface="ＭＳ Ｐゴシック" charset="0"/>
                <a:cs typeface="ＭＳ Ｐゴシック" charset="0"/>
              </a:rPr>
              <a:t>?</a:t>
            </a:r>
            <a:endParaRPr lang="en-US" sz="3600" b="1" dirty="0">
              <a:effectLst>
                <a:glow rad="127000">
                  <a:schemeClr val="tx1"/>
                </a:glow>
              </a:effectLst>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0" y="997940"/>
            <a:ext cx="9144000" cy="526218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712788" indent="-712788" algn="l"/>
            <a:r>
              <a:rPr lang="en-US" sz="2400" b="1" dirty="0"/>
              <a:t>(a)    </a:t>
            </a:r>
            <a:r>
              <a:rPr lang="zh-CN" altLang="en-US" sz="2400" dirty="0"/>
              <a:t>对危险、苦难</a:t>
            </a:r>
            <a:r>
              <a:rPr lang="zh-CN" altLang="en-US" sz="2400" b="1" dirty="0">
                <a:solidFill>
                  <a:srgbClr val="FFFF00"/>
                </a:solidFill>
                <a:effectLst>
                  <a:outerShdw blurRad="38100" dist="38100" dir="2700000" algn="tl">
                    <a:srgbClr val="000000">
                      <a:alpha val="43137"/>
                    </a:srgbClr>
                  </a:outerShdw>
                </a:effectLst>
              </a:rPr>
              <a:t>物质和属世短暂</a:t>
            </a:r>
            <a:r>
              <a:rPr lang="zh-CN" altLang="en-US" sz="2400" dirty="0"/>
              <a:t>的解救，例如，马太福音</a:t>
            </a:r>
            <a:r>
              <a:rPr lang="en-US" altLang="zh-CN" sz="2400" dirty="0"/>
              <a:t>8:25; </a:t>
            </a:r>
            <a:r>
              <a:rPr lang="zh-CN" altLang="en-US" sz="2400" dirty="0"/>
              <a:t>马可福音</a:t>
            </a:r>
            <a:r>
              <a:rPr lang="en-US" altLang="zh-CN" sz="2400" dirty="0"/>
              <a:t>13:20; </a:t>
            </a:r>
            <a:r>
              <a:rPr lang="zh-CN" altLang="en-US" sz="2400" dirty="0"/>
              <a:t>路加福音</a:t>
            </a:r>
            <a:r>
              <a:rPr lang="en-US" altLang="zh-CN" sz="2400" dirty="0"/>
              <a:t>23:35; </a:t>
            </a:r>
            <a:r>
              <a:rPr lang="zh-CN" altLang="en-US" sz="2400" dirty="0"/>
              <a:t>约翰福音</a:t>
            </a:r>
            <a:r>
              <a:rPr lang="en-US" altLang="zh-CN" sz="2400" dirty="0"/>
              <a:t>12:27;</a:t>
            </a:r>
            <a:r>
              <a:rPr lang="zh-CN" altLang="en-US" sz="2400" dirty="0"/>
              <a:t>提摩太前书</a:t>
            </a:r>
            <a:r>
              <a:rPr lang="en-US" altLang="zh-CN" sz="2400" dirty="0"/>
              <a:t>2:15; </a:t>
            </a:r>
            <a:r>
              <a:rPr lang="zh-CN" altLang="en-US" sz="2400" dirty="0"/>
              <a:t>提摩太后书</a:t>
            </a:r>
            <a:r>
              <a:rPr lang="en-US" altLang="zh-CN" sz="2400" dirty="0"/>
              <a:t>4:18; </a:t>
            </a:r>
            <a:r>
              <a:rPr lang="zh-CN" altLang="en-US" sz="2400" dirty="0"/>
              <a:t>犹大书</a:t>
            </a:r>
            <a:r>
              <a:rPr lang="en-US" altLang="zh-CN" sz="2400" dirty="0"/>
              <a:t>1:5 </a:t>
            </a:r>
            <a:r>
              <a:rPr lang="zh-CN" altLang="en-US" sz="2400" dirty="0"/>
              <a:t>，对疾病的医治，例如马太福音</a:t>
            </a:r>
            <a:r>
              <a:rPr lang="en-US" altLang="zh-CN" sz="2400" dirty="0"/>
              <a:t>9:22; </a:t>
            </a:r>
            <a:r>
              <a:rPr lang="zh-CN" altLang="en-US" sz="2400" dirty="0"/>
              <a:t>马可福音</a:t>
            </a:r>
            <a:r>
              <a:rPr lang="en-US" altLang="zh-CN" sz="2400" dirty="0"/>
              <a:t>5:34; </a:t>
            </a:r>
            <a:r>
              <a:rPr lang="zh-CN" altLang="en-US" sz="2400" dirty="0"/>
              <a:t>路加福音</a:t>
            </a:r>
            <a:r>
              <a:rPr lang="en-US" altLang="zh-CN" sz="2400" dirty="0"/>
              <a:t>8:48; </a:t>
            </a:r>
            <a:r>
              <a:rPr lang="zh-CN" altLang="en-US" sz="2400" dirty="0"/>
              <a:t>雅各布书</a:t>
            </a:r>
            <a:r>
              <a:rPr lang="en-US" altLang="zh-CN" sz="2400" dirty="0"/>
              <a:t>5:15</a:t>
            </a:r>
            <a:endParaRPr lang="en-US" sz="2400" b="1" dirty="0"/>
          </a:p>
          <a:p>
            <a:pPr marL="712788" indent="-712788" algn="l"/>
            <a:endParaRPr lang="en-US" sz="2400" b="1" dirty="0"/>
          </a:p>
          <a:p>
            <a:pPr marL="712788" indent="-712788" algn="l"/>
            <a:r>
              <a:rPr lang="en-US" sz="2400" b="1" dirty="0"/>
              <a:t>(b)   </a:t>
            </a:r>
            <a:r>
              <a:rPr lang="zh-CN" altLang="en-US" sz="2400" dirty="0"/>
              <a:t>上帝直接给予那些相信主耶稣基督的人</a:t>
            </a:r>
            <a:r>
              <a:rPr lang="zh-CN" altLang="en-US" sz="2400" b="1" dirty="0">
                <a:solidFill>
                  <a:srgbClr val="FFFF00"/>
                </a:solidFill>
                <a:effectLst>
                  <a:outerShdw blurRad="38100" dist="38100" dir="2700000" algn="tl">
                    <a:srgbClr val="000000">
                      <a:alpha val="43137"/>
                    </a:srgbClr>
                  </a:outerShdw>
                </a:effectLst>
              </a:rPr>
              <a:t>属灵和永恒的救恩，</a:t>
            </a:r>
            <a:r>
              <a:rPr lang="zh-CN" altLang="en-US" sz="2400" dirty="0"/>
              <a:t>例如，使徒行传</a:t>
            </a:r>
            <a:r>
              <a:rPr lang="en-US" altLang="zh-CN" sz="2400" dirty="0"/>
              <a:t>2:47</a:t>
            </a:r>
            <a:r>
              <a:rPr lang="zh-CN" altLang="en-US" sz="2400" dirty="0"/>
              <a:t>，</a:t>
            </a:r>
            <a:r>
              <a:rPr lang="en-US" altLang="zh-CN" sz="2400" dirty="0"/>
              <a:t>16:31</a:t>
            </a:r>
            <a:r>
              <a:rPr lang="zh-CN" altLang="en-US" sz="2400" dirty="0"/>
              <a:t>； 罗马书</a:t>
            </a:r>
            <a:r>
              <a:rPr lang="en-US" altLang="zh-CN" sz="2400" dirty="0"/>
              <a:t>8:24; </a:t>
            </a:r>
            <a:r>
              <a:rPr lang="zh-CN" altLang="en-US" sz="2400" dirty="0"/>
              <a:t>以弗所书</a:t>
            </a:r>
            <a:r>
              <a:rPr lang="en-US" altLang="zh-CN" sz="2400" dirty="0"/>
              <a:t>2</a:t>
            </a:r>
            <a:r>
              <a:rPr lang="zh-CN" altLang="en-US" sz="2400" dirty="0"/>
              <a:t>：</a:t>
            </a:r>
            <a:r>
              <a:rPr lang="en-US" altLang="zh-CN" sz="2400" dirty="0"/>
              <a:t>5,8; </a:t>
            </a:r>
            <a:r>
              <a:rPr lang="zh-CN" altLang="en-US" sz="2400" dirty="0"/>
              <a:t>提摩太前书</a:t>
            </a:r>
            <a:r>
              <a:rPr lang="en-US" altLang="zh-CN" sz="2400" dirty="0"/>
              <a:t>2</a:t>
            </a:r>
            <a:r>
              <a:rPr lang="zh-CN" altLang="en-US" sz="2400" dirty="0"/>
              <a:t>：</a:t>
            </a:r>
            <a:r>
              <a:rPr lang="en-US" altLang="zh-CN" sz="2400" dirty="0"/>
              <a:t>4;</a:t>
            </a:r>
            <a:r>
              <a:rPr lang="zh-CN" altLang="en-US" sz="2400" dirty="0"/>
              <a:t>提摩太后书</a:t>
            </a:r>
            <a:r>
              <a:rPr lang="en-US" altLang="zh-CN" sz="2400" dirty="0"/>
              <a:t>1</a:t>
            </a:r>
            <a:r>
              <a:rPr lang="zh-CN" altLang="en-US" sz="2400" dirty="0"/>
              <a:t>：</a:t>
            </a:r>
            <a:r>
              <a:rPr lang="en-US" altLang="zh-CN" sz="2400" dirty="0"/>
              <a:t>9; </a:t>
            </a:r>
            <a:r>
              <a:rPr lang="zh-CN" altLang="en-US" sz="2400" dirty="0"/>
              <a:t>提多书</a:t>
            </a:r>
            <a:r>
              <a:rPr lang="en-US" altLang="zh-CN" sz="2400" dirty="0"/>
              <a:t>3</a:t>
            </a:r>
            <a:r>
              <a:rPr lang="zh-CN" altLang="en-US" sz="2400" dirty="0"/>
              <a:t>：</a:t>
            </a:r>
            <a:r>
              <a:rPr lang="en-US" altLang="zh-CN" sz="2400" dirty="0"/>
              <a:t>5; </a:t>
            </a:r>
            <a:r>
              <a:rPr lang="zh-CN" altLang="en-US" sz="2400" dirty="0"/>
              <a:t>通过人间接给予的</a:t>
            </a:r>
            <a:r>
              <a:rPr lang="zh-CN" altLang="en-US" sz="2400" b="1" dirty="0">
                <a:solidFill>
                  <a:srgbClr val="FFFF00"/>
                </a:solidFill>
                <a:effectLst>
                  <a:outerShdw blurRad="38100" dist="38100" dir="2700000" algn="tl">
                    <a:srgbClr val="000000">
                      <a:alpha val="43137"/>
                    </a:srgbClr>
                  </a:outerShdw>
                </a:effectLst>
              </a:rPr>
              <a:t>属灵和永恒的救恩</a:t>
            </a:r>
            <a:r>
              <a:rPr lang="zh-CN" altLang="en-US" sz="2400" dirty="0"/>
              <a:t>，例如，罗马书</a:t>
            </a:r>
            <a:r>
              <a:rPr lang="en-US" altLang="zh-CN" sz="2400" dirty="0"/>
              <a:t>11</a:t>
            </a:r>
            <a:r>
              <a:rPr lang="zh-CN" altLang="en-US" sz="2400" dirty="0"/>
              <a:t>：</a:t>
            </a:r>
            <a:r>
              <a:rPr lang="en-US" altLang="zh-CN" sz="2400" dirty="0"/>
              <a:t>4;</a:t>
            </a:r>
            <a:r>
              <a:rPr lang="zh-CN" altLang="en-US" sz="2400" dirty="0"/>
              <a:t>哥林多前</a:t>
            </a:r>
            <a:r>
              <a:rPr lang="en-US" altLang="zh-CN" sz="2400" dirty="0"/>
              <a:t>7:16; 9:22</a:t>
            </a:r>
          </a:p>
          <a:p>
            <a:pPr marL="712788" indent="-712788" algn="l"/>
            <a:endParaRPr lang="en-US" sz="2400" b="1" dirty="0"/>
          </a:p>
          <a:p>
            <a:pPr marL="712788" indent="-712788" algn="l"/>
            <a:r>
              <a:rPr lang="en-US" sz="2400" b="1" dirty="0"/>
              <a:t>(c)    </a:t>
            </a:r>
            <a:r>
              <a:rPr lang="zh-CN" altLang="en-US" sz="2400" b="1" dirty="0"/>
              <a:t>亲身</a:t>
            </a:r>
            <a:r>
              <a:rPr lang="zh-CN" altLang="en-US" sz="2400" b="1" dirty="0">
                <a:solidFill>
                  <a:srgbClr val="FFFF00"/>
                </a:solidFill>
              </a:rPr>
              <a:t>经历上帝的大能</a:t>
            </a:r>
            <a:r>
              <a:rPr lang="zh-CN" altLang="en-US" sz="2400" dirty="0"/>
              <a:t>从罪的束缚中得到的解救</a:t>
            </a:r>
            <a:r>
              <a:rPr lang="en-US" sz="2400" b="1" dirty="0"/>
              <a:t>, </a:t>
            </a:r>
          </a:p>
          <a:p>
            <a:pPr marL="712788" indent="-712788" algn="l"/>
            <a:r>
              <a:rPr lang="en-US" altLang="zh-CN" sz="2400" b="1" dirty="0"/>
              <a:t>	</a:t>
            </a:r>
            <a:r>
              <a:rPr lang="zh-CN" altLang="en-US" sz="2400" dirty="0"/>
              <a:t>例如</a:t>
            </a:r>
            <a:r>
              <a:rPr lang="en-US" altLang="zh-CN" sz="2400" dirty="0"/>
              <a:t>.</a:t>
            </a:r>
            <a:r>
              <a:rPr lang="zh-CN" altLang="en-US" sz="2400" dirty="0"/>
              <a:t>（马太福音</a:t>
            </a:r>
            <a:r>
              <a:rPr lang="en-US" altLang="zh-CN" sz="2400" dirty="0"/>
              <a:t>1:21; </a:t>
            </a:r>
            <a:r>
              <a:rPr lang="zh-CN" altLang="en-US" sz="2400" dirty="0"/>
              <a:t>罗马书</a:t>
            </a:r>
            <a:r>
              <a:rPr lang="en-US" altLang="zh-CN" sz="2400" dirty="0"/>
              <a:t>5:10; </a:t>
            </a:r>
            <a:r>
              <a:rPr lang="zh-CN" altLang="en-US" sz="2400" dirty="0"/>
              <a:t>哥林多前书</a:t>
            </a:r>
            <a:r>
              <a:rPr lang="en-US" altLang="zh-CN" sz="2400" dirty="0"/>
              <a:t>15</a:t>
            </a:r>
            <a:r>
              <a:rPr lang="zh-CN" altLang="en-US" sz="2400" dirty="0"/>
              <a:t>：</a:t>
            </a:r>
            <a:r>
              <a:rPr lang="en-US" altLang="zh-CN" sz="2400" dirty="0"/>
              <a:t>2; </a:t>
            </a:r>
            <a:r>
              <a:rPr lang="zh-CN" altLang="en-US" sz="2400" dirty="0"/>
              <a:t>希伯来书</a:t>
            </a:r>
            <a:r>
              <a:rPr lang="en-US" altLang="zh-CN" sz="2400" dirty="0"/>
              <a:t>7:25; </a:t>
            </a:r>
            <a:r>
              <a:rPr lang="zh-CN" altLang="en-US" sz="2400" dirty="0"/>
              <a:t>雅各布书</a:t>
            </a:r>
            <a:r>
              <a:rPr lang="en-US" altLang="zh-CN" sz="2400" dirty="0"/>
              <a:t>1:21; </a:t>
            </a:r>
            <a:r>
              <a:rPr lang="zh-CN" altLang="en-US" sz="2400" dirty="0"/>
              <a:t>彼得前书</a:t>
            </a:r>
            <a:r>
              <a:rPr lang="en-US" altLang="zh-CN" sz="2400" dirty="0"/>
              <a:t>3:21; </a:t>
            </a:r>
            <a:r>
              <a:rPr lang="zh-CN" altLang="en-US" sz="2400" dirty="0"/>
              <a:t>通过人经历到上帝的大能从罪的束缚中得到的解救，例如，提摩太前书</a:t>
            </a:r>
            <a:r>
              <a:rPr lang="en-US" altLang="zh-CN" sz="2400" dirty="0"/>
              <a:t>4:16</a:t>
            </a:r>
            <a:r>
              <a:rPr lang="zh-CN" altLang="en-US" sz="2400" dirty="0"/>
              <a:t>）</a:t>
            </a:r>
            <a:endParaRPr lang="en-US" sz="2400" b="1" dirty="0">
              <a:effectLst>
                <a:glow rad="127000">
                  <a:schemeClr val="tx1"/>
                </a:glow>
              </a:effectLst>
              <a:latin typeface="Arial" charset="0"/>
              <a:ea typeface="ＭＳ Ｐゴシック" charset="0"/>
              <a:cs typeface="ＭＳ Ｐゴシック" charset="0"/>
            </a:endParaRPr>
          </a:p>
        </p:txBody>
      </p:sp>
      <p:sp>
        <p:nvSpPr>
          <p:cNvPr id="5" name="Text Box 1045"/>
          <p:cNvSpPr txBox="1">
            <a:spLocks noChangeArrowheads="1"/>
          </p:cNvSpPr>
          <p:nvPr/>
        </p:nvSpPr>
        <p:spPr bwMode="auto">
          <a:xfrm>
            <a:off x="8441213" y="78418"/>
            <a:ext cx="640834" cy="369332"/>
          </a:xfrm>
          <a:prstGeom prst="rect">
            <a:avLst/>
          </a:prstGeom>
          <a:solidFill>
            <a:srgbClr val="000000"/>
          </a:solidFill>
          <a:ln w="12700" cap="sq">
            <a:noFill/>
            <a:miter lim="800000"/>
            <a:headEnd/>
            <a:tailEnd/>
          </a:ln>
          <a:effectLst/>
        </p:spPr>
        <p:txBody>
          <a:bodyPr wrap="squar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0"/>
              </a:spcBef>
              <a:spcAft>
                <a:spcPct val="0"/>
              </a:spcAft>
              <a:defRPr/>
            </a:pPr>
            <a:r>
              <a:rPr lang="en-US" sz="2400" b="1" dirty="0">
                <a:solidFill>
                  <a:srgbClr val="FFFFFF"/>
                </a:solidFill>
                <a:effectLst>
                  <a:outerShdw blurRad="38100" dist="38100" dir="2700000" algn="tl">
                    <a:srgbClr val="000000"/>
                  </a:outerShdw>
                </a:effectLst>
                <a:latin typeface="Arial"/>
                <a:cs typeface="Arial"/>
              </a:rPr>
              <a:t>23</a:t>
            </a:r>
            <a:endParaRPr lang="en-US" sz="1800" b="1" dirty="0">
              <a:effectLst>
                <a:outerShdw blurRad="38100" dist="38100" dir="2700000" algn="tl">
                  <a:srgbClr val="FFFFFF"/>
                </a:outerShdw>
              </a:effectLst>
              <a:latin typeface="Arial"/>
              <a:cs typeface="Arial"/>
            </a:endParaRPr>
          </a:p>
        </p:txBody>
      </p:sp>
    </p:spTree>
    <p:extLst>
      <p:ext uri="{BB962C8B-B14F-4D97-AF65-F5344CB8AC3E}">
        <p14:creationId xmlns:p14="http://schemas.microsoft.com/office/powerpoint/2010/main" val="2829313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0"/>
            <a:ext cx="9144000" cy="867114"/>
          </a:xfrm>
          <a:solidFill>
            <a:srgbClr val="000090"/>
          </a:solidFill>
          <a:ln>
            <a:noFill/>
          </a:ln>
          <a:effectLst>
            <a:outerShdw blurRad="63500" dist="35921" dir="2700000" algn="ctr" rotWithShape="0">
              <a:schemeClr val="tx2">
                <a:alpha val="74998"/>
              </a:schemeClr>
            </a:outerShdw>
          </a:effectLst>
          <a:extLst/>
        </p:spPr>
        <p:txBody>
          <a:bodyPr vert="horz" wrap="square" lIns="91440" tIns="45720" rIns="91440" bIns="45720" numCol="1" anchor="ctr" anchorCtr="0" compatLnSpc="1">
            <a:prstTxWarp prst="textNoShape">
              <a:avLst/>
            </a:prstTxWarp>
          </a:bodyPr>
          <a:lstStyle/>
          <a:p>
            <a:r>
              <a:rPr lang="zh-CN" altLang="en-US" sz="3600" b="1" dirty="0">
                <a:effectLst>
                  <a:glow rad="127000">
                    <a:schemeClr val="tx1"/>
                  </a:glow>
                </a:effectLst>
                <a:latin typeface="Arial" charset="0"/>
                <a:ea typeface="ＭＳ Ｐゴシック" charset="0"/>
                <a:cs typeface="ＭＳ Ｐゴシック" charset="0"/>
              </a:rPr>
              <a:t>新约中如何使用“拯救”术语</a:t>
            </a:r>
            <a:r>
              <a:rPr lang="en-US" altLang="zh-CN" sz="3600" b="1" dirty="0">
                <a:effectLst>
                  <a:glow rad="127000">
                    <a:schemeClr val="tx1"/>
                  </a:glow>
                </a:effectLst>
                <a:latin typeface="Arial" charset="0"/>
                <a:ea typeface="ＭＳ Ｐゴシック" charset="0"/>
                <a:cs typeface="ＭＳ Ｐゴシック" charset="0"/>
              </a:rPr>
              <a:t>?</a:t>
            </a:r>
            <a:endParaRPr lang="en-US" sz="3600" b="1" dirty="0">
              <a:effectLst>
                <a:glow rad="127000">
                  <a:schemeClr val="tx1"/>
                </a:glow>
              </a:effectLst>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0" y="914002"/>
            <a:ext cx="9144000" cy="594399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712788" indent="-712788" algn="l"/>
            <a:r>
              <a:rPr lang="en-US" sz="2800" b="1" dirty="0">
                <a:effectLst>
                  <a:glow rad="127000">
                    <a:schemeClr val="tx1"/>
                  </a:glow>
                </a:effectLst>
                <a:latin typeface="MS PGothic" panose="020B0600070205080204" pitchFamily="34" charset="-128"/>
                <a:ea typeface="MS PGothic" panose="020B0600070205080204" pitchFamily="34" charset="-128"/>
                <a:cs typeface="ＭＳ Ｐゴシック" charset="0"/>
              </a:rPr>
              <a:t>(d)  </a:t>
            </a:r>
            <a:r>
              <a:rPr lang="zh-CN" altLang="en-US" sz="2800" b="1" dirty="0">
                <a:solidFill>
                  <a:srgbClr val="FFFF00"/>
                </a:solidFill>
                <a:effectLst>
                  <a:glow rad="127000">
                    <a:schemeClr val="tx1"/>
                  </a:glow>
                </a:effectLst>
                <a:latin typeface="MS PGothic" panose="020B0600070205080204" pitchFamily="34" charset="-128"/>
                <a:ea typeface="MS PGothic" panose="020B0600070205080204" pitchFamily="34" charset="-128"/>
                <a:cs typeface="ＭＳ Ｐゴシック" charset="0"/>
              </a:rPr>
              <a:t> 他的圣徒在基督第二次来临时得到为信徒预备未来解救</a:t>
            </a:r>
            <a:r>
              <a:rPr lang="zh-CN" altLang="en-US" sz="2800" b="1" dirty="0">
                <a:effectLst>
                  <a:glow rad="127000">
                    <a:schemeClr val="tx1"/>
                  </a:glow>
                </a:effectLst>
                <a:latin typeface="MS PGothic" panose="020B0600070205080204" pitchFamily="34" charset="-128"/>
                <a:ea typeface="MS PGothic" panose="020B0600070205080204" pitchFamily="34" charset="-128"/>
                <a:cs typeface="ＭＳ Ｐゴシック" charset="0"/>
              </a:rPr>
              <a:t>，就是拯救人脱离上帝的愤怒和永恒的毁灭，这愤怒将在这个时代结束时，临到不敬虔的人身上。</a:t>
            </a:r>
            <a:endParaRPr lang="en-US" altLang="zh-CN" sz="2800" b="1" dirty="0">
              <a:effectLst>
                <a:glow rad="127000">
                  <a:schemeClr val="tx1"/>
                </a:glow>
              </a:effectLst>
              <a:latin typeface="MS PGothic" panose="020B0600070205080204" pitchFamily="34" charset="-128"/>
              <a:ea typeface="MS PGothic" panose="020B0600070205080204" pitchFamily="34" charset="-128"/>
              <a:cs typeface="ＭＳ Ｐゴシック" charset="0"/>
            </a:endParaRPr>
          </a:p>
          <a:p>
            <a:pPr marL="712788" indent="-712788" algn="l"/>
            <a:r>
              <a:rPr lang="en-US" altLang="zh-CN" sz="2800" b="1" dirty="0">
                <a:effectLst>
                  <a:glow rad="127000">
                    <a:schemeClr val="tx1"/>
                  </a:glow>
                </a:effectLst>
                <a:latin typeface="MS PGothic" panose="020B0600070205080204" pitchFamily="34" charset="-128"/>
                <a:ea typeface="MS PGothic" panose="020B0600070205080204" pitchFamily="34" charset="-128"/>
                <a:cs typeface="ＭＳ Ｐゴシック" charset="0"/>
              </a:rPr>
              <a:t>	 </a:t>
            </a:r>
            <a:r>
              <a:rPr lang="zh-CN" altLang="en-US" sz="2800" b="1" dirty="0">
                <a:effectLst>
                  <a:glow rad="127000">
                    <a:schemeClr val="tx1"/>
                  </a:glow>
                </a:effectLst>
                <a:latin typeface="MS PGothic" panose="020B0600070205080204" pitchFamily="34" charset="-128"/>
                <a:ea typeface="MS PGothic" panose="020B0600070205080204" pitchFamily="34" charset="-128"/>
                <a:cs typeface="ＭＳ Ｐゴシック" charset="0"/>
              </a:rPr>
              <a:t>例如</a:t>
            </a:r>
            <a:r>
              <a:rPr lang="en-US" altLang="zh-CN" sz="2800" b="1" dirty="0">
                <a:effectLst>
                  <a:glow rad="127000">
                    <a:schemeClr val="tx1"/>
                  </a:glow>
                </a:effectLst>
                <a:latin typeface="MS PGothic" panose="020B0600070205080204" pitchFamily="34" charset="-128"/>
                <a:ea typeface="MS PGothic" panose="020B0600070205080204" pitchFamily="34" charset="-128"/>
                <a:cs typeface="ＭＳ Ｐゴシック" charset="0"/>
              </a:rPr>
              <a:t>:</a:t>
            </a:r>
            <a:r>
              <a:rPr lang="zh-CN" altLang="en-US" sz="2800" b="1" dirty="0">
                <a:effectLst>
                  <a:glow rad="127000">
                    <a:schemeClr val="tx1"/>
                  </a:glow>
                </a:effectLst>
                <a:latin typeface="MS PGothic" panose="020B0600070205080204" pitchFamily="34" charset="-128"/>
                <a:ea typeface="MS PGothic" panose="020B0600070205080204" pitchFamily="34" charset="-128"/>
                <a:cs typeface="ＭＳ Ｐゴシック" charset="0"/>
              </a:rPr>
              <a:t> 罗马书</a:t>
            </a:r>
            <a:r>
              <a:rPr lang="en-US" altLang="zh-CN" sz="2800" b="1" dirty="0">
                <a:effectLst>
                  <a:glow rad="127000">
                    <a:schemeClr val="tx1"/>
                  </a:glow>
                </a:effectLst>
                <a:latin typeface="MS PGothic" panose="020B0600070205080204" pitchFamily="34" charset="-128"/>
                <a:ea typeface="MS PGothic" panose="020B0600070205080204" pitchFamily="34" charset="-128"/>
                <a:cs typeface="ＭＳ Ｐゴシック" charset="0"/>
              </a:rPr>
              <a:t>5</a:t>
            </a:r>
            <a:r>
              <a:rPr lang="zh-CN" altLang="en-US" sz="2800" b="1" dirty="0">
                <a:effectLst>
                  <a:glow rad="127000">
                    <a:schemeClr val="tx1"/>
                  </a:glow>
                </a:effectLst>
                <a:latin typeface="MS PGothic" panose="020B0600070205080204" pitchFamily="34" charset="-128"/>
                <a:ea typeface="MS PGothic" panose="020B0600070205080204" pitchFamily="34" charset="-128"/>
                <a:cs typeface="ＭＳ Ｐゴシック" charset="0"/>
              </a:rPr>
              <a:t>：</a:t>
            </a:r>
            <a:r>
              <a:rPr lang="en-US" altLang="zh-CN" sz="2800" b="1" dirty="0">
                <a:effectLst>
                  <a:glow rad="127000">
                    <a:schemeClr val="tx1"/>
                  </a:glow>
                </a:effectLst>
                <a:latin typeface="MS PGothic" panose="020B0600070205080204" pitchFamily="34" charset="-128"/>
                <a:ea typeface="MS PGothic" panose="020B0600070205080204" pitchFamily="34" charset="-128"/>
                <a:cs typeface="ＭＳ Ｐゴシック" charset="0"/>
              </a:rPr>
              <a:t>9</a:t>
            </a:r>
            <a:endParaRPr lang="zh-CN" altLang="en-US" sz="2800" b="1" dirty="0">
              <a:effectLst>
                <a:glow rad="127000">
                  <a:schemeClr val="tx1"/>
                </a:glow>
              </a:effectLst>
              <a:latin typeface="MS PGothic" panose="020B0600070205080204" pitchFamily="34" charset="-128"/>
              <a:ea typeface="MS PGothic" panose="020B0600070205080204" pitchFamily="34" charset="-128"/>
              <a:cs typeface="ＭＳ Ｐゴシック" charset="0"/>
            </a:endParaRPr>
          </a:p>
          <a:p>
            <a:pPr marL="712788" indent="-712788" algn="l"/>
            <a:endParaRPr lang="en-US" sz="2800" b="1" dirty="0">
              <a:effectLst>
                <a:glow rad="127000">
                  <a:schemeClr val="tx1"/>
                </a:glow>
              </a:effectLst>
              <a:latin typeface="MS PGothic" panose="020B0600070205080204" pitchFamily="34" charset="-128"/>
              <a:ea typeface="MS PGothic" panose="020B0600070205080204" pitchFamily="34" charset="-128"/>
              <a:cs typeface="ＭＳ Ｐゴシック" charset="0"/>
            </a:endParaRPr>
          </a:p>
          <a:p>
            <a:pPr marL="712788" indent="-712788" algn="l"/>
            <a:r>
              <a:rPr lang="en-US" sz="2800" b="1" dirty="0">
                <a:latin typeface="MS PGothic" panose="020B0600070205080204" pitchFamily="34" charset="-128"/>
                <a:ea typeface="MS PGothic" panose="020B0600070205080204" pitchFamily="34" charset="-128"/>
              </a:rPr>
              <a:t>(e)   </a:t>
            </a:r>
            <a:r>
              <a:rPr lang="zh-CN" altLang="en-US" sz="2800" dirty="0">
                <a:latin typeface="MS PGothic" panose="020B0600070205080204" pitchFamily="34" charset="-128"/>
                <a:ea typeface="MS PGothic" panose="020B0600070205080204" pitchFamily="34" charset="-128"/>
              </a:rPr>
              <a:t>在基督的第二次来临之后对</a:t>
            </a:r>
            <a:r>
              <a:rPr lang="zh-CN" altLang="en-US" sz="2800" b="1" dirty="0">
                <a:solidFill>
                  <a:srgbClr val="FFFF00"/>
                </a:solidFill>
                <a:effectLst>
                  <a:outerShdw blurRad="38100" dist="38100" dir="2700000" algn="tl">
                    <a:srgbClr val="000000">
                      <a:alpha val="43137"/>
                    </a:srgbClr>
                  </a:outerShdw>
                </a:effectLst>
                <a:latin typeface="MS PGothic" panose="020B0600070205080204" pitchFamily="34" charset="-128"/>
                <a:ea typeface="MS PGothic" panose="020B0600070205080204" pitchFamily="34" charset="-128"/>
              </a:rPr>
              <a:t>以色列的拯救</a:t>
            </a:r>
            <a:r>
              <a:rPr lang="zh-CN" altLang="en-US" sz="2800" dirty="0">
                <a:latin typeface="MS PGothic" panose="020B0600070205080204" pitchFamily="34" charset="-128"/>
                <a:ea typeface="MS PGothic" panose="020B0600070205080204" pitchFamily="34" charset="-128"/>
              </a:rPr>
              <a:t>，</a:t>
            </a:r>
            <a:endParaRPr lang="en-US" altLang="zh-CN" sz="2800" dirty="0">
              <a:latin typeface="MS PGothic" panose="020B0600070205080204" pitchFamily="34" charset="-128"/>
              <a:ea typeface="MS PGothic" panose="020B0600070205080204" pitchFamily="34" charset="-128"/>
            </a:endParaRPr>
          </a:p>
          <a:p>
            <a:pPr marL="712788" indent="-712788" algn="l"/>
            <a:r>
              <a:rPr lang="en-US" altLang="zh-CN" sz="2800" dirty="0">
                <a:latin typeface="MS PGothic" panose="020B0600070205080204" pitchFamily="34" charset="-128"/>
                <a:ea typeface="MS PGothic" panose="020B0600070205080204" pitchFamily="34" charset="-128"/>
              </a:rPr>
              <a:t>	</a:t>
            </a:r>
            <a:r>
              <a:rPr lang="zh-CN" altLang="en-US" sz="2800" dirty="0">
                <a:latin typeface="MS PGothic" panose="020B0600070205080204" pitchFamily="34" charset="-128"/>
                <a:ea typeface="MS PGothic" panose="020B0600070205080204" pitchFamily="34" charset="-128"/>
              </a:rPr>
              <a:t>例如</a:t>
            </a:r>
            <a:r>
              <a:rPr lang="en-US" altLang="zh-CN" sz="2800" dirty="0">
                <a:latin typeface="MS PGothic" panose="020B0600070205080204" pitchFamily="34" charset="-128"/>
                <a:ea typeface="MS PGothic" panose="020B0600070205080204" pitchFamily="34" charset="-128"/>
              </a:rPr>
              <a:t>: </a:t>
            </a:r>
            <a:r>
              <a:rPr lang="zh-CN" altLang="en-US" sz="2800" dirty="0">
                <a:latin typeface="MS PGothic" panose="020B0600070205080204" pitchFamily="34" charset="-128"/>
                <a:ea typeface="MS PGothic" panose="020B0600070205080204" pitchFamily="34" charset="-128"/>
              </a:rPr>
              <a:t>罗马书</a:t>
            </a:r>
            <a:r>
              <a:rPr lang="en-US" altLang="zh-CN" sz="2800" dirty="0">
                <a:latin typeface="MS PGothic" panose="020B0600070205080204" pitchFamily="34" charset="-128"/>
                <a:ea typeface="MS PGothic" panose="020B0600070205080204" pitchFamily="34" charset="-128"/>
              </a:rPr>
              <a:t>11:26</a:t>
            </a:r>
          </a:p>
          <a:p>
            <a:pPr marL="712788" indent="-712788" algn="l"/>
            <a:endParaRPr lang="en-US" sz="2800" b="1" dirty="0">
              <a:latin typeface="MS PGothic" panose="020B0600070205080204" pitchFamily="34" charset="-128"/>
              <a:ea typeface="MS PGothic" panose="020B0600070205080204" pitchFamily="34" charset="-128"/>
            </a:endParaRPr>
          </a:p>
          <a:p>
            <a:pPr marL="712788" indent="-712788" algn="l"/>
            <a:r>
              <a:rPr lang="en-US" sz="2800" b="1" dirty="0">
                <a:latin typeface="MS PGothic" panose="020B0600070205080204" pitchFamily="34" charset="-128"/>
                <a:ea typeface="MS PGothic" panose="020B0600070205080204" pitchFamily="34" charset="-128"/>
              </a:rPr>
              <a:t>(f)   </a:t>
            </a:r>
            <a:r>
              <a:rPr lang="zh-CN" altLang="en-US" sz="2800" b="1" dirty="0">
                <a:solidFill>
                  <a:srgbClr val="FFFF00"/>
                </a:solidFill>
                <a:latin typeface="MS PGothic" panose="020B0600070205080204" pitchFamily="34" charset="-128"/>
                <a:ea typeface="MS PGothic" panose="020B0600070205080204" pitchFamily="34" charset="-128"/>
              </a:rPr>
              <a:t>包括上帝在基督里给予人的所有祝福在内</a:t>
            </a:r>
            <a:r>
              <a:rPr lang="zh-CN" altLang="en-US" sz="2800" dirty="0">
                <a:latin typeface="MS PGothic" panose="020B0600070205080204" pitchFamily="34" charset="-128"/>
                <a:ea typeface="MS PGothic" panose="020B0600070205080204" pitchFamily="34" charset="-128"/>
              </a:rPr>
              <a:t>，</a:t>
            </a:r>
            <a:endParaRPr lang="en-US" altLang="zh-CN" sz="2800" dirty="0">
              <a:latin typeface="MS PGothic" panose="020B0600070205080204" pitchFamily="34" charset="-128"/>
              <a:ea typeface="MS PGothic" panose="020B0600070205080204" pitchFamily="34" charset="-128"/>
            </a:endParaRPr>
          </a:p>
          <a:p>
            <a:pPr marL="712788" indent="-712788" algn="l"/>
            <a:r>
              <a:rPr lang="en-US" altLang="zh-CN" sz="2800" dirty="0">
                <a:latin typeface="MS PGothic" panose="020B0600070205080204" pitchFamily="34" charset="-128"/>
                <a:ea typeface="MS PGothic" panose="020B0600070205080204" pitchFamily="34" charset="-128"/>
              </a:rPr>
              <a:t>	</a:t>
            </a:r>
            <a:r>
              <a:rPr lang="zh-CN" altLang="en-US" sz="2800" dirty="0">
                <a:latin typeface="MS PGothic" panose="020B0600070205080204" pitchFamily="34" charset="-128"/>
                <a:ea typeface="MS PGothic" panose="020B0600070205080204" pitchFamily="34" charset="-128"/>
              </a:rPr>
              <a:t>例如</a:t>
            </a:r>
            <a:r>
              <a:rPr lang="zh-CN" altLang="zh-CN" sz="2800" dirty="0">
                <a:latin typeface="MS PGothic" panose="020B0600070205080204" pitchFamily="34" charset="-128"/>
                <a:ea typeface="MS PGothic" panose="020B0600070205080204" pitchFamily="34" charset="-128"/>
              </a:rPr>
              <a:t>，</a:t>
            </a:r>
            <a:r>
              <a:rPr lang="en-US" altLang="zh-CN" sz="2800" dirty="0">
                <a:latin typeface="MS PGothic" panose="020B0600070205080204" pitchFamily="34" charset="-128"/>
                <a:ea typeface="MS PGothic" panose="020B0600070205080204" pitchFamily="34" charset="-128"/>
              </a:rPr>
              <a:t> </a:t>
            </a:r>
            <a:r>
              <a:rPr lang="zh-CN" altLang="en-US" sz="2800" dirty="0">
                <a:latin typeface="MS PGothic" panose="020B0600070205080204" pitchFamily="34" charset="-128"/>
                <a:ea typeface="MS PGothic" panose="020B0600070205080204" pitchFamily="34" charset="-128"/>
              </a:rPr>
              <a:t>路加福音</a:t>
            </a:r>
            <a:r>
              <a:rPr lang="en-US" altLang="zh-CN" sz="2800" dirty="0">
                <a:latin typeface="MS PGothic" panose="020B0600070205080204" pitchFamily="34" charset="-128"/>
                <a:ea typeface="MS PGothic" panose="020B0600070205080204" pitchFamily="34" charset="-128"/>
              </a:rPr>
              <a:t>19:10; </a:t>
            </a:r>
            <a:r>
              <a:rPr lang="zh-CN" altLang="en-US" sz="2800" dirty="0">
                <a:latin typeface="MS PGothic" panose="020B0600070205080204" pitchFamily="34" charset="-128"/>
                <a:ea typeface="MS PGothic" panose="020B0600070205080204" pitchFamily="34" charset="-128"/>
              </a:rPr>
              <a:t>约翰福音</a:t>
            </a:r>
            <a:r>
              <a:rPr lang="en-US" altLang="zh-CN" sz="2800" dirty="0">
                <a:latin typeface="MS PGothic" panose="020B0600070205080204" pitchFamily="34" charset="-128"/>
                <a:ea typeface="MS PGothic" panose="020B0600070205080204" pitchFamily="34" charset="-128"/>
              </a:rPr>
              <a:t>10</a:t>
            </a:r>
            <a:r>
              <a:rPr lang="zh-CN" altLang="en-US" sz="2800" dirty="0">
                <a:latin typeface="MS PGothic" panose="020B0600070205080204" pitchFamily="34" charset="-128"/>
                <a:ea typeface="MS PGothic" panose="020B0600070205080204" pitchFamily="34" charset="-128"/>
              </a:rPr>
              <a:t>：</a:t>
            </a:r>
            <a:r>
              <a:rPr lang="en-US" altLang="zh-CN" sz="2800" dirty="0">
                <a:latin typeface="MS PGothic" panose="020B0600070205080204" pitchFamily="34" charset="-128"/>
                <a:ea typeface="MS PGothic" panose="020B0600070205080204" pitchFamily="34" charset="-128"/>
              </a:rPr>
              <a:t>9; </a:t>
            </a:r>
            <a:r>
              <a:rPr lang="zh-CN" altLang="en-US" sz="2800" dirty="0">
                <a:latin typeface="MS PGothic" panose="020B0600070205080204" pitchFamily="34" charset="-128"/>
                <a:ea typeface="MS PGothic" panose="020B0600070205080204" pitchFamily="34" charset="-128"/>
              </a:rPr>
              <a:t>林前</a:t>
            </a:r>
            <a:r>
              <a:rPr lang="en-US" altLang="zh-CN" sz="2800" dirty="0">
                <a:latin typeface="MS PGothic" panose="020B0600070205080204" pitchFamily="34" charset="-128"/>
                <a:ea typeface="MS PGothic" panose="020B0600070205080204" pitchFamily="34" charset="-128"/>
              </a:rPr>
              <a:t>10:33; </a:t>
            </a:r>
            <a:r>
              <a:rPr lang="zh-CN" altLang="en-US" sz="2800" dirty="0">
                <a:latin typeface="MS PGothic" panose="020B0600070205080204" pitchFamily="34" charset="-128"/>
                <a:ea typeface="MS PGothic" panose="020B0600070205080204" pitchFamily="34" charset="-128"/>
              </a:rPr>
              <a:t>提摩太前书</a:t>
            </a:r>
            <a:r>
              <a:rPr lang="en-US" altLang="zh-CN" sz="2800" dirty="0">
                <a:latin typeface="MS PGothic" panose="020B0600070205080204" pitchFamily="34" charset="-128"/>
                <a:ea typeface="MS PGothic" panose="020B0600070205080204" pitchFamily="34" charset="-128"/>
              </a:rPr>
              <a:t>1:15</a:t>
            </a:r>
            <a:endParaRPr lang="en-US" sz="2800" b="1" dirty="0">
              <a:effectLst>
                <a:glow rad="127000">
                  <a:schemeClr val="tx1"/>
                </a:glow>
              </a:effectLst>
              <a:latin typeface="MS PGothic" panose="020B0600070205080204" pitchFamily="34" charset="-128"/>
              <a:ea typeface="MS PGothic" panose="020B0600070205080204" pitchFamily="34" charset="-128"/>
              <a:cs typeface="ＭＳ Ｐゴシック" charset="0"/>
            </a:endParaRPr>
          </a:p>
        </p:txBody>
      </p:sp>
      <p:sp>
        <p:nvSpPr>
          <p:cNvPr id="5" name="Text Box 1045"/>
          <p:cNvSpPr txBox="1">
            <a:spLocks noChangeArrowheads="1"/>
          </p:cNvSpPr>
          <p:nvPr/>
        </p:nvSpPr>
        <p:spPr bwMode="auto">
          <a:xfrm>
            <a:off x="8441213" y="78418"/>
            <a:ext cx="640834" cy="369332"/>
          </a:xfrm>
          <a:prstGeom prst="rect">
            <a:avLst/>
          </a:prstGeom>
          <a:solidFill>
            <a:srgbClr val="000000"/>
          </a:solidFill>
          <a:ln w="12700" cap="sq">
            <a:noFill/>
            <a:miter lim="800000"/>
            <a:headEnd/>
            <a:tailEnd/>
          </a:ln>
          <a:effectLst/>
        </p:spPr>
        <p:txBody>
          <a:bodyPr wrap="squar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0"/>
              </a:spcBef>
              <a:spcAft>
                <a:spcPct val="0"/>
              </a:spcAft>
              <a:defRPr/>
            </a:pPr>
            <a:r>
              <a:rPr lang="en-US" sz="2400" b="1" dirty="0">
                <a:solidFill>
                  <a:srgbClr val="FFFFFF"/>
                </a:solidFill>
                <a:effectLst>
                  <a:outerShdw blurRad="38100" dist="38100" dir="2700000" algn="tl">
                    <a:srgbClr val="000000"/>
                  </a:outerShdw>
                </a:effectLst>
                <a:latin typeface="Arial"/>
                <a:cs typeface="Arial"/>
              </a:rPr>
              <a:t>23</a:t>
            </a:r>
            <a:endParaRPr lang="en-US" sz="1800" b="1" dirty="0">
              <a:effectLst>
                <a:outerShdw blurRad="38100" dist="38100" dir="2700000" algn="tl">
                  <a:srgbClr val="FFFFFF"/>
                </a:outerShdw>
              </a:effectLst>
              <a:latin typeface="Arial"/>
              <a:cs typeface="Arial"/>
            </a:endParaRPr>
          </a:p>
        </p:txBody>
      </p:sp>
    </p:spTree>
    <p:extLst>
      <p:ext uri="{BB962C8B-B14F-4D97-AF65-F5344CB8AC3E}">
        <p14:creationId xmlns:p14="http://schemas.microsoft.com/office/powerpoint/2010/main" val="239326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441"/>
            <a:ext cx="9144000" cy="867114"/>
          </a:xfrm>
          <a:solidFill>
            <a:srgbClr val="000090"/>
          </a:solidFill>
          <a:effectLst>
            <a:outerShdw blurRad="63500" dist="35921" dir="2700000" algn="ctr" rotWithShape="0">
              <a:schemeClr val="tx2">
                <a:alpha val="74998"/>
              </a:schemeClr>
            </a:outerShdw>
          </a:effectLst>
          <a:extLst/>
        </p:spPr>
        <p:txBody>
          <a:bodyPr/>
          <a:lstStyle/>
          <a:p>
            <a:pPr>
              <a:defRPr/>
            </a:pPr>
            <a:r>
              <a:rPr lang="zh-CN" altLang="en-US" sz="3600" b="1" dirty="0">
                <a:effectLst>
                  <a:glow rad="127000">
                    <a:schemeClr val="tx1"/>
                  </a:glow>
                </a:effectLst>
                <a:latin typeface="Arial" charset="0"/>
                <a:ea typeface="ＭＳ Ｐゴシック" charset="0"/>
                <a:cs typeface="ＭＳ Ｐゴシック" charset="0"/>
              </a:rPr>
              <a:t>新约中如何使用“拯救”术语</a:t>
            </a:r>
            <a:r>
              <a:rPr lang="en-US" altLang="zh-CN" sz="3600" b="1" dirty="0">
                <a:effectLst>
                  <a:glow rad="127000">
                    <a:schemeClr val="tx1"/>
                  </a:glow>
                </a:effectLst>
                <a:latin typeface="Arial" charset="0"/>
                <a:ea typeface="ＭＳ Ｐゴシック" charset="0"/>
                <a:cs typeface="ＭＳ Ｐゴシック" charset="0"/>
              </a:rPr>
              <a:t>?</a:t>
            </a:r>
            <a:endParaRPr lang="en-US" sz="3600" b="1" dirty="0">
              <a:effectLst>
                <a:glow rad="127000">
                  <a:schemeClr val="tx1"/>
                </a:glow>
              </a:effectLst>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0" y="914002"/>
            <a:ext cx="9144000" cy="556442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712788" indent="-712788" algn="l"/>
            <a:r>
              <a:rPr lang="en-US" sz="2800" b="1" dirty="0">
                <a:latin typeface="MS PGothic" panose="020B0600070205080204" pitchFamily="34" charset="-128"/>
                <a:ea typeface="MS PGothic" panose="020B0600070205080204" pitchFamily="34" charset="-128"/>
              </a:rPr>
              <a:t>(g)   </a:t>
            </a:r>
            <a:r>
              <a:rPr lang="zh-CN" altLang="en-US" sz="2800" b="1" dirty="0">
                <a:solidFill>
                  <a:srgbClr val="FFFF00"/>
                </a:solidFill>
                <a:effectLst>
                  <a:outerShdw blurRad="38100" dist="38100" dir="2700000" algn="tl">
                    <a:srgbClr val="000000">
                      <a:alpha val="43137"/>
                    </a:srgbClr>
                  </a:outerShdw>
                </a:effectLst>
                <a:latin typeface="MS PGothic" panose="020B0600070205080204" pitchFamily="34" charset="-128"/>
                <a:ea typeface="MS PGothic" panose="020B0600070205080204" pitchFamily="34" charset="-128"/>
              </a:rPr>
              <a:t>坚持忍耐到大灾难结束的人们的拯救</a:t>
            </a:r>
            <a:r>
              <a:rPr lang="zh-CN" altLang="en-US" sz="2800" dirty="0">
                <a:latin typeface="MS PGothic" panose="020B0600070205080204" pitchFamily="34" charset="-128"/>
                <a:ea typeface="MS PGothic" panose="020B0600070205080204" pitchFamily="34" charset="-128"/>
              </a:rPr>
              <a:t>，</a:t>
            </a:r>
            <a:endParaRPr lang="en-US" altLang="zh-CN" sz="2800" dirty="0">
              <a:latin typeface="MS PGothic" panose="020B0600070205080204" pitchFamily="34" charset="-128"/>
              <a:ea typeface="MS PGothic" panose="020B0600070205080204" pitchFamily="34" charset="-128"/>
            </a:endParaRPr>
          </a:p>
          <a:p>
            <a:pPr marL="712788" indent="-712788" algn="l"/>
            <a:r>
              <a:rPr lang="en-US" altLang="zh-CN" sz="2800" dirty="0">
                <a:latin typeface="MS PGothic" panose="020B0600070205080204" pitchFamily="34" charset="-128"/>
                <a:ea typeface="MS PGothic" panose="020B0600070205080204" pitchFamily="34" charset="-128"/>
              </a:rPr>
              <a:t>	</a:t>
            </a:r>
            <a:r>
              <a:rPr lang="zh-CN" altLang="en-US" sz="2800" dirty="0">
                <a:latin typeface="MS PGothic" panose="020B0600070205080204" pitchFamily="34" charset="-128"/>
                <a:ea typeface="MS PGothic" panose="020B0600070205080204" pitchFamily="34" charset="-128"/>
              </a:rPr>
              <a:t>马太福音</a:t>
            </a:r>
            <a:r>
              <a:rPr lang="en-US" altLang="zh-CN" sz="2800" dirty="0">
                <a:latin typeface="MS PGothic" panose="020B0600070205080204" pitchFamily="34" charset="-128"/>
                <a:ea typeface="MS PGothic" panose="020B0600070205080204" pitchFamily="34" charset="-128"/>
              </a:rPr>
              <a:t>10:22; </a:t>
            </a:r>
            <a:r>
              <a:rPr lang="zh-CN" altLang="en-US" sz="2800" dirty="0">
                <a:latin typeface="MS PGothic" panose="020B0600070205080204" pitchFamily="34" charset="-128"/>
                <a:ea typeface="MS PGothic" panose="020B0600070205080204" pitchFamily="34" charset="-128"/>
              </a:rPr>
              <a:t>马可福音</a:t>
            </a:r>
            <a:r>
              <a:rPr lang="en-US" altLang="zh-CN" sz="2800" dirty="0">
                <a:latin typeface="MS PGothic" panose="020B0600070205080204" pitchFamily="34" charset="-128"/>
                <a:ea typeface="MS PGothic" panose="020B0600070205080204" pitchFamily="34" charset="-128"/>
              </a:rPr>
              <a:t>13:13</a:t>
            </a:r>
          </a:p>
          <a:p>
            <a:pPr marL="712788" indent="-712788" algn="l"/>
            <a:endParaRPr lang="en-US" sz="2800" b="1" dirty="0">
              <a:latin typeface="MS PGothic" panose="020B0600070205080204" pitchFamily="34" charset="-128"/>
              <a:ea typeface="MS PGothic" panose="020B0600070205080204" pitchFamily="34" charset="-128"/>
            </a:endParaRPr>
          </a:p>
          <a:p>
            <a:pPr marL="712788" indent="-712788" algn="l"/>
            <a:endParaRPr lang="en-US" sz="2800" b="1" dirty="0">
              <a:latin typeface="MS PGothic" panose="020B0600070205080204" pitchFamily="34" charset="-128"/>
              <a:ea typeface="MS PGothic" panose="020B0600070205080204" pitchFamily="34" charset="-128"/>
            </a:endParaRPr>
          </a:p>
          <a:p>
            <a:pPr marL="712788" indent="-712788" algn="l"/>
            <a:r>
              <a:rPr lang="en-US" sz="2800" b="1" dirty="0">
                <a:latin typeface="MS PGothic" panose="020B0600070205080204" pitchFamily="34" charset="-128"/>
                <a:ea typeface="MS PGothic" panose="020B0600070205080204" pitchFamily="34" charset="-128"/>
              </a:rPr>
              <a:t>(h)   </a:t>
            </a:r>
            <a:r>
              <a:rPr lang="zh-CN" altLang="en-US" sz="2800" b="1" dirty="0">
                <a:latin typeface="MS PGothic" panose="020B0600070205080204" pitchFamily="34" charset="-128"/>
                <a:ea typeface="MS PGothic" panose="020B0600070205080204" pitchFamily="34" charset="-128"/>
              </a:rPr>
              <a:t>那些</a:t>
            </a:r>
            <a:r>
              <a:rPr lang="zh-CN" altLang="en-US" sz="2800" b="1" dirty="0">
                <a:solidFill>
                  <a:srgbClr val="FFFF00"/>
                </a:solidFill>
              </a:rPr>
              <a:t>虽然来世在基督的审判座前失去了奖赏的个别信徒不会失去救恩</a:t>
            </a:r>
            <a:endParaRPr lang="en-US" altLang="zh-CN" sz="2800" dirty="0"/>
          </a:p>
          <a:p>
            <a:pPr marL="712788" indent="-712788" algn="l"/>
            <a:r>
              <a:rPr lang="en-US" altLang="zh-CN" sz="2800" dirty="0"/>
              <a:t>	</a:t>
            </a:r>
            <a:r>
              <a:rPr lang="zh-CN" altLang="en-US" sz="2800" dirty="0"/>
              <a:t>哥林多前书</a:t>
            </a:r>
            <a:r>
              <a:rPr lang="en-US" altLang="zh-CN" sz="2800" dirty="0"/>
              <a:t>3:15; 5</a:t>
            </a:r>
            <a:r>
              <a:rPr lang="zh-CN" altLang="en-US" sz="2800" dirty="0"/>
              <a:t>：</a:t>
            </a:r>
            <a:r>
              <a:rPr lang="en-US" altLang="zh-CN" sz="2800" dirty="0"/>
              <a:t>5</a:t>
            </a:r>
          </a:p>
          <a:p>
            <a:pPr marL="712788" indent="-712788" algn="l"/>
            <a:endParaRPr lang="en-US" sz="2800" b="1" dirty="0">
              <a:latin typeface="MS PGothic" panose="020B0600070205080204" pitchFamily="34" charset="-128"/>
              <a:ea typeface="MS PGothic" panose="020B0600070205080204" pitchFamily="34" charset="-128"/>
            </a:endParaRPr>
          </a:p>
          <a:p>
            <a:pPr marL="712788" indent="-712788" algn="l"/>
            <a:r>
              <a:rPr lang="en-US" sz="2800" b="1" dirty="0">
                <a:latin typeface="MS PGothic" panose="020B0600070205080204" pitchFamily="34" charset="-128"/>
                <a:ea typeface="MS PGothic" panose="020B0600070205080204" pitchFamily="34" charset="-128"/>
              </a:rPr>
              <a:t>(</a:t>
            </a:r>
            <a:r>
              <a:rPr lang="en-US" sz="2800" b="1" dirty="0" err="1">
                <a:latin typeface="MS PGothic" panose="020B0600070205080204" pitchFamily="34" charset="-128"/>
                <a:ea typeface="MS PGothic" panose="020B0600070205080204" pitchFamily="34" charset="-128"/>
              </a:rPr>
              <a:t>i</a:t>
            </a:r>
            <a:r>
              <a:rPr lang="en-US" sz="2800" b="1" dirty="0">
                <a:latin typeface="MS PGothic" panose="020B0600070205080204" pitchFamily="34" charset="-128"/>
                <a:ea typeface="MS PGothic" panose="020B0600070205080204" pitchFamily="34" charset="-128"/>
              </a:rPr>
              <a:t>)   </a:t>
            </a:r>
            <a:r>
              <a:rPr lang="zh-CN" altLang="en-US" sz="2800" b="1" dirty="0">
                <a:latin typeface="MS PGothic" panose="020B0600070205080204" pitchFamily="34" charset="-128"/>
                <a:ea typeface="MS PGothic" panose="020B0600070205080204" pitchFamily="34" charset="-128"/>
              </a:rPr>
              <a:t>在</a:t>
            </a:r>
            <a:r>
              <a:rPr lang="zh-CN" altLang="en-US" sz="2800" b="1" dirty="0">
                <a:solidFill>
                  <a:srgbClr val="FFFF00"/>
                </a:solidFill>
              </a:rPr>
              <a:t>千禧年对国家</a:t>
            </a:r>
            <a:r>
              <a:rPr lang="zh-CN" altLang="en-US" sz="2800" dirty="0"/>
              <a:t>的解救</a:t>
            </a:r>
            <a:r>
              <a:rPr lang="en-US" sz="2800" b="1" dirty="0">
                <a:latin typeface="MS PGothic" panose="020B0600070205080204" pitchFamily="34" charset="-128"/>
                <a:ea typeface="MS PGothic" panose="020B0600070205080204" pitchFamily="34" charset="-128"/>
              </a:rPr>
              <a:t>, </a:t>
            </a:r>
          </a:p>
          <a:p>
            <a:pPr marL="712788" indent="-712788" algn="l"/>
            <a:r>
              <a:rPr lang="en-US" sz="2800" b="1" dirty="0">
                <a:latin typeface="MS PGothic" panose="020B0600070205080204" pitchFamily="34" charset="-128"/>
                <a:ea typeface="MS PGothic" panose="020B0600070205080204" pitchFamily="34" charset="-128"/>
              </a:rPr>
              <a:t>	</a:t>
            </a:r>
            <a:r>
              <a:rPr lang="zh-CN" altLang="en-US" sz="2800" dirty="0"/>
              <a:t>启示录</a:t>
            </a:r>
            <a:r>
              <a:rPr lang="en-US" altLang="zh-CN" sz="2800" dirty="0"/>
              <a:t>21:24</a:t>
            </a:r>
            <a:endParaRPr lang="en-US" sz="2800" b="1" dirty="0">
              <a:effectLst>
                <a:glow rad="127000">
                  <a:schemeClr val="tx1"/>
                </a:glow>
              </a:effectLst>
              <a:latin typeface="MS PGothic" panose="020B0600070205080204" pitchFamily="34" charset="-128"/>
              <a:ea typeface="MS PGothic" panose="020B0600070205080204" pitchFamily="34" charset="-128"/>
              <a:cs typeface="ＭＳ Ｐゴシック" charset="0"/>
            </a:endParaRPr>
          </a:p>
        </p:txBody>
      </p:sp>
      <p:sp>
        <p:nvSpPr>
          <p:cNvPr id="5" name="Text Box 1045"/>
          <p:cNvSpPr txBox="1">
            <a:spLocks noChangeArrowheads="1"/>
          </p:cNvSpPr>
          <p:nvPr/>
        </p:nvSpPr>
        <p:spPr bwMode="auto">
          <a:xfrm>
            <a:off x="8441213" y="78418"/>
            <a:ext cx="640834" cy="369332"/>
          </a:xfrm>
          <a:prstGeom prst="rect">
            <a:avLst/>
          </a:prstGeom>
          <a:solidFill>
            <a:srgbClr val="000000"/>
          </a:solidFill>
          <a:ln w="12700" cap="sq">
            <a:noFill/>
            <a:miter lim="800000"/>
            <a:headEnd/>
            <a:tailEnd/>
          </a:ln>
          <a:effectLst/>
        </p:spPr>
        <p:txBody>
          <a:bodyPr wrap="squar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0"/>
              </a:spcBef>
              <a:spcAft>
                <a:spcPct val="0"/>
              </a:spcAft>
              <a:defRPr/>
            </a:pPr>
            <a:r>
              <a:rPr lang="en-US" sz="2400" b="1" dirty="0">
                <a:solidFill>
                  <a:srgbClr val="FFFFFF"/>
                </a:solidFill>
                <a:effectLst>
                  <a:outerShdw blurRad="38100" dist="38100" dir="2700000" algn="tl">
                    <a:srgbClr val="000000"/>
                  </a:outerShdw>
                </a:effectLst>
                <a:latin typeface="Arial"/>
                <a:cs typeface="Arial"/>
              </a:rPr>
              <a:t>23</a:t>
            </a:r>
            <a:endParaRPr lang="en-US" sz="1800" b="1" dirty="0">
              <a:effectLst>
                <a:outerShdw blurRad="38100" dist="38100" dir="2700000" algn="tl">
                  <a:srgbClr val="FFFFFF"/>
                </a:outerShdw>
              </a:effectLst>
              <a:latin typeface="Arial"/>
              <a:cs typeface="Arial"/>
            </a:endParaRPr>
          </a:p>
        </p:txBody>
      </p:sp>
    </p:spTree>
    <p:extLst>
      <p:ext uri="{BB962C8B-B14F-4D97-AF65-F5344CB8AC3E}">
        <p14:creationId xmlns:p14="http://schemas.microsoft.com/office/powerpoint/2010/main" val="3744045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itle 1"/>
          <p:cNvSpPr>
            <a:spLocks noGrp="1"/>
          </p:cNvSpPr>
          <p:nvPr>
            <p:ph type="title"/>
          </p:nvPr>
        </p:nvSpPr>
        <p:spPr>
          <a:xfrm>
            <a:off x="0" y="0"/>
            <a:ext cx="9144000" cy="1988840"/>
          </a:xfrm>
          <a:solidFill>
            <a:srgbClr val="000000"/>
          </a:solidFill>
        </p:spPr>
        <p:txBody>
          <a:bodyPr/>
          <a:lstStyle/>
          <a:p>
            <a:r>
              <a:rPr lang="ru-RU" sz="2400" b="1" dirty="0">
                <a:solidFill>
                  <a:srgbClr val="FFFFFF"/>
                </a:solidFill>
                <a:latin typeface="Arial" charset="0"/>
                <a:ea typeface="ＭＳ Ｐゴシック" charset="0"/>
              </a:rPr>
              <a:t>“</a:t>
            </a:r>
            <a:r>
              <a:rPr lang="zh-CN" altLang="en-US" sz="2400" b="1" dirty="0">
                <a:solidFill>
                  <a:srgbClr val="FFFFFF"/>
                </a:solidFill>
                <a:latin typeface="Arial" charset="0"/>
                <a:ea typeface="ＭＳ Ｐゴシック" charset="0"/>
              </a:rPr>
              <a:t>但基督已经来到，作了已经实现的美好事物的大祭司；他经过更大、更完备的会幕（不是人手所做的，</a:t>
            </a:r>
            <a:r>
              <a:rPr lang="en-US" altLang="zh-CN" sz="2400" b="1" dirty="0">
                <a:solidFill>
                  <a:srgbClr val="FFFFFF"/>
                </a:solidFill>
                <a:latin typeface="Arial" charset="0"/>
                <a:ea typeface="ＭＳ Ｐゴシック" charset="0"/>
              </a:rPr>
              <a:t/>
            </a:r>
            <a:br>
              <a:rPr lang="en-US" altLang="zh-CN" sz="2400" b="1" dirty="0">
                <a:solidFill>
                  <a:srgbClr val="FFFFFF"/>
                </a:solidFill>
                <a:latin typeface="Arial" charset="0"/>
                <a:ea typeface="ＭＳ Ｐゴシック" charset="0"/>
              </a:rPr>
            </a:br>
            <a:r>
              <a:rPr lang="zh-CN" altLang="en-US" sz="2400" b="1" dirty="0">
                <a:solidFill>
                  <a:srgbClr val="FFFFFF"/>
                </a:solidFill>
                <a:latin typeface="Arial" charset="0"/>
                <a:ea typeface="ＭＳ Ｐゴシック" charset="0"/>
              </a:rPr>
              <a:t>也就是不属于这被造的世界的）。</a:t>
            </a:r>
            <a:r>
              <a:rPr lang="ru-RU" sz="2400" b="1" dirty="0">
                <a:solidFill>
                  <a:srgbClr val="FFFFFF"/>
                </a:solidFill>
                <a:latin typeface="Arial" charset="0"/>
                <a:ea typeface="ＭＳ Ｐゴシック" charset="0"/>
              </a:rPr>
              <a:t>”</a:t>
            </a:r>
            <a:r>
              <a:rPr lang="en-US" sz="2400" b="1" dirty="0">
                <a:solidFill>
                  <a:srgbClr val="FFFFFF"/>
                </a:solidFill>
                <a:latin typeface="Arial" charset="0"/>
                <a:ea typeface="ＭＳ Ｐゴシック" charset="0"/>
              </a:rPr>
              <a:t> </a:t>
            </a:r>
            <a:br>
              <a:rPr lang="en-US" sz="2400" b="1" dirty="0">
                <a:solidFill>
                  <a:srgbClr val="FFFFFF"/>
                </a:solidFill>
                <a:latin typeface="Arial" charset="0"/>
                <a:ea typeface="ＭＳ Ｐゴシック" charset="0"/>
              </a:rPr>
            </a:br>
            <a:r>
              <a:rPr lang="en-US" sz="2400" b="1" dirty="0">
                <a:solidFill>
                  <a:srgbClr val="FFFFFF"/>
                </a:solidFill>
                <a:latin typeface="Arial" charset="0"/>
                <a:ea typeface="ＭＳ Ｐゴシック" charset="0"/>
              </a:rPr>
              <a:t>(</a:t>
            </a:r>
            <a:r>
              <a:rPr lang="zh-CN" altLang="en-US" sz="2400" b="1" dirty="0">
                <a:solidFill>
                  <a:srgbClr val="FFFFFF"/>
                </a:solidFill>
                <a:latin typeface="Arial" charset="0"/>
                <a:ea typeface="ＭＳ Ｐゴシック" charset="0"/>
              </a:rPr>
              <a:t>希伯来 </a:t>
            </a:r>
            <a:r>
              <a:rPr lang="en-US" sz="2400" b="1" dirty="0">
                <a:solidFill>
                  <a:srgbClr val="FFFFFF"/>
                </a:solidFill>
                <a:latin typeface="Arial" charset="0"/>
                <a:ea typeface="ＭＳ Ｐゴシック" charset="0"/>
              </a:rPr>
              <a:t>9:11 CNVS). </a:t>
            </a:r>
          </a:p>
        </p:txBody>
      </p:sp>
      <p:pic>
        <p:nvPicPr>
          <p:cNvPr id="8" name="Picture 7"/>
          <p:cNvPicPr>
            <a:picLocks noChangeAspect="1"/>
          </p:cNvPicPr>
          <p:nvPr/>
        </p:nvPicPr>
        <p:blipFill>
          <a:blip r:embed="rId2"/>
          <a:stretch>
            <a:fillRect/>
          </a:stretch>
        </p:blipFill>
        <p:spPr>
          <a:xfrm>
            <a:off x="0" y="2025016"/>
            <a:ext cx="9144000" cy="4832984"/>
          </a:xfrm>
          <a:prstGeom prst="rect">
            <a:avLst/>
          </a:prstGeom>
        </p:spPr>
      </p:pic>
    </p:spTree>
    <p:extLst>
      <p:ext uri="{BB962C8B-B14F-4D97-AF65-F5344CB8AC3E}">
        <p14:creationId xmlns:p14="http://schemas.microsoft.com/office/powerpoint/2010/main" val="1339272190"/>
      </p:ext>
    </p:extLst>
  </p:cSld>
  <p:clrMapOvr>
    <a:masterClrMapping/>
  </p:clrMapOvr>
  <p:transition xmlns:p14="http://schemas.microsoft.com/office/powerpoint/2010/main" spd="med">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49"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6988"/>
            <a:ext cx="9220200" cy="566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850" name="Title 1"/>
          <p:cNvSpPr>
            <a:spLocks noGrp="1"/>
          </p:cNvSpPr>
          <p:nvPr>
            <p:ph type="title"/>
          </p:nvPr>
        </p:nvSpPr>
        <p:spPr>
          <a:xfrm>
            <a:off x="0" y="5445125"/>
            <a:ext cx="9144000" cy="1412875"/>
          </a:xfrm>
          <a:solidFill>
            <a:srgbClr val="000000"/>
          </a:solidFill>
        </p:spPr>
        <p:txBody>
          <a:bodyPr/>
          <a:lstStyle/>
          <a:p>
            <a:r>
              <a:rPr lang="ru-RU" sz="2800" b="1" dirty="0">
                <a:solidFill>
                  <a:srgbClr val="FFFFFF"/>
                </a:solidFill>
                <a:latin typeface="Arial" charset="0"/>
                <a:ea typeface="ＭＳ Ｐゴシック" charset="0"/>
              </a:rPr>
              <a:t>“</a:t>
            </a:r>
            <a:r>
              <a:rPr lang="zh-CN" altLang="en-US" sz="2800" b="1" dirty="0">
                <a:solidFill>
                  <a:srgbClr val="FFFFFF"/>
                </a:solidFill>
                <a:latin typeface="Arial" charset="0"/>
                <a:ea typeface="ＭＳ Ｐゴシック" charset="0"/>
              </a:rPr>
              <a:t>那只山羊就担当他们的一切罪孽，把它们带到无人之地；所以那人要把那只山羊送到旷野里去。</a:t>
            </a:r>
            <a:r>
              <a:rPr lang="ru-RU" sz="2800" b="1" dirty="0">
                <a:solidFill>
                  <a:srgbClr val="FFFFFF"/>
                </a:solidFill>
                <a:latin typeface="Arial" charset="0"/>
                <a:ea typeface="ＭＳ Ｐゴシック" charset="0"/>
              </a:rPr>
              <a:t>”</a:t>
            </a:r>
            <a:r>
              <a:rPr lang="en-US" sz="2800" b="1" dirty="0">
                <a:solidFill>
                  <a:srgbClr val="FFFFFF"/>
                </a:solidFill>
                <a:latin typeface="Arial" charset="0"/>
                <a:ea typeface="ＭＳ Ｐゴシック" charset="0"/>
              </a:rPr>
              <a:t> </a:t>
            </a:r>
            <a:br>
              <a:rPr lang="en-US" sz="2800" b="1" dirty="0">
                <a:solidFill>
                  <a:srgbClr val="FFFFFF"/>
                </a:solidFill>
                <a:latin typeface="Arial" charset="0"/>
                <a:ea typeface="ＭＳ Ｐゴシック" charset="0"/>
              </a:rPr>
            </a:br>
            <a:r>
              <a:rPr lang="en-US" sz="2800" b="1" dirty="0">
                <a:solidFill>
                  <a:srgbClr val="FFFFFF"/>
                </a:solidFill>
                <a:latin typeface="Arial" charset="0"/>
                <a:ea typeface="ＭＳ Ｐゴシック" charset="0"/>
              </a:rPr>
              <a:t>(</a:t>
            </a:r>
            <a:r>
              <a:rPr lang="zh-CN" altLang="en-US" sz="2800" b="1" dirty="0">
                <a:solidFill>
                  <a:srgbClr val="FFFFFF"/>
                </a:solidFill>
                <a:latin typeface="Arial" charset="0"/>
                <a:ea typeface="ＭＳ Ｐゴシック" charset="0"/>
              </a:rPr>
              <a:t>利未记</a:t>
            </a:r>
            <a:r>
              <a:rPr lang="en-US" sz="2800" b="1" dirty="0">
                <a:solidFill>
                  <a:srgbClr val="FFFFFF"/>
                </a:solidFill>
                <a:latin typeface="Arial" charset="0"/>
                <a:ea typeface="ＭＳ Ｐゴシック" charset="0"/>
              </a:rPr>
              <a:t>16:22). </a:t>
            </a:r>
          </a:p>
        </p:txBody>
      </p:sp>
    </p:spTree>
    <p:extLst>
      <p:ext uri="{BB962C8B-B14F-4D97-AF65-F5344CB8AC3E}">
        <p14:creationId xmlns:p14="http://schemas.microsoft.com/office/powerpoint/2010/main" val="2516275970"/>
      </p:ext>
    </p:extLst>
  </p:cSld>
  <p:clrMapOvr>
    <a:masterClrMapping/>
  </p:clrMapOvr>
  <p:transition xmlns:p14="http://schemas.microsoft.com/office/powerpoint/2010/main" spd="med">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5" name="Picture 2" descr="Slide5"/>
          <p:cNvPicPr>
            <a:picLocks noChangeAspect="1" noChangeArrowheads="1"/>
          </p:cNvPicPr>
          <p:nvPr/>
        </p:nvPicPr>
        <p:blipFill>
          <a:blip r:embed="rId3" cstate="screen">
            <a:lum bright="-6000"/>
            <a:extLst>
              <a:ext uri="{28A0092B-C50C-407E-A947-70E740481C1C}">
                <a14:useLocalDpi xmlns:a14="http://schemas.microsoft.com/office/drawing/2010/main"/>
              </a:ext>
            </a:extLst>
          </a:blip>
          <a:srcRect/>
          <a:stretch>
            <a:fillRect/>
          </a:stretch>
        </p:blipFill>
        <p:spPr bwMode="auto">
          <a:xfrm>
            <a:off x="0" y="0"/>
            <a:ext cx="474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4" name="Text Box 4"/>
          <p:cNvSpPr txBox="1">
            <a:spLocks noChangeArrowheads="1"/>
          </p:cNvSpPr>
          <p:nvPr/>
        </p:nvSpPr>
        <p:spPr bwMode="auto">
          <a:xfrm>
            <a:off x="4191000" y="6156325"/>
            <a:ext cx="4724400" cy="523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defTabSz="914400" fontAlgn="base">
              <a:spcBef>
                <a:spcPct val="50000"/>
              </a:spcBef>
              <a:spcAft>
                <a:spcPct val="0"/>
              </a:spcAft>
              <a:defRPr/>
            </a:pPr>
            <a:r>
              <a:rPr lang="zh-CN" altLang="en-US" sz="2800" b="1" dirty="0">
                <a:solidFill>
                  <a:srgbClr val="FFFFFF"/>
                </a:solidFill>
                <a:effectLst>
                  <a:glow rad="228600">
                    <a:srgbClr val="000000"/>
                  </a:glow>
                </a:effectLst>
                <a:latin typeface="Arial"/>
                <a:ea typeface="Times New Roman" pitchFamily="-111" charset="0"/>
                <a:cs typeface="Arial"/>
              </a:rPr>
              <a:t>希伯来书 </a:t>
            </a:r>
            <a:r>
              <a:rPr lang="en-US" sz="2800" b="1" dirty="0">
                <a:solidFill>
                  <a:srgbClr val="FFFFFF"/>
                </a:solidFill>
                <a:effectLst>
                  <a:glow rad="228600">
                    <a:srgbClr val="000000"/>
                  </a:glow>
                </a:effectLst>
                <a:latin typeface="Arial"/>
                <a:ea typeface="Times New Roman" pitchFamily="-111" charset="0"/>
                <a:cs typeface="Arial"/>
              </a:rPr>
              <a:t>9:11 (CNVS)</a:t>
            </a:r>
          </a:p>
        </p:txBody>
      </p:sp>
      <p:sp>
        <p:nvSpPr>
          <p:cNvPr id="163845" name="Text Box 5"/>
          <p:cNvSpPr txBox="1">
            <a:spLocks noChangeArrowheads="1"/>
          </p:cNvSpPr>
          <p:nvPr/>
        </p:nvSpPr>
        <p:spPr bwMode="auto">
          <a:xfrm>
            <a:off x="381000" y="1812925"/>
            <a:ext cx="8153400" cy="230832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defTabSz="914400" fontAlgn="base">
              <a:spcBef>
                <a:spcPct val="50000"/>
              </a:spcBef>
              <a:spcAft>
                <a:spcPct val="0"/>
              </a:spcAft>
              <a:defRPr/>
            </a:pPr>
            <a:r>
              <a:rPr lang="ru-RU" sz="3600" b="1" i="1" dirty="0">
                <a:solidFill>
                  <a:srgbClr val="FFFFFF"/>
                </a:solidFill>
                <a:effectLst>
                  <a:glow rad="228600">
                    <a:srgbClr val="000000"/>
                  </a:glow>
                </a:effectLst>
                <a:latin typeface="Arial"/>
                <a:cs typeface="Arial"/>
              </a:rPr>
              <a:t>“</a:t>
            </a:r>
            <a:r>
              <a:rPr lang="zh-CN" altLang="en-US" sz="3600" b="1" i="1" dirty="0">
                <a:solidFill>
                  <a:srgbClr val="FFFFFF"/>
                </a:solidFill>
                <a:effectLst>
                  <a:glow rad="228600">
                    <a:srgbClr val="000000"/>
                  </a:glow>
                </a:effectLst>
                <a:latin typeface="Arial"/>
                <a:cs typeface="Arial"/>
              </a:rPr>
              <a:t>但基督已经来了，作了已经实现的美好事物的大祭司；他经过更大、更完备的会幕（不是人手所做的，也就是不属于这个受造的世界的）。</a:t>
            </a:r>
            <a:r>
              <a:rPr lang="ru-RU" sz="3600" b="1" i="1" dirty="0">
                <a:solidFill>
                  <a:srgbClr val="FFFFFF"/>
                </a:solidFill>
                <a:effectLst>
                  <a:glow rad="228600">
                    <a:srgbClr val="000000"/>
                  </a:glow>
                </a:effectLst>
                <a:latin typeface="Arial"/>
                <a:cs typeface="Arial"/>
              </a:rPr>
              <a:t>"</a:t>
            </a:r>
            <a:endParaRPr lang="en-US" sz="3600" b="1" i="1" dirty="0">
              <a:solidFill>
                <a:srgbClr val="FFFFFF"/>
              </a:solidFill>
              <a:effectLst>
                <a:glow rad="228600">
                  <a:srgbClr val="000000"/>
                </a:glow>
              </a:effectLst>
              <a:latin typeface="Arial"/>
              <a:cs typeface="Arial"/>
            </a:endParaRPr>
          </a:p>
        </p:txBody>
      </p:sp>
      <p:sp>
        <p:nvSpPr>
          <p:cNvPr id="163846" name="Rectangle 6"/>
          <p:cNvSpPr>
            <a:spLocks noGrp="1" noChangeArrowheads="1"/>
          </p:cNvSpPr>
          <p:nvPr>
            <p:ph type="title" idx="4294967295"/>
          </p:nvPr>
        </p:nvSpPr>
        <p:spPr>
          <a:xfrm>
            <a:off x="0" y="430823"/>
            <a:ext cx="9144000" cy="1382101"/>
          </a:xfrm>
          <a:effectLst>
            <a:outerShdw blurRad="63500" dist="35921" dir="2700000" algn="ctr" rotWithShape="0">
              <a:schemeClr val="tx2">
                <a:alpha val="74998"/>
              </a:schemeClr>
            </a:outerShdw>
          </a:effectLst>
        </p:spPr>
        <p:txBody>
          <a:bodyPr/>
          <a:lstStyle/>
          <a:p>
            <a:pPr eaLnBrk="1" hangingPunct="1">
              <a:defRPr/>
            </a:pPr>
            <a:r>
              <a:rPr lang="zh-CN" altLang="en-US" sz="4800" b="1" dirty="0">
                <a:solidFill>
                  <a:srgbClr val="FFFF00"/>
                </a:solidFill>
                <a:effectLst>
                  <a:outerShdw blurRad="38100" dist="38100" dir="2700000" algn="tl">
                    <a:srgbClr val="000000">
                      <a:alpha val="43137"/>
                    </a:srgbClr>
                  </a:outerShdw>
                </a:effectLst>
              </a:rPr>
              <a:t>赎罪日的象征</a:t>
            </a:r>
            <a:endParaRPr lang="en-US" sz="4800" b="1" dirty="0">
              <a:solidFill>
                <a:srgbClr val="FFFF00"/>
              </a:solidFill>
              <a:effectLst>
                <a:outerShdw blurRad="38100" dist="38100" dir="2700000" algn="tl">
                  <a:srgbClr val="000000">
                    <a:alpha val="43137"/>
                  </a:srgbClr>
                </a:outerShdw>
              </a:effectLst>
              <a:ea typeface="ＭＳ Ｐゴシック" charset="0"/>
            </a:endParaRPr>
          </a:p>
        </p:txBody>
      </p:sp>
    </p:spTree>
    <p:extLst>
      <p:ext uri="{BB962C8B-B14F-4D97-AF65-F5344CB8AC3E}">
        <p14:creationId xmlns:p14="http://schemas.microsoft.com/office/powerpoint/2010/main" val="4005237356"/>
      </p:ext>
    </p:extLst>
  </p:cSld>
  <p:clrMapOvr>
    <a:masterClrMapping/>
  </p:clrMapOvr>
  <p:transition xmlns:p14="http://schemas.microsoft.com/office/powerpoint/2010/main" spd="med">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Slide5"/>
          <p:cNvPicPr>
            <a:picLocks noChangeAspect="1" noChangeArrowheads="1"/>
          </p:cNvPicPr>
          <p:nvPr/>
        </p:nvPicPr>
        <p:blipFill>
          <a:blip r:embed="rId3" cstate="screen">
            <a:lum bright="-6000"/>
            <a:extLst>
              <a:ext uri="{28A0092B-C50C-407E-A947-70E740481C1C}">
                <a14:useLocalDpi xmlns:a14="http://schemas.microsoft.com/office/drawing/2010/main"/>
              </a:ext>
            </a:extLst>
          </a:blip>
          <a:srcRect/>
          <a:stretch>
            <a:fillRect/>
          </a:stretch>
        </p:blipFill>
        <p:spPr bwMode="auto">
          <a:xfrm>
            <a:off x="0" y="0"/>
            <a:ext cx="474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8" name="Text Box 4"/>
          <p:cNvSpPr txBox="1">
            <a:spLocks noChangeArrowheads="1"/>
          </p:cNvSpPr>
          <p:nvPr/>
        </p:nvSpPr>
        <p:spPr bwMode="auto">
          <a:xfrm>
            <a:off x="4191000" y="6156325"/>
            <a:ext cx="47244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50000"/>
              </a:spcBef>
              <a:spcAft>
                <a:spcPct val="0"/>
              </a:spcAft>
            </a:pPr>
            <a:r>
              <a:rPr lang="zh-CN" altLang="en-US" sz="3200" b="1" dirty="0">
                <a:solidFill>
                  <a:srgbClr val="FFFFFF"/>
                </a:solidFill>
                <a:latin typeface="微軟正黑體" charset="0"/>
                <a:ea typeface="微軟正黑體" charset="0"/>
                <a:cs typeface="微軟正黑體" charset="0"/>
              </a:rPr>
              <a:t>希伯来书</a:t>
            </a:r>
            <a:r>
              <a:rPr lang="zh-CN" altLang="en-US" sz="3200" b="1" dirty="0">
                <a:solidFill>
                  <a:srgbClr val="FFFFFF"/>
                </a:solidFill>
                <a:latin typeface="Times New Roman" charset="0"/>
                <a:ea typeface="SimSun" charset="0"/>
                <a:cs typeface="SimSun" charset="0"/>
              </a:rPr>
              <a:t> </a:t>
            </a:r>
            <a:r>
              <a:rPr lang="en-US" altLang="zh-CN" sz="3200" b="1" dirty="0">
                <a:solidFill>
                  <a:srgbClr val="FFFFFF"/>
                </a:solidFill>
                <a:latin typeface="Times New Roman" charset="0"/>
                <a:ea typeface="SimSun" charset="0"/>
                <a:cs typeface="SimSun" charset="0"/>
              </a:rPr>
              <a:t>9:12 (</a:t>
            </a:r>
            <a:r>
              <a:rPr lang="zh-CN" altLang="en-US" sz="3200" b="1" dirty="0">
                <a:solidFill>
                  <a:srgbClr val="FFFFFF"/>
                </a:solidFill>
                <a:latin typeface="微軟正黑體" charset="0"/>
                <a:ea typeface="微軟正黑體" charset="0"/>
                <a:cs typeface="微軟正黑體" charset="0"/>
              </a:rPr>
              <a:t>新译本</a:t>
            </a:r>
            <a:r>
              <a:rPr lang="en-US" altLang="zh-CN" sz="3200" b="1" dirty="0">
                <a:solidFill>
                  <a:srgbClr val="FFFFFF"/>
                </a:solidFill>
                <a:latin typeface="Times New Roman" charset="0"/>
                <a:ea typeface="SimSun" charset="0"/>
                <a:cs typeface="SimSun" charset="0"/>
              </a:rPr>
              <a:t>)</a:t>
            </a:r>
          </a:p>
        </p:txBody>
      </p:sp>
      <p:sp>
        <p:nvSpPr>
          <p:cNvPr id="164869" name="Text Box 5"/>
          <p:cNvSpPr txBox="1">
            <a:spLocks noChangeArrowheads="1"/>
          </p:cNvSpPr>
          <p:nvPr/>
        </p:nvSpPr>
        <p:spPr bwMode="auto">
          <a:xfrm>
            <a:off x="381000" y="1812925"/>
            <a:ext cx="8153400" cy="2677656"/>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defTabSz="914400" fontAlgn="base">
              <a:spcBef>
                <a:spcPct val="0"/>
              </a:spcBef>
              <a:spcAft>
                <a:spcPct val="0"/>
              </a:spcAft>
            </a:pPr>
            <a:r>
              <a:rPr lang="zh-CN" altLang="en-US" sz="3600" b="1" dirty="0">
                <a:solidFill>
                  <a:srgbClr val="FFFFFF"/>
                </a:solidFill>
                <a:effectLst>
                  <a:glow rad="228600">
                    <a:srgbClr val="000000"/>
                  </a:glow>
                </a:effectLst>
                <a:latin typeface="Arial" charset="0"/>
                <a:cs typeface="Arial"/>
              </a:rPr>
              <a:t>他不是用山羊和牛犊的血，而是用自己的血，只一次进了至圣所，就得到了永远的救赎</a:t>
            </a:r>
          </a:p>
          <a:p>
            <a:pPr algn="r" defTabSz="914400" eaLnBrk="0" fontAlgn="base" hangingPunct="0">
              <a:spcBef>
                <a:spcPct val="50000"/>
              </a:spcBef>
              <a:spcAft>
                <a:spcPct val="0"/>
              </a:spcAft>
            </a:pPr>
            <a:endParaRPr lang="en-US" altLang="zh-CN" sz="4000" b="1" i="1" dirty="0">
              <a:solidFill>
                <a:srgbClr val="FFFFFF"/>
              </a:solidFill>
              <a:latin typeface="Times New Roman" charset="0"/>
              <a:ea typeface="SimSun" charset="0"/>
              <a:cs typeface="SimSun" charset="0"/>
            </a:endParaRPr>
          </a:p>
        </p:txBody>
      </p:sp>
      <p:sp>
        <p:nvSpPr>
          <p:cNvPr id="102405" name="Rectangle 6"/>
          <p:cNvSpPr>
            <a:spLocks noGrp="1" noChangeArrowheads="1"/>
          </p:cNvSpPr>
          <p:nvPr>
            <p:ph type="title" idx="4294967295"/>
          </p:nvPr>
        </p:nvSpPr>
        <p:spPr/>
        <p:txBody>
          <a:bodyPr/>
          <a:lstStyle/>
          <a:p>
            <a:pPr eaLnBrk="1" hangingPunct="1"/>
            <a:r>
              <a:rPr lang="zh-CN" altLang="en-US" sz="4800" b="1" dirty="0">
                <a:solidFill>
                  <a:srgbClr val="FFFF00"/>
                </a:solidFill>
                <a:effectLst>
                  <a:glow rad="228600">
                    <a:schemeClr val="tx1"/>
                  </a:glow>
                </a:effectLst>
                <a:latin typeface="MS PGothic" panose="020B0600070205080204" pitchFamily="34" charset="-128"/>
                <a:ea typeface="MS PGothic" panose="020B0600070205080204" pitchFamily="34" charset="-128"/>
                <a:cs typeface="Arial"/>
              </a:rPr>
              <a:t>用祂的血为所有的一次献上</a:t>
            </a:r>
            <a:r>
              <a:rPr lang="en-US" sz="4800" b="1" dirty="0">
                <a:solidFill>
                  <a:srgbClr val="FFFF00"/>
                </a:solidFill>
                <a:effectLst>
                  <a:glow rad="228600">
                    <a:schemeClr val="tx1"/>
                  </a:glow>
                </a:effectLst>
                <a:latin typeface="MS PGothic" panose="020B0600070205080204" pitchFamily="34" charset="-128"/>
                <a:ea typeface="MS PGothic" panose="020B0600070205080204" pitchFamily="34" charset="-128"/>
                <a:cs typeface="Arial"/>
              </a:rPr>
              <a:t>!</a:t>
            </a:r>
          </a:p>
        </p:txBody>
      </p:sp>
    </p:spTree>
    <p:extLst>
      <p:ext uri="{BB962C8B-B14F-4D97-AF65-F5344CB8AC3E}">
        <p14:creationId xmlns:p14="http://schemas.microsoft.com/office/powerpoint/2010/main" val="1461320356"/>
      </p:ext>
    </p:extLst>
  </p:cSld>
  <p:clrMapOvr>
    <a:masterClrMapping/>
  </p:clrMapOvr>
  <p:transition xmlns:p14="http://schemas.microsoft.com/office/powerpoint/2010/mai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028" descr="blood">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1026"/>
          <p:cNvSpPr>
            <a:spLocks noGrp="1" noChangeArrowheads="1"/>
          </p:cNvSpPr>
          <p:nvPr>
            <p:ph type="ctrTitle" sz="quarter"/>
          </p:nvPr>
        </p:nvSpPr>
        <p:spPr/>
        <p:txBody>
          <a:bodyPr/>
          <a:lstStyle/>
          <a:p>
            <a:r>
              <a:rPr lang="zh-CN" altLang="en-US" sz="6000" b="1" dirty="0">
                <a:latin typeface="微軟正黑體" charset="0"/>
                <a:ea typeface="微軟正黑體" charset="0"/>
                <a:cs typeface="微軟正黑體" charset="0"/>
              </a:rPr>
              <a:t>神为什么建立献祭</a:t>
            </a:r>
            <a:r>
              <a:rPr lang="en-US" altLang="zh-CN" sz="6000" b="1" dirty="0">
                <a:latin typeface="微軟正黑體" charset="0"/>
                <a:ea typeface="微軟正黑體" charset="0"/>
                <a:cs typeface="微軟正黑體" charset="0"/>
              </a:rPr>
              <a:t/>
            </a:r>
            <a:br>
              <a:rPr lang="en-US" altLang="zh-CN" sz="6000" b="1" dirty="0">
                <a:latin typeface="微軟正黑體" charset="0"/>
                <a:ea typeface="微軟正黑體" charset="0"/>
                <a:cs typeface="微軟正黑體" charset="0"/>
              </a:rPr>
            </a:br>
            <a:r>
              <a:rPr lang="zh-CN" altLang="en-US" sz="6000" b="1" dirty="0">
                <a:latin typeface="微軟正黑體" charset="0"/>
                <a:ea typeface="微軟正黑體" charset="0"/>
                <a:cs typeface="微軟正黑體" charset="0"/>
              </a:rPr>
              <a:t>的体制？</a:t>
            </a:r>
            <a:endParaRPr lang="zh-CN" altLang="en-US" dirty="0">
              <a:latin typeface="微軟正黑體" charset="0"/>
              <a:ea typeface="微軟正黑體" charset="0"/>
              <a:cs typeface="微軟正黑體" charset="0"/>
            </a:endParaRPr>
          </a:p>
        </p:txBody>
      </p:sp>
      <p:sp>
        <p:nvSpPr>
          <p:cNvPr id="49156" name="Rectangle 1029"/>
          <p:cNvSpPr>
            <a:spLocks noChangeArrowheads="1"/>
          </p:cNvSpPr>
          <p:nvPr/>
        </p:nvSpPr>
        <p:spPr bwMode="auto">
          <a:xfrm>
            <a:off x="1295400" y="44958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defTabSz="914400" eaLnBrk="0" fontAlgn="base" hangingPunct="0">
              <a:spcBef>
                <a:spcPct val="20000"/>
              </a:spcBef>
              <a:spcAft>
                <a:spcPct val="0"/>
              </a:spcAft>
            </a:pPr>
            <a:r>
              <a:rPr kumimoji="1" lang="zh-CN" altLang="en-US" sz="4000" b="1" dirty="0">
                <a:solidFill>
                  <a:srgbClr val="FFFFFF"/>
                </a:solidFill>
                <a:latin typeface="微軟正黑體" charset="0"/>
                <a:ea typeface="微軟正黑體" charset="0"/>
                <a:cs typeface="微軟正黑體" charset="0"/>
              </a:rPr>
              <a:t>（动物的）血真的饶恕</a:t>
            </a:r>
            <a:endParaRPr kumimoji="1" lang="en-US" altLang="zh-CN" sz="4000" b="1" dirty="0">
              <a:solidFill>
                <a:srgbClr val="FFFFFF"/>
              </a:solidFill>
              <a:latin typeface="微軟正黑體" charset="0"/>
              <a:ea typeface="微軟正黑體" charset="0"/>
              <a:cs typeface="微軟正黑體" charset="0"/>
            </a:endParaRPr>
          </a:p>
          <a:p>
            <a:pPr algn="ctr" defTabSz="914400" eaLnBrk="0" fontAlgn="base" hangingPunct="0">
              <a:spcBef>
                <a:spcPct val="20000"/>
              </a:spcBef>
              <a:spcAft>
                <a:spcPct val="0"/>
              </a:spcAft>
            </a:pPr>
            <a:r>
              <a:rPr kumimoji="1" lang="zh-CN" altLang="en-US" sz="4000" b="1" dirty="0">
                <a:solidFill>
                  <a:srgbClr val="FFFFFF"/>
                </a:solidFill>
                <a:latin typeface="微軟正黑體" charset="0"/>
                <a:ea typeface="微軟正黑體" charset="0"/>
                <a:cs typeface="微軟正黑體" charset="0"/>
              </a:rPr>
              <a:t>了罪吗？</a:t>
            </a:r>
          </a:p>
        </p:txBody>
      </p:sp>
    </p:spTree>
    <p:extLst>
      <p:ext uri="{BB962C8B-B14F-4D97-AF65-F5344CB8AC3E}">
        <p14:creationId xmlns:p14="http://schemas.microsoft.com/office/powerpoint/2010/main" val="1455436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Slide5"/>
          <p:cNvPicPr>
            <a:picLocks noChangeAspect="1" noChangeArrowheads="1"/>
          </p:cNvPicPr>
          <p:nvPr/>
        </p:nvPicPr>
        <p:blipFill>
          <a:blip r:embed="rId3" cstate="screen">
            <a:lum bright="-6000"/>
            <a:extLst>
              <a:ext uri="{28A0092B-C50C-407E-A947-70E740481C1C}">
                <a14:useLocalDpi xmlns:a14="http://schemas.microsoft.com/office/drawing/2010/main"/>
              </a:ext>
            </a:extLst>
          </a:blip>
          <a:srcRect/>
          <a:stretch>
            <a:fillRect/>
          </a:stretch>
        </p:blipFill>
        <p:spPr bwMode="auto">
          <a:xfrm>
            <a:off x="0" y="0"/>
            <a:ext cx="474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Text Box 4"/>
          <p:cNvSpPr txBox="1">
            <a:spLocks noChangeArrowheads="1"/>
          </p:cNvSpPr>
          <p:nvPr/>
        </p:nvSpPr>
        <p:spPr bwMode="auto">
          <a:xfrm>
            <a:off x="4191000" y="6156325"/>
            <a:ext cx="47244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50000"/>
              </a:spcBef>
              <a:spcAft>
                <a:spcPct val="0"/>
              </a:spcAft>
            </a:pPr>
            <a:r>
              <a:rPr lang="zh-CN" altLang="en-US" sz="3200" b="1" dirty="0">
                <a:solidFill>
                  <a:srgbClr val="FFFFFF"/>
                </a:solidFill>
                <a:latin typeface="微軟正黑體" charset="0"/>
                <a:ea typeface="微軟正黑體" charset="0"/>
                <a:cs typeface="微軟正黑體" charset="0"/>
              </a:rPr>
              <a:t>希伯来书</a:t>
            </a:r>
            <a:r>
              <a:rPr lang="zh-CN" altLang="en-US" sz="3200" b="1" dirty="0">
                <a:solidFill>
                  <a:srgbClr val="FFFFFF"/>
                </a:solidFill>
                <a:latin typeface="Times New Roman" charset="0"/>
                <a:ea typeface="SimSun" charset="0"/>
                <a:cs typeface="SimSun" charset="0"/>
              </a:rPr>
              <a:t> </a:t>
            </a:r>
            <a:r>
              <a:rPr lang="en-US" altLang="zh-CN" sz="3200" b="1" dirty="0">
                <a:solidFill>
                  <a:srgbClr val="FFFFFF"/>
                </a:solidFill>
                <a:latin typeface="Times New Roman" charset="0"/>
                <a:ea typeface="SimSun" charset="0"/>
                <a:cs typeface="SimSun" charset="0"/>
              </a:rPr>
              <a:t>9:25 (</a:t>
            </a:r>
            <a:r>
              <a:rPr lang="zh-CN" altLang="en-US" sz="3200" b="1" dirty="0">
                <a:solidFill>
                  <a:srgbClr val="FFFFFF"/>
                </a:solidFill>
                <a:latin typeface="微軟正黑體" charset="0"/>
                <a:ea typeface="微軟正黑體" charset="0"/>
                <a:cs typeface="微軟正黑體" charset="0"/>
              </a:rPr>
              <a:t>新译本</a:t>
            </a:r>
            <a:r>
              <a:rPr lang="en-US" altLang="zh-CN" sz="3200" b="1" dirty="0">
                <a:solidFill>
                  <a:srgbClr val="FFFFFF"/>
                </a:solidFill>
                <a:latin typeface="Times New Roman" charset="0"/>
                <a:ea typeface="SimSun" charset="0"/>
                <a:cs typeface="SimSun" charset="0"/>
              </a:rPr>
              <a:t>)</a:t>
            </a:r>
          </a:p>
        </p:txBody>
      </p:sp>
      <p:sp>
        <p:nvSpPr>
          <p:cNvPr id="165893" name="Text Box 5"/>
          <p:cNvSpPr txBox="1">
            <a:spLocks noChangeArrowheads="1"/>
          </p:cNvSpPr>
          <p:nvPr/>
        </p:nvSpPr>
        <p:spPr bwMode="auto">
          <a:xfrm>
            <a:off x="381000" y="1812925"/>
            <a:ext cx="8153400" cy="1200329"/>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defTabSz="914400" fontAlgn="base">
              <a:spcBef>
                <a:spcPct val="50000"/>
              </a:spcBef>
              <a:spcAft>
                <a:spcPct val="0"/>
              </a:spcAft>
              <a:defRPr/>
            </a:pPr>
            <a:r>
              <a:rPr lang="zh-CN" altLang="en-US" sz="3600" b="1" i="1" dirty="0">
                <a:solidFill>
                  <a:srgbClr val="FFFFFF"/>
                </a:solidFill>
                <a:effectLst>
                  <a:glow rad="228600">
                    <a:srgbClr val="000000"/>
                  </a:glow>
                </a:effectLst>
                <a:latin typeface="Arial"/>
                <a:cs typeface="Arial"/>
              </a:rPr>
              <a:t>他不必多次把自己献上，好像大祭司每年带着不是自己的血进入至圣所一样。</a:t>
            </a:r>
          </a:p>
        </p:txBody>
      </p:sp>
      <p:sp>
        <p:nvSpPr>
          <p:cNvPr id="165894" name="Rectangle 6"/>
          <p:cNvSpPr>
            <a:spLocks noGrp="1" noChangeArrowheads="1"/>
          </p:cNvSpPr>
          <p:nvPr>
            <p:ph type="title" idx="4294967295"/>
          </p:nvPr>
        </p:nvSpPr>
        <p:spPr>
          <a:xfrm>
            <a:off x="0" y="609600"/>
            <a:ext cx="8991600" cy="923330"/>
          </a:xfrm>
          <a:effectLst>
            <a:outerShdw blurRad="63500" dist="35921" dir="2700000" algn="ctr" rotWithShape="0">
              <a:schemeClr val="tx2">
                <a:alpha val="74997"/>
              </a:schemeClr>
            </a:outerShdw>
          </a:effectLst>
        </p:spPr>
        <p:txBody>
          <a:bodyPr anchor="t">
            <a:spAutoFit/>
          </a:bodyPr>
          <a:lstStyle/>
          <a:p>
            <a:pPr eaLnBrk="1" hangingPunct="1"/>
            <a:r>
              <a:rPr lang="zh-CN" altLang="en-US" sz="5400" b="1" dirty="0">
                <a:solidFill>
                  <a:srgbClr val="FFFF00"/>
                </a:solidFill>
                <a:effectLst>
                  <a:glow rad="228600">
                    <a:schemeClr val="tx1"/>
                  </a:glow>
                </a:effectLst>
                <a:latin typeface="Arial" charset="0"/>
                <a:ea typeface="ＭＳ Ｐゴシック" charset="0"/>
                <a:cs typeface="Arial"/>
              </a:rPr>
              <a:t>不再需要赎罪的祭</a:t>
            </a:r>
          </a:p>
        </p:txBody>
      </p:sp>
    </p:spTree>
    <p:extLst>
      <p:ext uri="{BB962C8B-B14F-4D97-AF65-F5344CB8AC3E}">
        <p14:creationId xmlns:p14="http://schemas.microsoft.com/office/powerpoint/2010/main" val="2825375688"/>
      </p:ext>
    </p:extLst>
  </p:cSld>
  <p:clrMapOvr>
    <a:masterClrMapping/>
  </p:clrMapOvr>
  <p:transition xmlns:p14="http://schemas.microsoft.com/office/powerpoint/2010/main" spd="med">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Slide5"/>
          <p:cNvPicPr>
            <a:picLocks noChangeAspect="1" noChangeArrowheads="1"/>
          </p:cNvPicPr>
          <p:nvPr/>
        </p:nvPicPr>
        <p:blipFill>
          <a:blip r:embed="rId3" cstate="screen">
            <a:lum bright="-6000"/>
            <a:extLst>
              <a:ext uri="{28A0092B-C50C-407E-A947-70E740481C1C}">
                <a14:useLocalDpi xmlns:a14="http://schemas.microsoft.com/office/drawing/2010/main"/>
              </a:ext>
            </a:extLst>
          </a:blip>
          <a:srcRect/>
          <a:stretch>
            <a:fillRect/>
          </a:stretch>
        </p:blipFill>
        <p:spPr bwMode="auto">
          <a:xfrm>
            <a:off x="0" y="0"/>
            <a:ext cx="474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6" name="Text Box 4"/>
          <p:cNvSpPr txBox="1">
            <a:spLocks noChangeArrowheads="1"/>
          </p:cNvSpPr>
          <p:nvPr/>
        </p:nvSpPr>
        <p:spPr bwMode="auto">
          <a:xfrm>
            <a:off x="4191000" y="6156325"/>
            <a:ext cx="47244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50000"/>
              </a:spcBef>
              <a:spcAft>
                <a:spcPct val="0"/>
              </a:spcAft>
            </a:pPr>
            <a:r>
              <a:rPr lang="zh-CN" altLang="en-US" sz="3200" b="1" dirty="0">
                <a:solidFill>
                  <a:srgbClr val="FFFFFF"/>
                </a:solidFill>
                <a:latin typeface="微軟正黑體" charset="0"/>
                <a:ea typeface="微軟正黑體" charset="0"/>
                <a:cs typeface="微軟正黑體" charset="0"/>
              </a:rPr>
              <a:t>希伯来书</a:t>
            </a:r>
            <a:r>
              <a:rPr lang="zh-CN" altLang="en-US" sz="3200" b="1" dirty="0">
                <a:solidFill>
                  <a:srgbClr val="FFFFFF"/>
                </a:solidFill>
                <a:latin typeface="Times New Roman" charset="0"/>
                <a:ea typeface="SimSun" charset="0"/>
                <a:cs typeface="SimSun" charset="0"/>
              </a:rPr>
              <a:t> </a:t>
            </a:r>
            <a:r>
              <a:rPr lang="en-US" altLang="zh-CN" sz="3200" b="1" dirty="0">
                <a:solidFill>
                  <a:srgbClr val="FFFFFF"/>
                </a:solidFill>
                <a:latin typeface="Times New Roman" charset="0"/>
                <a:ea typeface="SimSun" charset="0"/>
                <a:cs typeface="SimSun" charset="0"/>
              </a:rPr>
              <a:t>9:26 (</a:t>
            </a:r>
            <a:r>
              <a:rPr lang="zh-CN" altLang="en-US" sz="3200" b="1" dirty="0">
                <a:solidFill>
                  <a:srgbClr val="FFFFFF"/>
                </a:solidFill>
                <a:latin typeface="微軟正黑體" charset="0"/>
                <a:ea typeface="微軟正黑體" charset="0"/>
                <a:cs typeface="微軟正黑體" charset="0"/>
              </a:rPr>
              <a:t>新译本</a:t>
            </a:r>
            <a:r>
              <a:rPr lang="en-US" altLang="zh-CN" sz="3200" b="1" dirty="0">
                <a:solidFill>
                  <a:srgbClr val="FFFFFF"/>
                </a:solidFill>
                <a:latin typeface="Times New Roman" charset="0"/>
                <a:ea typeface="SimSun" charset="0"/>
                <a:cs typeface="SimSun" charset="0"/>
              </a:rPr>
              <a:t>)</a:t>
            </a:r>
          </a:p>
        </p:txBody>
      </p:sp>
      <p:sp>
        <p:nvSpPr>
          <p:cNvPr id="166917" name="Text Box 5"/>
          <p:cNvSpPr txBox="1">
            <a:spLocks noChangeArrowheads="1"/>
          </p:cNvSpPr>
          <p:nvPr/>
        </p:nvSpPr>
        <p:spPr bwMode="auto">
          <a:xfrm>
            <a:off x="381000" y="1778273"/>
            <a:ext cx="8153400" cy="230832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defTabSz="914400" fontAlgn="base">
              <a:spcBef>
                <a:spcPct val="50000"/>
              </a:spcBef>
              <a:spcAft>
                <a:spcPct val="0"/>
              </a:spcAft>
              <a:defRPr/>
            </a:pPr>
            <a:r>
              <a:rPr lang="zh-CN" altLang="en-US" sz="3600" b="1" i="1" dirty="0">
                <a:solidFill>
                  <a:srgbClr val="FFFFFF"/>
                </a:solidFill>
                <a:effectLst>
                  <a:glow rad="228600">
                    <a:srgbClr val="000000"/>
                  </a:glow>
                </a:effectLst>
                <a:latin typeface="Arial"/>
                <a:cs typeface="Arial"/>
              </a:rPr>
              <a:t>如果这样，他从创世以来，就必须受许多次的苦了。可是现在他在这世代的终结，只显现一次，把自己作为祭品献上，好除掉罪。</a:t>
            </a:r>
          </a:p>
        </p:txBody>
      </p:sp>
      <p:sp>
        <p:nvSpPr>
          <p:cNvPr id="166918" name="Rectangle 6"/>
          <p:cNvSpPr>
            <a:spLocks noGrp="1" noChangeArrowheads="1"/>
          </p:cNvSpPr>
          <p:nvPr>
            <p:ph type="title" idx="4294967295"/>
          </p:nvPr>
        </p:nvSpPr>
        <p:spPr>
          <a:xfrm>
            <a:off x="0" y="609600"/>
            <a:ext cx="9144000" cy="830997"/>
          </a:xfrm>
          <a:effectLst>
            <a:outerShdw blurRad="63500" dist="38099" dir="2700000" algn="ctr" rotWithShape="0">
              <a:schemeClr val="tx1">
                <a:alpha val="74997"/>
              </a:schemeClr>
            </a:outerShdw>
          </a:effectLst>
        </p:spPr>
        <p:txBody>
          <a:bodyPr anchor="t">
            <a:spAutoFit/>
          </a:bodyPr>
          <a:lstStyle/>
          <a:p>
            <a:pPr eaLnBrk="1" hangingPunct="1"/>
            <a:r>
              <a:rPr lang="zh-CN" altLang="en-US" sz="4800" b="1" dirty="0">
                <a:solidFill>
                  <a:srgbClr val="FFFF00"/>
                </a:solidFill>
                <a:effectLst>
                  <a:glow rad="228600">
                    <a:schemeClr val="tx1"/>
                  </a:glow>
                </a:effectLst>
                <a:latin typeface="MS PGothic" panose="020B0600070205080204" pitchFamily="34" charset="-128"/>
                <a:ea typeface="MS PGothic" panose="020B0600070205080204" pitchFamily="34" charset="-128"/>
                <a:cs typeface="Arial"/>
              </a:rPr>
              <a:t>罪已经被除去</a:t>
            </a:r>
            <a:r>
              <a:rPr lang="en-US" sz="4800" b="1" dirty="0">
                <a:solidFill>
                  <a:srgbClr val="FFFF00"/>
                </a:solidFill>
                <a:effectLst>
                  <a:glow rad="228600">
                    <a:schemeClr val="tx1"/>
                  </a:glow>
                </a:effectLst>
                <a:latin typeface="MS PGothic" panose="020B0600070205080204" pitchFamily="34" charset="-128"/>
                <a:ea typeface="MS PGothic" panose="020B0600070205080204" pitchFamily="34" charset="-128"/>
                <a:cs typeface="Arial"/>
              </a:rPr>
              <a:t>(</a:t>
            </a:r>
            <a:r>
              <a:rPr lang="zh-CN" altLang="en-US" sz="4800" b="1" dirty="0">
                <a:solidFill>
                  <a:srgbClr val="FFFF00"/>
                </a:solidFill>
                <a:effectLst>
                  <a:glow rad="228600">
                    <a:schemeClr val="tx1"/>
                  </a:glow>
                </a:effectLst>
                <a:latin typeface="MS PGothic" panose="020B0600070205080204" pitchFamily="34" charset="-128"/>
                <a:ea typeface="MS PGothic" panose="020B0600070205080204" pitchFamily="34" charset="-128"/>
                <a:cs typeface="Arial"/>
              </a:rPr>
              <a:t>不仅仅是遮盖</a:t>
            </a:r>
            <a:r>
              <a:rPr lang="en-US" sz="4800" b="1" dirty="0">
                <a:solidFill>
                  <a:srgbClr val="FFFF00"/>
                </a:solidFill>
                <a:effectLst>
                  <a:glow rad="228600">
                    <a:schemeClr val="tx1"/>
                  </a:glow>
                </a:effectLst>
                <a:latin typeface="MS PGothic" panose="020B0600070205080204" pitchFamily="34" charset="-128"/>
                <a:ea typeface="MS PGothic" panose="020B0600070205080204" pitchFamily="34" charset="-128"/>
                <a:cs typeface="Arial"/>
              </a:rPr>
              <a:t>)</a:t>
            </a:r>
          </a:p>
        </p:txBody>
      </p:sp>
    </p:spTree>
    <p:extLst>
      <p:ext uri="{BB962C8B-B14F-4D97-AF65-F5344CB8AC3E}">
        <p14:creationId xmlns:p14="http://schemas.microsoft.com/office/powerpoint/2010/main" val="3496764255"/>
      </p:ext>
    </p:extLst>
  </p:cSld>
  <p:clrMapOvr>
    <a:masterClrMapping/>
  </p:clrMapOvr>
  <p:transition xmlns:p14="http://schemas.microsoft.com/office/powerpoint/2010/main" spd="med">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Slide5"/>
          <p:cNvPicPr>
            <a:picLocks noChangeAspect="1" noChangeArrowheads="1"/>
          </p:cNvPicPr>
          <p:nvPr/>
        </p:nvPicPr>
        <p:blipFill>
          <a:blip r:embed="rId3" cstate="screen">
            <a:lum bright="-6000"/>
            <a:extLst>
              <a:ext uri="{28A0092B-C50C-407E-A947-70E740481C1C}">
                <a14:useLocalDpi xmlns:a14="http://schemas.microsoft.com/office/drawing/2010/main"/>
              </a:ext>
            </a:extLst>
          </a:blip>
          <a:srcRect/>
          <a:stretch>
            <a:fillRect/>
          </a:stretch>
        </p:blipFill>
        <p:spPr bwMode="auto">
          <a:xfrm>
            <a:off x="0" y="0"/>
            <a:ext cx="474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0" name="Text Box 4"/>
          <p:cNvSpPr txBox="1">
            <a:spLocks noChangeArrowheads="1"/>
          </p:cNvSpPr>
          <p:nvPr/>
        </p:nvSpPr>
        <p:spPr bwMode="auto">
          <a:xfrm>
            <a:off x="4191000" y="6156325"/>
            <a:ext cx="47244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50000"/>
              </a:spcBef>
              <a:spcAft>
                <a:spcPct val="0"/>
              </a:spcAft>
            </a:pPr>
            <a:r>
              <a:rPr lang="zh-CN" altLang="en-US" sz="3200" b="1" dirty="0">
                <a:solidFill>
                  <a:srgbClr val="FFFFFF"/>
                </a:solidFill>
                <a:latin typeface="微軟正黑體" charset="0"/>
                <a:ea typeface="微軟正黑體" charset="0"/>
                <a:cs typeface="微軟正黑體" charset="0"/>
              </a:rPr>
              <a:t>希伯来书</a:t>
            </a:r>
            <a:r>
              <a:rPr lang="zh-CN" altLang="en-US" sz="3200" b="1" dirty="0">
                <a:solidFill>
                  <a:srgbClr val="FFFFFF"/>
                </a:solidFill>
                <a:latin typeface="Times New Roman" charset="0"/>
                <a:ea typeface="SimSun" charset="0"/>
                <a:cs typeface="SimSun" charset="0"/>
              </a:rPr>
              <a:t> </a:t>
            </a:r>
            <a:r>
              <a:rPr lang="en-US" altLang="zh-CN" sz="3200" b="1" dirty="0">
                <a:solidFill>
                  <a:srgbClr val="FFFFFF"/>
                </a:solidFill>
                <a:latin typeface="Times New Roman" charset="0"/>
                <a:ea typeface="SimSun" charset="0"/>
                <a:cs typeface="SimSun" charset="0"/>
              </a:rPr>
              <a:t>10:12 (</a:t>
            </a:r>
            <a:r>
              <a:rPr lang="zh-CN" altLang="en-US" sz="3200" b="1" dirty="0">
                <a:solidFill>
                  <a:srgbClr val="FFFFFF"/>
                </a:solidFill>
                <a:latin typeface="微軟正黑體" charset="0"/>
                <a:ea typeface="微軟正黑體" charset="0"/>
                <a:cs typeface="微軟正黑體" charset="0"/>
              </a:rPr>
              <a:t>新译本</a:t>
            </a:r>
            <a:r>
              <a:rPr lang="en-US" altLang="zh-CN" sz="3200" b="1" dirty="0">
                <a:solidFill>
                  <a:srgbClr val="FFFFFF"/>
                </a:solidFill>
                <a:latin typeface="Times New Roman" charset="0"/>
                <a:ea typeface="SimSun" charset="0"/>
                <a:cs typeface="SimSun" charset="0"/>
              </a:rPr>
              <a:t>)</a:t>
            </a:r>
          </a:p>
        </p:txBody>
      </p:sp>
      <p:sp>
        <p:nvSpPr>
          <p:cNvPr id="167941" name="Text Box 5"/>
          <p:cNvSpPr txBox="1">
            <a:spLocks noChangeArrowheads="1"/>
          </p:cNvSpPr>
          <p:nvPr/>
        </p:nvSpPr>
        <p:spPr bwMode="auto">
          <a:xfrm>
            <a:off x="381000" y="1812925"/>
            <a:ext cx="8153400" cy="2225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defTabSz="914400" eaLnBrk="0" fontAlgn="base" hangingPunct="0">
              <a:spcBef>
                <a:spcPct val="50000"/>
              </a:spcBef>
              <a:spcAft>
                <a:spcPct val="0"/>
              </a:spcAft>
            </a:pPr>
            <a:r>
              <a:rPr lang="zh-CN" altLang="en-US" sz="3600" b="1" i="1" dirty="0">
                <a:solidFill>
                  <a:srgbClr val="FFFFFF"/>
                </a:solidFill>
                <a:effectLst>
                  <a:glow rad="228600">
                    <a:srgbClr val="000000"/>
                  </a:glow>
                </a:effectLst>
                <a:latin typeface="Arial"/>
                <a:cs typeface="Arial"/>
              </a:rPr>
              <a:t>唯有基督献上了一次永远有效的赎罪祭，就在神的右边坐下来。</a:t>
            </a:r>
            <a:r>
              <a:rPr lang="zh-CN" altLang="en-US" sz="4000" b="1" i="1" dirty="0">
                <a:solidFill>
                  <a:srgbClr val="FFFFFF"/>
                </a:solidFill>
                <a:latin typeface="Times New Roman" charset="0"/>
                <a:ea typeface="SimSun" charset="0"/>
                <a:cs typeface="SimSun" charset="0"/>
              </a:rPr>
              <a:t> </a:t>
            </a:r>
            <a:r>
              <a:rPr lang="zh-CN" altLang="en-US" sz="4000" b="1" i="1" baseline="30000" dirty="0">
                <a:solidFill>
                  <a:srgbClr val="FFFFFF"/>
                </a:solidFill>
                <a:latin typeface="Times New Roman" charset="0"/>
                <a:ea typeface="SimSun" charset="0"/>
                <a:cs typeface="SimSun" charset="0"/>
              </a:rPr>
              <a:t> </a:t>
            </a:r>
            <a:endParaRPr lang="zh-CN" altLang="en-US" sz="4000" b="1" i="1" dirty="0">
              <a:solidFill>
                <a:srgbClr val="FFFFFF"/>
              </a:solidFill>
              <a:latin typeface="Times New Roman" charset="0"/>
              <a:ea typeface="SimSun" charset="0"/>
              <a:cs typeface="SimSun" charset="0"/>
            </a:endParaRPr>
          </a:p>
          <a:p>
            <a:pPr algn="r" defTabSz="914400" eaLnBrk="0" fontAlgn="base" hangingPunct="0">
              <a:spcBef>
                <a:spcPct val="50000"/>
              </a:spcBef>
              <a:spcAft>
                <a:spcPct val="0"/>
              </a:spcAft>
            </a:pPr>
            <a:endParaRPr lang="zh-CN" altLang="en-US" sz="4000" b="1" i="1" dirty="0">
              <a:solidFill>
                <a:srgbClr val="FFFFFF"/>
              </a:solidFill>
              <a:latin typeface="Times New Roman" charset="0"/>
              <a:ea typeface="SimSun" charset="0"/>
              <a:cs typeface="SimSun" charset="0"/>
            </a:endParaRPr>
          </a:p>
        </p:txBody>
      </p:sp>
      <p:sp>
        <p:nvSpPr>
          <p:cNvPr id="167942" name="Rectangle 6"/>
          <p:cNvSpPr>
            <a:spLocks noGrp="1" noChangeArrowheads="1"/>
          </p:cNvSpPr>
          <p:nvPr>
            <p:ph type="title" idx="4294967295"/>
          </p:nvPr>
        </p:nvSpPr>
        <p:spPr>
          <a:xfrm>
            <a:off x="0" y="609600"/>
            <a:ext cx="9144000" cy="830997"/>
          </a:xfrm>
          <a:effectLst>
            <a:outerShdw blurRad="63500" dist="38099" dir="2700000" algn="ctr" rotWithShape="0">
              <a:schemeClr val="tx1">
                <a:alpha val="74997"/>
              </a:schemeClr>
            </a:outerShdw>
          </a:effectLst>
        </p:spPr>
        <p:txBody>
          <a:bodyPr anchor="t">
            <a:spAutoFit/>
          </a:bodyPr>
          <a:lstStyle/>
          <a:p>
            <a:pPr eaLnBrk="1" hangingPunct="1"/>
            <a:r>
              <a:rPr lang="zh-CN" altLang="en-US" sz="4800" b="1" dirty="0">
                <a:solidFill>
                  <a:srgbClr val="FFFF00"/>
                </a:solidFill>
                <a:effectLst>
                  <a:glow rad="228600">
                    <a:schemeClr val="tx1"/>
                  </a:glow>
                </a:effectLst>
                <a:latin typeface="MS PGothic" panose="020B0600070205080204" pitchFamily="34" charset="-128"/>
                <a:ea typeface="MS PGothic" panose="020B0600070205080204" pitchFamily="34" charset="-128"/>
                <a:cs typeface="Arial"/>
              </a:rPr>
              <a:t>至圣所里的宝座</a:t>
            </a:r>
            <a:r>
              <a:rPr lang="en-US" sz="4800" b="1" dirty="0">
                <a:solidFill>
                  <a:srgbClr val="FFFF00"/>
                </a:solidFill>
                <a:effectLst>
                  <a:glow rad="228600">
                    <a:schemeClr val="tx1"/>
                  </a:glow>
                </a:effectLst>
                <a:latin typeface="MS PGothic" panose="020B0600070205080204" pitchFamily="34" charset="-128"/>
                <a:ea typeface="MS PGothic" panose="020B0600070205080204" pitchFamily="34" charset="-128"/>
                <a:cs typeface="Arial"/>
              </a:rPr>
              <a:t>?</a:t>
            </a:r>
          </a:p>
        </p:txBody>
      </p:sp>
    </p:spTree>
    <p:extLst>
      <p:ext uri="{BB962C8B-B14F-4D97-AF65-F5344CB8AC3E}">
        <p14:creationId xmlns:p14="http://schemas.microsoft.com/office/powerpoint/2010/main" val="3235990451"/>
      </p:ext>
    </p:extLst>
  </p:cSld>
  <p:clrMapOvr>
    <a:masterClrMapping/>
  </p:clrMapOvr>
  <p:transition xmlns:p14="http://schemas.microsoft.com/office/powerpoint/2010/main" spd="med">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425" name="Picture 7" descr="Romans 200 Blue Backgroun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6988"/>
            <a:ext cx="9144000"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4344556" y="980728"/>
            <a:ext cx="4835956" cy="3168352"/>
          </a:xfrm>
          <a:prstGeom prst="rect">
            <a:avLst/>
          </a:prstGeom>
          <a:solidFill>
            <a:srgbClr val="000000"/>
          </a:solidFill>
          <a:ln>
            <a:noFill/>
          </a:ln>
          <a:extLs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bg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eaLnBrk="1" hangingPunct="1">
              <a:defRPr/>
            </a:pPr>
            <a:r>
              <a:rPr lang="zh-CN" altLang="en-US" sz="2800" b="1" kern="0" dirty="0">
                <a:solidFill>
                  <a:srgbClr val="00CC99">
                    <a:lumMod val="20000"/>
                    <a:lumOff val="80000"/>
                  </a:srgbClr>
                </a:solidFill>
                <a:effectLst>
                  <a:glow rad="774700">
                    <a:srgbClr val="FF0000">
                      <a:alpha val="28000"/>
                    </a:srgbClr>
                  </a:glow>
                </a:effectLst>
                <a:ea typeface="ＭＳ Ｐゴシック" charset="0"/>
                <a:cs typeface="Arial"/>
              </a:rPr>
              <a:t>“看啊！上帝的羔羊，除去世人罪恶的！</a:t>
            </a:r>
            <a:r>
              <a:rPr lang="en-US" altLang="zh-CN" sz="2800" b="1" kern="0" dirty="0">
                <a:solidFill>
                  <a:srgbClr val="00CC99">
                    <a:lumMod val="20000"/>
                    <a:lumOff val="80000"/>
                  </a:srgbClr>
                </a:solidFill>
                <a:effectLst>
                  <a:glow rad="774700">
                    <a:srgbClr val="FF0000">
                      <a:alpha val="28000"/>
                    </a:srgbClr>
                  </a:glow>
                </a:effectLst>
                <a:ea typeface="ＭＳ Ｐゴシック" charset="0"/>
                <a:cs typeface="Arial"/>
              </a:rPr>
              <a:t>(</a:t>
            </a:r>
            <a:r>
              <a:rPr lang="zh-CN" altLang="en-US" sz="2800" b="1" kern="0" dirty="0">
                <a:solidFill>
                  <a:srgbClr val="00CC99">
                    <a:lumMod val="20000"/>
                    <a:lumOff val="80000"/>
                  </a:srgbClr>
                </a:solidFill>
                <a:effectLst>
                  <a:glow rad="774700">
                    <a:srgbClr val="FF0000">
                      <a:alpha val="28000"/>
                    </a:srgbClr>
                  </a:glow>
                </a:effectLst>
                <a:ea typeface="ＭＳ Ｐゴシック" charset="0"/>
                <a:cs typeface="Arial"/>
              </a:rPr>
              <a:t>约翰福音 </a:t>
            </a:r>
            <a:r>
              <a:rPr lang="en-US" altLang="zh-CN" sz="2800" b="1" kern="0" dirty="0">
                <a:solidFill>
                  <a:srgbClr val="00CC99">
                    <a:lumMod val="20000"/>
                    <a:lumOff val="80000"/>
                  </a:srgbClr>
                </a:solidFill>
                <a:effectLst>
                  <a:glow rad="774700">
                    <a:srgbClr val="FF0000">
                      <a:alpha val="28000"/>
                    </a:srgbClr>
                  </a:glow>
                </a:effectLst>
                <a:ea typeface="ＭＳ Ｐゴシック" charset="0"/>
                <a:cs typeface="Arial"/>
              </a:rPr>
              <a:t>1:29)</a:t>
            </a:r>
          </a:p>
        </p:txBody>
      </p:sp>
      <p:pic>
        <p:nvPicPr>
          <p:cNvPr id="487427" name="Picture 3" descr="John Baptist Look Lamb of God.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44988" y="3644900"/>
            <a:ext cx="48355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p:cNvSpPr>
            <a:spLocks noGrp="1" noChangeArrowheads="1"/>
          </p:cNvSpPr>
          <p:nvPr>
            <p:ph type="title"/>
          </p:nvPr>
        </p:nvSpPr>
        <p:spPr>
          <a:solidFill>
            <a:srgbClr val="0000FF"/>
          </a:solidFill>
        </p:spPr>
        <p:txBody>
          <a:bodyPr/>
          <a:lstStyle/>
          <a:p>
            <a:pPr eaLnBrk="1" hangingPunct="1">
              <a:defRPr/>
            </a:pPr>
            <a:r>
              <a:rPr lang="zh-CN" altLang="en-US" dirty="0">
                <a:solidFill>
                  <a:schemeClr val="tx1"/>
                </a:solidFill>
                <a:latin typeface="Arial" charset="0"/>
                <a:cs typeface="ＭＳ Ｐゴシック" charset="0"/>
              </a:rPr>
              <a:t>逾越节的羔羊</a:t>
            </a:r>
          </a:p>
        </p:txBody>
      </p:sp>
      <p:pic>
        <p:nvPicPr>
          <p:cNvPr id="487429" name="Picture 11" descr="lamb">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2000" y="381000"/>
            <a:ext cx="10287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7430" name="Picture 1" descr="lamb.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2700" y="1573213"/>
            <a:ext cx="4368800"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766166"/>
      </p:ext>
    </p:extLst>
  </p:cSld>
  <p:clrMapOvr>
    <a:masterClrMapping/>
  </p:clrMapOvr>
  <p:transition xmlns:p14="http://schemas.microsoft.com/office/powerpoint/2010/mai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zh-CN" altLang="en-US" sz="2400">
              <a:solidFill>
                <a:srgbClr val="000000"/>
              </a:solidFill>
              <a:latin typeface="Tahoma" charset="0"/>
              <a:ea typeface="ＭＳ Ｐゴシック" charset="0"/>
            </a:endParaRPr>
          </a:p>
        </p:txBody>
      </p:sp>
      <p:sp>
        <p:nvSpPr>
          <p:cNvPr id="408578" name="Freeform 3"/>
          <p:cNvSpPr>
            <a:spLocks/>
          </p:cNvSpPr>
          <p:nvPr/>
        </p:nvSpPr>
        <p:spPr bwMode="auto">
          <a:xfrm>
            <a:off x="7800975" y="2032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408579" name="Line 4"/>
          <p:cNvSpPr>
            <a:spLocks noChangeShapeType="1"/>
          </p:cNvSpPr>
          <p:nvPr/>
        </p:nvSpPr>
        <p:spPr bwMode="auto">
          <a:xfrm>
            <a:off x="8077200" y="381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pic>
        <p:nvPicPr>
          <p:cNvPr id="408580" name="Picture 5" descr="OMSSO036"/>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4572000" y="0"/>
            <a:ext cx="4629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30" name="Freeform 6"/>
          <p:cNvSpPr>
            <a:spLocks/>
          </p:cNvSpPr>
          <p:nvPr/>
        </p:nvSpPr>
        <p:spPr bwMode="auto">
          <a:xfrm>
            <a:off x="7877175" y="2286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257031" name="Freeform 7"/>
          <p:cNvSpPr>
            <a:spLocks/>
          </p:cNvSpPr>
          <p:nvPr/>
        </p:nvSpPr>
        <p:spPr bwMode="auto">
          <a:xfrm>
            <a:off x="8686800" y="1016000"/>
            <a:ext cx="393700" cy="5334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257032" name="Freeform 8"/>
          <p:cNvSpPr>
            <a:spLocks/>
          </p:cNvSpPr>
          <p:nvPr/>
        </p:nvSpPr>
        <p:spPr bwMode="auto">
          <a:xfrm>
            <a:off x="7315200" y="1168400"/>
            <a:ext cx="304800" cy="3810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257033" name="Text Box 9"/>
          <p:cNvSpPr txBox="1">
            <a:spLocks noChangeArrowheads="1"/>
          </p:cNvSpPr>
          <p:nvPr/>
        </p:nvSpPr>
        <p:spPr bwMode="auto">
          <a:xfrm>
            <a:off x="0" y="331788"/>
            <a:ext cx="4643438" cy="4148137"/>
          </a:xfrm>
          <a:prstGeom prst="rect">
            <a:avLst/>
          </a:prstGeom>
          <a:noFill/>
          <a:ln w="9525">
            <a:noFill/>
            <a:miter lim="800000"/>
            <a:headEnd/>
            <a:tailEnd/>
          </a:ln>
          <a:effectLst>
            <a:outerShdw blurRad="63500" dist="38099" dir="2700000" algn="ctr" rotWithShape="0">
              <a:schemeClr val="tx1">
                <a:alpha val="74997"/>
              </a:schemeClr>
            </a:outerShdw>
          </a:effectLst>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50000"/>
              </a:spcBef>
              <a:spcAft>
                <a:spcPct val="0"/>
              </a:spcAft>
              <a:defRPr/>
            </a:pPr>
            <a:r>
              <a:rPr lang="zh-CN" altLang="en-US" sz="3800" b="1" i="1" dirty="0">
                <a:solidFill>
                  <a:srgbClr val="FFFFFF"/>
                </a:solidFill>
              </a:rPr>
              <a:t>“</a:t>
            </a:r>
            <a:r>
              <a:rPr lang="zh-CN" altLang="en-US" sz="3800" b="1" i="1" dirty="0">
                <a:solidFill>
                  <a:srgbClr val="FFFFFF"/>
                </a:solidFill>
                <a:ea typeface="华文细黑" charset="0"/>
                <a:cs typeface="华文细黑" charset="0"/>
              </a:rPr>
              <a:t>这</a:t>
            </a:r>
            <a:r>
              <a:rPr lang="zh-CN" altLang="en-US" sz="3800" b="1" i="1" dirty="0">
                <a:solidFill>
                  <a:srgbClr val="FFFFFF"/>
                </a:solidFill>
              </a:rPr>
              <a:t>血要在你</a:t>
            </a:r>
            <a:r>
              <a:rPr lang="zh-CN" altLang="en-US" sz="3800" b="1" i="1" dirty="0">
                <a:solidFill>
                  <a:srgbClr val="FFFFFF"/>
                </a:solidFill>
                <a:ea typeface="华文细黑" charset="0"/>
                <a:cs typeface="华文细黑" charset="0"/>
              </a:rPr>
              <a:t>们</a:t>
            </a:r>
            <a:r>
              <a:rPr lang="zh-CN" altLang="en-US" sz="3800" b="1" i="1" dirty="0">
                <a:solidFill>
                  <a:srgbClr val="FFFFFF"/>
                </a:solidFill>
              </a:rPr>
              <a:t>所住的房子上作</a:t>
            </a:r>
            <a:r>
              <a:rPr lang="zh-CN" altLang="en-US" sz="3800" b="1" i="1" dirty="0">
                <a:solidFill>
                  <a:srgbClr val="FFFFFF"/>
                </a:solidFill>
                <a:ea typeface="华文细黑" charset="0"/>
                <a:cs typeface="华文细黑" charset="0"/>
              </a:rPr>
              <a:t>记</a:t>
            </a:r>
            <a:r>
              <a:rPr lang="zh-CN" altLang="en-US" sz="3800" b="1" i="1" dirty="0">
                <a:solidFill>
                  <a:srgbClr val="FFFFFF"/>
                </a:solidFill>
              </a:rPr>
              <a:t>号，我一</a:t>
            </a:r>
            <a:r>
              <a:rPr lang="zh-CN" altLang="en-US" sz="3800" b="1" i="1" dirty="0">
                <a:solidFill>
                  <a:srgbClr val="FFFFFF"/>
                </a:solidFill>
                <a:ea typeface="华文细黑" charset="0"/>
                <a:cs typeface="华文细黑" charset="0"/>
              </a:rPr>
              <a:t>见这</a:t>
            </a:r>
            <a:r>
              <a:rPr lang="zh-CN" altLang="en-US" sz="3800" b="1" i="1" dirty="0">
                <a:solidFill>
                  <a:srgbClr val="FFFFFF"/>
                </a:solidFill>
              </a:rPr>
              <a:t>血，就越</a:t>
            </a:r>
            <a:r>
              <a:rPr lang="zh-CN" altLang="en-US" sz="3800" b="1" i="1" dirty="0">
                <a:solidFill>
                  <a:srgbClr val="FFFFFF"/>
                </a:solidFill>
                <a:ea typeface="华文细黑" charset="0"/>
                <a:cs typeface="华文细黑" charset="0"/>
              </a:rPr>
              <a:t>过</a:t>
            </a:r>
            <a:r>
              <a:rPr lang="zh-CN" altLang="en-US" sz="3800" b="1" i="1" dirty="0">
                <a:solidFill>
                  <a:srgbClr val="FFFFFF"/>
                </a:solidFill>
              </a:rPr>
              <a:t>你</a:t>
            </a:r>
            <a:r>
              <a:rPr lang="zh-CN" altLang="en-US" sz="3800" b="1" i="1" dirty="0">
                <a:solidFill>
                  <a:srgbClr val="FFFFFF"/>
                </a:solidFill>
                <a:ea typeface="华文细黑" charset="0"/>
                <a:cs typeface="华文细黑" charset="0"/>
              </a:rPr>
              <a:t>们</a:t>
            </a:r>
            <a:r>
              <a:rPr lang="zh-CN" altLang="en-US" sz="3800" b="1" i="1" dirty="0">
                <a:solidFill>
                  <a:srgbClr val="FFFFFF"/>
                </a:solidFill>
              </a:rPr>
              <a:t>去，我</a:t>
            </a:r>
            <a:r>
              <a:rPr lang="zh-CN" altLang="en-US" sz="3800" b="1" i="1" dirty="0">
                <a:solidFill>
                  <a:srgbClr val="FFFFFF"/>
                </a:solidFill>
                <a:ea typeface="华文细黑" charset="0"/>
                <a:cs typeface="华文细黑" charset="0"/>
              </a:rPr>
              <a:t>击杀</a:t>
            </a:r>
            <a:r>
              <a:rPr lang="zh-CN" altLang="en-US" sz="3800" b="1" i="1" dirty="0">
                <a:solidFill>
                  <a:srgbClr val="FFFFFF"/>
                </a:solidFill>
              </a:rPr>
              <a:t>埃及地</a:t>
            </a:r>
            <a:r>
              <a:rPr lang="zh-CN" altLang="en-US" sz="3800" b="1" i="1" dirty="0">
                <a:solidFill>
                  <a:srgbClr val="FFFFFF"/>
                </a:solidFill>
                <a:ea typeface="华文细黑" charset="0"/>
                <a:cs typeface="华文细黑" charset="0"/>
              </a:rPr>
              <a:t>头</a:t>
            </a:r>
            <a:r>
              <a:rPr lang="zh-CN" altLang="en-US" sz="3800" b="1" i="1" dirty="0">
                <a:solidFill>
                  <a:srgbClr val="FFFFFF"/>
                </a:solidFill>
              </a:rPr>
              <a:t>生的</a:t>
            </a:r>
            <a:r>
              <a:rPr lang="zh-CN" altLang="en-US" sz="3800" b="1" i="1" dirty="0">
                <a:solidFill>
                  <a:srgbClr val="FFFFFF"/>
                </a:solidFill>
                <a:ea typeface="华文细黑" charset="0"/>
                <a:cs typeface="华文细黑" charset="0"/>
              </a:rPr>
              <a:t>时</a:t>
            </a:r>
            <a:r>
              <a:rPr lang="zh-CN" altLang="en-US" sz="3800" b="1" i="1" dirty="0">
                <a:solidFill>
                  <a:srgbClr val="FFFFFF"/>
                </a:solidFill>
              </a:rPr>
              <a:t>候，灾殃必不</a:t>
            </a:r>
            <a:r>
              <a:rPr lang="zh-CN" altLang="en-US" sz="3800" b="1" i="1" dirty="0">
                <a:solidFill>
                  <a:srgbClr val="FFFFFF"/>
                </a:solidFill>
                <a:ea typeface="华文细黑" charset="0"/>
                <a:cs typeface="华文细黑" charset="0"/>
              </a:rPr>
              <a:t>临</a:t>
            </a:r>
            <a:r>
              <a:rPr lang="zh-CN" altLang="en-US" sz="3800" b="1" i="1" dirty="0">
                <a:solidFill>
                  <a:srgbClr val="FFFFFF"/>
                </a:solidFill>
              </a:rPr>
              <a:t>到你</a:t>
            </a:r>
            <a:r>
              <a:rPr lang="zh-CN" altLang="en-US" sz="3800" b="1" i="1" dirty="0">
                <a:solidFill>
                  <a:srgbClr val="FFFFFF"/>
                </a:solidFill>
                <a:ea typeface="华文细黑" charset="0"/>
                <a:cs typeface="华文细黑" charset="0"/>
              </a:rPr>
              <a:t>们</a:t>
            </a:r>
            <a:r>
              <a:rPr lang="zh-CN" altLang="en-US" sz="3800" b="1" i="1" dirty="0">
                <a:solidFill>
                  <a:srgbClr val="FFFFFF"/>
                </a:solidFill>
              </a:rPr>
              <a:t>身上</a:t>
            </a:r>
            <a:r>
              <a:rPr lang="zh-CN" altLang="en-US" sz="3800" b="1" i="1" dirty="0">
                <a:solidFill>
                  <a:srgbClr val="FFFFFF"/>
                </a:solidFill>
                <a:ea typeface="华文细黑" charset="0"/>
                <a:cs typeface="华文细黑" charset="0"/>
              </a:rPr>
              <a:t>灭</a:t>
            </a:r>
            <a:r>
              <a:rPr lang="zh-CN" altLang="en-US" sz="3800" b="1" i="1" dirty="0">
                <a:solidFill>
                  <a:srgbClr val="FFFFFF"/>
                </a:solidFill>
              </a:rPr>
              <a:t>你</a:t>
            </a:r>
            <a:r>
              <a:rPr lang="zh-CN" altLang="en-US" sz="3800" b="1" i="1" dirty="0">
                <a:solidFill>
                  <a:srgbClr val="FFFFFF"/>
                </a:solidFill>
                <a:ea typeface="华文细黑" charset="0"/>
                <a:cs typeface="华文细黑" charset="0"/>
              </a:rPr>
              <a:t>们</a:t>
            </a:r>
            <a:r>
              <a:rPr lang="zh-CN" altLang="en-US" sz="3800" b="1" i="1" dirty="0">
                <a:solidFill>
                  <a:srgbClr val="FFFFFF"/>
                </a:solidFill>
              </a:rPr>
              <a:t>。”</a:t>
            </a:r>
          </a:p>
        </p:txBody>
      </p:sp>
      <p:sp>
        <p:nvSpPr>
          <p:cNvPr id="257034" name="Text Box 10"/>
          <p:cNvSpPr txBox="1">
            <a:spLocks noChangeArrowheads="1"/>
          </p:cNvSpPr>
          <p:nvPr/>
        </p:nvSpPr>
        <p:spPr bwMode="auto">
          <a:xfrm>
            <a:off x="-457200" y="5943600"/>
            <a:ext cx="4648200" cy="579438"/>
          </a:xfrm>
          <a:prstGeom prst="rect">
            <a:avLst/>
          </a:prstGeom>
          <a:noFill/>
          <a:ln w="9525">
            <a:noFill/>
            <a:miter lim="800000"/>
            <a:headEnd/>
            <a:tailEnd/>
          </a:ln>
          <a:effectLst>
            <a:outerShdw blurRad="63500" dist="38099" dir="2700000" algn="ctr" rotWithShape="0">
              <a:schemeClr val="tx1">
                <a:alpha val="74997"/>
              </a:schemeClr>
            </a:outerShdw>
          </a:effectLst>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defTabSz="914400" fontAlgn="base">
              <a:spcBef>
                <a:spcPct val="50000"/>
              </a:spcBef>
              <a:spcAft>
                <a:spcPct val="0"/>
              </a:spcAft>
              <a:defRPr/>
            </a:pPr>
            <a:r>
              <a:rPr lang="zh-CN" altLang="en-US" sz="3200" b="1" dirty="0">
                <a:solidFill>
                  <a:srgbClr val="FFFFFF"/>
                </a:solidFill>
              </a:rPr>
              <a:t>出埃及</a:t>
            </a:r>
            <a:r>
              <a:rPr lang="zh-CN" altLang="en-US" sz="3200" b="1" dirty="0">
                <a:solidFill>
                  <a:srgbClr val="FFFFFF"/>
                </a:solidFill>
                <a:ea typeface="华文细黑" charset="0"/>
                <a:cs typeface="华文细黑" charset="0"/>
              </a:rPr>
              <a:t>记</a:t>
            </a:r>
            <a:r>
              <a:rPr lang="en-US" altLang="ja-JP" sz="3200" b="1" dirty="0">
                <a:solidFill>
                  <a:srgbClr val="FFFFFF"/>
                </a:solidFill>
              </a:rPr>
              <a:t> 12:13 (</a:t>
            </a:r>
            <a:r>
              <a:rPr lang="zh-CN" altLang="en-US" sz="3200" b="1" dirty="0">
                <a:solidFill>
                  <a:srgbClr val="FFFFFF"/>
                </a:solidFill>
              </a:rPr>
              <a:t>和合</a:t>
            </a:r>
            <a:r>
              <a:rPr lang="en-US" altLang="ja-JP" sz="3200" b="1" dirty="0">
                <a:solidFill>
                  <a:srgbClr val="FFFFFF"/>
                </a:solidFill>
              </a:rPr>
              <a:t>)</a:t>
            </a:r>
            <a:endParaRPr lang="en-US" altLang="zh-CN" sz="3200" b="1" dirty="0">
              <a:solidFill>
                <a:srgbClr val="FFFFFF"/>
              </a:solidFill>
            </a:endParaRPr>
          </a:p>
        </p:txBody>
      </p:sp>
      <p:sp>
        <p:nvSpPr>
          <p:cNvPr id="408586" name="Rectangle 13"/>
          <p:cNvSpPr>
            <a:spLocks noGrp="1" noChangeArrowheads="1"/>
          </p:cNvSpPr>
          <p:nvPr>
            <p:ph type="title" idx="4294967295"/>
          </p:nvPr>
        </p:nvSpPr>
        <p:spPr>
          <a:xfrm>
            <a:off x="4572000" y="5791200"/>
            <a:ext cx="4572000" cy="838200"/>
          </a:xfrm>
          <a:solidFill>
            <a:srgbClr val="000000"/>
          </a:solidFill>
        </p:spPr>
        <p:txBody>
          <a:bodyPr/>
          <a:lstStyle/>
          <a:p>
            <a:pPr eaLnBrk="1" hangingPunct="1"/>
            <a:r>
              <a:rPr lang="zh-CN" altLang="en-US" sz="3600" dirty="0">
                <a:solidFill>
                  <a:schemeClr val="bg1"/>
                </a:solidFill>
                <a:latin typeface="Times New Roman" charset="0"/>
                <a:ea typeface="MS PGothic" charset="0"/>
                <a:cs typeface="MS PGothic" charset="0"/>
              </a:rPr>
              <a:t>逾越</a:t>
            </a:r>
            <a:r>
              <a:rPr lang="zh-CN" altLang="en-US" sz="3600" dirty="0">
                <a:solidFill>
                  <a:schemeClr val="bg1"/>
                </a:solidFill>
                <a:latin typeface="Times New Roman" charset="0"/>
                <a:ea typeface="华文细黑" charset="0"/>
                <a:cs typeface="华文细黑" charset="0"/>
              </a:rPr>
              <a:t>节</a:t>
            </a:r>
            <a:r>
              <a:rPr lang="zh-CN" altLang="en-US" sz="3600" dirty="0">
                <a:solidFill>
                  <a:schemeClr val="bg1"/>
                </a:solidFill>
                <a:latin typeface="Times New Roman" charset="0"/>
                <a:ea typeface="MS PGothic" charset="0"/>
                <a:cs typeface="MS PGothic" charset="0"/>
              </a:rPr>
              <a:t>的荫蔽</a:t>
            </a:r>
            <a:endParaRPr lang="zh-CN" altLang="en-US" sz="3600" dirty="0">
              <a:solidFill>
                <a:schemeClr val="bg1"/>
              </a:solidFill>
              <a:latin typeface="Arial" charset="0"/>
              <a:ea typeface="MS PGothic" charset="0"/>
              <a:cs typeface="MS PGothic" charset="0"/>
            </a:endParaRPr>
          </a:p>
        </p:txBody>
      </p:sp>
    </p:spTree>
    <p:extLst>
      <p:ext uri="{BB962C8B-B14F-4D97-AF65-F5344CB8AC3E}">
        <p14:creationId xmlns:p14="http://schemas.microsoft.com/office/powerpoint/2010/main" val="924357307"/>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3000"/>
                                  </p:stCondLst>
                                  <p:childTnLst>
                                    <p:set>
                                      <p:cBhvr>
                                        <p:cTn id="6" dur="1" fill="hold">
                                          <p:stCondLst>
                                            <p:cond delay="0"/>
                                          </p:stCondLst>
                                        </p:cTn>
                                        <p:tgtEl>
                                          <p:spTgt spid="257030"/>
                                        </p:tgtEl>
                                        <p:attrNameLst>
                                          <p:attrName>style.visibility</p:attrName>
                                        </p:attrNameLst>
                                      </p:cBhvr>
                                      <p:to>
                                        <p:strVal val="visible"/>
                                      </p:to>
                                    </p:set>
                                    <p:animEffect transition="in" filter="wipe(up)">
                                      <p:cBhvr>
                                        <p:cTn id="7" dur="500"/>
                                        <p:tgtEl>
                                          <p:spTgt spid="257030"/>
                                        </p:tgtEl>
                                      </p:cBhvr>
                                    </p:animEffect>
                                  </p:childTnLst>
                                </p:cTn>
                              </p:par>
                            </p:childTnLst>
                          </p:cTn>
                        </p:par>
                        <p:par>
                          <p:cTn id="8" fill="hold" nodeType="afterGroup">
                            <p:stCondLst>
                              <p:cond delay="3500"/>
                            </p:stCondLst>
                            <p:childTnLst>
                              <p:par>
                                <p:cTn id="9" presetID="22" presetClass="entr" presetSubtype="1" fill="hold" grpId="0" nodeType="afterEffect">
                                  <p:stCondLst>
                                    <p:cond delay="2000"/>
                                  </p:stCondLst>
                                  <p:childTnLst>
                                    <p:set>
                                      <p:cBhvr>
                                        <p:cTn id="10" dur="1" fill="hold">
                                          <p:stCondLst>
                                            <p:cond delay="0"/>
                                          </p:stCondLst>
                                        </p:cTn>
                                        <p:tgtEl>
                                          <p:spTgt spid="257031"/>
                                        </p:tgtEl>
                                        <p:attrNameLst>
                                          <p:attrName>style.visibility</p:attrName>
                                        </p:attrNameLst>
                                      </p:cBhvr>
                                      <p:to>
                                        <p:strVal val="visible"/>
                                      </p:to>
                                    </p:set>
                                    <p:animEffect transition="in" filter="wipe(up)">
                                      <p:cBhvr>
                                        <p:cTn id="11" dur="500"/>
                                        <p:tgtEl>
                                          <p:spTgt spid="257031"/>
                                        </p:tgtEl>
                                      </p:cBhvr>
                                    </p:animEffect>
                                  </p:childTnLst>
                                </p:cTn>
                              </p:par>
                            </p:childTnLst>
                          </p:cTn>
                        </p:par>
                        <p:par>
                          <p:cTn id="12" fill="hold" nodeType="afterGroup">
                            <p:stCondLst>
                              <p:cond delay="6000"/>
                            </p:stCondLst>
                            <p:childTnLst>
                              <p:par>
                                <p:cTn id="13" presetID="22" presetClass="entr" presetSubtype="1" fill="hold" grpId="0" nodeType="afterEffect">
                                  <p:stCondLst>
                                    <p:cond delay="2000"/>
                                  </p:stCondLst>
                                  <p:childTnLst>
                                    <p:set>
                                      <p:cBhvr>
                                        <p:cTn id="14" dur="1" fill="hold">
                                          <p:stCondLst>
                                            <p:cond delay="0"/>
                                          </p:stCondLst>
                                        </p:cTn>
                                        <p:tgtEl>
                                          <p:spTgt spid="257032"/>
                                        </p:tgtEl>
                                        <p:attrNameLst>
                                          <p:attrName>style.visibility</p:attrName>
                                        </p:attrNameLst>
                                      </p:cBhvr>
                                      <p:to>
                                        <p:strVal val="visible"/>
                                      </p:to>
                                    </p:set>
                                    <p:animEffect transition="in" filter="wipe(up)">
                                      <p:cBhvr>
                                        <p:cTn id="15" dur="500"/>
                                        <p:tgtEl>
                                          <p:spTgt spid="257032"/>
                                        </p:tgtEl>
                                      </p:cBhvr>
                                    </p:animEffect>
                                  </p:childTnLst>
                                </p:cTn>
                              </p:par>
                            </p:childTnLst>
                          </p:cTn>
                        </p:par>
                        <p:par>
                          <p:cTn id="16" fill="hold" nodeType="afterGroup">
                            <p:stCondLst>
                              <p:cond delay="8500"/>
                            </p:stCondLst>
                            <p:childTnLst>
                              <p:par>
                                <p:cTn id="17" presetID="9" presetClass="entr" presetSubtype="0" fill="hold" grpId="0" nodeType="afterEffect">
                                  <p:stCondLst>
                                    <p:cond delay="3000"/>
                                  </p:stCondLst>
                                  <p:childTnLst>
                                    <p:set>
                                      <p:cBhvr>
                                        <p:cTn id="18" dur="1" fill="hold">
                                          <p:stCondLst>
                                            <p:cond delay="0"/>
                                          </p:stCondLst>
                                        </p:cTn>
                                        <p:tgtEl>
                                          <p:spTgt spid="257034"/>
                                        </p:tgtEl>
                                        <p:attrNameLst>
                                          <p:attrName>style.visibility</p:attrName>
                                        </p:attrNameLst>
                                      </p:cBhvr>
                                      <p:to>
                                        <p:strVal val="visible"/>
                                      </p:to>
                                    </p:set>
                                    <p:animEffect transition="in" filter="dissolve">
                                      <p:cBhvr>
                                        <p:cTn id="19" dur="500"/>
                                        <p:tgtEl>
                                          <p:spTgt spid="257034"/>
                                        </p:tgtEl>
                                      </p:cBhvr>
                                    </p:animEffect>
                                  </p:childTnLst>
                                </p:cTn>
                              </p:par>
                            </p:childTnLst>
                          </p:cTn>
                        </p:par>
                        <p:par>
                          <p:cTn id="20" fill="hold" nodeType="afterGroup">
                            <p:stCondLst>
                              <p:cond delay="12000"/>
                            </p:stCondLst>
                            <p:childTnLst>
                              <p:par>
                                <p:cTn id="21" presetID="9" presetClass="entr" presetSubtype="0" fill="hold" grpId="0" nodeType="afterEffect">
                                  <p:stCondLst>
                                    <p:cond delay="2000"/>
                                  </p:stCondLst>
                                  <p:childTnLst>
                                    <p:set>
                                      <p:cBhvr>
                                        <p:cTn id="22" dur="1" fill="hold">
                                          <p:stCondLst>
                                            <p:cond delay="0"/>
                                          </p:stCondLst>
                                        </p:cTn>
                                        <p:tgtEl>
                                          <p:spTgt spid="257033"/>
                                        </p:tgtEl>
                                        <p:attrNameLst>
                                          <p:attrName>style.visibility</p:attrName>
                                        </p:attrNameLst>
                                      </p:cBhvr>
                                      <p:to>
                                        <p:strVal val="visible"/>
                                      </p:to>
                                    </p:set>
                                    <p:animEffect transition="in" filter="dissolve">
                                      <p:cBhvr>
                                        <p:cTn id="23" dur="500"/>
                                        <p:tgtEl>
                                          <p:spTgt spid="257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0" grpId="0" animBg="1"/>
      <p:bldP spid="257031" grpId="0" animBg="1"/>
      <p:bldP spid="257032" grpId="0" animBg="1"/>
      <p:bldP spid="257033" grpId="0" autoUpdateAnimBg="0"/>
      <p:bldP spid="25703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zh-CN" altLang="en-US" sz="2400">
              <a:solidFill>
                <a:srgbClr val="000000"/>
              </a:solidFill>
              <a:latin typeface="Tahoma" charset="0"/>
              <a:ea typeface="ＭＳ Ｐゴシック" charset="0"/>
            </a:endParaRPr>
          </a:p>
        </p:txBody>
      </p:sp>
      <p:sp>
        <p:nvSpPr>
          <p:cNvPr id="410626" name="Freeform 3"/>
          <p:cNvSpPr>
            <a:spLocks/>
          </p:cNvSpPr>
          <p:nvPr/>
        </p:nvSpPr>
        <p:spPr bwMode="auto">
          <a:xfrm>
            <a:off x="7800975" y="2032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410627" name="Line 4"/>
          <p:cNvSpPr>
            <a:spLocks noChangeShapeType="1"/>
          </p:cNvSpPr>
          <p:nvPr/>
        </p:nvSpPr>
        <p:spPr bwMode="auto">
          <a:xfrm>
            <a:off x="8077200" y="381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pic>
        <p:nvPicPr>
          <p:cNvPr id="410628" name="Picture 5" descr="OMSSO036"/>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4572000" y="0"/>
            <a:ext cx="4629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29" name="Freeform 6"/>
          <p:cNvSpPr>
            <a:spLocks/>
          </p:cNvSpPr>
          <p:nvPr/>
        </p:nvSpPr>
        <p:spPr bwMode="auto">
          <a:xfrm>
            <a:off x="7877175" y="2286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410630" name="Freeform 7"/>
          <p:cNvSpPr>
            <a:spLocks/>
          </p:cNvSpPr>
          <p:nvPr/>
        </p:nvSpPr>
        <p:spPr bwMode="auto">
          <a:xfrm>
            <a:off x="8686800" y="1016000"/>
            <a:ext cx="393700" cy="5334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410631" name="Freeform 8"/>
          <p:cNvSpPr>
            <a:spLocks/>
          </p:cNvSpPr>
          <p:nvPr/>
        </p:nvSpPr>
        <p:spPr bwMode="auto">
          <a:xfrm>
            <a:off x="7315200" y="1168400"/>
            <a:ext cx="304800" cy="3810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258057" name="Text Box 9"/>
          <p:cNvSpPr txBox="1">
            <a:spLocks noChangeArrowheads="1"/>
          </p:cNvSpPr>
          <p:nvPr/>
        </p:nvSpPr>
        <p:spPr bwMode="auto">
          <a:xfrm>
            <a:off x="381000" y="331788"/>
            <a:ext cx="4495800" cy="2409825"/>
          </a:xfrm>
          <a:prstGeom prst="rect">
            <a:avLst/>
          </a:prstGeom>
          <a:noFill/>
          <a:ln w="9525">
            <a:noFill/>
            <a:miter lim="800000"/>
            <a:headEnd/>
            <a:tailEnd/>
          </a:ln>
          <a:effectLst>
            <a:outerShdw blurRad="63500" dist="38099" dir="2700000" algn="ctr" rotWithShape="0">
              <a:schemeClr val="tx1">
                <a:alpha val="74997"/>
              </a:schemeClr>
            </a:outerShdw>
          </a:effectLst>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50000"/>
              </a:spcBef>
              <a:spcAft>
                <a:spcPct val="0"/>
              </a:spcAft>
              <a:defRPr/>
            </a:pPr>
            <a:r>
              <a:rPr lang="zh-CN" altLang="en-US" sz="3800" b="1" i="1" dirty="0">
                <a:solidFill>
                  <a:srgbClr val="FFFFFF"/>
                </a:solidFill>
              </a:rPr>
              <a:t>他因着信，就守逾越</a:t>
            </a:r>
            <a:r>
              <a:rPr lang="zh-CN" altLang="en-US" sz="3800" b="1" i="1" dirty="0">
                <a:solidFill>
                  <a:srgbClr val="FFFFFF"/>
                </a:solidFill>
                <a:ea typeface="华文细黑" charset="0"/>
                <a:cs typeface="华文细黑" charset="0"/>
              </a:rPr>
              <a:t>节</a:t>
            </a:r>
            <a:r>
              <a:rPr lang="zh-CN" altLang="en-US" sz="3800" b="1" i="1" dirty="0">
                <a:solidFill>
                  <a:srgbClr val="FFFFFF"/>
                </a:solidFill>
              </a:rPr>
              <a:t>，行洒血的礼，免得那</a:t>
            </a:r>
            <a:r>
              <a:rPr lang="zh-CN" altLang="en-US" sz="3800" b="1" i="1" dirty="0">
                <a:solidFill>
                  <a:srgbClr val="FFFFFF"/>
                </a:solidFill>
                <a:ea typeface="华文细黑" charset="0"/>
                <a:cs typeface="华文细黑" charset="0"/>
              </a:rPr>
              <a:t>灭长</a:t>
            </a:r>
            <a:r>
              <a:rPr lang="zh-CN" altLang="en-US" sz="3800" b="1" i="1" dirty="0">
                <a:solidFill>
                  <a:srgbClr val="FFFFFF"/>
                </a:solidFill>
              </a:rPr>
              <a:t>子</a:t>
            </a:r>
            <a:r>
              <a:rPr lang="zh-CN" altLang="en-US" sz="3800" b="1" i="1" dirty="0">
                <a:solidFill>
                  <a:srgbClr val="FFFFFF"/>
                </a:solidFill>
                <a:ea typeface="华文细黑" charset="0"/>
                <a:cs typeface="华文细黑" charset="0"/>
              </a:rPr>
              <a:t>临</a:t>
            </a:r>
            <a:r>
              <a:rPr lang="zh-CN" altLang="en-US" sz="3800" b="1" i="1" dirty="0">
                <a:solidFill>
                  <a:srgbClr val="FFFFFF"/>
                </a:solidFill>
              </a:rPr>
              <a:t>近以色列的人。</a:t>
            </a:r>
          </a:p>
        </p:txBody>
      </p:sp>
      <p:sp>
        <p:nvSpPr>
          <p:cNvPr id="258058" name="Text Box 10"/>
          <p:cNvSpPr txBox="1">
            <a:spLocks noChangeArrowheads="1"/>
          </p:cNvSpPr>
          <p:nvPr/>
        </p:nvSpPr>
        <p:spPr bwMode="auto">
          <a:xfrm>
            <a:off x="-457200" y="5943600"/>
            <a:ext cx="4648200" cy="579438"/>
          </a:xfrm>
          <a:prstGeom prst="rect">
            <a:avLst/>
          </a:prstGeom>
          <a:noFill/>
          <a:ln w="9525">
            <a:noFill/>
            <a:miter lim="800000"/>
            <a:headEnd/>
            <a:tailEnd/>
          </a:ln>
          <a:effectLst>
            <a:outerShdw blurRad="63500" dist="38099" dir="2700000" algn="ctr" rotWithShape="0">
              <a:schemeClr val="tx1">
                <a:alpha val="74997"/>
              </a:schemeClr>
            </a:outerShdw>
          </a:effectLst>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defTabSz="914400" fontAlgn="base">
              <a:spcBef>
                <a:spcPct val="50000"/>
              </a:spcBef>
              <a:spcAft>
                <a:spcPct val="0"/>
              </a:spcAft>
              <a:defRPr/>
            </a:pPr>
            <a:r>
              <a:rPr lang="zh-CN" altLang="en-US" sz="3200" b="1" dirty="0">
                <a:solidFill>
                  <a:srgbClr val="FFFFFF"/>
                </a:solidFill>
              </a:rPr>
              <a:t>希伯来</a:t>
            </a:r>
            <a:r>
              <a:rPr lang="en-US" altLang="ja-JP" sz="3200" b="1" dirty="0">
                <a:solidFill>
                  <a:srgbClr val="FFFFFF"/>
                </a:solidFill>
              </a:rPr>
              <a:t> 11:28 (</a:t>
            </a:r>
            <a:r>
              <a:rPr lang="zh-CN" altLang="en-US" sz="3200" b="1" dirty="0">
                <a:solidFill>
                  <a:srgbClr val="FFFFFF"/>
                </a:solidFill>
              </a:rPr>
              <a:t>合和</a:t>
            </a:r>
            <a:r>
              <a:rPr lang="en-US" altLang="ja-JP" sz="3200" b="1" dirty="0">
                <a:solidFill>
                  <a:srgbClr val="FFFFFF"/>
                </a:solidFill>
              </a:rPr>
              <a:t>)</a:t>
            </a:r>
            <a:endParaRPr lang="en-US" altLang="zh-CN" sz="3200" b="1" dirty="0">
              <a:solidFill>
                <a:srgbClr val="FFFFFF"/>
              </a:solidFill>
            </a:endParaRPr>
          </a:p>
        </p:txBody>
      </p:sp>
      <p:sp>
        <p:nvSpPr>
          <p:cNvPr id="410634" name="Rectangle 12"/>
          <p:cNvSpPr>
            <a:spLocks noGrp="1" noChangeArrowheads="1"/>
          </p:cNvSpPr>
          <p:nvPr>
            <p:ph type="title" idx="4294967295"/>
          </p:nvPr>
        </p:nvSpPr>
        <p:spPr>
          <a:xfrm>
            <a:off x="4572000" y="5791200"/>
            <a:ext cx="4572000" cy="762000"/>
          </a:xfrm>
          <a:solidFill>
            <a:srgbClr val="000000"/>
          </a:solidFill>
        </p:spPr>
        <p:txBody>
          <a:bodyPr/>
          <a:lstStyle/>
          <a:p>
            <a:pPr eaLnBrk="1" hangingPunct="1"/>
            <a:r>
              <a:rPr lang="zh-CN" altLang="en-US" sz="3600" dirty="0">
                <a:solidFill>
                  <a:schemeClr val="bg1"/>
                </a:solidFill>
                <a:latin typeface="Arial" charset="0"/>
                <a:ea typeface="MS PGothic" charset="0"/>
                <a:cs typeface="MS PGothic" charset="0"/>
              </a:rPr>
              <a:t>信心的体</a:t>
            </a:r>
            <a:r>
              <a:rPr lang="zh-CN" altLang="en-US" sz="3600" dirty="0">
                <a:solidFill>
                  <a:schemeClr val="bg1"/>
                </a:solidFill>
                <a:latin typeface="Arial" charset="0"/>
                <a:ea typeface="华文细黑" charset="0"/>
                <a:cs typeface="华文细黑" charset="0"/>
              </a:rPr>
              <a:t>现</a:t>
            </a:r>
            <a:endParaRPr lang="zh-CN" altLang="en-US" sz="3600" dirty="0">
              <a:solidFill>
                <a:schemeClr val="bg1"/>
              </a:solidFill>
              <a:latin typeface="Arial" charset="0"/>
              <a:ea typeface="MS PGothic" charset="0"/>
              <a:cs typeface="MS PGothic" charset="0"/>
            </a:endParaRPr>
          </a:p>
        </p:txBody>
      </p:sp>
    </p:spTree>
    <p:extLst>
      <p:ext uri="{BB962C8B-B14F-4D97-AF65-F5344CB8AC3E}">
        <p14:creationId xmlns:p14="http://schemas.microsoft.com/office/powerpoint/2010/main" val="936932365"/>
      </p:ext>
    </p:extLst>
  </p:cSld>
  <p:clrMapOvr>
    <a:masterClrMapping/>
  </p:clrMapOvr>
  <p:transition xmlns:p14="http://schemas.microsoft.com/office/powerpoint/2010/mai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zh-CN" altLang="en-US" sz="2400">
              <a:solidFill>
                <a:srgbClr val="000000"/>
              </a:solidFill>
              <a:latin typeface="Tahoma" charset="0"/>
              <a:ea typeface="ＭＳ Ｐゴシック" charset="0"/>
            </a:endParaRPr>
          </a:p>
        </p:txBody>
      </p:sp>
      <p:sp>
        <p:nvSpPr>
          <p:cNvPr id="412674" name="Freeform 3"/>
          <p:cNvSpPr>
            <a:spLocks/>
          </p:cNvSpPr>
          <p:nvPr/>
        </p:nvSpPr>
        <p:spPr bwMode="auto">
          <a:xfrm>
            <a:off x="7800975" y="2032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412675" name="Line 4"/>
          <p:cNvSpPr>
            <a:spLocks noChangeShapeType="1"/>
          </p:cNvSpPr>
          <p:nvPr/>
        </p:nvSpPr>
        <p:spPr bwMode="auto">
          <a:xfrm>
            <a:off x="8077200" y="381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pic>
        <p:nvPicPr>
          <p:cNvPr id="412676" name="Picture 5" descr="OMSSO036"/>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4572000" y="0"/>
            <a:ext cx="4629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77" name="Freeform 6"/>
          <p:cNvSpPr>
            <a:spLocks/>
          </p:cNvSpPr>
          <p:nvPr/>
        </p:nvSpPr>
        <p:spPr bwMode="auto">
          <a:xfrm>
            <a:off x="7877175" y="2286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412678" name="Freeform 7"/>
          <p:cNvSpPr>
            <a:spLocks/>
          </p:cNvSpPr>
          <p:nvPr/>
        </p:nvSpPr>
        <p:spPr bwMode="auto">
          <a:xfrm>
            <a:off x="8686800" y="1016000"/>
            <a:ext cx="393700" cy="5334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412679" name="Freeform 8"/>
          <p:cNvSpPr>
            <a:spLocks/>
          </p:cNvSpPr>
          <p:nvPr/>
        </p:nvSpPr>
        <p:spPr bwMode="auto">
          <a:xfrm>
            <a:off x="7315200" y="1168400"/>
            <a:ext cx="304800" cy="3810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259081" name="Text Box 9"/>
          <p:cNvSpPr txBox="1">
            <a:spLocks noChangeArrowheads="1"/>
          </p:cNvSpPr>
          <p:nvPr/>
        </p:nvSpPr>
        <p:spPr bwMode="auto">
          <a:xfrm>
            <a:off x="381000" y="331788"/>
            <a:ext cx="4114800" cy="3290887"/>
          </a:xfrm>
          <a:prstGeom prst="rect">
            <a:avLst/>
          </a:prstGeom>
          <a:noFill/>
          <a:ln w="9525">
            <a:noFill/>
            <a:miter lim="800000"/>
            <a:headEnd/>
            <a:tailEnd/>
          </a:ln>
          <a:effectLst>
            <a:outerShdw blurRad="63500" dist="38099" dir="2700000" algn="ctr" rotWithShape="0">
              <a:schemeClr val="tx1">
                <a:alpha val="74997"/>
              </a:schemeClr>
            </a:outerShdw>
          </a:effectLst>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50000"/>
              </a:spcBef>
              <a:spcAft>
                <a:spcPct val="0"/>
              </a:spcAft>
              <a:defRPr/>
            </a:pPr>
            <a:r>
              <a:rPr lang="zh-CN" altLang="en-US" sz="4200" b="1" i="1" dirty="0">
                <a:solidFill>
                  <a:srgbClr val="FFFFFF"/>
                </a:solidFill>
              </a:rPr>
              <a:t>次日，</a:t>
            </a:r>
            <a:r>
              <a:rPr lang="zh-CN" altLang="en-US" sz="4200" b="1" i="1" dirty="0">
                <a:solidFill>
                  <a:srgbClr val="FFFFFF"/>
                </a:solidFill>
                <a:ea typeface="华文细黑" charset="0"/>
                <a:cs typeface="华文细黑" charset="0"/>
              </a:rPr>
              <a:t>约</a:t>
            </a:r>
            <a:r>
              <a:rPr lang="zh-CN" altLang="en-US" sz="4200" b="1" i="1" dirty="0">
                <a:solidFill>
                  <a:srgbClr val="FFFFFF"/>
                </a:solidFill>
              </a:rPr>
              <a:t>翰看</a:t>
            </a:r>
            <a:r>
              <a:rPr lang="zh-CN" altLang="en-US" sz="4200" b="1" i="1" dirty="0">
                <a:solidFill>
                  <a:srgbClr val="FFFFFF"/>
                </a:solidFill>
                <a:ea typeface="华文细黑" charset="0"/>
                <a:cs typeface="华文细黑" charset="0"/>
              </a:rPr>
              <a:t>见</a:t>
            </a:r>
            <a:r>
              <a:rPr lang="zh-CN" altLang="en-US" sz="4200" b="1" i="1" dirty="0">
                <a:solidFill>
                  <a:srgbClr val="FFFFFF"/>
                </a:solidFill>
              </a:rPr>
              <a:t>耶</a:t>
            </a:r>
            <a:r>
              <a:rPr lang="zh-CN" altLang="en-US" sz="4200" b="1" i="1" dirty="0">
                <a:solidFill>
                  <a:srgbClr val="FFFFFF"/>
                </a:solidFill>
                <a:ea typeface="华文细黑" charset="0"/>
                <a:cs typeface="华文细黑" charset="0"/>
              </a:rPr>
              <a:t>稣</a:t>
            </a:r>
            <a:r>
              <a:rPr lang="zh-CN" altLang="en-US" sz="4200" b="1" i="1" dirty="0">
                <a:solidFill>
                  <a:srgbClr val="FFFFFF"/>
                </a:solidFill>
              </a:rPr>
              <a:t>来到他那里，就</a:t>
            </a:r>
            <a:r>
              <a:rPr lang="zh-CN" altLang="en-US" sz="4200" b="1" i="1" dirty="0">
                <a:solidFill>
                  <a:srgbClr val="FFFFFF"/>
                </a:solidFill>
                <a:ea typeface="华文细黑" charset="0"/>
                <a:cs typeface="华文细黑" charset="0"/>
              </a:rPr>
              <a:t>说</a:t>
            </a:r>
            <a:r>
              <a:rPr lang="zh-CN" altLang="en-US" sz="4200" b="1" i="1" dirty="0">
                <a:solidFill>
                  <a:srgbClr val="FFFFFF"/>
                </a:solidFill>
              </a:rPr>
              <a:t>：“看哪，神的羔羊，除去世人罪孽的</a:t>
            </a:r>
            <a:r>
              <a:rPr lang="en-US" altLang="ja-JP" sz="4200" b="1" i="1" dirty="0">
                <a:solidFill>
                  <a:srgbClr val="FFFFFF"/>
                </a:solidFill>
              </a:rPr>
              <a:t>!”</a:t>
            </a:r>
            <a:endParaRPr lang="en-US" altLang="zh-CN" sz="4200" b="1" i="1" dirty="0">
              <a:solidFill>
                <a:srgbClr val="FFFFFF"/>
              </a:solidFill>
            </a:endParaRPr>
          </a:p>
        </p:txBody>
      </p:sp>
      <p:sp>
        <p:nvSpPr>
          <p:cNvPr id="259082" name="Text Box 10"/>
          <p:cNvSpPr txBox="1">
            <a:spLocks noChangeArrowheads="1"/>
          </p:cNvSpPr>
          <p:nvPr/>
        </p:nvSpPr>
        <p:spPr bwMode="auto">
          <a:xfrm>
            <a:off x="-457200" y="5943600"/>
            <a:ext cx="4648200" cy="579438"/>
          </a:xfrm>
          <a:prstGeom prst="rect">
            <a:avLst/>
          </a:prstGeom>
          <a:noFill/>
          <a:ln w="9525">
            <a:noFill/>
            <a:miter lim="800000"/>
            <a:headEnd/>
            <a:tailEnd/>
          </a:ln>
          <a:effectLst>
            <a:outerShdw blurRad="63500" dist="38099" dir="2700000" algn="ctr" rotWithShape="0">
              <a:schemeClr val="tx1">
                <a:alpha val="74997"/>
              </a:schemeClr>
            </a:outerShdw>
          </a:effectLst>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defTabSz="914400" fontAlgn="base">
              <a:spcBef>
                <a:spcPct val="50000"/>
              </a:spcBef>
              <a:spcAft>
                <a:spcPct val="0"/>
              </a:spcAft>
              <a:defRPr/>
            </a:pPr>
            <a:r>
              <a:rPr lang="zh-CN" altLang="en-US" sz="3200" b="1" dirty="0">
                <a:solidFill>
                  <a:srgbClr val="FFFFFF"/>
                </a:solidFill>
                <a:ea typeface="华文细黑" charset="0"/>
                <a:cs typeface="华文细黑" charset="0"/>
              </a:rPr>
              <a:t>约</a:t>
            </a:r>
            <a:r>
              <a:rPr lang="zh-CN" altLang="en-US" sz="3200" b="1" dirty="0">
                <a:solidFill>
                  <a:srgbClr val="FFFFFF"/>
                </a:solidFill>
              </a:rPr>
              <a:t>翰福音</a:t>
            </a:r>
            <a:r>
              <a:rPr lang="en-US" altLang="ja-JP" sz="3200" b="1" dirty="0">
                <a:solidFill>
                  <a:srgbClr val="FFFFFF"/>
                </a:solidFill>
              </a:rPr>
              <a:t> 1:29 (</a:t>
            </a:r>
            <a:r>
              <a:rPr lang="zh-CN" altLang="en-US" sz="3200" b="1" dirty="0">
                <a:solidFill>
                  <a:srgbClr val="FFFFFF"/>
                </a:solidFill>
              </a:rPr>
              <a:t>合和</a:t>
            </a:r>
            <a:r>
              <a:rPr lang="en-US" altLang="ja-JP" sz="3200" b="1" dirty="0">
                <a:solidFill>
                  <a:srgbClr val="FFFFFF"/>
                </a:solidFill>
              </a:rPr>
              <a:t>)</a:t>
            </a:r>
            <a:endParaRPr lang="en-US" altLang="zh-CN" sz="3200" b="1" dirty="0">
              <a:solidFill>
                <a:srgbClr val="FFFFFF"/>
              </a:solidFill>
            </a:endParaRPr>
          </a:p>
        </p:txBody>
      </p:sp>
      <p:grpSp>
        <p:nvGrpSpPr>
          <p:cNvPr id="412682" name="Group 11"/>
          <p:cNvGrpSpPr>
            <a:grpSpLocks/>
          </p:cNvGrpSpPr>
          <p:nvPr/>
        </p:nvGrpSpPr>
        <p:grpSpPr bwMode="auto">
          <a:xfrm>
            <a:off x="6899275" y="381000"/>
            <a:ext cx="2244725" cy="3867150"/>
            <a:chOff x="3037" y="674"/>
            <a:chExt cx="1414" cy="2436"/>
          </a:xfrm>
        </p:grpSpPr>
        <p:sp>
          <p:nvSpPr>
            <p:cNvPr id="412684" name="Freeform 12"/>
            <p:cNvSpPr>
              <a:spLocks/>
            </p:cNvSpPr>
            <p:nvPr/>
          </p:nvSpPr>
          <p:spPr bwMode="auto">
            <a:xfrm>
              <a:off x="3607" y="674"/>
              <a:ext cx="274" cy="2436"/>
            </a:xfrm>
            <a:custGeom>
              <a:avLst/>
              <a:gdLst>
                <a:gd name="T0" fmla="*/ 0 w 274"/>
                <a:gd name="T1" fmla="*/ 0 h 2436"/>
                <a:gd name="T2" fmla="*/ 1 w 274"/>
                <a:gd name="T3" fmla="*/ 2436 h 2436"/>
                <a:gd name="T4" fmla="*/ 274 w 274"/>
                <a:gd name="T5" fmla="*/ 2436 h 2436"/>
                <a:gd name="T6" fmla="*/ 274 w 274"/>
                <a:gd name="T7" fmla="*/ 1 h 2436"/>
                <a:gd name="T8" fmla="*/ 1 w 274"/>
                <a:gd name="T9" fmla="*/ 1 h 2436"/>
                <a:gd name="T10" fmla="*/ 1 w 274"/>
                <a:gd name="T11" fmla="*/ 1 h 2436"/>
                <a:gd name="T12" fmla="*/ 0 w 274"/>
                <a:gd name="T13" fmla="*/ 0 h 2436"/>
                <a:gd name="T14" fmla="*/ 0 60000 65536"/>
                <a:gd name="T15" fmla="*/ 0 60000 65536"/>
                <a:gd name="T16" fmla="*/ 0 60000 65536"/>
                <a:gd name="T17" fmla="*/ 0 60000 65536"/>
                <a:gd name="T18" fmla="*/ 0 60000 65536"/>
                <a:gd name="T19" fmla="*/ 0 60000 65536"/>
                <a:gd name="T20" fmla="*/ 0 60000 65536"/>
                <a:gd name="T21" fmla="*/ 0 w 274"/>
                <a:gd name="T22" fmla="*/ 0 h 2436"/>
                <a:gd name="T23" fmla="*/ 274 w 274"/>
                <a:gd name="T24" fmla="*/ 2436 h 24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2436">
                  <a:moveTo>
                    <a:pt x="0" y="0"/>
                  </a:moveTo>
                  <a:lnTo>
                    <a:pt x="1" y="2436"/>
                  </a:lnTo>
                  <a:lnTo>
                    <a:pt x="274" y="2436"/>
                  </a:lnTo>
                  <a:lnTo>
                    <a:pt x="274" y="1"/>
                  </a:lnTo>
                  <a:lnTo>
                    <a:pt x="1" y="1"/>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412685" name="Freeform 13"/>
            <p:cNvSpPr>
              <a:spLocks/>
            </p:cNvSpPr>
            <p:nvPr/>
          </p:nvSpPr>
          <p:spPr bwMode="auto">
            <a:xfrm rot="-434653">
              <a:off x="3037" y="1101"/>
              <a:ext cx="1414" cy="251"/>
            </a:xfrm>
            <a:custGeom>
              <a:avLst/>
              <a:gdLst>
                <a:gd name="T0" fmla="*/ 0 w 1414"/>
                <a:gd name="T1" fmla="*/ 0 h 251"/>
                <a:gd name="T2" fmla="*/ 1 w 1414"/>
                <a:gd name="T3" fmla="*/ 251 h 251"/>
                <a:gd name="T4" fmla="*/ 1414 w 1414"/>
                <a:gd name="T5" fmla="*/ 251 h 251"/>
                <a:gd name="T6" fmla="*/ 1414 w 1414"/>
                <a:gd name="T7" fmla="*/ 2 h 251"/>
                <a:gd name="T8" fmla="*/ 1 w 1414"/>
                <a:gd name="T9" fmla="*/ 2 h 251"/>
                <a:gd name="T10" fmla="*/ 1 w 1414"/>
                <a:gd name="T11" fmla="*/ 2 h 251"/>
                <a:gd name="T12" fmla="*/ 0 w 1414"/>
                <a:gd name="T13" fmla="*/ 0 h 251"/>
                <a:gd name="T14" fmla="*/ 0 60000 65536"/>
                <a:gd name="T15" fmla="*/ 0 60000 65536"/>
                <a:gd name="T16" fmla="*/ 0 60000 65536"/>
                <a:gd name="T17" fmla="*/ 0 60000 65536"/>
                <a:gd name="T18" fmla="*/ 0 60000 65536"/>
                <a:gd name="T19" fmla="*/ 0 60000 65536"/>
                <a:gd name="T20" fmla="*/ 0 60000 65536"/>
                <a:gd name="T21" fmla="*/ 0 w 1414"/>
                <a:gd name="T22" fmla="*/ 0 h 251"/>
                <a:gd name="T23" fmla="*/ 1414 w 1414"/>
                <a:gd name="T24" fmla="*/ 251 h 2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4" h="251">
                  <a:moveTo>
                    <a:pt x="0" y="0"/>
                  </a:moveTo>
                  <a:lnTo>
                    <a:pt x="1" y="251"/>
                  </a:lnTo>
                  <a:lnTo>
                    <a:pt x="1414" y="251"/>
                  </a:lnTo>
                  <a:lnTo>
                    <a:pt x="1414" y="2"/>
                  </a:lnTo>
                  <a:lnTo>
                    <a:pt x="1" y="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412686" name="Freeform 14"/>
            <p:cNvSpPr>
              <a:spLocks/>
            </p:cNvSpPr>
            <p:nvPr/>
          </p:nvSpPr>
          <p:spPr bwMode="auto">
            <a:xfrm rot="-440840">
              <a:off x="3082" y="1211"/>
              <a:ext cx="508" cy="106"/>
            </a:xfrm>
            <a:custGeom>
              <a:avLst/>
              <a:gdLst>
                <a:gd name="T0" fmla="*/ 0 w 508"/>
                <a:gd name="T1" fmla="*/ 104 h 106"/>
                <a:gd name="T2" fmla="*/ 508 w 508"/>
                <a:gd name="T3" fmla="*/ 106 h 106"/>
                <a:gd name="T4" fmla="*/ 439 w 508"/>
                <a:gd name="T5" fmla="*/ 5 h 106"/>
                <a:gd name="T6" fmla="*/ 397 w 508"/>
                <a:gd name="T7" fmla="*/ 79 h 106"/>
                <a:gd name="T8" fmla="*/ 349 w 508"/>
                <a:gd name="T9" fmla="*/ 0 h 106"/>
                <a:gd name="T10" fmla="*/ 296 w 508"/>
                <a:gd name="T11" fmla="*/ 79 h 106"/>
                <a:gd name="T12" fmla="*/ 265 w 508"/>
                <a:gd name="T13" fmla="*/ 5 h 106"/>
                <a:gd name="T14" fmla="*/ 228 w 508"/>
                <a:gd name="T15" fmla="*/ 74 h 106"/>
                <a:gd name="T16" fmla="*/ 196 w 508"/>
                <a:gd name="T17" fmla="*/ 10 h 106"/>
                <a:gd name="T18" fmla="*/ 165 w 508"/>
                <a:gd name="T19" fmla="*/ 84 h 106"/>
                <a:gd name="T20" fmla="*/ 122 w 508"/>
                <a:gd name="T21" fmla="*/ 5 h 106"/>
                <a:gd name="T22" fmla="*/ 80 w 508"/>
                <a:gd name="T23" fmla="*/ 90 h 106"/>
                <a:gd name="T24" fmla="*/ 43 w 508"/>
                <a:gd name="T25" fmla="*/ 10 h 106"/>
                <a:gd name="T26" fmla="*/ 1 w 508"/>
                <a:gd name="T27" fmla="*/ 106 h 106"/>
                <a:gd name="T28" fmla="*/ 1 w 508"/>
                <a:gd name="T29" fmla="*/ 106 h 106"/>
                <a:gd name="T30" fmla="*/ 0 w 508"/>
                <a:gd name="T31" fmla="*/ 104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8"/>
                <a:gd name="T49" fmla="*/ 0 h 106"/>
                <a:gd name="T50" fmla="*/ 508 w 508"/>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8" h="106">
                  <a:moveTo>
                    <a:pt x="0" y="104"/>
                  </a:moveTo>
                  <a:lnTo>
                    <a:pt x="508" y="106"/>
                  </a:lnTo>
                  <a:lnTo>
                    <a:pt x="439" y="5"/>
                  </a:lnTo>
                  <a:lnTo>
                    <a:pt x="397" y="79"/>
                  </a:lnTo>
                  <a:lnTo>
                    <a:pt x="349" y="0"/>
                  </a:lnTo>
                  <a:lnTo>
                    <a:pt x="296" y="79"/>
                  </a:lnTo>
                  <a:lnTo>
                    <a:pt x="265" y="5"/>
                  </a:lnTo>
                  <a:lnTo>
                    <a:pt x="228" y="74"/>
                  </a:lnTo>
                  <a:lnTo>
                    <a:pt x="196" y="10"/>
                  </a:lnTo>
                  <a:lnTo>
                    <a:pt x="165" y="84"/>
                  </a:lnTo>
                  <a:lnTo>
                    <a:pt x="122" y="5"/>
                  </a:lnTo>
                  <a:lnTo>
                    <a:pt x="80" y="90"/>
                  </a:lnTo>
                  <a:lnTo>
                    <a:pt x="43" y="10"/>
                  </a:lnTo>
                  <a:lnTo>
                    <a:pt x="1" y="106"/>
                  </a:lnTo>
                  <a:lnTo>
                    <a:pt x="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412687" name="Freeform 15"/>
            <p:cNvSpPr>
              <a:spLocks/>
            </p:cNvSpPr>
            <p:nvPr/>
          </p:nvSpPr>
          <p:spPr bwMode="auto">
            <a:xfrm rot="-442485">
              <a:off x="3917" y="1211"/>
              <a:ext cx="507" cy="106"/>
            </a:xfrm>
            <a:custGeom>
              <a:avLst/>
              <a:gdLst>
                <a:gd name="T0" fmla="*/ 507 w 507"/>
                <a:gd name="T1" fmla="*/ 104 h 106"/>
                <a:gd name="T2" fmla="*/ 0 w 507"/>
                <a:gd name="T3" fmla="*/ 106 h 106"/>
                <a:gd name="T4" fmla="*/ 69 w 507"/>
                <a:gd name="T5" fmla="*/ 5 h 106"/>
                <a:gd name="T6" fmla="*/ 111 w 507"/>
                <a:gd name="T7" fmla="*/ 79 h 106"/>
                <a:gd name="T8" fmla="*/ 158 w 507"/>
                <a:gd name="T9" fmla="*/ 0 h 106"/>
                <a:gd name="T10" fmla="*/ 195 w 507"/>
                <a:gd name="T11" fmla="*/ 84 h 106"/>
                <a:gd name="T12" fmla="*/ 216 w 507"/>
                <a:gd name="T13" fmla="*/ 10 h 106"/>
                <a:gd name="T14" fmla="*/ 259 w 507"/>
                <a:gd name="T15" fmla="*/ 84 h 106"/>
                <a:gd name="T16" fmla="*/ 301 w 507"/>
                <a:gd name="T17" fmla="*/ 0 h 106"/>
                <a:gd name="T18" fmla="*/ 348 w 507"/>
                <a:gd name="T19" fmla="*/ 84 h 106"/>
                <a:gd name="T20" fmla="*/ 385 w 507"/>
                <a:gd name="T21" fmla="*/ 5 h 106"/>
                <a:gd name="T22" fmla="*/ 427 w 507"/>
                <a:gd name="T23" fmla="*/ 84 h 106"/>
                <a:gd name="T24" fmla="*/ 464 w 507"/>
                <a:gd name="T25" fmla="*/ 10 h 106"/>
                <a:gd name="T26" fmla="*/ 507 w 507"/>
                <a:gd name="T27" fmla="*/ 106 h 106"/>
                <a:gd name="T28" fmla="*/ 507 w 507"/>
                <a:gd name="T29" fmla="*/ 106 h 106"/>
                <a:gd name="T30" fmla="*/ 507 w 507"/>
                <a:gd name="T31" fmla="*/ 104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7"/>
                <a:gd name="T49" fmla="*/ 0 h 106"/>
                <a:gd name="T50" fmla="*/ 507 w 507"/>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7" h="106">
                  <a:moveTo>
                    <a:pt x="507" y="104"/>
                  </a:moveTo>
                  <a:lnTo>
                    <a:pt x="0" y="106"/>
                  </a:lnTo>
                  <a:lnTo>
                    <a:pt x="69" y="5"/>
                  </a:lnTo>
                  <a:lnTo>
                    <a:pt x="111" y="79"/>
                  </a:lnTo>
                  <a:lnTo>
                    <a:pt x="158" y="0"/>
                  </a:lnTo>
                  <a:lnTo>
                    <a:pt x="195" y="84"/>
                  </a:lnTo>
                  <a:lnTo>
                    <a:pt x="216" y="10"/>
                  </a:lnTo>
                  <a:lnTo>
                    <a:pt x="259" y="84"/>
                  </a:lnTo>
                  <a:lnTo>
                    <a:pt x="301" y="0"/>
                  </a:lnTo>
                  <a:lnTo>
                    <a:pt x="348" y="84"/>
                  </a:lnTo>
                  <a:lnTo>
                    <a:pt x="385" y="5"/>
                  </a:lnTo>
                  <a:lnTo>
                    <a:pt x="427" y="84"/>
                  </a:lnTo>
                  <a:lnTo>
                    <a:pt x="464" y="10"/>
                  </a:lnTo>
                  <a:lnTo>
                    <a:pt x="507" y="106"/>
                  </a:lnTo>
                  <a:lnTo>
                    <a:pt x="507"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412688" name="Freeform 16"/>
            <p:cNvSpPr>
              <a:spLocks/>
            </p:cNvSpPr>
            <p:nvPr/>
          </p:nvSpPr>
          <p:spPr bwMode="auto">
            <a:xfrm>
              <a:off x="3646" y="740"/>
              <a:ext cx="192" cy="2314"/>
            </a:xfrm>
            <a:custGeom>
              <a:avLst/>
              <a:gdLst>
                <a:gd name="T0" fmla="*/ 0 w 192"/>
                <a:gd name="T1" fmla="*/ 0 h 2314"/>
                <a:gd name="T2" fmla="*/ 2 w 192"/>
                <a:gd name="T3" fmla="*/ 2314 h 2314"/>
                <a:gd name="T4" fmla="*/ 192 w 192"/>
                <a:gd name="T5" fmla="*/ 2314 h 2314"/>
                <a:gd name="T6" fmla="*/ 33 w 192"/>
                <a:gd name="T7" fmla="*/ 2240 h 2314"/>
                <a:gd name="T8" fmla="*/ 155 w 192"/>
                <a:gd name="T9" fmla="*/ 2161 h 2314"/>
                <a:gd name="T10" fmla="*/ 23 w 192"/>
                <a:gd name="T11" fmla="*/ 2118 h 2314"/>
                <a:gd name="T12" fmla="*/ 155 w 192"/>
                <a:gd name="T13" fmla="*/ 2029 h 2314"/>
                <a:gd name="T14" fmla="*/ 28 w 192"/>
                <a:gd name="T15" fmla="*/ 1955 h 2314"/>
                <a:gd name="T16" fmla="*/ 155 w 192"/>
                <a:gd name="T17" fmla="*/ 1886 h 2314"/>
                <a:gd name="T18" fmla="*/ 39 w 192"/>
                <a:gd name="T19" fmla="*/ 1823 h 2314"/>
                <a:gd name="T20" fmla="*/ 155 w 192"/>
                <a:gd name="T21" fmla="*/ 1749 h 2314"/>
                <a:gd name="T22" fmla="*/ 39 w 192"/>
                <a:gd name="T23" fmla="*/ 1691 h 2314"/>
                <a:gd name="T24" fmla="*/ 155 w 192"/>
                <a:gd name="T25" fmla="*/ 1611 h 2314"/>
                <a:gd name="T26" fmla="*/ 28 w 192"/>
                <a:gd name="T27" fmla="*/ 1553 h 2314"/>
                <a:gd name="T28" fmla="*/ 150 w 192"/>
                <a:gd name="T29" fmla="*/ 1485 h 2314"/>
                <a:gd name="T30" fmla="*/ 33 w 192"/>
                <a:gd name="T31" fmla="*/ 1416 h 2314"/>
                <a:gd name="T32" fmla="*/ 144 w 192"/>
                <a:gd name="T33" fmla="*/ 1337 h 2314"/>
                <a:gd name="T34" fmla="*/ 33 w 192"/>
                <a:gd name="T35" fmla="*/ 1268 h 2314"/>
                <a:gd name="T36" fmla="*/ 171 w 192"/>
                <a:gd name="T37" fmla="*/ 1184 h 2314"/>
                <a:gd name="T38" fmla="*/ 33 w 192"/>
                <a:gd name="T39" fmla="*/ 1136 h 2314"/>
                <a:gd name="T40" fmla="*/ 171 w 192"/>
                <a:gd name="T41" fmla="*/ 1036 h 2314"/>
                <a:gd name="T42" fmla="*/ 39 w 192"/>
                <a:gd name="T43" fmla="*/ 973 h 2314"/>
                <a:gd name="T44" fmla="*/ 171 w 192"/>
                <a:gd name="T45" fmla="*/ 883 h 2314"/>
                <a:gd name="T46" fmla="*/ 33 w 192"/>
                <a:gd name="T47" fmla="*/ 846 h 2314"/>
                <a:gd name="T48" fmla="*/ 171 w 192"/>
                <a:gd name="T49" fmla="*/ 761 h 2314"/>
                <a:gd name="T50" fmla="*/ 39 w 192"/>
                <a:gd name="T51" fmla="*/ 703 h 2314"/>
                <a:gd name="T52" fmla="*/ 160 w 192"/>
                <a:gd name="T53" fmla="*/ 608 h 2314"/>
                <a:gd name="T54" fmla="*/ 28 w 192"/>
                <a:gd name="T55" fmla="*/ 550 h 2314"/>
                <a:gd name="T56" fmla="*/ 171 w 192"/>
                <a:gd name="T57" fmla="*/ 481 h 2314"/>
                <a:gd name="T58" fmla="*/ 39 w 192"/>
                <a:gd name="T59" fmla="*/ 413 h 2314"/>
                <a:gd name="T60" fmla="*/ 171 w 192"/>
                <a:gd name="T61" fmla="*/ 339 h 2314"/>
                <a:gd name="T62" fmla="*/ 44 w 192"/>
                <a:gd name="T63" fmla="*/ 254 h 2314"/>
                <a:gd name="T64" fmla="*/ 176 w 192"/>
                <a:gd name="T65" fmla="*/ 191 h 2314"/>
                <a:gd name="T66" fmla="*/ 49 w 192"/>
                <a:gd name="T67" fmla="*/ 107 h 2314"/>
                <a:gd name="T68" fmla="*/ 192 w 192"/>
                <a:gd name="T69" fmla="*/ 1 h 2314"/>
                <a:gd name="T70" fmla="*/ 2 w 192"/>
                <a:gd name="T71" fmla="*/ 1 h 2314"/>
                <a:gd name="T72" fmla="*/ 2 w 192"/>
                <a:gd name="T73" fmla="*/ 1 h 2314"/>
                <a:gd name="T74" fmla="*/ 0 w 192"/>
                <a:gd name="T75" fmla="*/ 0 h 23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2314"/>
                <a:gd name="T116" fmla="*/ 192 w 192"/>
                <a:gd name="T117" fmla="*/ 2314 h 23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2314">
                  <a:moveTo>
                    <a:pt x="0" y="0"/>
                  </a:moveTo>
                  <a:lnTo>
                    <a:pt x="2" y="2314"/>
                  </a:lnTo>
                  <a:lnTo>
                    <a:pt x="192" y="2314"/>
                  </a:lnTo>
                  <a:lnTo>
                    <a:pt x="33" y="2240"/>
                  </a:lnTo>
                  <a:lnTo>
                    <a:pt x="155" y="2161"/>
                  </a:lnTo>
                  <a:lnTo>
                    <a:pt x="23" y="2118"/>
                  </a:lnTo>
                  <a:lnTo>
                    <a:pt x="155" y="2029"/>
                  </a:lnTo>
                  <a:lnTo>
                    <a:pt x="28" y="1955"/>
                  </a:lnTo>
                  <a:lnTo>
                    <a:pt x="155" y="1886"/>
                  </a:lnTo>
                  <a:lnTo>
                    <a:pt x="39" y="1823"/>
                  </a:lnTo>
                  <a:lnTo>
                    <a:pt x="155" y="1749"/>
                  </a:lnTo>
                  <a:lnTo>
                    <a:pt x="39" y="1691"/>
                  </a:lnTo>
                  <a:lnTo>
                    <a:pt x="155" y="1611"/>
                  </a:lnTo>
                  <a:lnTo>
                    <a:pt x="28" y="1553"/>
                  </a:lnTo>
                  <a:lnTo>
                    <a:pt x="150" y="1485"/>
                  </a:lnTo>
                  <a:lnTo>
                    <a:pt x="33" y="1416"/>
                  </a:lnTo>
                  <a:lnTo>
                    <a:pt x="144" y="1337"/>
                  </a:lnTo>
                  <a:lnTo>
                    <a:pt x="33" y="1268"/>
                  </a:lnTo>
                  <a:lnTo>
                    <a:pt x="171" y="1184"/>
                  </a:lnTo>
                  <a:lnTo>
                    <a:pt x="33" y="1136"/>
                  </a:lnTo>
                  <a:lnTo>
                    <a:pt x="171" y="1036"/>
                  </a:lnTo>
                  <a:lnTo>
                    <a:pt x="39" y="973"/>
                  </a:lnTo>
                  <a:lnTo>
                    <a:pt x="171" y="883"/>
                  </a:lnTo>
                  <a:lnTo>
                    <a:pt x="33" y="846"/>
                  </a:lnTo>
                  <a:lnTo>
                    <a:pt x="171" y="761"/>
                  </a:lnTo>
                  <a:lnTo>
                    <a:pt x="39" y="703"/>
                  </a:lnTo>
                  <a:lnTo>
                    <a:pt x="160" y="608"/>
                  </a:lnTo>
                  <a:lnTo>
                    <a:pt x="28" y="550"/>
                  </a:lnTo>
                  <a:lnTo>
                    <a:pt x="171" y="481"/>
                  </a:lnTo>
                  <a:lnTo>
                    <a:pt x="39" y="413"/>
                  </a:lnTo>
                  <a:lnTo>
                    <a:pt x="171" y="339"/>
                  </a:lnTo>
                  <a:lnTo>
                    <a:pt x="44" y="254"/>
                  </a:lnTo>
                  <a:lnTo>
                    <a:pt x="176" y="191"/>
                  </a:lnTo>
                  <a:lnTo>
                    <a:pt x="49" y="107"/>
                  </a:lnTo>
                  <a:lnTo>
                    <a:pt x="192" y="1"/>
                  </a:lnTo>
                  <a:lnTo>
                    <a:pt x="2"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grpSp>
      <p:sp>
        <p:nvSpPr>
          <p:cNvPr id="412683" name="Rectangle 18"/>
          <p:cNvSpPr>
            <a:spLocks noGrp="1" noChangeArrowheads="1"/>
          </p:cNvSpPr>
          <p:nvPr>
            <p:ph type="title" idx="4294967295"/>
          </p:nvPr>
        </p:nvSpPr>
        <p:spPr>
          <a:xfrm>
            <a:off x="4572000" y="5943600"/>
            <a:ext cx="4572000" cy="685800"/>
          </a:xfrm>
          <a:solidFill>
            <a:srgbClr val="000000"/>
          </a:solidFill>
        </p:spPr>
        <p:txBody>
          <a:bodyPr/>
          <a:lstStyle/>
          <a:p>
            <a:pPr eaLnBrk="1" hangingPunct="1"/>
            <a:r>
              <a:rPr lang="zh-CN" altLang="en-US" sz="3600" b="1" i="1" dirty="0">
                <a:solidFill>
                  <a:schemeClr val="bg1"/>
                </a:solidFill>
                <a:latin typeface="Times New Roman" charset="0"/>
                <a:ea typeface="MS PGothic" charset="0"/>
                <a:cs typeface="MS PGothic" charset="0"/>
              </a:rPr>
              <a:t>神的羔羊</a:t>
            </a:r>
            <a:endParaRPr lang="zh-CN" altLang="en-US" sz="3600" dirty="0">
              <a:solidFill>
                <a:schemeClr val="bg1"/>
              </a:solidFill>
              <a:latin typeface="Arial" charset="0"/>
              <a:ea typeface="MS PGothic" charset="0"/>
              <a:cs typeface="MS PGothic" charset="0"/>
            </a:endParaRPr>
          </a:p>
        </p:txBody>
      </p:sp>
    </p:spTree>
    <p:extLst>
      <p:ext uri="{BB962C8B-B14F-4D97-AF65-F5344CB8AC3E}">
        <p14:creationId xmlns:p14="http://schemas.microsoft.com/office/powerpoint/2010/main" val="1093295156"/>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259082"/>
                                        </p:tgtEl>
                                        <p:attrNameLst>
                                          <p:attrName>style.visibility</p:attrName>
                                        </p:attrNameLst>
                                      </p:cBhvr>
                                      <p:to>
                                        <p:strVal val="visible"/>
                                      </p:to>
                                    </p:set>
                                    <p:animEffect transition="in" filter="dissolve">
                                      <p:cBhvr>
                                        <p:cTn id="7" dur="500"/>
                                        <p:tgtEl>
                                          <p:spTgt spid="259082"/>
                                        </p:tgtEl>
                                      </p:cBhvr>
                                    </p:animEffect>
                                  </p:childTnLst>
                                </p:cTn>
                              </p:par>
                            </p:childTnLst>
                          </p:cTn>
                        </p:par>
                        <p:par>
                          <p:cTn id="8" fill="hold" nodeType="afterGroup">
                            <p:stCondLst>
                              <p:cond delay="4500"/>
                            </p:stCondLst>
                            <p:childTnLst>
                              <p:par>
                                <p:cTn id="9" presetID="9" presetClass="entr" presetSubtype="0" fill="hold" grpId="0" nodeType="afterEffect">
                                  <p:stCondLst>
                                    <p:cond delay="2000"/>
                                  </p:stCondLst>
                                  <p:childTnLst>
                                    <p:set>
                                      <p:cBhvr>
                                        <p:cTn id="10" dur="1" fill="hold">
                                          <p:stCondLst>
                                            <p:cond delay="0"/>
                                          </p:stCondLst>
                                        </p:cTn>
                                        <p:tgtEl>
                                          <p:spTgt spid="259081"/>
                                        </p:tgtEl>
                                        <p:attrNameLst>
                                          <p:attrName>style.visibility</p:attrName>
                                        </p:attrNameLst>
                                      </p:cBhvr>
                                      <p:to>
                                        <p:strVal val="visible"/>
                                      </p:to>
                                    </p:set>
                                    <p:animEffect transition="in" filter="dissolve">
                                      <p:cBhvr>
                                        <p:cTn id="11" dur="500"/>
                                        <p:tgtEl>
                                          <p:spTgt spid="259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81" grpId="0" autoUpdateAnimBg="0"/>
      <p:bldP spid="25908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zh-CN" altLang="en-US" sz="2400">
              <a:solidFill>
                <a:srgbClr val="000000"/>
              </a:solidFill>
              <a:latin typeface="Tahoma" charset="0"/>
              <a:ea typeface="ＭＳ Ｐゴシック" charset="0"/>
            </a:endParaRPr>
          </a:p>
        </p:txBody>
      </p:sp>
      <p:sp>
        <p:nvSpPr>
          <p:cNvPr id="414722" name="Freeform 3"/>
          <p:cNvSpPr>
            <a:spLocks/>
          </p:cNvSpPr>
          <p:nvPr/>
        </p:nvSpPr>
        <p:spPr bwMode="auto">
          <a:xfrm>
            <a:off x="7800975" y="2032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414723" name="Line 4"/>
          <p:cNvSpPr>
            <a:spLocks noChangeShapeType="1"/>
          </p:cNvSpPr>
          <p:nvPr/>
        </p:nvSpPr>
        <p:spPr bwMode="auto">
          <a:xfrm>
            <a:off x="8077200" y="381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pic>
        <p:nvPicPr>
          <p:cNvPr id="414724" name="Picture 5" descr="OMSSO036"/>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4572000" y="0"/>
            <a:ext cx="4629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725" name="Freeform 6"/>
          <p:cNvSpPr>
            <a:spLocks/>
          </p:cNvSpPr>
          <p:nvPr/>
        </p:nvSpPr>
        <p:spPr bwMode="auto">
          <a:xfrm>
            <a:off x="7877175" y="2286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414726" name="Freeform 7"/>
          <p:cNvSpPr>
            <a:spLocks/>
          </p:cNvSpPr>
          <p:nvPr/>
        </p:nvSpPr>
        <p:spPr bwMode="auto">
          <a:xfrm>
            <a:off x="8686800" y="1016000"/>
            <a:ext cx="393700" cy="5334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414727" name="Freeform 8"/>
          <p:cNvSpPr>
            <a:spLocks/>
          </p:cNvSpPr>
          <p:nvPr/>
        </p:nvSpPr>
        <p:spPr bwMode="auto">
          <a:xfrm>
            <a:off x="7315200" y="1168400"/>
            <a:ext cx="304800" cy="3810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260105" name="Text Box 9"/>
          <p:cNvSpPr txBox="1">
            <a:spLocks noChangeArrowheads="1"/>
          </p:cNvSpPr>
          <p:nvPr/>
        </p:nvSpPr>
        <p:spPr bwMode="auto">
          <a:xfrm>
            <a:off x="381000" y="331788"/>
            <a:ext cx="4114800" cy="2011362"/>
          </a:xfrm>
          <a:prstGeom prst="rect">
            <a:avLst/>
          </a:prstGeom>
          <a:noFill/>
          <a:ln w="9525">
            <a:noFill/>
            <a:miter lim="800000"/>
            <a:headEnd/>
            <a:tailEnd/>
          </a:ln>
          <a:effectLst>
            <a:outerShdw blurRad="63500" dist="38099" dir="2700000" algn="ctr" rotWithShape="0">
              <a:schemeClr val="tx1">
                <a:alpha val="74997"/>
              </a:schemeClr>
            </a:outerShdw>
          </a:effectLst>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50000"/>
              </a:spcBef>
              <a:spcAft>
                <a:spcPct val="0"/>
              </a:spcAft>
              <a:defRPr/>
            </a:pPr>
            <a:r>
              <a:rPr lang="zh-CN" altLang="en-US" sz="4200" b="1" i="1" dirty="0">
                <a:solidFill>
                  <a:srgbClr val="FFFFFF"/>
                </a:solidFill>
              </a:rPr>
              <a:t>因</a:t>
            </a:r>
            <a:r>
              <a:rPr lang="zh-CN" altLang="en-US" sz="4200" b="1" i="1" dirty="0">
                <a:solidFill>
                  <a:srgbClr val="FFFFFF"/>
                </a:solidFill>
                <a:ea typeface="华文细黑" charset="0"/>
                <a:cs typeface="华文细黑" charset="0"/>
              </a:rPr>
              <a:t>为</a:t>
            </a:r>
            <a:r>
              <a:rPr lang="zh-CN" altLang="en-US" sz="4200" b="1" i="1" dirty="0">
                <a:solidFill>
                  <a:srgbClr val="FFFFFF"/>
                </a:solidFill>
              </a:rPr>
              <a:t>我</a:t>
            </a:r>
            <a:r>
              <a:rPr lang="zh-CN" altLang="en-US" sz="4200" b="1" i="1" dirty="0">
                <a:solidFill>
                  <a:srgbClr val="FFFFFF"/>
                </a:solidFill>
                <a:ea typeface="华文细黑" charset="0"/>
                <a:cs typeface="华文细黑" charset="0"/>
              </a:rPr>
              <a:t>们</a:t>
            </a:r>
            <a:r>
              <a:rPr lang="zh-CN" altLang="en-US" sz="4200" b="1" i="1" dirty="0">
                <a:solidFill>
                  <a:srgbClr val="FFFFFF"/>
                </a:solidFill>
              </a:rPr>
              <a:t>逾越</a:t>
            </a:r>
            <a:r>
              <a:rPr lang="zh-CN" altLang="en-US" sz="4200" b="1" i="1" dirty="0">
                <a:solidFill>
                  <a:srgbClr val="FFFFFF"/>
                </a:solidFill>
                <a:ea typeface="华文细黑" charset="0"/>
                <a:cs typeface="华文细黑" charset="0"/>
              </a:rPr>
              <a:t>节</a:t>
            </a:r>
            <a:r>
              <a:rPr lang="zh-CN" altLang="en-US" sz="4200" b="1" i="1" dirty="0">
                <a:solidFill>
                  <a:srgbClr val="FFFFFF"/>
                </a:solidFill>
              </a:rPr>
              <a:t>的羔羊基督，已</a:t>
            </a:r>
            <a:r>
              <a:rPr lang="zh-CN" altLang="en-US" sz="4200" b="1" i="1" dirty="0">
                <a:solidFill>
                  <a:srgbClr val="FFFFFF"/>
                </a:solidFill>
                <a:ea typeface="华文细黑" charset="0"/>
                <a:cs typeface="华文细黑" charset="0"/>
              </a:rPr>
              <a:t>经</a:t>
            </a:r>
            <a:r>
              <a:rPr lang="zh-CN" altLang="en-US" sz="4200" b="1" i="1" dirty="0">
                <a:solidFill>
                  <a:srgbClr val="FFFFFF"/>
                </a:solidFill>
              </a:rPr>
              <a:t>被</a:t>
            </a:r>
            <a:r>
              <a:rPr lang="zh-CN" altLang="en-US" sz="4200" b="1" i="1" dirty="0">
                <a:solidFill>
                  <a:srgbClr val="FFFFFF"/>
                </a:solidFill>
                <a:ea typeface="华文细黑" charset="0"/>
                <a:cs typeface="华文细黑" charset="0"/>
              </a:rPr>
              <a:t>杀</a:t>
            </a:r>
            <a:r>
              <a:rPr lang="zh-CN" altLang="en-US" sz="4200" b="1" i="1" dirty="0">
                <a:solidFill>
                  <a:srgbClr val="FFFFFF"/>
                </a:solidFill>
              </a:rPr>
              <a:t>献祭了。</a:t>
            </a:r>
          </a:p>
        </p:txBody>
      </p:sp>
      <p:sp>
        <p:nvSpPr>
          <p:cNvPr id="260106" name="Text Box 10"/>
          <p:cNvSpPr txBox="1">
            <a:spLocks noChangeArrowheads="1"/>
          </p:cNvSpPr>
          <p:nvPr/>
        </p:nvSpPr>
        <p:spPr bwMode="auto">
          <a:xfrm>
            <a:off x="-76200" y="5943600"/>
            <a:ext cx="4648200" cy="579438"/>
          </a:xfrm>
          <a:prstGeom prst="rect">
            <a:avLst/>
          </a:prstGeom>
          <a:noFill/>
          <a:ln w="9525">
            <a:noFill/>
            <a:miter lim="800000"/>
            <a:headEnd/>
            <a:tailEnd/>
          </a:ln>
          <a:effectLst>
            <a:outerShdw blurRad="63500" dist="38099" dir="2700000" algn="ctr" rotWithShape="0">
              <a:schemeClr val="tx1">
                <a:alpha val="74997"/>
              </a:schemeClr>
            </a:outerShdw>
          </a:effectLst>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defTabSz="914400" fontAlgn="base">
              <a:spcBef>
                <a:spcPct val="50000"/>
              </a:spcBef>
              <a:spcAft>
                <a:spcPct val="0"/>
              </a:spcAft>
              <a:defRPr/>
            </a:pPr>
            <a:r>
              <a:rPr lang="zh-CN" altLang="en-US" sz="3200" b="1" dirty="0">
                <a:solidFill>
                  <a:srgbClr val="FFFFFF"/>
                </a:solidFill>
              </a:rPr>
              <a:t>哥林多前</a:t>
            </a:r>
            <a:r>
              <a:rPr lang="zh-CN" altLang="en-US" sz="3200" b="1" dirty="0">
                <a:solidFill>
                  <a:srgbClr val="FFFFFF"/>
                </a:solidFill>
                <a:ea typeface="华文细黑" charset="0"/>
                <a:cs typeface="华文细黑" charset="0"/>
              </a:rPr>
              <a:t>书</a:t>
            </a:r>
            <a:r>
              <a:rPr lang="en-US" altLang="ja-JP" sz="3200" b="1" dirty="0">
                <a:solidFill>
                  <a:srgbClr val="FFFFFF"/>
                </a:solidFill>
              </a:rPr>
              <a:t>5:7 (</a:t>
            </a:r>
            <a:r>
              <a:rPr lang="zh-CN" altLang="en-US" sz="3200" b="1" dirty="0">
                <a:solidFill>
                  <a:srgbClr val="FFFFFF"/>
                </a:solidFill>
              </a:rPr>
              <a:t>合和</a:t>
            </a:r>
            <a:r>
              <a:rPr lang="en-US" altLang="ja-JP" sz="3200" b="1" dirty="0">
                <a:solidFill>
                  <a:srgbClr val="FFFFFF"/>
                </a:solidFill>
              </a:rPr>
              <a:t>)</a:t>
            </a:r>
            <a:endParaRPr lang="en-US" altLang="zh-CN" sz="3200" b="1" dirty="0">
              <a:solidFill>
                <a:srgbClr val="FFFFFF"/>
              </a:solidFill>
            </a:endParaRPr>
          </a:p>
        </p:txBody>
      </p:sp>
      <p:grpSp>
        <p:nvGrpSpPr>
          <p:cNvPr id="414730" name="Group 11"/>
          <p:cNvGrpSpPr>
            <a:grpSpLocks/>
          </p:cNvGrpSpPr>
          <p:nvPr/>
        </p:nvGrpSpPr>
        <p:grpSpPr bwMode="auto">
          <a:xfrm>
            <a:off x="6899275" y="381000"/>
            <a:ext cx="2244725" cy="3867150"/>
            <a:chOff x="3037" y="674"/>
            <a:chExt cx="1414" cy="2436"/>
          </a:xfrm>
        </p:grpSpPr>
        <p:sp>
          <p:nvSpPr>
            <p:cNvPr id="414732" name="Freeform 12"/>
            <p:cNvSpPr>
              <a:spLocks/>
            </p:cNvSpPr>
            <p:nvPr/>
          </p:nvSpPr>
          <p:spPr bwMode="auto">
            <a:xfrm>
              <a:off x="3607" y="674"/>
              <a:ext cx="274" cy="2436"/>
            </a:xfrm>
            <a:custGeom>
              <a:avLst/>
              <a:gdLst>
                <a:gd name="T0" fmla="*/ 0 w 274"/>
                <a:gd name="T1" fmla="*/ 0 h 2436"/>
                <a:gd name="T2" fmla="*/ 1 w 274"/>
                <a:gd name="T3" fmla="*/ 2436 h 2436"/>
                <a:gd name="T4" fmla="*/ 274 w 274"/>
                <a:gd name="T5" fmla="*/ 2436 h 2436"/>
                <a:gd name="T6" fmla="*/ 274 w 274"/>
                <a:gd name="T7" fmla="*/ 1 h 2436"/>
                <a:gd name="T8" fmla="*/ 1 w 274"/>
                <a:gd name="T9" fmla="*/ 1 h 2436"/>
                <a:gd name="T10" fmla="*/ 1 w 274"/>
                <a:gd name="T11" fmla="*/ 1 h 2436"/>
                <a:gd name="T12" fmla="*/ 0 w 274"/>
                <a:gd name="T13" fmla="*/ 0 h 2436"/>
                <a:gd name="T14" fmla="*/ 0 60000 65536"/>
                <a:gd name="T15" fmla="*/ 0 60000 65536"/>
                <a:gd name="T16" fmla="*/ 0 60000 65536"/>
                <a:gd name="T17" fmla="*/ 0 60000 65536"/>
                <a:gd name="T18" fmla="*/ 0 60000 65536"/>
                <a:gd name="T19" fmla="*/ 0 60000 65536"/>
                <a:gd name="T20" fmla="*/ 0 60000 65536"/>
                <a:gd name="T21" fmla="*/ 0 w 274"/>
                <a:gd name="T22" fmla="*/ 0 h 2436"/>
                <a:gd name="T23" fmla="*/ 274 w 274"/>
                <a:gd name="T24" fmla="*/ 2436 h 24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2436">
                  <a:moveTo>
                    <a:pt x="0" y="0"/>
                  </a:moveTo>
                  <a:lnTo>
                    <a:pt x="1" y="2436"/>
                  </a:lnTo>
                  <a:lnTo>
                    <a:pt x="274" y="2436"/>
                  </a:lnTo>
                  <a:lnTo>
                    <a:pt x="274" y="1"/>
                  </a:lnTo>
                  <a:lnTo>
                    <a:pt x="1" y="1"/>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414733" name="Freeform 13"/>
            <p:cNvSpPr>
              <a:spLocks/>
            </p:cNvSpPr>
            <p:nvPr/>
          </p:nvSpPr>
          <p:spPr bwMode="auto">
            <a:xfrm rot="-434653">
              <a:off x="3037" y="1101"/>
              <a:ext cx="1414" cy="251"/>
            </a:xfrm>
            <a:custGeom>
              <a:avLst/>
              <a:gdLst>
                <a:gd name="T0" fmla="*/ 0 w 1414"/>
                <a:gd name="T1" fmla="*/ 0 h 251"/>
                <a:gd name="T2" fmla="*/ 1 w 1414"/>
                <a:gd name="T3" fmla="*/ 251 h 251"/>
                <a:gd name="T4" fmla="*/ 1414 w 1414"/>
                <a:gd name="T5" fmla="*/ 251 h 251"/>
                <a:gd name="T6" fmla="*/ 1414 w 1414"/>
                <a:gd name="T7" fmla="*/ 2 h 251"/>
                <a:gd name="T8" fmla="*/ 1 w 1414"/>
                <a:gd name="T9" fmla="*/ 2 h 251"/>
                <a:gd name="T10" fmla="*/ 1 w 1414"/>
                <a:gd name="T11" fmla="*/ 2 h 251"/>
                <a:gd name="T12" fmla="*/ 0 w 1414"/>
                <a:gd name="T13" fmla="*/ 0 h 251"/>
                <a:gd name="T14" fmla="*/ 0 60000 65536"/>
                <a:gd name="T15" fmla="*/ 0 60000 65536"/>
                <a:gd name="T16" fmla="*/ 0 60000 65536"/>
                <a:gd name="T17" fmla="*/ 0 60000 65536"/>
                <a:gd name="T18" fmla="*/ 0 60000 65536"/>
                <a:gd name="T19" fmla="*/ 0 60000 65536"/>
                <a:gd name="T20" fmla="*/ 0 60000 65536"/>
                <a:gd name="T21" fmla="*/ 0 w 1414"/>
                <a:gd name="T22" fmla="*/ 0 h 251"/>
                <a:gd name="T23" fmla="*/ 1414 w 1414"/>
                <a:gd name="T24" fmla="*/ 251 h 2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4" h="251">
                  <a:moveTo>
                    <a:pt x="0" y="0"/>
                  </a:moveTo>
                  <a:lnTo>
                    <a:pt x="1" y="251"/>
                  </a:lnTo>
                  <a:lnTo>
                    <a:pt x="1414" y="251"/>
                  </a:lnTo>
                  <a:lnTo>
                    <a:pt x="1414" y="2"/>
                  </a:lnTo>
                  <a:lnTo>
                    <a:pt x="1" y="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414734" name="Freeform 14"/>
            <p:cNvSpPr>
              <a:spLocks/>
            </p:cNvSpPr>
            <p:nvPr/>
          </p:nvSpPr>
          <p:spPr bwMode="auto">
            <a:xfrm rot="-440840">
              <a:off x="3082" y="1211"/>
              <a:ext cx="508" cy="106"/>
            </a:xfrm>
            <a:custGeom>
              <a:avLst/>
              <a:gdLst>
                <a:gd name="T0" fmla="*/ 0 w 508"/>
                <a:gd name="T1" fmla="*/ 104 h 106"/>
                <a:gd name="T2" fmla="*/ 508 w 508"/>
                <a:gd name="T3" fmla="*/ 106 h 106"/>
                <a:gd name="T4" fmla="*/ 439 w 508"/>
                <a:gd name="T5" fmla="*/ 5 h 106"/>
                <a:gd name="T6" fmla="*/ 397 w 508"/>
                <a:gd name="T7" fmla="*/ 79 h 106"/>
                <a:gd name="T8" fmla="*/ 349 w 508"/>
                <a:gd name="T9" fmla="*/ 0 h 106"/>
                <a:gd name="T10" fmla="*/ 296 w 508"/>
                <a:gd name="T11" fmla="*/ 79 h 106"/>
                <a:gd name="T12" fmla="*/ 265 w 508"/>
                <a:gd name="T13" fmla="*/ 5 h 106"/>
                <a:gd name="T14" fmla="*/ 228 w 508"/>
                <a:gd name="T15" fmla="*/ 74 h 106"/>
                <a:gd name="T16" fmla="*/ 196 w 508"/>
                <a:gd name="T17" fmla="*/ 10 h 106"/>
                <a:gd name="T18" fmla="*/ 165 w 508"/>
                <a:gd name="T19" fmla="*/ 84 h 106"/>
                <a:gd name="T20" fmla="*/ 122 w 508"/>
                <a:gd name="T21" fmla="*/ 5 h 106"/>
                <a:gd name="T22" fmla="*/ 80 w 508"/>
                <a:gd name="T23" fmla="*/ 90 h 106"/>
                <a:gd name="T24" fmla="*/ 43 w 508"/>
                <a:gd name="T25" fmla="*/ 10 h 106"/>
                <a:gd name="T26" fmla="*/ 1 w 508"/>
                <a:gd name="T27" fmla="*/ 106 h 106"/>
                <a:gd name="T28" fmla="*/ 1 w 508"/>
                <a:gd name="T29" fmla="*/ 106 h 106"/>
                <a:gd name="T30" fmla="*/ 0 w 508"/>
                <a:gd name="T31" fmla="*/ 104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8"/>
                <a:gd name="T49" fmla="*/ 0 h 106"/>
                <a:gd name="T50" fmla="*/ 508 w 508"/>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8" h="106">
                  <a:moveTo>
                    <a:pt x="0" y="104"/>
                  </a:moveTo>
                  <a:lnTo>
                    <a:pt x="508" y="106"/>
                  </a:lnTo>
                  <a:lnTo>
                    <a:pt x="439" y="5"/>
                  </a:lnTo>
                  <a:lnTo>
                    <a:pt x="397" y="79"/>
                  </a:lnTo>
                  <a:lnTo>
                    <a:pt x="349" y="0"/>
                  </a:lnTo>
                  <a:lnTo>
                    <a:pt x="296" y="79"/>
                  </a:lnTo>
                  <a:lnTo>
                    <a:pt x="265" y="5"/>
                  </a:lnTo>
                  <a:lnTo>
                    <a:pt x="228" y="74"/>
                  </a:lnTo>
                  <a:lnTo>
                    <a:pt x="196" y="10"/>
                  </a:lnTo>
                  <a:lnTo>
                    <a:pt x="165" y="84"/>
                  </a:lnTo>
                  <a:lnTo>
                    <a:pt x="122" y="5"/>
                  </a:lnTo>
                  <a:lnTo>
                    <a:pt x="80" y="90"/>
                  </a:lnTo>
                  <a:lnTo>
                    <a:pt x="43" y="10"/>
                  </a:lnTo>
                  <a:lnTo>
                    <a:pt x="1" y="106"/>
                  </a:lnTo>
                  <a:lnTo>
                    <a:pt x="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414735" name="Freeform 15"/>
            <p:cNvSpPr>
              <a:spLocks/>
            </p:cNvSpPr>
            <p:nvPr/>
          </p:nvSpPr>
          <p:spPr bwMode="auto">
            <a:xfrm rot="-442485">
              <a:off x="3917" y="1211"/>
              <a:ext cx="507" cy="106"/>
            </a:xfrm>
            <a:custGeom>
              <a:avLst/>
              <a:gdLst>
                <a:gd name="T0" fmla="*/ 507 w 507"/>
                <a:gd name="T1" fmla="*/ 104 h 106"/>
                <a:gd name="T2" fmla="*/ 0 w 507"/>
                <a:gd name="T3" fmla="*/ 106 h 106"/>
                <a:gd name="T4" fmla="*/ 69 w 507"/>
                <a:gd name="T5" fmla="*/ 5 h 106"/>
                <a:gd name="T6" fmla="*/ 111 w 507"/>
                <a:gd name="T7" fmla="*/ 79 h 106"/>
                <a:gd name="T8" fmla="*/ 158 w 507"/>
                <a:gd name="T9" fmla="*/ 0 h 106"/>
                <a:gd name="T10" fmla="*/ 195 w 507"/>
                <a:gd name="T11" fmla="*/ 84 h 106"/>
                <a:gd name="T12" fmla="*/ 216 w 507"/>
                <a:gd name="T13" fmla="*/ 10 h 106"/>
                <a:gd name="T14" fmla="*/ 259 w 507"/>
                <a:gd name="T15" fmla="*/ 84 h 106"/>
                <a:gd name="T16" fmla="*/ 301 w 507"/>
                <a:gd name="T17" fmla="*/ 0 h 106"/>
                <a:gd name="T18" fmla="*/ 348 w 507"/>
                <a:gd name="T19" fmla="*/ 84 h 106"/>
                <a:gd name="T20" fmla="*/ 385 w 507"/>
                <a:gd name="T21" fmla="*/ 5 h 106"/>
                <a:gd name="T22" fmla="*/ 427 w 507"/>
                <a:gd name="T23" fmla="*/ 84 h 106"/>
                <a:gd name="T24" fmla="*/ 464 w 507"/>
                <a:gd name="T25" fmla="*/ 10 h 106"/>
                <a:gd name="T26" fmla="*/ 507 w 507"/>
                <a:gd name="T27" fmla="*/ 106 h 106"/>
                <a:gd name="T28" fmla="*/ 507 w 507"/>
                <a:gd name="T29" fmla="*/ 106 h 106"/>
                <a:gd name="T30" fmla="*/ 507 w 507"/>
                <a:gd name="T31" fmla="*/ 104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7"/>
                <a:gd name="T49" fmla="*/ 0 h 106"/>
                <a:gd name="T50" fmla="*/ 507 w 507"/>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7" h="106">
                  <a:moveTo>
                    <a:pt x="507" y="104"/>
                  </a:moveTo>
                  <a:lnTo>
                    <a:pt x="0" y="106"/>
                  </a:lnTo>
                  <a:lnTo>
                    <a:pt x="69" y="5"/>
                  </a:lnTo>
                  <a:lnTo>
                    <a:pt x="111" y="79"/>
                  </a:lnTo>
                  <a:lnTo>
                    <a:pt x="158" y="0"/>
                  </a:lnTo>
                  <a:lnTo>
                    <a:pt x="195" y="84"/>
                  </a:lnTo>
                  <a:lnTo>
                    <a:pt x="216" y="10"/>
                  </a:lnTo>
                  <a:lnTo>
                    <a:pt x="259" y="84"/>
                  </a:lnTo>
                  <a:lnTo>
                    <a:pt x="301" y="0"/>
                  </a:lnTo>
                  <a:lnTo>
                    <a:pt x="348" y="84"/>
                  </a:lnTo>
                  <a:lnTo>
                    <a:pt x="385" y="5"/>
                  </a:lnTo>
                  <a:lnTo>
                    <a:pt x="427" y="84"/>
                  </a:lnTo>
                  <a:lnTo>
                    <a:pt x="464" y="10"/>
                  </a:lnTo>
                  <a:lnTo>
                    <a:pt x="507" y="106"/>
                  </a:lnTo>
                  <a:lnTo>
                    <a:pt x="507"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sp>
          <p:nvSpPr>
            <p:cNvPr id="414736" name="Freeform 16"/>
            <p:cNvSpPr>
              <a:spLocks/>
            </p:cNvSpPr>
            <p:nvPr/>
          </p:nvSpPr>
          <p:spPr bwMode="auto">
            <a:xfrm>
              <a:off x="3646" y="740"/>
              <a:ext cx="192" cy="2314"/>
            </a:xfrm>
            <a:custGeom>
              <a:avLst/>
              <a:gdLst>
                <a:gd name="T0" fmla="*/ 0 w 192"/>
                <a:gd name="T1" fmla="*/ 0 h 2314"/>
                <a:gd name="T2" fmla="*/ 2 w 192"/>
                <a:gd name="T3" fmla="*/ 2314 h 2314"/>
                <a:gd name="T4" fmla="*/ 192 w 192"/>
                <a:gd name="T5" fmla="*/ 2314 h 2314"/>
                <a:gd name="T6" fmla="*/ 33 w 192"/>
                <a:gd name="T7" fmla="*/ 2240 h 2314"/>
                <a:gd name="T8" fmla="*/ 155 w 192"/>
                <a:gd name="T9" fmla="*/ 2161 h 2314"/>
                <a:gd name="T10" fmla="*/ 23 w 192"/>
                <a:gd name="T11" fmla="*/ 2118 h 2314"/>
                <a:gd name="T12" fmla="*/ 155 w 192"/>
                <a:gd name="T13" fmla="*/ 2029 h 2314"/>
                <a:gd name="T14" fmla="*/ 28 w 192"/>
                <a:gd name="T15" fmla="*/ 1955 h 2314"/>
                <a:gd name="T16" fmla="*/ 155 w 192"/>
                <a:gd name="T17" fmla="*/ 1886 h 2314"/>
                <a:gd name="T18" fmla="*/ 39 w 192"/>
                <a:gd name="T19" fmla="*/ 1823 h 2314"/>
                <a:gd name="T20" fmla="*/ 155 w 192"/>
                <a:gd name="T21" fmla="*/ 1749 h 2314"/>
                <a:gd name="T22" fmla="*/ 39 w 192"/>
                <a:gd name="T23" fmla="*/ 1691 h 2314"/>
                <a:gd name="T24" fmla="*/ 155 w 192"/>
                <a:gd name="T25" fmla="*/ 1611 h 2314"/>
                <a:gd name="T26" fmla="*/ 28 w 192"/>
                <a:gd name="T27" fmla="*/ 1553 h 2314"/>
                <a:gd name="T28" fmla="*/ 150 w 192"/>
                <a:gd name="T29" fmla="*/ 1485 h 2314"/>
                <a:gd name="T30" fmla="*/ 33 w 192"/>
                <a:gd name="T31" fmla="*/ 1416 h 2314"/>
                <a:gd name="T32" fmla="*/ 144 w 192"/>
                <a:gd name="T33" fmla="*/ 1337 h 2314"/>
                <a:gd name="T34" fmla="*/ 33 w 192"/>
                <a:gd name="T35" fmla="*/ 1268 h 2314"/>
                <a:gd name="T36" fmla="*/ 171 w 192"/>
                <a:gd name="T37" fmla="*/ 1184 h 2314"/>
                <a:gd name="T38" fmla="*/ 33 w 192"/>
                <a:gd name="T39" fmla="*/ 1136 h 2314"/>
                <a:gd name="T40" fmla="*/ 171 w 192"/>
                <a:gd name="T41" fmla="*/ 1036 h 2314"/>
                <a:gd name="T42" fmla="*/ 39 w 192"/>
                <a:gd name="T43" fmla="*/ 973 h 2314"/>
                <a:gd name="T44" fmla="*/ 171 w 192"/>
                <a:gd name="T45" fmla="*/ 883 h 2314"/>
                <a:gd name="T46" fmla="*/ 33 w 192"/>
                <a:gd name="T47" fmla="*/ 846 h 2314"/>
                <a:gd name="T48" fmla="*/ 171 w 192"/>
                <a:gd name="T49" fmla="*/ 761 h 2314"/>
                <a:gd name="T50" fmla="*/ 39 w 192"/>
                <a:gd name="T51" fmla="*/ 703 h 2314"/>
                <a:gd name="T52" fmla="*/ 160 w 192"/>
                <a:gd name="T53" fmla="*/ 608 h 2314"/>
                <a:gd name="T54" fmla="*/ 28 w 192"/>
                <a:gd name="T55" fmla="*/ 550 h 2314"/>
                <a:gd name="T56" fmla="*/ 171 w 192"/>
                <a:gd name="T57" fmla="*/ 481 h 2314"/>
                <a:gd name="T58" fmla="*/ 39 w 192"/>
                <a:gd name="T59" fmla="*/ 413 h 2314"/>
                <a:gd name="T60" fmla="*/ 171 w 192"/>
                <a:gd name="T61" fmla="*/ 339 h 2314"/>
                <a:gd name="T62" fmla="*/ 44 w 192"/>
                <a:gd name="T63" fmla="*/ 254 h 2314"/>
                <a:gd name="T64" fmla="*/ 176 w 192"/>
                <a:gd name="T65" fmla="*/ 191 h 2314"/>
                <a:gd name="T66" fmla="*/ 49 w 192"/>
                <a:gd name="T67" fmla="*/ 107 h 2314"/>
                <a:gd name="T68" fmla="*/ 192 w 192"/>
                <a:gd name="T69" fmla="*/ 1 h 2314"/>
                <a:gd name="T70" fmla="*/ 2 w 192"/>
                <a:gd name="T71" fmla="*/ 1 h 2314"/>
                <a:gd name="T72" fmla="*/ 2 w 192"/>
                <a:gd name="T73" fmla="*/ 1 h 2314"/>
                <a:gd name="T74" fmla="*/ 0 w 192"/>
                <a:gd name="T75" fmla="*/ 0 h 23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2314"/>
                <a:gd name="T116" fmla="*/ 192 w 192"/>
                <a:gd name="T117" fmla="*/ 2314 h 23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2314">
                  <a:moveTo>
                    <a:pt x="0" y="0"/>
                  </a:moveTo>
                  <a:lnTo>
                    <a:pt x="2" y="2314"/>
                  </a:lnTo>
                  <a:lnTo>
                    <a:pt x="192" y="2314"/>
                  </a:lnTo>
                  <a:lnTo>
                    <a:pt x="33" y="2240"/>
                  </a:lnTo>
                  <a:lnTo>
                    <a:pt x="155" y="2161"/>
                  </a:lnTo>
                  <a:lnTo>
                    <a:pt x="23" y="2118"/>
                  </a:lnTo>
                  <a:lnTo>
                    <a:pt x="155" y="2029"/>
                  </a:lnTo>
                  <a:lnTo>
                    <a:pt x="28" y="1955"/>
                  </a:lnTo>
                  <a:lnTo>
                    <a:pt x="155" y="1886"/>
                  </a:lnTo>
                  <a:lnTo>
                    <a:pt x="39" y="1823"/>
                  </a:lnTo>
                  <a:lnTo>
                    <a:pt x="155" y="1749"/>
                  </a:lnTo>
                  <a:lnTo>
                    <a:pt x="39" y="1691"/>
                  </a:lnTo>
                  <a:lnTo>
                    <a:pt x="155" y="1611"/>
                  </a:lnTo>
                  <a:lnTo>
                    <a:pt x="28" y="1553"/>
                  </a:lnTo>
                  <a:lnTo>
                    <a:pt x="150" y="1485"/>
                  </a:lnTo>
                  <a:lnTo>
                    <a:pt x="33" y="1416"/>
                  </a:lnTo>
                  <a:lnTo>
                    <a:pt x="144" y="1337"/>
                  </a:lnTo>
                  <a:lnTo>
                    <a:pt x="33" y="1268"/>
                  </a:lnTo>
                  <a:lnTo>
                    <a:pt x="171" y="1184"/>
                  </a:lnTo>
                  <a:lnTo>
                    <a:pt x="33" y="1136"/>
                  </a:lnTo>
                  <a:lnTo>
                    <a:pt x="171" y="1036"/>
                  </a:lnTo>
                  <a:lnTo>
                    <a:pt x="39" y="973"/>
                  </a:lnTo>
                  <a:lnTo>
                    <a:pt x="171" y="883"/>
                  </a:lnTo>
                  <a:lnTo>
                    <a:pt x="33" y="846"/>
                  </a:lnTo>
                  <a:lnTo>
                    <a:pt x="171" y="761"/>
                  </a:lnTo>
                  <a:lnTo>
                    <a:pt x="39" y="703"/>
                  </a:lnTo>
                  <a:lnTo>
                    <a:pt x="160" y="608"/>
                  </a:lnTo>
                  <a:lnTo>
                    <a:pt x="28" y="550"/>
                  </a:lnTo>
                  <a:lnTo>
                    <a:pt x="171" y="481"/>
                  </a:lnTo>
                  <a:lnTo>
                    <a:pt x="39" y="413"/>
                  </a:lnTo>
                  <a:lnTo>
                    <a:pt x="171" y="339"/>
                  </a:lnTo>
                  <a:lnTo>
                    <a:pt x="44" y="254"/>
                  </a:lnTo>
                  <a:lnTo>
                    <a:pt x="176" y="191"/>
                  </a:lnTo>
                  <a:lnTo>
                    <a:pt x="49" y="107"/>
                  </a:lnTo>
                  <a:lnTo>
                    <a:pt x="192" y="1"/>
                  </a:lnTo>
                  <a:lnTo>
                    <a:pt x="2"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000000"/>
                </a:solidFill>
                <a:latin typeface="Tahoma" charset="0"/>
                <a:ea typeface="ＭＳ Ｐゴシック" charset="0"/>
              </a:endParaRPr>
            </a:p>
          </p:txBody>
        </p:sp>
      </p:grpSp>
      <p:sp>
        <p:nvSpPr>
          <p:cNvPr id="414731" name="Rectangle 17"/>
          <p:cNvSpPr>
            <a:spLocks noGrp="1" noChangeArrowheads="1"/>
          </p:cNvSpPr>
          <p:nvPr>
            <p:ph type="title" idx="4294967295"/>
          </p:nvPr>
        </p:nvSpPr>
        <p:spPr>
          <a:xfrm>
            <a:off x="4648200" y="5867400"/>
            <a:ext cx="4495800" cy="762000"/>
          </a:xfrm>
          <a:solidFill>
            <a:srgbClr val="000000"/>
          </a:solidFill>
        </p:spPr>
        <p:txBody>
          <a:bodyPr/>
          <a:lstStyle/>
          <a:p>
            <a:pPr eaLnBrk="1" hangingPunct="1"/>
            <a:r>
              <a:rPr lang="zh-CN" altLang="en-US" sz="3600" dirty="0">
                <a:solidFill>
                  <a:schemeClr val="bg1"/>
                </a:solidFill>
                <a:latin typeface="Arial" charset="0"/>
                <a:ea typeface="MS PGothic" charset="0"/>
                <a:cs typeface="MS PGothic" charset="0"/>
              </a:rPr>
              <a:t>十字架的体</a:t>
            </a:r>
            <a:r>
              <a:rPr lang="zh-CN" altLang="en-US" sz="3600" dirty="0">
                <a:solidFill>
                  <a:schemeClr val="bg1"/>
                </a:solidFill>
                <a:latin typeface="Arial" charset="0"/>
                <a:ea typeface="华文细黑" charset="0"/>
                <a:cs typeface="华文细黑" charset="0"/>
              </a:rPr>
              <a:t>现</a:t>
            </a:r>
            <a:endParaRPr lang="zh-CN" altLang="en-US" sz="3600" dirty="0">
              <a:solidFill>
                <a:schemeClr val="bg1"/>
              </a:solidFill>
              <a:latin typeface="Arial" charset="0"/>
              <a:ea typeface="MS PGothic" charset="0"/>
              <a:cs typeface="MS PGothic" charset="0"/>
            </a:endParaRPr>
          </a:p>
        </p:txBody>
      </p:sp>
    </p:spTree>
    <p:extLst>
      <p:ext uri="{BB962C8B-B14F-4D97-AF65-F5344CB8AC3E}">
        <p14:creationId xmlns:p14="http://schemas.microsoft.com/office/powerpoint/2010/main" val="1992807776"/>
      </p:ext>
    </p:extLst>
  </p:cSld>
  <p:clrMapOvr>
    <a:masterClrMapping/>
  </p:clrMapOvr>
  <p:transition xmlns:p14="http://schemas.microsoft.com/office/powerpoint/2010/main" spd="med">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GB" sz="2400">
              <a:solidFill>
                <a:srgbClr val="000000"/>
              </a:solidFill>
              <a:latin typeface="Tahoma" charset="0"/>
              <a:ea typeface="ＭＳ Ｐゴシック" charset="0"/>
            </a:endParaRPr>
          </a:p>
        </p:txBody>
      </p:sp>
      <p:pic>
        <p:nvPicPr>
          <p:cNvPr id="416770" name="Picture 3" descr="OMSSO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71625" y="0"/>
            <a:ext cx="5819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6771" name="Rectangle 4"/>
          <p:cNvSpPr>
            <a:spLocks noGrp="1" noChangeArrowheads="1"/>
          </p:cNvSpPr>
          <p:nvPr>
            <p:ph type="title" idx="4294967295"/>
          </p:nvPr>
        </p:nvSpPr>
        <p:spPr>
          <a:xfrm>
            <a:off x="762000" y="0"/>
            <a:ext cx="7772400" cy="838200"/>
          </a:xfrm>
        </p:spPr>
        <p:txBody>
          <a:bodyPr/>
          <a:lstStyle/>
          <a:p>
            <a:pPr eaLnBrk="1" hangingPunct="1"/>
            <a:r>
              <a:rPr lang="zh-CN" altLang="en-US" dirty="0">
                <a:latin typeface="Times New Roman" charset="0"/>
                <a:ea typeface="MS PGothic" charset="0"/>
                <a:cs typeface="MS PGothic" charset="0"/>
              </a:rPr>
              <a:t> </a:t>
            </a:r>
            <a:r>
              <a:rPr lang="zh-CN" altLang="en-US" b="1" dirty="0">
                <a:latin typeface="Times New Roman" charset="0"/>
                <a:ea typeface="华文细黑" charset="0"/>
                <a:cs typeface="华文细黑" charset="0"/>
              </a:rPr>
              <a:t>对</a:t>
            </a:r>
            <a:r>
              <a:rPr lang="zh-CN" altLang="en-US" dirty="0">
                <a:latin typeface="Times New Roman" charset="0"/>
                <a:ea typeface="MS PGothic" charset="0"/>
                <a:cs typeface="MS PGothic" charset="0"/>
              </a:rPr>
              <a:t>羔羊的信心</a:t>
            </a:r>
          </a:p>
        </p:txBody>
      </p:sp>
    </p:spTree>
    <p:extLst>
      <p:ext uri="{BB962C8B-B14F-4D97-AF65-F5344CB8AC3E}">
        <p14:creationId xmlns:p14="http://schemas.microsoft.com/office/powerpoint/2010/main" val="1283912489"/>
      </p:ext>
    </p:extLst>
  </p:cSld>
  <p:clrMapOvr>
    <a:masterClrMapping/>
  </p:clrMapOvr>
  <p:transition xmlns:p14="http://schemas.microsoft.com/office/powerpoint/2010/main" spd="med">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713" name="Picture 2" descr="NPSST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533400"/>
            <a:ext cx="9220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47" name="Rectangle 3"/>
          <p:cNvSpPr>
            <a:spLocks noGrp="1" noChangeArrowheads="1"/>
          </p:cNvSpPr>
          <p:nvPr>
            <p:ph type="title" idx="4294967295"/>
          </p:nvPr>
        </p:nvSpPr>
        <p:spPr>
          <a:effectLst>
            <a:outerShdw blurRad="63500" dist="35921" dir="2700000" algn="ctr" rotWithShape="0">
              <a:srgbClr val="000000">
                <a:alpha val="74997"/>
              </a:srgbClr>
            </a:outerShdw>
          </a:effectLst>
        </p:spPr>
        <p:txBody>
          <a:bodyPr/>
          <a:lstStyle/>
          <a:p>
            <a:pPr eaLnBrk="1" hangingPunct="1">
              <a:defRPr/>
            </a:pPr>
            <a:r>
              <a:rPr lang="zh-CN" altLang="en-US" b="1" dirty="0">
                <a:solidFill>
                  <a:schemeClr val="bg1"/>
                </a:solidFill>
                <a:latin typeface="Times New Roman" charset="0"/>
                <a:ea typeface="MS PGothic" charset="0"/>
                <a:cs typeface="MS PGothic" charset="0"/>
              </a:rPr>
              <a:t>“</a:t>
            </a:r>
            <a:r>
              <a:rPr lang="zh-CN" altLang="en-US" b="1" dirty="0">
                <a:solidFill>
                  <a:schemeClr val="bg1"/>
                </a:solidFill>
                <a:latin typeface="Times New Roman" charset="0"/>
                <a:ea typeface="华文细黑" charset="0"/>
                <a:cs typeface="华文细黑" charset="0"/>
              </a:rPr>
              <a:t>这</a:t>
            </a:r>
            <a:r>
              <a:rPr lang="zh-CN" altLang="en-US" b="1" dirty="0">
                <a:solidFill>
                  <a:schemeClr val="bg1"/>
                </a:solidFill>
                <a:latin typeface="Times New Roman" charset="0"/>
                <a:ea typeface="MS PGothic" charset="0"/>
                <a:cs typeface="MS PGothic" charset="0"/>
              </a:rPr>
              <a:t>是我的身体</a:t>
            </a:r>
            <a:r>
              <a:rPr lang="en-US" altLang="ja-JP" b="1" dirty="0">
                <a:solidFill>
                  <a:schemeClr val="bg1"/>
                </a:solidFill>
                <a:latin typeface="Times New Roman" charset="0"/>
                <a:ea typeface="MS PGothic" charset="0"/>
                <a:cs typeface="MS PGothic" charset="0"/>
              </a:rPr>
              <a:t>…”</a:t>
            </a:r>
            <a:endParaRPr lang="en-US" altLang="zh-CN" dirty="0">
              <a:latin typeface="Times New Roman" charset="0"/>
              <a:ea typeface="MS PGothic" charset="0"/>
              <a:cs typeface="MS PGothic" charset="0"/>
            </a:endParaRPr>
          </a:p>
        </p:txBody>
      </p:sp>
    </p:spTree>
    <p:extLst>
      <p:ext uri="{BB962C8B-B14F-4D97-AF65-F5344CB8AC3E}">
        <p14:creationId xmlns:p14="http://schemas.microsoft.com/office/powerpoint/2010/main" val="2270774257"/>
      </p:ext>
    </p:extLst>
  </p:cSld>
  <p:clrMapOvr>
    <a:masterClrMapping/>
  </p:clrMapOvr>
  <p:transition xmlns:p14="http://schemas.microsoft.com/office/powerpoint/2010/main" spd="med">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blood copy.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47" name="Rectangle 1027"/>
          <p:cNvSpPr>
            <a:spLocks noGrp="1" noRot="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kumimoji="1" lang="zh-CN" altLang="en-US" dirty="0">
                <a:solidFill>
                  <a:schemeClr val="tx1"/>
                </a:solidFill>
                <a:latin typeface="Arial"/>
                <a:ea typeface="ＭＳ Ｐゴシック" charset="0"/>
                <a:cs typeface="Arial"/>
              </a:rPr>
              <a:t>血的献祭在律法下能拯救</a:t>
            </a:r>
            <a:r>
              <a:rPr kumimoji="1" lang="en-US" altLang="zh-CN" dirty="0">
                <a:solidFill>
                  <a:schemeClr val="tx1"/>
                </a:solidFill>
                <a:latin typeface="Arial"/>
                <a:ea typeface="ＭＳ Ｐゴシック" charset="0"/>
                <a:cs typeface="Arial"/>
              </a:rPr>
              <a:t/>
            </a:r>
            <a:br>
              <a:rPr kumimoji="1" lang="en-US" altLang="zh-CN" dirty="0">
                <a:solidFill>
                  <a:schemeClr val="tx1"/>
                </a:solidFill>
                <a:latin typeface="Arial"/>
                <a:ea typeface="ＭＳ Ｐゴシック" charset="0"/>
                <a:cs typeface="Arial"/>
              </a:rPr>
            </a:br>
            <a:r>
              <a:rPr kumimoji="1" lang="zh-CN" altLang="en-US" dirty="0">
                <a:solidFill>
                  <a:schemeClr val="tx1"/>
                </a:solidFill>
                <a:latin typeface="Arial"/>
                <a:ea typeface="ＭＳ Ｐゴシック" charset="0"/>
                <a:cs typeface="Arial"/>
              </a:rPr>
              <a:t>以色列人吗？</a:t>
            </a:r>
          </a:p>
        </p:txBody>
      </p:sp>
      <p:sp>
        <p:nvSpPr>
          <p:cNvPr id="5" name="Rectangle 4"/>
          <p:cNvSpPr/>
          <p:nvPr/>
        </p:nvSpPr>
        <p:spPr>
          <a:xfrm>
            <a:off x="193314" y="1874234"/>
            <a:ext cx="7814220" cy="2215991"/>
          </a:xfrm>
          <a:prstGeom prst="rect">
            <a:avLst/>
          </a:prstGeom>
          <a:solidFill>
            <a:srgbClr val="000000"/>
          </a:solidFill>
        </p:spPr>
        <p:txBody>
          <a:bodyPr wrap="square">
            <a:spAutoFit/>
            <a:scene3d>
              <a:camera prst="orthographicFront"/>
              <a:lightRig rig="threePt" dir="t"/>
            </a:scene3d>
            <a:sp3d extrusionH="57150">
              <a:bevelT w="38100" h="38100" prst="angle"/>
            </a:sp3d>
          </a:bodyPr>
          <a:lstStyle/>
          <a:p>
            <a:pPr algn="ctr" defTabSz="914400" eaLnBrk="0" fontAlgn="base" hangingPunct="0">
              <a:spcBef>
                <a:spcPct val="0"/>
              </a:spcBef>
              <a:spcAft>
                <a:spcPct val="0"/>
              </a:spcAft>
            </a:pPr>
            <a:r>
              <a:rPr lang="zh-CN" altLang="en-US" sz="13800" dirty="0">
                <a:solidFill>
                  <a:srgbClr val="FF0000"/>
                </a:solidFill>
                <a:effectLst>
                  <a:reflection stA="50000" endPos="75000" dist="12700" dir="5400000" sy="-100000" algn="bl" rotWithShape="0"/>
                </a:effectLst>
                <a:latin typeface="Arial Black"/>
                <a:ea typeface="ＭＳ Ｐゴシック" charset="0"/>
                <a:cs typeface="Arial Black"/>
              </a:rPr>
              <a:t>血</a:t>
            </a:r>
            <a:endParaRPr lang="en-US" sz="13800" dirty="0">
              <a:solidFill>
                <a:srgbClr val="FF0000"/>
              </a:solidFill>
              <a:effectLst>
                <a:reflection stA="50000" endPos="75000" dist="12700" dir="5400000" sy="-100000" algn="bl" rotWithShape="0"/>
              </a:effectLst>
              <a:latin typeface="Arial Black"/>
              <a:ea typeface="ＭＳ Ｐゴシック" charset="0"/>
              <a:cs typeface="Arial Black"/>
            </a:endParaRPr>
          </a:p>
        </p:txBody>
      </p:sp>
    </p:spTree>
    <p:extLst>
      <p:ext uri="{BB962C8B-B14F-4D97-AF65-F5344CB8AC3E}">
        <p14:creationId xmlns:p14="http://schemas.microsoft.com/office/powerpoint/2010/main" val="400288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61" name="Picture 1" descr="angel-of-death-colored-bible-passov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76600" y="0"/>
            <a:ext cx="58674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62" name="Title 2"/>
          <p:cNvSpPr>
            <a:spLocks noGrp="1"/>
          </p:cNvSpPr>
          <p:nvPr>
            <p:ph type="title" idx="4294967295"/>
          </p:nvPr>
        </p:nvSpPr>
        <p:spPr>
          <a:xfrm>
            <a:off x="152400" y="152400"/>
            <a:ext cx="2971800" cy="6705600"/>
          </a:xfrm>
        </p:spPr>
        <p:txBody>
          <a:bodyPr/>
          <a:lstStyle/>
          <a:p>
            <a:r>
              <a:rPr lang="zh-CN" altLang="en-US" dirty="0">
                <a:solidFill>
                  <a:srgbClr val="FFFFFF"/>
                </a:solidFill>
                <a:latin typeface="Times New Roman" charset="0"/>
                <a:ea typeface="MS PGothic" charset="0"/>
                <a:cs typeface="MS PGothic" charset="0"/>
              </a:rPr>
              <a:t>死亡的天使越过门上涂抹有血的家庭</a:t>
            </a:r>
          </a:p>
        </p:txBody>
      </p:sp>
    </p:spTree>
    <p:extLst>
      <p:ext uri="{BB962C8B-B14F-4D97-AF65-F5344CB8AC3E}">
        <p14:creationId xmlns:p14="http://schemas.microsoft.com/office/powerpoint/2010/main" val="2000608286"/>
      </p:ext>
    </p:extLst>
  </p:cSld>
  <p:clrMapOvr>
    <a:masterClrMapping/>
  </p:clrMapOvr>
  <p:transition xmlns:p14="http://schemas.microsoft.com/office/powerpoint/2010/main" spd="med">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5" name="Rectangle 7"/>
          <p:cNvSpPr>
            <a:spLocks noChangeArrowheads="1"/>
          </p:cNvSpPr>
          <p:nvPr/>
        </p:nvSpPr>
        <p:spPr bwMode="auto">
          <a:xfrm>
            <a:off x="1258888" y="0"/>
            <a:ext cx="6553200" cy="6858000"/>
          </a:xfrm>
          <a:prstGeom prst="rect">
            <a:avLst/>
          </a:prstGeom>
          <a:solidFill>
            <a:srgbClr val="FF0000"/>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pPr>
            <a:endParaRPr lang="en-GB" sz="2400">
              <a:solidFill>
                <a:srgbClr val="000000"/>
              </a:solidFill>
              <a:latin typeface="Tahoma" charset="0"/>
              <a:ea typeface="ＭＳ Ｐゴシック" charset="0"/>
            </a:endParaRPr>
          </a:p>
        </p:txBody>
      </p:sp>
      <p:pic>
        <p:nvPicPr>
          <p:cNvPr id="263170" name="Picture 2" descr="OMSSO02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6663" y="2133600"/>
            <a:ext cx="2895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173"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6800" y="2133600"/>
            <a:ext cx="2971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788" name="Rectangle 8"/>
          <p:cNvSpPr>
            <a:spLocks noChangeArrowheads="1"/>
          </p:cNvSpPr>
          <p:nvPr/>
        </p:nvSpPr>
        <p:spPr bwMode="auto">
          <a:xfrm>
            <a:off x="779463" y="0"/>
            <a:ext cx="3352800" cy="1447800"/>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pPr>
            <a:endParaRPr lang="en-GB" sz="2400">
              <a:solidFill>
                <a:srgbClr val="000000"/>
              </a:solidFill>
              <a:latin typeface="Tahoma" charset="0"/>
              <a:ea typeface="ＭＳ Ｐゴシック" charset="0"/>
            </a:endParaRPr>
          </a:p>
        </p:txBody>
      </p:sp>
      <p:sp>
        <p:nvSpPr>
          <p:cNvPr id="263174" name="Text Box 6"/>
          <p:cNvSpPr txBox="1">
            <a:spLocks noChangeArrowheads="1"/>
          </p:cNvSpPr>
          <p:nvPr/>
        </p:nvSpPr>
        <p:spPr bwMode="auto">
          <a:xfrm>
            <a:off x="1295400" y="76200"/>
            <a:ext cx="2819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defTabSz="914400" eaLnBrk="0" fontAlgn="base" hangingPunct="0">
              <a:spcBef>
                <a:spcPct val="0"/>
              </a:spcBef>
              <a:spcAft>
                <a:spcPct val="0"/>
              </a:spcAft>
            </a:pPr>
            <a:r>
              <a:rPr lang="zh-CN" altLang="en-US" sz="2800" b="1" dirty="0">
                <a:solidFill>
                  <a:srgbClr val="FFFFFF"/>
                </a:solidFill>
                <a:latin typeface="Times New Roman" charset="0"/>
                <a:ea typeface="MS PGothic" charset="0"/>
                <a:cs typeface="MS PGothic" charset="0"/>
              </a:rPr>
              <a:t>出埃及之于旧约正如</a:t>
            </a:r>
            <a:r>
              <a:rPr lang="en-US" altLang="zh-CN" sz="2800" b="1" dirty="0">
                <a:solidFill>
                  <a:srgbClr val="FFFFFF"/>
                </a:solidFill>
                <a:latin typeface="Times New Roman" charset="0"/>
                <a:ea typeface="MS PGothic" charset="0"/>
                <a:cs typeface="MS PGothic" charset="0"/>
              </a:rPr>
              <a:t>……</a:t>
            </a:r>
          </a:p>
        </p:txBody>
      </p:sp>
      <p:sp>
        <p:nvSpPr>
          <p:cNvPr id="502790" name="Rectangle 9"/>
          <p:cNvSpPr>
            <a:spLocks noChangeArrowheads="1"/>
          </p:cNvSpPr>
          <p:nvPr/>
        </p:nvSpPr>
        <p:spPr bwMode="auto">
          <a:xfrm>
            <a:off x="4876800" y="0"/>
            <a:ext cx="3352800" cy="1447800"/>
          </a:xfrm>
          <a:prstGeom prst="rect">
            <a:avLst/>
          </a:prstGeom>
          <a:solidFill>
            <a:schemeClr val="tx2"/>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pPr>
            <a:endParaRPr lang="en-GB" sz="2400">
              <a:solidFill>
                <a:srgbClr val="000000"/>
              </a:solidFill>
              <a:latin typeface="Tahoma" charset="0"/>
              <a:ea typeface="ＭＳ Ｐゴシック" charset="0"/>
            </a:endParaRPr>
          </a:p>
        </p:txBody>
      </p:sp>
      <p:sp>
        <p:nvSpPr>
          <p:cNvPr id="263178" name="Text Box 10"/>
          <p:cNvSpPr txBox="1">
            <a:spLocks noChangeArrowheads="1"/>
          </p:cNvSpPr>
          <p:nvPr/>
        </p:nvSpPr>
        <p:spPr bwMode="auto">
          <a:xfrm>
            <a:off x="5143500" y="76200"/>
            <a:ext cx="2819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defTabSz="914400" eaLnBrk="0" fontAlgn="base" hangingPunct="0">
              <a:spcBef>
                <a:spcPct val="0"/>
              </a:spcBef>
              <a:spcAft>
                <a:spcPct val="0"/>
              </a:spcAft>
            </a:pPr>
            <a:r>
              <a:rPr lang="zh-CN" altLang="en-US" sz="2800" b="1" dirty="0">
                <a:solidFill>
                  <a:srgbClr val="FFFFFF"/>
                </a:solidFill>
                <a:latin typeface="Times New Roman" charset="0"/>
                <a:ea typeface="MS PGothic" charset="0"/>
                <a:cs typeface="MS PGothic" charset="0"/>
              </a:rPr>
              <a:t>季度的十字架之于新约</a:t>
            </a:r>
          </a:p>
        </p:txBody>
      </p:sp>
      <p:sp>
        <p:nvSpPr>
          <p:cNvPr id="263179" name="WordArt 11"/>
          <p:cNvSpPr>
            <a:spLocks noChangeArrowheads="1" noChangeShapeType="1" noTextEdit="1"/>
          </p:cNvSpPr>
          <p:nvPr/>
        </p:nvSpPr>
        <p:spPr bwMode="auto">
          <a:xfrm>
            <a:off x="2843213" y="4365625"/>
            <a:ext cx="3854450" cy="1422400"/>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zh-TW" altLang="en-US" sz="3600" kern="10" dirty="0">
                <a:ln w="19050" cap="sq">
                  <a:solidFill>
                    <a:srgbClr val="99CCFF"/>
                  </a:solidFill>
                  <a:round/>
                  <a:headEnd type="none" w="sm" len="sm"/>
                  <a:tailEnd type="none" w="sm" len="sm"/>
                </a:ln>
                <a:solidFill>
                  <a:srgbClr val="0066CC"/>
                </a:solidFill>
                <a:effectLst>
                  <a:outerShdw blurRad="63500" dist="38099" dir="2700000" algn="ctr" rotWithShape="0">
                    <a:srgbClr val="990000">
                      <a:alpha val="74997"/>
                    </a:srgbClr>
                  </a:outerShdw>
                </a:effectLst>
                <a:latin typeface="ＭＳ Ｐゴシック"/>
                <a:ea typeface="ＭＳ Ｐゴシック"/>
                <a:cs typeface="ＭＳ Ｐゴシック"/>
              </a:rPr>
              <a:t>释放</a:t>
            </a:r>
            <a:endParaRPr lang="en-US" sz="3600" kern="10" dirty="0">
              <a:ln w="19050" cap="sq">
                <a:solidFill>
                  <a:srgbClr val="99CCFF"/>
                </a:solidFill>
                <a:round/>
                <a:headEnd type="none" w="sm" len="sm"/>
                <a:tailEnd type="none" w="sm" len="sm"/>
              </a:ln>
              <a:solidFill>
                <a:srgbClr val="0066CC"/>
              </a:solidFill>
              <a:effectLst>
                <a:outerShdw blurRad="63500" dist="38099" dir="2700000" algn="ctr" rotWithShape="0">
                  <a:srgbClr val="990000">
                    <a:alpha val="74997"/>
                  </a:srgbClr>
                </a:outerShdw>
              </a:effectLst>
              <a:latin typeface="ＭＳ Ｐゴシック"/>
              <a:ea typeface="ＭＳ Ｐゴシック"/>
              <a:cs typeface="ＭＳ Ｐゴシック"/>
            </a:endParaRPr>
          </a:p>
        </p:txBody>
      </p:sp>
      <p:sp>
        <p:nvSpPr>
          <p:cNvPr id="502793" name="Rectangle 12"/>
          <p:cNvSpPr>
            <a:spLocks noGrp="1" noChangeArrowheads="1"/>
          </p:cNvSpPr>
          <p:nvPr>
            <p:ph type="title" idx="4294967295"/>
          </p:nvPr>
        </p:nvSpPr>
        <p:spPr>
          <a:xfrm>
            <a:off x="685800" y="1219200"/>
            <a:ext cx="7772400" cy="1143000"/>
          </a:xfrm>
        </p:spPr>
        <p:txBody>
          <a:bodyPr/>
          <a:lstStyle/>
          <a:p>
            <a:pPr eaLnBrk="1" hangingPunct="1"/>
            <a:r>
              <a:rPr lang="zh-CN" altLang="en-US" dirty="0">
                <a:solidFill>
                  <a:schemeClr val="bg1"/>
                </a:solidFill>
                <a:latin typeface="Times New Roman" charset="0"/>
                <a:ea typeface="MS PGothic" charset="0"/>
                <a:cs typeface="MS PGothic" charset="0"/>
              </a:rPr>
              <a:t>两者的联系</a:t>
            </a:r>
          </a:p>
        </p:txBody>
      </p:sp>
    </p:spTree>
    <p:extLst>
      <p:ext uri="{BB962C8B-B14F-4D97-AF65-F5344CB8AC3E}">
        <p14:creationId xmlns:p14="http://schemas.microsoft.com/office/powerpoint/2010/main" val="4090769512"/>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63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317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31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3178"/>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4000"/>
                                  </p:stCondLst>
                                  <p:childTnLst>
                                    <p:set>
                                      <p:cBhvr>
                                        <p:cTn id="17" dur="1" fill="hold">
                                          <p:stCondLst>
                                            <p:cond delay="0"/>
                                          </p:stCondLst>
                                        </p:cTn>
                                        <p:tgtEl>
                                          <p:spTgt spid="26317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263179"/>
                                        </p:tgtEl>
                                        <p:attrNameLst>
                                          <p:attrName>style.visibility</p:attrName>
                                        </p:attrNameLst>
                                      </p:cBhvr>
                                      <p:to>
                                        <p:strVal val="visible"/>
                                      </p:to>
                                    </p:set>
                                    <p:animEffect transition="in" filter="wheel(4)">
                                      <p:cBhvr>
                                        <p:cTn id="22" dur="2000"/>
                                        <p:tgtEl>
                                          <p:spTgt spid="263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5" grpId="0" animBg="1"/>
      <p:bldP spid="263174" grpId="0"/>
      <p:bldP spid="263178" grpId="0"/>
      <p:bldP spid="26317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7" name="Picture 1" descr="exploring-the-florida.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57238"/>
            <a:ext cx="91440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098" name="Rectangle 2"/>
          <p:cNvSpPr>
            <a:spLocks noGrp="1" noChangeArrowheads="1"/>
          </p:cNvSpPr>
          <p:nvPr>
            <p:ph type="title"/>
          </p:nvPr>
        </p:nvSpPr>
        <p:spPr>
          <a:xfrm>
            <a:off x="0" y="0"/>
            <a:ext cx="9144000" cy="1143000"/>
          </a:xfrm>
          <a:solidFill>
            <a:srgbClr val="000000"/>
          </a:soli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zh-CN" altLang="en-US" sz="4800" b="1" dirty="0">
                <a:latin typeface="Arial" charset="0"/>
                <a:ea typeface="ＭＳ Ｐゴシック" charset="-128"/>
                <a:cs typeface="Arial"/>
              </a:rPr>
              <a:t>主题探索</a:t>
            </a:r>
          </a:p>
        </p:txBody>
      </p:sp>
      <p:sp>
        <p:nvSpPr>
          <p:cNvPr id="388099" name="Text Box 3"/>
          <p:cNvSpPr txBox="1">
            <a:spLocks noChangeArrowheads="1"/>
          </p:cNvSpPr>
          <p:nvPr/>
        </p:nvSpPr>
        <p:spPr bwMode="auto">
          <a:xfrm>
            <a:off x="179512" y="1700808"/>
            <a:ext cx="8964488" cy="3539430"/>
          </a:xfrm>
          <a:prstGeom prst="rect">
            <a:avLst/>
          </a:prstGeom>
          <a:noFill/>
          <a:ln>
            <a:noFill/>
          </a:ln>
          <a:effectLst/>
          <a:extLst/>
        </p:spPr>
        <p:txBody>
          <a:bodyPr>
            <a:prstTxWarp prst="textNoShape">
              <a:avLst/>
            </a:prstTxWarp>
            <a:spAutoFit/>
          </a:bodyPr>
          <a:lstStyle>
            <a:defPPr>
              <a:defRPr lang="en-US"/>
            </a:defPPr>
            <a:lvl1pPr marL="717550" indent="-717550" defTabSz="914400" fontAlgn="base">
              <a:spcBef>
                <a:spcPct val="0"/>
              </a:spcBef>
              <a:spcAft>
                <a:spcPct val="0"/>
              </a:spcAft>
              <a:buFont typeface="Arial" charset="0"/>
              <a:buAutoNum type="arabicPeriod"/>
              <a:defRPr sz="3200" b="1">
                <a:solidFill>
                  <a:srgbClr val="EAEAEA"/>
                </a:solidFill>
                <a:effectLst>
                  <a:glow rad="228600">
                    <a:srgbClr val="000000">
                      <a:alpha val="98000"/>
                    </a:srgbClr>
                  </a:glow>
                </a:effectLst>
                <a:latin typeface="Arial" charset="0"/>
                <a:ea typeface="Arial" charset="0"/>
                <a:cs typeface="Arial" charset="0"/>
              </a:defRPr>
            </a:lvl1pPr>
          </a:lstStyle>
          <a:p>
            <a:r>
              <a:rPr lang="zh-CN" altLang="en-US" dirty="0"/>
              <a:t>找一个伙伴</a:t>
            </a:r>
            <a:endParaRPr lang="en-US" altLang="zh-CN" dirty="0"/>
          </a:p>
          <a:p>
            <a:endParaRPr lang="en-US" altLang="zh-CN" dirty="0"/>
          </a:p>
          <a:p>
            <a:r>
              <a:rPr lang="zh-CN" altLang="en-GB" dirty="0"/>
              <a:t>各自解</a:t>
            </a:r>
            <a:r>
              <a:rPr lang="zh-TW" altLang="en-US" dirty="0"/>
              <a:t>述</a:t>
            </a:r>
            <a:r>
              <a:rPr lang="zh-CN" altLang="en-GB" dirty="0"/>
              <a:t>释</a:t>
            </a:r>
            <a:r>
              <a:rPr lang="en-GB" altLang="zh-CN" dirty="0"/>
              <a:t> </a:t>
            </a:r>
            <a:r>
              <a:rPr lang="zh-CN" altLang="en-GB" dirty="0"/>
              <a:t>罗</a:t>
            </a:r>
            <a:r>
              <a:rPr lang="en-US" altLang="zh-CN" dirty="0"/>
              <a:t>1:17</a:t>
            </a:r>
          </a:p>
          <a:p>
            <a:endParaRPr lang="en-US" altLang="zh-CN" dirty="0"/>
          </a:p>
          <a:p>
            <a:r>
              <a:rPr lang="zh-CN" altLang="en-GB" dirty="0"/>
              <a:t>对照这节经文思想你在未信主之前如何</a:t>
            </a:r>
            <a:r>
              <a:rPr lang="zh-CN" altLang="en-US" dirty="0"/>
              <a:t>认为你</a:t>
            </a:r>
            <a:r>
              <a:rPr lang="zh-TW" altLang="en-US" dirty="0"/>
              <a:t>可以乎合</a:t>
            </a:r>
            <a:r>
              <a:rPr lang="zh-CN" altLang="en-US" dirty="0"/>
              <a:t>神的标准</a:t>
            </a:r>
            <a:r>
              <a:rPr lang="zh-CN" altLang="en-GB" dirty="0"/>
              <a:t> </a:t>
            </a:r>
            <a:endParaRPr lang="zh-CN" altLang="en-US" dirty="0"/>
          </a:p>
          <a:p>
            <a:endParaRPr lang="en-US" altLang="zh-CN" dirty="0"/>
          </a:p>
        </p:txBody>
      </p:sp>
    </p:spTree>
    <p:extLst>
      <p:ext uri="{BB962C8B-B14F-4D97-AF65-F5344CB8AC3E}">
        <p14:creationId xmlns:p14="http://schemas.microsoft.com/office/powerpoint/2010/main" val="3359993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1" name="Picture 3" descr="Generosity-hands to heaven.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3" name="Title 1"/>
          <p:cNvSpPr txBox="1">
            <a:spLocks/>
          </p:cNvSpPr>
          <p:nvPr/>
        </p:nvSpPr>
        <p:spPr bwMode="auto">
          <a:xfrm>
            <a:off x="0" y="-26988"/>
            <a:ext cx="9144000" cy="1362076"/>
          </a:xfrm>
          <a:prstGeom prst="rect">
            <a:avLst/>
          </a:prstGeom>
          <a:gradFill flip="none" rotWithShape="1">
            <a:gsLst>
              <a:gs pos="0">
                <a:schemeClr val="bg1"/>
              </a:gs>
              <a:gs pos="100000">
                <a:srgbClr val="000000"/>
              </a:gs>
            </a:gsLst>
            <a:path path="rect">
              <a:fillToRect l="50000" t="50000" r="50000" b="50000"/>
            </a:path>
            <a:tileRect/>
          </a:gradFill>
          <a:ln w="9525">
            <a:noFill/>
            <a:miter lim="800000"/>
            <a:headEnd/>
            <a:tailEnd/>
          </a:ln>
          <a:extLst/>
        </p:spPr>
        <p:txBody>
          <a:bodyPr vert="horz" wrap="square" lIns="91440" tIns="45720" rIns="91440" bIns="45720" numCol="1" anchor="t" anchorCtr="0" compatLnSpc="1">
            <a:prstTxWarp prst="textNoShape">
              <a:avLst/>
            </a:prstTxWarp>
          </a:bodyPr>
          <a:lstStyle>
            <a:lvl1pPr algn="ctr" eaLnBrk="0" fontAlgn="base" hangingPunct="0">
              <a:spcBef>
                <a:spcPct val="0"/>
              </a:spcBef>
              <a:spcAft>
                <a:spcPct val="0"/>
              </a:spcAft>
              <a:defRPr sz="4000" b="1" cap="none">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eaLnBrk="0" fontAlgn="base" hangingPunct="0">
              <a:spcBef>
                <a:spcPct val="0"/>
              </a:spcBef>
              <a:spcAft>
                <a:spcPct val="0"/>
              </a:spcAft>
              <a:defRPr sz="3900">
                <a:solidFill>
                  <a:schemeClr val="tx2"/>
                </a:solidFill>
                <a:latin typeface="Arial" pitchFamily="-111" charset="0"/>
                <a:ea typeface="ＭＳ Ｐゴシック" pitchFamily="-111" charset="-128"/>
                <a:cs typeface="ＭＳ Ｐゴシック" pitchFamily="-111" charset="-128"/>
              </a:defRPr>
            </a:lvl2pPr>
            <a:lvl3pPr eaLnBrk="0" fontAlgn="base" hangingPunct="0">
              <a:spcBef>
                <a:spcPct val="0"/>
              </a:spcBef>
              <a:spcAft>
                <a:spcPct val="0"/>
              </a:spcAft>
              <a:defRPr sz="3900">
                <a:solidFill>
                  <a:schemeClr val="tx2"/>
                </a:solidFill>
                <a:latin typeface="Arial" pitchFamily="-111" charset="0"/>
                <a:ea typeface="ＭＳ Ｐゴシック" pitchFamily="-111" charset="-128"/>
                <a:cs typeface="ＭＳ Ｐゴシック" pitchFamily="-111" charset="-128"/>
              </a:defRPr>
            </a:lvl3pPr>
            <a:lvl4pPr eaLnBrk="0" fontAlgn="base" hangingPunct="0">
              <a:spcBef>
                <a:spcPct val="0"/>
              </a:spcBef>
              <a:spcAft>
                <a:spcPct val="0"/>
              </a:spcAft>
              <a:defRPr sz="3900">
                <a:solidFill>
                  <a:schemeClr val="tx2"/>
                </a:solidFill>
                <a:latin typeface="Arial" pitchFamily="-111" charset="0"/>
                <a:ea typeface="ＭＳ Ｐゴシック" pitchFamily="-111" charset="-128"/>
                <a:cs typeface="ＭＳ Ｐゴシック" pitchFamily="-111" charset="-128"/>
              </a:defRPr>
            </a:lvl4pPr>
            <a:lvl5pPr eaLnBrk="0" fontAlgn="base" hangingPunct="0">
              <a:spcBef>
                <a:spcPct val="0"/>
              </a:spcBef>
              <a:spcAft>
                <a:spcPct val="0"/>
              </a:spcAft>
              <a:defRPr sz="3900">
                <a:solidFill>
                  <a:schemeClr val="tx2"/>
                </a:solidFill>
                <a:latin typeface="Arial" pitchFamily="-111" charset="0"/>
                <a:ea typeface="ＭＳ Ｐゴシック" pitchFamily="-111" charset="-128"/>
                <a:cs typeface="ＭＳ Ｐゴシック" pitchFamily="-111" charset="-128"/>
              </a:defRPr>
            </a:lvl5pPr>
            <a:lvl6pPr marL="457200" fontAlgn="base">
              <a:spcBef>
                <a:spcPct val="0"/>
              </a:spcBef>
              <a:spcAft>
                <a:spcPct val="0"/>
              </a:spcAft>
              <a:defRPr sz="3900">
                <a:solidFill>
                  <a:schemeClr val="tx2"/>
                </a:solidFill>
                <a:latin typeface="Arial" pitchFamily="-111" charset="0"/>
              </a:defRPr>
            </a:lvl6pPr>
            <a:lvl7pPr marL="914400" fontAlgn="base">
              <a:spcBef>
                <a:spcPct val="0"/>
              </a:spcBef>
              <a:spcAft>
                <a:spcPct val="0"/>
              </a:spcAft>
              <a:defRPr sz="3900">
                <a:solidFill>
                  <a:schemeClr val="tx2"/>
                </a:solidFill>
                <a:latin typeface="Arial" pitchFamily="-111" charset="0"/>
              </a:defRPr>
            </a:lvl7pPr>
            <a:lvl8pPr marL="1371600" fontAlgn="base">
              <a:spcBef>
                <a:spcPct val="0"/>
              </a:spcBef>
              <a:spcAft>
                <a:spcPct val="0"/>
              </a:spcAft>
              <a:defRPr sz="3900">
                <a:solidFill>
                  <a:schemeClr val="tx2"/>
                </a:solidFill>
                <a:latin typeface="Arial" pitchFamily="-111" charset="0"/>
              </a:defRPr>
            </a:lvl8pPr>
            <a:lvl9pPr marL="1828800" fontAlgn="base">
              <a:spcBef>
                <a:spcPct val="0"/>
              </a:spcBef>
              <a:spcAft>
                <a:spcPct val="0"/>
              </a:spcAft>
              <a:defRPr sz="3900">
                <a:solidFill>
                  <a:schemeClr val="tx2"/>
                </a:solidFill>
                <a:latin typeface="Arial" pitchFamily="-111" charset="0"/>
              </a:defRPr>
            </a:lvl9pPr>
          </a:lstStyle>
          <a:p>
            <a:r>
              <a:rPr lang="zh-CN" altLang="en-US" dirty="0"/>
              <a:t>我们需要得到神的义</a:t>
            </a:r>
            <a:endParaRPr lang="en-US" altLang="zh-CN" dirty="0"/>
          </a:p>
          <a:p>
            <a:r>
              <a:rPr lang="en-US" altLang="zh-CN" dirty="0"/>
              <a:t>--</a:t>
            </a:r>
            <a:r>
              <a:rPr lang="zh-TW" altLang="en-US" dirty="0"/>
              <a:t> </a:t>
            </a:r>
            <a:r>
              <a:rPr lang="zh-CN" altLang="en-US" dirty="0"/>
              <a:t>但应该怎么做？</a:t>
            </a:r>
          </a:p>
        </p:txBody>
      </p:sp>
    </p:spTree>
    <p:extLst>
      <p:ext uri="{BB962C8B-B14F-4D97-AF65-F5344CB8AC3E}">
        <p14:creationId xmlns:p14="http://schemas.microsoft.com/office/powerpoint/2010/main" val="778693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1143000"/>
          </a:xfrm>
          <a:solidFill>
            <a:srgbClr val="660066"/>
          </a:solidFill>
          <a:effectLst>
            <a:outerShdw blurRad="63500" dist="35921" dir="2700000" algn="ctr" rotWithShape="0">
              <a:srgbClr val="000000">
                <a:alpha val="74997"/>
              </a:srgbClr>
            </a:outerShdw>
          </a:effectLst>
        </p:spPr>
        <p:txBody>
          <a:bodyPr/>
          <a:lstStyle/>
          <a:p>
            <a:pPr eaLnBrk="1" hangingPunct="1">
              <a:defRPr/>
            </a:pPr>
            <a:r>
              <a:rPr lang="zh-CN" altLang="en-US" b="1" dirty="0">
                <a:effectLst>
                  <a:outerShdw blurRad="38100" dist="38100" dir="2700000" algn="tl">
                    <a:srgbClr val="000000"/>
                  </a:outerShdw>
                </a:effectLst>
                <a:latin typeface="Arial" charset="0"/>
                <a:ea typeface="ＭＳ Ｐゴシック" charset="0"/>
                <a:cs typeface="ＭＳ Ｐゴシック" charset="0"/>
              </a:rPr>
              <a:t>罗马书的主题</a:t>
            </a:r>
          </a:p>
        </p:txBody>
      </p:sp>
      <p:sp>
        <p:nvSpPr>
          <p:cNvPr id="390146" name="Text Box 3"/>
          <p:cNvSpPr txBox="1">
            <a:spLocks noChangeArrowheads="1"/>
          </p:cNvSpPr>
          <p:nvPr/>
        </p:nvSpPr>
        <p:spPr bwMode="auto">
          <a:xfrm>
            <a:off x="1476375" y="1557338"/>
            <a:ext cx="6705600" cy="3503612"/>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eaLnBrk="1" fontAlgn="base" hangingPunct="1">
              <a:spcBef>
                <a:spcPct val="0"/>
              </a:spcBef>
              <a:spcAft>
                <a:spcPct val="0"/>
              </a:spcAft>
              <a:buFont typeface="Arial" charset="0"/>
              <a:buNone/>
            </a:pPr>
            <a:r>
              <a:rPr lang="en-US" altLang="zh-CN" sz="2800" b="1" baseline="30000" dirty="0">
                <a:solidFill>
                  <a:srgbClr val="EAEAEA"/>
                </a:solidFill>
                <a:latin typeface="Arial" charset="0"/>
                <a:ea typeface="ＭＳ Ｐゴシック" charset="0"/>
                <a:cs typeface="ＭＳ Ｐゴシック" charset="0"/>
              </a:rPr>
              <a:t>16</a:t>
            </a:r>
            <a:r>
              <a:rPr lang="zh-CN" altLang="en-US" sz="3200" b="1" dirty="0">
                <a:solidFill>
                  <a:srgbClr val="EAEAEA"/>
                </a:solidFill>
              </a:rPr>
              <a:t>我不以福音为耻，这福音本是神的大能，要救一切相信的，</a:t>
            </a:r>
            <a:r>
              <a:rPr lang="zh-CN" altLang="en-US" sz="3200" b="1" dirty="0">
                <a:solidFill>
                  <a:srgbClr val="FFFF00"/>
                </a:solidFill>
              </a:rPr>
              <a:t>先是犹太人，后是希利尼人</a:t>
            </a:r>
            <a:r>
              <a:rPr lang="zh-CN" altLang="en-US" sz="3200" b="1" dirty="0">
                <a:solidFill>
                  <a:srgbClr val="EAEAEA"/>
                </a:solidFill>
              </a:rPr>
              <a:t>；</a:t>
            </a:r>
            <a:r>
              <a:rPr lang="en-US" altLang="zh-CN" sz="3200" b="1" dirty="0">
                <a:solidFill>
                  <a:srgbClr val="EAEAEA"/>
                </a:solidFill>
                <a:latin typeface="Arial" charset="0"/>
                <a:ea typeface="ＭＳ Ｐゴシック" charset="0"/>
                <a:cs typeface="ＭＳ Ｐゴシック" charset="0"/>
              </a:rPr>
              <a:t/>
            </a:r>
            <a:br>
              <a:rPr lang="en-US" altLang="zh-CN" sz="3200" b="1" dirty="0">
                <a:solidFill>
                  <a:srgbClr val="EAEAEA"/>
                </a:solidFill>
                <a:latin typeface="Arial" charset="0"/>
                <a:ea typeface="ＭＳ Ｐゴシック" charset="0"/>
                <a:cs typeface="ＭＳ Ｐゴシック" charset="0"/>
              </a:rPr>
            </a:br>
            <a:r>
              <a:rPr lang="en-US" altLang="zh-CN" sz="3200" b="1" dirty="0">
                <a:solidFill>
                  <a:srgbClr val="EAEAEA"/>
                </a:solidFill>
                <a:latin typeface="Arial" charset="0"/>
                <a:ea typeface="ＭＳ Ｐゴシック" charset="0"/>
                <a:cs typeface="ＭＳ Ｐゴシック" charset="0"/>
              </a:rPr>
              <a:t/>
            </a:r>
            <a:br>
              <a:rPr lang="en-US" altLang="zh-CN" sz="3200" b="1" dirty="0">
                <a:solidFill>
                  <a:srgbClr val="EAEAEA"/>
                </a:solidFill>
                <a:latin typeface="Arial" charset="0"/>
                <a:ea typeface="ＭＳ Ｐゴシック" charset="0"/>
                <a:cs typeface="ＭＳ Ｐゴシック" charset="0"/>
              </a:rPr>
            </a:br>
            <a:r>
              <a:rPr lang="en-US" altLang="zh-CN" sz="2800" b="1" baseline="30000" dirty="0">
                <a:solidFill>
                  <a:srgbClr val="EAEAEA"/>
                </a:solidFill>
                <a:latin typeface="Arial" charset="0"/>
                <a:ea typeface="ＭＳ Ｐゴシック" charset="0"/>
                <a:cs typeface="ＭＳ Ｐゴシック" charset="0"/>
              </a:rPr>
              <a:t>17</a:t>
            </a:r>
            <a:r>
              <a:rPr lang="zh-CN" altLang="en-US" sz="3200" b="1" dirty="0">
                <a:solidFill>
                  <a:srgbClr val="EAEAEA"/>
                </a:solidFill>
              </a:rPr>
              <a:t>因为</a:t>
            </a:r>
            <a:r>
              <a:rPr lang="zh-CN" altLang="en-US" sz="3200" b="1" dirty="0">
                <a:solidFill>
                  <a:srgbClr val="FFFF00"/>
                </a:solidFill>
              </a:rPr>
              <a:t>神的义正在这福音上显明出来</a:t>
            </a:r>
            <a:r>
              <a:rPr lang="zh-CN" altLang="en-US" sz="3200" b="1" dirty="0">
                <a:solidFill>
                  <a:srgbClr val="EAEAEA"/>
                </a:solidFill>
              </a:rPr>
              <a:t>，这义是本于信，以至于信，如经上所记：“义人必因信得生。”</a:t>
            </a:r>
            <a:endParaRPr lang="en-US" altLang="zh-CN" sz="3200" b="1" dirty="0">
              <a:solidFill>
                <a:srgbClr val="EAEAEA"/>
              </a:solidFill>
              <a:latin typeface="Arial" charset="0"/>
              <a:ea typeface="ＭＳ Ｐゴシック" charset="0"/>
              <a:cs typeface="ＭＳ Ｐゴシック" charset="0"/>
            </a:endParaRPr>
          </a:p>
        </p:txBody>
      </p:sp>
      <p:sp>
        <p:nvSpPr>
          <p:cNvPr id="390147" name="Text Box 5"/>
          <p:cNvSpPr txBox="1">
            <a:spLocks noChangeArrowheads="1"/>
          </p:cNvSpPr>
          <p:nvPr/>
        </p:nvSpPr>
        <p:spPr bwMode="auto">
          <a:xfrm>
            <a:off x="83820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eaLnBrk="1" fontAlgn="base" hangingPunct="1">
              <a:spcBef>
                <a:spcPct val="0"/>
              </a:spcBef>
              <a:spcAft>
                <a:spcPct val="0"/>
              </a:spcAft>
            </a:pPr>
            <a:r>
              <a:rPr lang="en-US" altLang="zh-CN" sz="2400" b="1" dirty="0">
                <a:solidFill>
                  <a:srgbClr val="FFFFFF"/>
                </a:solidFill>
                <a:ea typeface="ＭＳ Ｐゴシック" charset="0"/>
                <a:cs typeface="ＭＳ Ｐゴシック" charset="0"/>
              </a:rPr>
              <a:t>145</a:t>
            </a:r>
          </a:p>
        </p:txBody>
      </p:sp>
      <p:sp>
        <p:nvSpPr>
          <p:cNvPr id="5" name="Rectangle 2"/>
          <p:cNvSpPr txBox="1">
            <a:spLocks noChangeArrowheads="1"/>
          </p:cNvSpPr>
          <p:nvPr/>
        </p:nvSpPr>
        <p:spPr bwMode="auto">
          <a:xfrm>
            <a:off x="-11113" y="5516563"/>
            <a:ext cx="9144001" cy="1368425"/>
          </a:xfrm>
          <a:prstGeom prst="rect">
            <a:avLst/>
          </a:prstGeom>
          <a:solidFill>
            <a:srgbClr val="660066"/>
          </a:solidFill>
          <a:ln w="9525">
            <a:noFill/>
            <a:miter lim="800000"/>
            <a:headEnd/>
            <a:tailEnd/>
          </a:ln>
          <a:effectLst>
            <a:outerShdw dist="35921" dir="2700000" algn="ctr" rotWithShape="0">
              <a:srgbClr val="808080">
                <a:alpha val="74997"/>
              </a:srgbClr>
            </a:outerShdw>
          </a:effectLst>
        </p:spPr>
        <p:txBody>
          <a:bodyPr anchor="ctr"/>
          <a:lstStyle>
            <a:lvl1pPr eaLnBrk="0" hangingPunct="0">
              <a:defRPr sz="3600">
                <a:solidFill>
                  <a:schemeClr val="bg1"/>
                </a:solidFill>
                <a:latin typeface="Times New Roman" charset="0"/>
                <a:ea typeface="SimSun" charset="0"/>
                <a:cs typeface="SimSun" charset="0"/>
              </a:defRPr>
            </a:lvl1pPr>
            <a:lvl2pPr marL="37931725" indent="-37474525" eaLnBrk="0" hangingPunct="0">
              <a:defRPr sz="3600">
                <a:solidFill>
                  <a:schemeClr val="bg1"/>
                </a:solidFill>
                <a:latin typeface="Times New Roman" charset="0"/>
                <a:ea typeface="SimSun" charset="0"/>
                <a:cs typeface="SimSun" charset="0"/>
              </a:defRPr>
            </a:lvl2pPr>
            <a:lvl3pPr eaLnBrk="0" hangingPunct="0">
              <a:defRPr sz="3600">
                <a:solidFill>
                  <a:schemeClr val="bg1"/>
                </a:solidFill>
                <a:latin typeface="Times New Roman" charset="0"/>
                <a:ea typeface="SimSun" charset="0"/>
                <a:cs typeface="SimSun" charset="0"/>
              </a:defRPr>
            </a:lvl3pPr>
            <a:lvl4pPr eaLnBrk="0" hangingPunct="0">
              <a:defRPr sz="3600">
                <a:solidFill>
                  <a:schemeClr val="bg1"/>
                </a:solidFill>
                <a:latin typeface="Times New Roman" charset="0"/>
                <a:ea typeface="SimSun" charset="0"/>
                <a:cs typeface="SimSun" charset="0"/>
              </a:defRPr>
            </a:lvl4pPr>
            <a:lvl5pPr eaLnBrk="0" hangingPunct="0">
              <a:defRPr sz="3600">
                <a:solidFill>
                  <a:schemeClr val="bg1"/>
                </a:solidFill>
                <a:latin typeface="Times New Roman" charset="0"/>
                <a:ea typeface="SimSun" charset="0"/>
                <a:cs typeface="SimSun" charset="0"/>
              </a:defRPr>
            </a:lvl5pPr>
            <a:lvl6pPr marL="457200" eaLnBrk="0" fontAlgn="base" hangingPunct="0">
              <a:spcBef>
                <a:spcPct val="0"/>
              </a:spcBef>
              <a:spcAft>
                <a:spcPct val="0"/>
              </a:spcAft>
              <a:defRPr sz="3600">
                <a:solidFill>
                  <a:schemeClr val="bg1"/>
                </a:solidFill>
                <a:latin typeface="Times New Roman" charset="0"/>
                <a:ea typeface="SimSun" charset="0"/>
                <a:cs typeface="SimSun" charset="0"/>
              </a:defRPr>
            </a:lvl6pPr>
            <a:lvl7pPr marL="914400" eaLnBrk="0" fontAlgn="base" hangingPunct="0">
              <a:spcBef>
                <a:spcPct val="0"/>
              </a:spcBef>
              <a:spcAft>
                <a:spcPct val="0"/>
              </a:spcAft>
              <a:defRPr sz="3600">
                <a:solidFill>
                  <a:schemeClr val="bg1"/>
                </a:solidFill>
                <a:latin typeface="Times New Roman" charset="0"/>
                <a:ea typeface="SimSun" charset="0"/>
                <a:cs typeface="SimSun" charset="0"/>
              </a:defRPr>
            </a:lvl7pPr>
            <a:lvl8pPr marL="1371600" eaLnBrk="0" fontAlgn="base" hangingPunct="0">
              <a:spcBef>
                <a:spcPct val="0"/>
              </a:spcBef>
              <a:spcAft>
                <a:spcPct val="0"/>
              </a:spcAft>
              <a:defRPr sz="3600">
                <a:solidFill>
                  <a:schemeClr val="bg1"/>
                </a:solidFill>
                <a:latin typeface="Times New Roman" charset="0"/>
                <a:ea typeface="SimSun" charset="0"/>
                <a:cs typeface="SimSun" charset="0"/>
              </a:defRPr>
            </a:lvl8pPr>
            <a:lvl9pPr marL="18288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spcBef>
                <a:spcPct val="0"/>
              </a:spcBef>
              <a:spcAft>
                <a:spcPct val="0"/>
              </a:spcAft>
              <a:defRPr/>
            </a:pPr>
            <a:r>
              <a:rPr lang="zh-TW" altLang="en-US" b="1" dirty="0">
                <a:solidFill>
                  <a:srgbClr val="FFFFFF"/>
                </a:solidFill>
                <a:effectLst>
                  <a:outerShdw blurRad="38100" dist="38100" dir="2700000" algn="tl">
                    <a:srgbClr val="000000"/>
                  </a:outerShdw>
                </a:effectLst>
                <a:latin typeface="Arial" charset="0"/>
              </a:rPr>
              <a:t>不要以福音为耻因为它是有效的</a:t>
            </a:r>
            <a:r>
              <a:rPr lang="en-US" altLang="zh-TW" b="1" dirty="0">
                <a:solidFill>
                  <a:srgbClr val="FFFFFF"/>
                </a:solidFill>
                <a:effectLst>
                  <a:outerShdw blurRad="38100" dist="38100" dir="2700000" algn="tl">
                    <a:srgbClr val="000000"/>
                  </a:outerShdw>
                </a:effectLst>
                <a:latin typeface="Arial" charset="0"/>
              </a:rPr>
              <a:t>!</a:t>
            </a:r>
          </a:p>
          <a:p>
            <a:pPr algn="ctr" defTabSz="914400" eaLnBrk="1" fontAlgn="base" hangingPunct="1">
              <a:spcBef>
                <a:spcPct val="0"/>
              </a:spcBef>
              <a:spcAft>
                <a:spcPct val="0"/>
              </a:spcAft>
              <a:defRPr/>
            </a:pPr>
            <a:r>
              <a:rPr lang="zh-TW" altLang="en-US" b="1" dirty="0">
                <a:solidFill>
                  <a:srgbClr val="FFFFFF"/>
                </a:solidFill>
                <a:effectLst>
                  <a:outerShdw blurRad="38100" dist="38100" dir="2700000" algn="tl">
                    <a:srgbClr val="000000"/>
                  </a:outerShdw>
                </a:effectLst>
                <a:latin typeface="Arial" charset="0"/>
              </a:rPr>
              <a:t>单是福音已可以让我们称义</a:t>
            </a:r>
            <a:r>
              <a:rPr lang="en-US" altLang="zh-TW" b="1" dirty="0">
                <a:solidFill>
                  <a:srgbClr val="FFFFFF"/>
                </a:solidFill>
                <a:effectLst>
                  <a:outerShdw blurRad="38100" dist="38100" dir="2700000" algn="tl">
                    <a:srgbClr val="000000"/>
                  </a:outerShdw>
                </a:effectLst>
                <a:latin typeface="Arial" charset="0"/>
              </a:rPr>
              <a:t>!</a:t>
            </a:r>
            <a:endParaRPr lang="en-US" b="1" dirty="0">
              <a:solidFill>
                <a:srgbClr val="FFFFFF"/>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144130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85" name="Picture 39" descr="图片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4450"/>
            <a:ext cx="91440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986" name="Rectangle 2"/>
          <p:cNvSpPr>
            <a:spLocks noGrp="1" noChangeArrowheads="1"/>
          </p:cNvSpPr>
          <p:nvPr>
            <p:ph type="title"/>
          </p:nvPr>
        </p:nvSpPr>
        <p:spPr>
          <a:xfrm>
            <a:off x="0" y="304800"/>
            <a:ext cx="9144000" cy="838200"/>
          </a:xfrm>
        </p:spPr>
        <p:txBody>
          <a:bodyPr/>
          <a:lstStyle/>
          <a:p>
            <a:r>
              <a:rPr lang="zh-CN" altLang="en-US" sz="4000" b="1" dirty="0">
                <a:solidFill>
                  <a:schemeClr val="bg1"/>
                </a:solidFill>
                <a:latin typeface="Copperplate Gothic Light" charset="0"/>
                <a:ea typeface="SimSun" charset="0"/>
                <a:cs typeface="SimSun" charset="0"/>
              </a:rPr>
              <a:t>罗马书里的义</a:t>
            </a:r>
          </a:p>
        </p:txBody>
      </p:sp>
      <p:sp>
        <p:nvSpPr>
          <p:cNvPr id="425987" name="Text Box 3"/>
          <p:cNvSpPr txBox="1">
            <a:spLocks noChangeArrowheads="1"/>
          </p:cNvSpPr>
          <p:nvPr/>
        </p:nvSpPr>
        <p:spPr bwMode="auto">
          <a:xfrm>
            <a:off x="83820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eaLnBrk="1" fontAlgn="base" hangingPunct="1">
              <a:spcBef>
                <a:spcPct val="0"/>
              </a:spcBef>
              <a:spcAft>
                <a:spcPct val="0"/>
              </a:spcAft>
            </a:pPr>
            <a:r>
              <a:rPr lang="en-US" altLang="zh-CN" sz="2400" b="1" dirty="0">
                <a:solidFill>
                  <a:srgbClr val="FFFFFF"/>
                </a:solidFill>
              </a:rPr>
              <a:t>145</a:t>
            </a:r>
          </a:p>
        </p:txBody>
      </p:sp>
      <p:graphicFrame>
        <p:nvGraphicFramePr>
          <p:cNvPr id="954372" name="Group 4"/>
          <p:cNvGraphicFramePr>
            <a:graphicFrameLocks noGrp="1"/>
          </p:cNvGraphicFramePr>
          <p:nvPr>
            <p:extLst>
              <p:ext uri="{D42A27DB-BD31-4B8C-83A1-F6EECF244321}">
                <p14:modId xmlns:p14="http://schemas.microsoft.com/office/powerpoint/2010/main" val="3584849384"/>
              </p:ext>
            </p:extLst>
          </p:nvPr>
        </p:nvGraphicFramePr>
        <p:xfrm>
          <a:off x="76200" y="1565275"/>
          <a:ext cx="8991600" cy="5218113"/>
        </p:xfrm>
        <a:graphic>
          <a:graphicData uri="http://schemas.openxmlformats.org/drawingml/2006/table">
            <a:tbl>
              <a:tblPr/>
              <a:tblGrid>
                <a:gridCol w="1143000">
                  <a:extLst>
                    <a:ext uri="{9D8B030D-6E8A-4147-A177-3AD203B41FA5}">
                      <a16:colId xmlns:a16="http://schemas.microsoft.com/office/drawing/2014/main" xmlns="" val="20000"/>
                    </a:ext>
                  </a:extLst>
                </a:gridCol>
                <a:gridCol w="1425575">
                  <a:extLst>
                    <a:ext uri="{9D8B030D-6E8A-4147-A177-3AD203B41FA5}">
                      <a16:colId xmlns:a16="http://schemas.microsoft.com/office/drawing/2014/main" xmlns="" val="20001"/>
                    </a:ext>
                  </a:extLst>
                </a:gridCol>
                <a:gridCol w="1284288">
                  <a:extLst>
                    <a:ext uri="{9D8B030D-6E8A-4147-A177-3AD203B41FA5}">
                      <a16:colId xmlns:a16="http://schemas.microsoft.com/office/drawing/2014/main" xmlns="" val="20002"/>
                    </a:ext>
                  </a:extLst>
                </a:gridCol>
                <a:gridCol w="1285875">
                  <a:extLst>
                    <a:ext uri="{9D8B030D-6E8A-4147-A177-3AD203B41FA5}">
                      <a16:colId xmlns:a16="http://schemas.microsoft.com/office/drawing/2014/main" xmlns="" val="20003"/>
                    </a:ext>
                  </a:extLst>
                </a:gridCol>
                <a:gridCol w="1284287">
                  <a:extLst>
                    <a:ext uri="{9D8B030D-6E8A-4147-A177-3AD203B41FA5}">
                      <a16:colId xmlns:a16="http://schemas.microsoft.com/office/drawing/2014/main" xmlns="" val="20004"/>
                    </a:ext>
                  </a:extLst>
                </a:gridCol>
                <a:gridCol w="1284288">
                  <a:extLst>
                    <a:ext uri="{9D8B030D-6E8A-4147-A177-3AD203B41FA5}">
                      <a16:colId xmlns:a16="http://schemas.microsoft.com/office/drawing/2014/main" xmlns="" val="20005"/>
                    </a:ext>
                  </a:extLst>
                </a:gridCol>
                <a:gridCol w="1284287">
                  <a:extLst>
                    <a:ext uri="{9D8B030D-6E8A-4147-A177-3AD203B41FA5}">
                      <a16:colId xmlns:a16="http://schemas.microsoft.com/office/drawing/2014/main" xmlns="" val="20006"/>
                    </a:ext>
                  </a:extLst>
                </a:gridCol>
              </a:tblGrid>
              <a:tr h="1743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GB"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主题</a:t>
                      </a:r>
                      <a:endPar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rgbClr val="181847"/>
                        </a:gs>
                      </a:gsLst>
                      <a:path path="shape">
                        <a:fillToRect l="50000" t="50000" r="50000" b="5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需要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供应</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传授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证实</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应用</a:t>
                      </a:r>
                      <a:endPar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传播</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660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序言</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1:1-17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rgbClr val="181847"/>
                        </a:gs>
                      </a:gsLst>
                      <a:path path="shape">
                        <a:fillToRect l="50000" t="50000" r="50000" b="5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定罪</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1:18</a:t>
                      </a: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Comic Sans MS" charset="0"/>
                          <a:ea typeface="SimSun" charset="0"/>
                          <a:cs typeface="SimSun" charset="0"/>
                        </a:rPr>
                        <a:t>–</a:t>
                      </a: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
                      </a:r>
                      <a:b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b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3:20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称义</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3:21</a:t>
                      </a: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Comic Sans MS" charset="0"/>
                          <a:ea typeface="SimSun" charset="0"/>
                          <a:cs typeface="SimSun" charset="0"/>
                        </a:rPr>
                        <a:t>–</a:t>
                      </a: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
                      </a:r>
                      <a:b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b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5:21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成圣</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6</a:t>
                      </a: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Comic Sans MS" charset="0"/>
                          <a:ea typeface="SimSun" charset="0"/>
                          <a:cs typeface="SimSun" charset="0"/>
                        </a:rPr>
                        <a:t>–</a:t>
                      </a: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拣选</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9</a:t>
                      </a: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Comic Sans MS" charset="0"/>
                          <a:ea typeface="SimSun" charset="0"/>
                          <a:cs typeface="SimSun" charset="0"/>
                        </a:rPr>
                        <a:t>–</a:t>
                      </a: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更新</a:t>
                      </a: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12:1</a:t>
                      </a: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Comic Sans MS" charset="0"/>
                          <a:ea typeface="SimSun" charset="0"/>
                          <a:cs typeface="SimSun" charset="0"/>
                        </a:rPr>
                        <a:t>–</a:t>
                      </a: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
                      </a:r>
                      <a:b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b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15:13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宣教</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15:14</a:t>
                      </a: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Comic Sans MS" charset="0"/>
                          <a:ea typeface="SimSun" charset="0"/>
                          <a:cs typeface="SimSun" charset="0"/>
                        </a:rPr>
                        <a:t>–</a:t>
                      </a: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
                      </a:r>
                      <a:b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br>
                      <a:r>
                        <a:rPr kumimoji="0" lang="en-US" altLang="zh-CN"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16:27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8145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开始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rgbClr val="181847"/>
                        </a:gs>
                      </a:gsLst>
                      <a:path path="shape">
                        <a:fillToRect l="50000" t="50000" r="50000" b="5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犯罪</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救恩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分别为圣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主权</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服事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SimSun" charset="0"/>
                          <a:cs typeface="SimSun" charset="0"/>
                        </a:rPr>
                        <a:t>差遣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86533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177" name="Picture 5" descr="图片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463" y="-26988"/>
            <a:ext cx="9396413" cy="704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Rectangle 2"/>
          <p:cNvSpPr>
            <a:spLocks noGrp="1" noChangeArrowheads="1"/>
          </p:cNvSpPr>
          <p:nvPr>
            <p:ph type="title"/>
          </p:nvPr>
        </p:nvSpPr>
        <p:spPr>
          <a:xfrm>
            <a:off x="0" y="685800"/>
            <a:ext cx="9144000" cy="762000"/>
          </a:xfrm>
          <a:noFill/>
          <a:ln w="9525">
            <a:solidFill>
              <a:srgbClr val="FFFFFF"/>
            </a:solidFill>
            <a:miter lim="800000"/>
            <a:headEnd/>
            <a:tailEnd/>
          </a:ln>
          <a:effectLst>
            <a:outerShdw blurRad="63500" dist="35921" dir="2700000" algn="ctr" rotWithShape="0">
              <a:srgbClr val="000000">
                <a:alpha val="74998"/>
              </a:srgbClr>
            </a:outerShdw>
          </a:effectLst>
        </p:spPr>
        <p:txBody>
          <a:bodyPr vert="horz" wrap="square" lIns="91440" tIns="45720" rIns="91440" bIns="45720" numCol="1" anchor="ctr" anchorCtr="0" compatLnSpc="1">
            <a:prstTxWarp prst="textNoShape">
              <a:avLst/>
            </a:prstTxWarp>
          </a:bodyPr>
          <a:lstStyle/>
          <a:p>
            <a:pPr algn="ctr" fontAlgn="base">
              <a:spcAft>
                <a:spcPct val="0"/>
              </a:spcAft>
            </a:pPr>
            <a:r>
              <a:rPr lang="zh-CN" altLang="en-US" sz="4400" b="1" dirty="0">
                <a:solidFill>
                  <a:schemeClr val="tx1"/>
                </a:solidFill>
                <a:latin typeface="Arial"/>
                <a:cs typeface="Arial"/>
              </a:rPr>
              <a:t>神的愤怒 </a:t>
            </a:r>
            <a:r>
              <a:rPr lang="en-US" altLang="zh-CN" sz="4400" b="1" dirty="0">
                <a:solidFill>
                  <a:schemeClr val="tx1"/>
                </a:solidFill>
                <a:latin typeface="Arial"/>
                <a:cs typeface="Arial"/>
              </a:rPr>
              <a:t>(</a:t>
            </a:r>
            <a:r>
              <a:rPr lang="zh-CN" altLang="en-US" sz="4400" b="1" dirty="0">
                <a:solidFill>
                  <a:schemeClr val="tx1"/>
                </a:solidFill>
                <a:latin typeface="Arial"/>
                <a:cs typeface="Arial"/>
              </a:rPr>
              <a:t>罗马书</a:t>
            </a:r>
            <a:r>
              <a:rPr lang="en-US" altLang="zh-CN" sz="4400" b="1" dirty="0">
                <a:solidFill>
                  <a:schemeClr val="tx1"/>
                </a:solidFill>
                <a:latin typeface="Arial"/>
                <a:cs typeface="Arial"/>
              </a:rPr>
              <a:t>1:18-20)</a:t>
            </a:r>
          </a:p>
        </p:txBody>
      </p:sp>
      <p:sp>
        <p:nvSpPr>
          <p:cNvPr id="434179" name="Text Box 3"/>
          <p:cNvSpPr txBox="1">
            <a:spLocks noChangeArrowheads="1"/>
          </p:cNvSpPr>
          <p:nvPr/>
        </p:nvSpPr>
        <p:spPr bwMode="auto">
          <a:xfrm>
            <a:off x="1187450" y="2205038"/>
            <a:ext cx="7129463" cy="2800767"/>
          </a:xfrm>
          <a:prstGeom prst="rect">
            <a:avLst/>
          </a:prstGeom>
          <a:noFill/>
          <a:ln w="9525">
            <a:noFill/>
            <a:miter lim="800000"/>
            <a:headEnd/>
            <a:tailEnd/>
          </a:ln>
          <a:effectLst>
            <a:outerShdw blurRad="63500" dist="35921" dir="2700000" algn="ctr" rotWithShape="0">
              <a:srgbClr val="000000">
                <a:alpha val="74998"/>
              </a:srgbClr>
            </a:outerShdw>
          </a:effectLst>
          <a:extLst/>
        </p:spPr>
        <p:txBody>
          <a:bodyPr>
            <a:prstTxWarp prst="textNoShape">
              <a:avLst/>
            </a:prstTxWarp>
            <a:spAutoFit/>
          </a:bodyPr>
          <a:lstStyle>
            <a:defPPr>
              <a:defRPr lang="en-US"/>
            </a:defPPr>
            <a:lvl1pPr marL="452438" indent="-452438" defTabSz="914400" fontAlgn="base">
              <a:spcBef>
                <a:spcPct val="0"/>
              </a:spcBef>
              <a:spcAft>
                <a:spcPct val="0"/>
              </a:spcAft>
              <a:buFontTx/>
              <a:buChar char="•"/>
              <a:defRPr sz="4400" b="1">
                <a:solidFill>
                  <a:srgbClr val="FFFFFF"/>
                </a:solidFill>
                <a:latin typeface="Arial"/>
                <a:ea typeface="Osaka" charset="-128"/>
                <a:cs typeface="Arial"/>
              </a:defRPr>
            </a:lvl1pPr>
          </a:lstStyle>
          <a:p>
            <a:r>
              <a:rPr lang="zh-CN" altLang="en-US" dirty="0"/>
              <a:t>真实 </a:t>
            </a:r>
            <a:r>
              <a:rPr lang="en-US" altLang="zh-CN" dirty="0"/>
              <a:t>(18a)</a:t>
            </a:r>
          </a:p>
          <a:p>
            <a:r>
              <a:rPr lang="zh-CN" altLang="en-US" dirty="0"/>
              <a:t>原因 </a:t>
            </a:r>
            <a:r>
              <a:rPr lang="en-US" altLang="zh-CN" dirty="0"/>
              <a:t>(18b-20a)</a:t>
            </a:r>
          </a:p>
          <a:p>
            <a:r>
              <a:rPr lang="zh-CN" altLang="en-US" dirty="0"/>
              <a:t>后果</a:t>
            </a:r>
            <a:r>
              <a:rPr lang="en-US" altLang="zh-CN" dirty="0"/>
              <a:t>(20b)</a:t>
            </a:r>
          </a:p>
          <a:p>
            <a:endParaRPr lang="en-US" altLang="zh-CN" dirty="0"/>
          </a:p>
        </p:txBody>
      </p:sp>
      <p:sp>
        <p:nvSpPr>
          <p:cNvPr id="434180" name="Text Box 5"/>
          <p:cNvSpPr txBox="1">
            <a:spLocks noChangeArrowheads="1"/>
          </p:cNvSpPr>
          <p:nvPr/>
        </p:nvSpPr>
        <p:spPr bwMode="auto">
          <a:xfrm>
            <a:off x="8502650" y="0"/>
            <a:ext cx="698178" cy="461665"/>
          </a:xfrm>
          <a:prstGeom prst="rect">
            <a:avLst/>
          </a:prstGeom>
          <a:noFill/>
          <a:ln>
            <a:noFill/>
          </a:ln>
          <a:effectLs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fontAlgn="base">
              <a:spcBef>
                <a:spcPct val="0"/>
              </a:spcBef>
              <a:spcAft>
                <a:spcPct val="0"/>
              </a:spcAft>
            </a:pPr>
            <a:r>
              <a:rPr lang="en-US" altLang="zh-CN" sz="2400" b="1" dirty="0">
                <a:solidFill>
                  <a:srgbClr val="FFFFFF"/>
                </a:solidFill>
                <a:latin typeface="Arial"/>
                <a:ea typeface="ＭＳ Ｐゴシック" charset="0"/>
                <a:cs typeface="Arial"/>
              </a:rPr>
              <a:t>151</a:t>
            </a:r>
          </a:p>
        </p:txBody>
      </p:sp>
    </p:spTree>
    <p:extLst>
      <p:ext uri="{BB962C8B-B14F-4D97-AF65-F5344CB8AC3E}">
        <p14:creationId xmlns:p14="http://schemas.microsoft.com/office/powerpoint/2010/main" val="2823774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Content Placeholder 2"/>
          <p:cNvSpPr>
            <a:spLocks noGrp="1"/>
          </p:cNvSpPr>
          <p:nvPr>
            <p:ph idx="1"/>
          </p:nvPr>
        </p:nvSpPr>
        <p:spPr/>
        <p:txBody>
          <a:bodyPr/>
          <a:lstStyle/>
          <a:p>
            <a:endParaRPr lang="en-GB" altLang="zh-CN">
              <a:latin typeface="Arial" charset="0"/>
              <a:ea typeface="Osaka" charset="0"/>
              <a:cs typeface="Osaka" charset="0"/>
            </a:endParaRPr>
          </a:p>
        </p:txBody>
      </p:sp>
      <p:sp>
        <p:nvSpPr>
          <p:cNvPr id="436225" name="Title 1"/>
          <p:cNvSpPr>
            <a:spLocks noGrp="1"/>
          </p:cNvSpPr>
          <p:nvPr>
            <p:ph type="title"/>
          </p:nvPr>
        </p:nvSpPr>
        <p:spPr/>
        <p:txBody>
          <a:bodyPr/>
          <a:lstStyle/>
          <a:p>
            <a:endParaRPr lang="en-GB" altLang="zh-CN">
              <a:latin typeface="Arial" charset="0"/>
              <a:ea typeface="Osaka" charset="0"/>
              <a:cs typeface="Osaka" charset="0"/>
            </a:endParaRPr>
          </a:p>
        </p:txBody>
      </p:sp>
      <p:pic>
        <p:nvPicPr>
          <p:cNvPr id="436227" name="Picture 1" descr="Rom 1.20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6228" name="TextBox 4"/>
          <p:cNvSpPr txBox="1">
            <a:spLocks noChangeArrowheads="1"/>
          </p:cNvSpPr>
          <p:nvPr/>
        </p:nvSpPr>
        <p:spPr bwMode="auto">
          <a:xfrm>
            <a:off x="1979612" y="2349500"/>
            <a:ext cx="612077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eaLnBrk="1" fontAlgn="base" hangingPunct="1">
              <a:spcBef>
                <a:spcPct val="0"/>
              </a:spcBef>
              <a:spcAft>
                <a:spcPct val="0"/>
              </a:spcAft>
            </a:pPr>
            <a:r>
              <a:rPr lang="zh-CN" altLang="en-US" sz="4000" dirty="0">
                <a:solidFill>
                  <a:srgbClr val="FFFFFF"/>
                </a:solidFill>
                <a:ea typeface="Osaka" charset="0"/>
                <a:cs typeface="Osaka" charset="0"/>
              </a:rPr>
              <a:t>为什么你</a:t>
            </a:r>
            <a:endParaRPr lang="en-US" altLang="zh-CN" sz="4000" dirty="0">
              <a:solidFill>
                <a:srgbClr val="FFFFFF"/>
              </a:solidFill>
              <a:ea typeface="Osaka" charset="0"/>
              <a:cs typeface="Osaka" charset="0"/>
            </a:endParaRPr>
          </a:p>
          <a:p>
            <a:pPr defTabSz="914400" eaLnBrk="1" fontAlgn="base" hangingPunct="1">
              <a:spcBef>
                <a:spcPct val="0"/>
              </a:spcBef>
              <a:spcAft>
                <a:spcPct val="0"/>
              </a:spcAft>
            </a:pPr>
            <a:r>
              <a:rPr lang="zh-TW" altLang="en-US" sz="4800" dirty="0">
                <a:solidFill>
                  <a:srgbClr val="FFFFFF"/>
                </a:solidFill>
                <a:ea typeface="Osaka" charset="0"/>
                <a:cs typeface="Osaka" charset="0"/>
              </a:rPr>
              <a:t>        </a:t>
            </a:r>
            <a:r>
              <a:rPr lang="zh-CN" altLang="en-US" sz="6000" dirty="0">
                <a:solidFill>
                  <a:srgbClr val="FFFFFF"/>
                </a:solidFill>
                <a:ea typeface="Osaka" charset="0"/>
                <a:cs typeface="Osaka" charset="0"/>
              </a:rPr>
              <a:t>没有</a:t>
            </a:r>
            <a:r>
              <a:rPr lang="zh-TW" altLang="en-US" sz="6000" dirty="0">
                <a:solidFill>
                  <a:srgbClr val="FFFFFF"/>
                </a:solidFill>
                <a:ea typeface="Osaka" charset="0"/>
                <a:cs typeface="Osaka" charset="0"/>
              </a:rPr>
              <a:t>     </a:t>
            </a:r>
            <a:r>
              <a:rPr lang="zh-CN" altLang="en-US" sz="6000" dirty="0">
                <a:solidFill>
                  <a:srgbClr val="FFFFFF"/>
                </a:solidFill>
                <a:ea typeface="Osaka" charset="0"/>
                <a:cs typeface="Osaka" charset="0"/>
              </a:rPr>
              <a:t>借口</a:t>
            </a:r>
            <a:endParaRPr lang="en-GB" sz="6000" dirty="0">
              <a:solidFill>
                <a:srgbClr val="FFFFFF"/>
              </a:solidFill>
              <a:ea typeface="Osaka" charset="0"/>
              <a:cs typeface="Osaka" charset="0"/>
            </a:endParaRPr>
          </a:p>
        </p:txBody>
      </p:sp>
      <p:sp>
        <p:nvSpPr>
          <p:cNvPr id="436229" name="TextBox 6"/>
          <p:cNvSpPr txBox="1">
            <a:spLocks noChangeArrowheads="1"/>
          </p:cNvSpPr>
          <p:nvPr/>
        </p:nvSpPr>
        <p:spPr bwMode="auto">
          <a:xfrm>
            <a:off x="611188" y="5805488"/>
            <a:ext cx="30690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eaLnBrk="1" fontAlgn="base" hangingPunct="1">
              <a:spcBef>
                <a:spcPct val="0"/>
              </a:spcBef>
              <a:spcAft>
                <a:spcPct val="0"/>
              </a:spcAft>
            </a:pPr>
            <a:r>
              <a:rPr lang="zh-CN" altLang="en-US" sz="4000" dirty="0">
                <a:solidFill>
                  <a:srgbClr val="FFFFFF"/>
                </a:solidFill>
                <a:ea typeface="Osaka" charset="0"/>
                <a:cs typeface="Osaka" charset="0"/>
              </a:rPr>
              <a:t>罗马书</a:t>
            </a:r>
            <a:r>
              <a:rPr lang="en-US" altLang="zh-TW" sz="4000" dirty="0">
                <a:solidFill>
                  <a:srgbClr val="FFFFFF"/>
                </a:solidFill>
                <a:ea typeface="Osaka" charset="0"/>
                <a:cs typeface="Osaka" charset="0"/>
              </a:rPr>
              <a:t>1:20</a:t>
            </a:r>
            <a:endParaRPr lang="en-GB" altLang="zh-CN" sz="4000" dirty="0">
              <a:solidFill>
                <a:srgbClr val="FFFFFF"/>
              </a:solidFill>
              <a:ea typeface="Osaka" charset="0"/>
              <a:cs typeface="Osaka" charset="0"/>
            </a:endParaRPr>
          </a:p>
        </p:txBody>
      </p:sp>
    </p:spTree>
    <p:extLst>
      <p:ext uri="{BB962C8B-B14F-4D97-AF65-F5344CB8AC3E}">
        <p14:creationId xmlns:p14="http://schemas.microsoft.com/office/powerpoint/2010/main" val="2576626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49" name="Picture 2" descr="mtn&amp;lake"/>
          <p:cNvPicPr>
            <a:picLocks noChangeAspect="1" noChangeArrowheads="1"/>
          </p:cNvPicPr>
          <p:nvPr/>
        </p:nvPicPr>
        <p:blipFill>
          <a:blip r:embed="rId2">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9492" name="Rectangle 4"/>
          <p:cNvSpPr>
            <a:spLocks noGrp="1" noChangeArrowheads="1"/>
          </p:cNvSpPr>
          <p:nvPr>
            <p:ph idx="1"/>
          </p:nvPr>
        </p:nvSpPr>
        <p:spPr>
          <a:xfrm>
            <a:off x="1676400" y="1958975"/>
            <a:ext cx="5638800" cy="4419600"/>
          </a:xfrm>
          <a:effectLst>
            <a:outerShdw blurRad="63500" dist="35921" dir="2700000" algn="ctr" rotWithShape="0">
              <a:srgbClr val="808080">
                <a:alpha val="75000"/>
              </a:srgbClr>
            </a:outerShdw>
          </a:effectLst>
        </p:spPr>
        <p:txBody>
          <a:bodyPr/>
          <a:lstStyle/>
          <a:p>
            <a:pPr>
              <a:buFont typeface="Monotype Sorts" charset="2"/>
              <a:buNone/>
              <a:defRPr/>
            </a:pPr>
            <a:r>
              <a:rPr lang="zh-CN" altLang="en-US" sz="4000" b="1" dirty="0">
                <a:solidFill>
                  <a:schemeClr val="bg1"/>
                </a:solidFill>
                <a:ea typeface="SimSun" pitchFamily="2" charset="-122"/>
              </a:rPr>
              <a:t>	</a:t>
            </a:r>
            <a:r>
              <a:rPr lang="zh-CN" altLang="en-US" sz="4000" b="1" dirty="0">
                <a:solidFill>
                  <a:srgbClr val="FFFFFF"/>
                </a:solidFill>
                <a:ea typeface="SimSun" pitchFamily="2" charset="-122"/>
              </a:rPr>
              <a:t>其实</a:t>
            </a:r>
            <a:r>
              <a:rPr lang="zh-CN" altLang="en-US" sz="4000" b="1" dirty="0">
                <a:solidFill>
                  <a:srgbClr val="FFFFFF"/>
                </a:solidFill>
              </a:rPr>
              <a:t>自</a:t>
            </a:r>
            <a:r>
              <a:rPr lang="zh-CN" altLang="en-US" sz="4000" b="1" dirty="0">
                <a:solidFill>
                  <a:srgbClr val="FFFFFF"/>
                </a:solidFill>
                <a:ea typeface="SimSun" pitchFamily="2" charset="-122"/>
              </a:rPr>
              <a:t>从创</a:t>
            </a:r>
            <a:r>
              <a:rPr lang="zh-CN" altLang="en-US" sz="4000" b="1" dirty="0">
                <a:solidFill>
                  <a:srgbClr val="FFFFFF"/>
                </a:solidFill>
              </a:rPr>
              <a:t>世以来，神那看不</a:t>
            </a:r>
            <a:r>
              <a:rPr lang="zh-CN" altLang="en-US" sz="4000" b="1" dirty="0">
                <a:solidFill>
                  <a:srgbClr val="FFFFFF"/>
                </a:solidFill>
                <a:ea typeface="SimSun" pitchFamily="2" charset="-122"/>
              </a:rPr>
              <a:t>见</a:t>
            </a:r>
            <a:r>
              <a:rPr lang="zh-CN" altLang="en-US" sz="4000" b="1" dirty="0">
                <a:solidFill>
                  <a:srgbClr val="FFFFFF"/>
                </a:solidFill>
              </a:rPr>
              <a:t>的事，就如他永恒的大能和神性，都是看得</a:t>
            </a:r>
            <a:r>
              <a:rPr lang="zh-CN" altLang="en-US" sz="4000" b="1" dirty="0">
                <a:solidFill>
                  <a:srgbClr val="FFFFFF"/>
                </a:solidFill>
                <a:ea typeface="SimSun" pitchFamily="2" charset="-122"/>
              </a:rPr>
              <a:t>见</a:t>
            </a:r>
            <a:r>
              <a:rPr lang="zh-CN" altLang="en-US" sz="4000" b="1" dirty="0">
                <a:solidFill>
                  <a:srgbClr val="FFFFFF"/>
                </a:solidFill>
              </a:rPr>
              <a:t>的，就是</a:t>
            </a:r>
            <a:r>
              <a:rPr lang="zh-CN" altLang="en-US" sz="4000" b="1" dirty="0">
                <a:solidFill>
                  <a:srgbClr val="FFFFFF"/>
                </a:solidFill>
                <a:ea typeface="SimSun" pitchFamily="2" charset="-122"/>
              </a:rPr>
              <a:t>从</a:t>
            </a:r>
            <a:r>
              <a:rPr lang="zh-CN" altLang="en-US" sz="4000" b="1" dirty="0">
                <a:solidFill>
                  <a:srgbClr val="FFFFFF"/>
                </a:solidFill>
              </a:rPr>
              <a:t>他所造的</a:t>
            </a:r>
            <a:r>
              <a:rPr lang="zh-CN" altLang="en-US" sz="4000" b="1" dirty="0">
                <a:solidFill>
                  <a:srgbClr val="FFFFFF"/>
                </a:solidFill>
                <a:ea typeface="SimSun" pitchFamily="2" charset="-122"/>
              </a:rPr>
              <a:t>万</a:t>
            </a:r>
            <a:r>
              <a:rPr lang="zh-CN" altLang="en-US" sz="4000" b="1" dirty="0">
                <a:solidFill>
                  <a:srgbClr val="FFFFFF"/>
                </a:solidFill>
              </a:rPr>
              <a:t>物中可以</a:t>
            </a:r>
            <a:r>
              <a:rPr lang="zh-CN" altLang="en-US" sz="4000" b="1" dirty="0">
                <a:solidFill>
                  <a:srgbClr val="FFFFFF"/>
                </a:solidFill>
                <a:ea typeface="SimSun" pitchFamily="2" charset="-122"/>
              </a:rPr>
              <a:t>领悟</a:t>
            </a:r>
            <a:r>
              <a:rPr lang="zh-CN" altLang="en-US" sz="4000" b="1" dirty="0">
                <a:solidFill>
                  <a:srgbClr val="FFFFFF"/>
                </a:solidFill>
              </a:rPr>
              <a:t>，叫人没有</a:t>
            </a:r>
            <a:r>
              <a:rPr lang="zh-CN" altLang="en-US" sz="4000" b="1" dirty="0">
                <a:solidFill>
                  <a:srgbClr val="FFFFFF"/>
                </a:solidFill>
                <a:ea typeface="SimSun" pitchFamily="2" charset="-122"/>
              </a:rPr>
              <a:t>办法</a:t>
            </a:r>
            <a:r>
              <a:rPr lang="zh-CN" altLang="en-US" sz="4000" b="1" dirty="0">
                <a:solidFill>
                  <a:srgbClr val="FFFFFF"/>
                </a:solidFill>
              </a:rPr>
              <a:t>推</a:t>
            </a:r>
            <a:r>
              <a:rPr lang="zh-CN" altLang="en-US" sz="4000" b="1" dirty="0">
                <a:solidFill>
                  <a:srgbClr val="FFFFFF"/>
                </a:solidFill>
                <a:ea typeface="SimSun" pitchFamily="2" charset="-122"/>
              </a:rPr>
              <a:t>诿。</a:t>
            </a:r>
            <a:r>
              <a:rPr lang="en-US" altLang="zh-CN" sz="4000" b="1" dirty="0">
                <a:solidFill>
                  <a:srgbClr val="FFFFFF"/>
                </a:solidFill>
              </a:rPr>
              <a:t>(</a:t>
            </a:r>
            <a:r>
              <a:rPr lang="zh-CN" altLang="en-US" sz="4000" b="1" dirty="0">
                <a:solidFill>
                  <a:srgbClr val="FFFFFF"/>
                </a:solidFill>
              </a:rPr>
              <a:t>新</a:t>
            </a:r>
            <a:r>
              <a:rPr lang="zh-CN" altLang="en-US" sz="4000" b="1" dirty="0">
                <a:solidFill>
                  <a:srgbClr val="FFFFFF"/>
                </a:solidFill>
                <a:ea typeface="华文细黑" charset="-122"/>
              </a:rPr>
              <a:t>译</a:t>
            </a:r>
            <a:r>
              <a:rPr lang="zh-CN" altLang="en-US" sz="4000" b="1" dirty="0">
                <a:solidFill>
                  <a:srgbClr val="FFFFFF"/>
                </a:solidFill>
              </a:rPr>
              <a:t>本</a:t>
            </a:r>
            <a:r>
              <a:rPr lang="en-US" altLang="zh-CN" sz="4000" b="1" dirty="0">
                <a:solidFill>
                  <a:srgbClr val="FFFFFF"/>
                </a:solidFill>
              </a:rPr>
              <a:t>).</a:t>
            </a:r>
          </a:p>
        </p:txBody>
      </p:sp>
      <p:sp>
        <p:nvSpPr>
          <p:cNvPr id="959491" name="Rectangle 3"/>
          <p:cNvSpPr>
            <a:spLocks noGrp="1" noChangeArrowheads="1"/>
          </p:cNvSpPr>
          <p:nvPr>
            <p:ph type="title"/>
          </p:nvPr>
        </p:nvSpPr>
        <p:spPr>
          <a:xfrm>
            <a:off x="533400" y="152400"/>
            <a:ext cx="4114800" cy="762000"/>
          </a:xfrm>
          <a:effectLst>
            <a:outerShdw blurRad="63500" dist="35921" dir="2700000" algn="ctr" rotWithShape="0">
              <a:srgbClr val="808080">
                <a:alpha val="75000"/>
              </a:srgbClr>
            </a:outerShdw>
          </a:effectLst>
        </p:spPr>
        <p:txBody>
          <a:bodyPr/>
          <a:lstStyle/>
          <a:p>
            <a:pPr algn="l">
              <a:defRPr/>
            </a:pPr>
            <a:r>
              <a:rPr lang="zh-CN" altLang="en-US" dirty="0">
                <a:solidFill>
                  <a:srgbClr val="FFFFFF"/>
                </a:solidFill>
                <a:ea typeface="华文细黑" charset="-122"/>
              </a:rPr>
              <a:t>罗</a:t>
            </a:r>
            <a:r>
              <a:rPr lang="zh-CN" altLang="en-US" dirty="0">
                <a:solidFill>
                  <a:srgbClr val="FFFFFF"/>
                </a:solidFill>
              </a:rPr>
              <a:t> </a:t>
            </a:r>
            <a:r>
              <a:rPr lang="en-US" altLang="zh-CN" dirty="0">
                <a:solidFill>
                  <a:srgbClr val="FFFFFF"/>
                </a:solidFill>
              </a:rPr>
              <a:t>1:20</a:t>
            </a:r>
          </a:p>
        </p:txBody>
      </p:sp>
      <p:sp>
        <p:nvSpPr>
          <p:cNvPr id="959493" name="Text Box 5"/>
          <p:cNvSpPr txBox="1">
            <a:spLocks noChangeArrowheads="1"/>
          </p:cNvSpPr>
          <p:nvPr/>
        </p:nvSpPr>
        <p:spPr bwMode="auto">
          <a:xfrm>
            <a:off x="1509713" y="1196975"/>
            <a:ext cx="2425700" cy="762000"/>
          </a:xfrm>
          <a:prstGeom prst="rect">
            <a:avLst/>
          </a:prstGeom>
          <a:noFill/>
          <a:ln w="9525">
            <a:noFill/>
            <a:miter lim="800000"/>
            <a:headEnd/>
            <a:tailEnd/>
          </a:ln>
          <a:effectLst/>
        </p:spPr>
        <p:txBody>
          <a:bodyPr>
            <a:prstTxWarp prst="textNoShape">
              <a:avLst/>
            </a:prstTxWarp>
            <a:spAutoFit/>
          </a:bodyPr>
          <a:lstStyle>
            <a:defPPr>
              <a:defRPr lang="en-US"/>
            </a:defPPr>
            <a:lvl1pPr defTabSz="914400" fontAlgn="base">
              <a:spcBef>
                <a:spcPct val="0"/>
              </a:spcBef>
              <a:spcAft>
                <a:spcPct val="0"/>
              </a:spcAft>
              <a:defRPr sz="4400" b="1">
                <a:solidFill>
                  <a:srgbClr val="FFFFFF"/>
                </a:solidFill>
                <a:effectLst>
                  <a:glow rad="139700">
                    <a:srgbClr val="08101A"/>
                  </a:glow>
                </a:effectLst>
                <a:latin typeface="Arial" charset="0"/>
                <a:ea typeface="ヒラギノ角ゴ Pro W3" charset="-128"/>
                <a:cs typeface="ヒラギノ角ゴ Pro W3" charset="-128"/>
              </a:defRPr>
            </a:lvl1pPr>
          </a:lstStyle>
          <a:p>
            <a:r>
              <a:rPr lang="zh-CN" altLang="en-GB" dirty="0"/>
              <a:t>无限的神</a:t>
            </a:r>
            <a:endParaRPr lang="zh-CN" altLang="en-US" dirty="0"/>
          </a:p>
        </p:txBody>
      </p:sp>
      <p:sp>
        <p:nvSpPr>
          <p:cNvPr id="959494" name="Text Box 6"/>
          <p:cNvSpPr txBox="1">
            <a:spLocks noChangeArrowheads="1"/>
          </p:cNvSpPr>
          <p:nvPr/>
        </p:nvSpPr>
        <p:spPr bwMode="auto">
          <a:xfrm>
            <a:off x="5041900" y="1196975"/>
            <a:ext cx="2425700" cy="762000"/>
          </a:xfrm>
          <a:prstGeom prst="rect">
            <a:avLst/>
          </a:prstGeom>
          <a:noFill/>
          <a:ln w="9525">
            <a:noFill/>
            <a:miter lim="800000"/>
            <a:headEnd/>
            <a:tailEnd/>
          </a:ln>
          <a:effectLst/>
        </p:spPr>
        <p:txBody>
          <a:bodyPr>
            <a:prstTxWarp prst="textNoShape">
              <a:avLst/>
            </a:prstTxWarp>
            <a:spAutoFit/>
          </a:bodyPr>
          <a:lstStyle>
            <a:defPPr>
              <a:defRPr lang="en-US"/>
            </a:defPPr>
            <a:lvl1pPr defTabSz="914400" fontAlgn="base">
              <a:spcBef>
                <a:spcPct val="0"/>
              </a:spcBef>
              <a:spcAft>
                <a:spcPct val="0"/>
              </a:spcAft>
              <a:defRPr sz="4400" b="1">
                <a:solidFill>
                  <a:srgbClr val="FFFFFF"/>
                </a:solidFill>
                <a:effectLst>
                  <a:glow rad="139700">
                    <a:srgbClr val="08101A"/>
                  </a:glow>
                </a:effectLst>
                <a:latin typeface="Arial" charset="0"/>
                <a:ea typeface="ヒラギノ角ゴ Pro W3" charset="-128"/>
                <a:cs typeface="ヒラギノ角ゴ Pro W3" charset="-128"/>
              </a:defRPr>
            </a:lvl1pPr>
          </a:lstStyle>
          <a:p>
            <a:r>
              <a:rPr lang="zh-CN" altLang="en-US" dirty="0"/>
              <a:t>超然的神</a:t>
            </a:r>
          </a:p>
        </p:txBody>
      </p:sp>
      <p:grpSp>
        <p:nvGrpSpPr>
          <p:cNvPr id="2" name="Group 7"/>
          <p:cNvGrpSpPr>
            <a:grpSpLocks/>
          </p:cNvGrpSpPr>
          <p:nvPr/>
        </p:nvGrpSpPr>
        <p:grpSpPr bwMode="auto">
          <a:xfrm>
            <a:off x="1903543" y="1958975"/>
            <a:ext cx="2808288" cy="2057400"/>
            <a:chOff x="1008" y="1104"/>
            <a:chExt cx="2208" cy="1344"/>
          </a:xfrm>
        </p:grpSpPr>
        <p:sp>
          <p:nvSpPr>
            <p:cNvPr id="437259" name="Oval 8"/>
            <p:cNvSpPr>
              <a:spLocks noChangeArrowheads="1"/>
            </p:cNvSpPr>
            <p:nvPr/>
          </p:nvSpPr>
          <p:spPr bwMode="auto">
            <a:xfrm>
              <a:off x="1008" y="1824"/>
              <a:ext cx="2208" cy="624"/>
            </a:xfrm>
            <a:prstGeom prst="ellipse">
              <a:avLst/>
            </a:prstGeom>
            <a:noFill/>
            <a:ln w="57150">
              <a:solidFill>
                <a:srgbClr val="FFFF00"/>
              </a:solidFill>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prstClr val="black"/>
                </a:solidFill>
                <a:latin typeface="Times New Roman" charset="0"/>
                <a:ea typeface="ヒラギノ角ゴ Pro W3" charset="0"/>
                <a:cs typeface="ヒラギノ角ゴ Pro W3" charset="0"/>
              </a:endParaRPr>
            </a:p>
          </p:txBody>
        </p:sp>
        <p:sp>
          <p:nvSpPr>
            <p:cNvPr id="437260" name="Line 9"/>
            <p:cNvSpPr>
              <a:spLocks noChangeShapeType="1"/>
            </p:cNvSpPr>
            <p:nvPr/>
          </p:nvSpPr>
          <p:spPr bwMode="auto">
            <a:xfrm flipH="1" flipV="1">
              <a:off x="1574" y="1104"/>
              <a:ext cx="490" cy="72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3600">
                <a:solidFill>
                  <a:prstClr val="black"/>
                </a:solidFill>
                <a:latin typeface="Times New Roman" charset="0"/>
                <a:ea typeface="SimSun" charset="0"/>
              </a:endParaRPr>
            </a:p>
          </p:txBody>
        </p:sp>
      </p:grpSp>
      <p:grpSp>
        <p:nvGrpSpPr>
          <p:cNvPr id="4" name="Group 3"/>
          <p:cNvGrpSpPr/>
          <p:nvPr/>
        </p:nvGrpSpPr>
        <p:grpSpPr>
          <a:xfrm>
            <a:off x="4876346" y="1925390"/>
            <a:ext cx="1816176" cy="1930265"/>
            <a:chOff x="4876346" y="1925390"/>
            <a:chExt cx="1816176" cy="1930265"/>
          </a:xfrm>
        </p:grpSpPr>
        <p:sp>
          <p:nvSpPr>
            <p:cNvPr id="437257" name="Oval 11"/>
            <p:cNvSpPr>
              <a:spLocks noChangeArrowheads="1"/>
            </p:cNvSpPr>
            <p:nvPr/>
          </p:nvSpPr>
          <p:spPr bwMode="auto">
            <a:xfrm rot="360977">
              <a:off x="4876346" y="3165585"/>
              <a:ext cx="1589946" cy="690070"/>
            </a:xfrm>
            <a:prstGeom prst="ellipse">
              <a:avLst/>
            </a:prstGeom>
            <a:noFill/>
            <a:ln w="57150">
              <a:solidFill>
                <a:srgbClr val="FFFF00"/>
              </a:solidFill>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3600">
                <a:solidFill>
                  <a:prstClr val="black"/>
                </a:solidFill>
                <a:latin typeface="Times New Roman" charset="0"/>
                <a:ea typeface="ヒラギノ角ゴ Pro W3" charset="0"/>
                <a:cs typeface="ヒラギノ角ゴ Pro W3" charset="0"/>
              </a:endParaRPr>
            </a:p>
          </p:txBody>
        </p:sp>
        <p:sp>
          <p:nvSpPr>
            <p:cNvPr id="437258" name="Line 12"/>
            <p:cNvSpPr>
              <a:spLocks noChangeShapeType="1"/>
            </p:cNvSpPr>
            <p:nvPr/>
          </p:nvSpPr>
          <p:spPr bwMode="auto">
            <a:xfrm rot="360977" flipV="1">
              <a:off x="6122197" y="1925390"/>
              <a:ext cx="570325" cy="1342108"/>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3600">
                <a:solidFill>
                  <a:prstClr val="black"/>
                </a:solidFill>
                <a:latin typeface="Times New Roman" charset="0"/>
                <a:ea typeface="SimSun" charset="0"/>
              </a:endParaRPr>
            </a:p>
          </p:txBody>
        </p:sp>
      </p:grpSp>
      <p:sp>
        <p:nvSpPr>
          <p:cNvPr id="437256" name="Text Box 13"/>
          <p:cNvSpPr txBox="1">
            <a:spLocks noChangeArrowheads="1"/>
          </p:cNvSpPr>
          <p:nvPr/>
        </p:nvSpPr>
        <p:spPr bwMode="auto">
          <a:xfrm>
            <a:off x="8458200" y="138113"/>
            <a:ext cx="646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fontAlgn="base">
              <a:spcBef>
                <a:spcPct val="0"/>
              </a:spcBef>
              <a:spcAft>
                <a:spcPct val="0"/>
              </a:spcAft>
            </a:pPr>
            <a:r>
              <a:rPr lang="en-US" altLang="zh-CN" sz="2400" b="1" dirty="0">
                <a:solidFill>
                  <a:srgbClr val="000000"/>
                </a:solidFill>
                <a:ea typeface="ヒラギノ角ゴ Pro W3" charset="0"/>
                <a:cs typeface="ヒラギノ角ゴ Pro W3" charset="0"/>
              </a:rPr>
              <a:t>161</a:t>
            </a:r>
          </a:p>
        </p:txBody>
      </p:sp>
    </p:spTree>
    <p:extLst>
      <p:ext uri="{BB962C8B-B14F-4D97-AF65-F5344CB8AC3E}">
        <p14:creationId xmlns:p14="http://schemas.microsoft.com/office/powerpoint/2010/main" val="2690302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59491"/>
                                        </p:tgtEl>
                                        <p:attrNameLst>
                                          <p:attrName>style.visibility</p:attrName>
                                        </p:attrNameLst>
                                      </p:cBhvr>
                                      <p:to>
                                        <p:strVal val="visible"/>
                                      </p:to>
                                    </p:set>
                                    <p:animEffect transition="in" filter="wipe(down)">
                                      <p:cBhvr>
                                        <p:cTn id="7" dur="500"/>
                                        <p:tgtEl>
                                          <p:spTgt spid="959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5949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5949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59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2" grpId="0" build="p"/>
      <p:bldP spid="959491" grpId="0"/>
      <p:bldP spid="959493" grpId="0"/>
      <p:bldP spid="95949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273" name="Picture 2" descr="mtn&amp;lake"/>
          <p:cNvPicPr>
            <a:picLocks noChangeAspect="1" noChangeArrowheads="1"/>
          </p:cNvPicPr>
          <p:nvPr/>
        </p:nvPicPr>
        <p:blipFill>
          <a:blip r:embed="rId2">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4"/>
          <p:cNvSpPr>
            <a:spLocks noChangeArrowheads="1"/>
          </p:cNvSpPr>
          <p:nvPr/>
        </p:nvSpPr>
        <p:spPr bwMode="auto">
          <a:xfrm>
            <a:off x="569913" y="2060575"/>
            <a:ext cx="8610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SzPct val="95000"/>
              <a:buFont typeface="Monotype Sorts" charset="0"/>
              <a:buNone/>
            </a:pPr>
            <a:endParaRPr lang="en-US" sz="4000" b="1">
              <a:solidFill>
                <a:srgbClr val="08101A"/>
              </a:solidFill>
              <a:latin typeface="Trebuchet MS" charset="0"/>
              <a:ea typeface="ヒラギノ角ゴ Pro W3" charset="0"/>
              <a:cs typeface="ヒラギノ角ゴ Pro W3" charset="0"/>
            </a:endParaRPr>
          </a:p>
        </p:txBody>
      </p:sp>
      <p:sp>
        <p:nvSpPr>
          <p:cNvPr id="88078" name="Rectangle 14"/>
          <p:cNvSpPr>
            <a:spLocks noChangeArrowheads="1"/>
          </p:cNvSpPr>
          <p:nvPr/>
        </p:nvSpPr>
        <p:spPr bwMode="auto">
          <a:xfrm>
            <a:off x="493713" y="2033588"/>
            <a:ext cx="8686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SzPct val="95000"/>
              <a:buFont typeface="Monotype Sorts" charset="0"/>
              <a:buNone/>
            </a:pPr>
            <a:endParaRPr lang="en-US" sz="4000" b="1">
              <a:solidFill>
                <a:srgbClr val="FFFFFF"/>
              </a:solidFill>
              <a:latin typeface="Trebuchet MS" charset="0"/>
              <a:ea typeface="ヒラギノ角ゴ Pro W3" charset="0"/>
              <a:cs typeface="ヒラギノ角ゴ Pro W3" charset="0"/>
            </a:endParaRPr>
          </a:p>
        </p:txBody>
      </p:sp>
      <p:sp>
        <p:nvSpPr>
          <p:cNvPr id="88067" name="Rectangle 3"/>
          <p:cNvSpPr>
            <a:spLocks noGrp="1" noChangeArrowheads="1"/>
          </p:cNvSpPr>
          <p:nvPr>
            <p:ph type="title"/>
          </p:nvPr>
        </p:nvSpPr>
        <p:spPr>
          <a:xfrm>
            <a:off x="228600" y="0"/>
            <a:ext cx="4114800" cy="685800"/>
          </a:xfrm>
          <a:solidFill>
            <a:srgbClr val="000066"/>
          </a:solid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normAutofit fontScale="90000"/>
          </a:bodyPr>
          <a:lstStyle/>
          <a:p>
            <a:pPr fontAlgn="base">
              <a:spcAft>
                <a:spcPct val="0"/>
              </a:spcAft>
            </a:pPr>
            <a:r>
              <a:rPr lang="zh-CN" altLang="en-US" sz="4400" dirty="0">
                <a:solidFill>
                  <a:schemeClr val="tx2"/>
                </a:solidFill>
              </a:rPr>
              <a:t>罗 </a:t>
            </a:r>
            <a:r>
              <a:rPr lang="en-US" altLang="zh-CN" sz="4400" dirty="0">
                <a:solidFill>
                  <a:schemeClr val="tx2"/>
                </a:solidFill>
              </a:rPr>
              <a:t>1:20</a:t>
            </a:r>
            <a:endParaRPr lang="en-US" sz="4400" dirty="0">
              <a:solidFill>
                <a:schemeClr val="tx2"/>
              </a:solidFill>
            </a:endParaRPr>
          </a:p>
        </p:txBody>
      </p:sp>
      <p:sp>
        <p:nvSpPr>
          <p:cNvPr id="88069" name="Text Box 5"/>
          <p:cNvSpPr txBox="1">
            <a:spLocks noChangeArrowheads="1"/>
          </p:cNvSpPr>
          <p:nvPr/>
        </p:nvSpPr>
        <p:spPr bwMode="auto">
          <a:xfrm>
            <a:off x="250825" y="692150"/>
            <a:ext cx="2665413" cy="1200329"/>
          </a:xfrm>
          <a:prstGeom prst="rect">
            <a:avLst/>
          </a:prstGeom>
          <a:noFill/>
          <a:ln w="9525">
            <a:noFill/>
            <a:miter lim="800000"/>
            <a:headEnd/>
            <a:tailEnd/>
          </a:ln>
          <a:effectLst/>
        </p:spPr>
        <p:txBody>
          <a:bodyPr>
            <a:prstTxWarp prst="textNoShape">
              <a:avLst/>
            </a:prstTxWarp>
            <a:spAutoFit/>
          </a:bodyPr>
          <a:lstStyle>
            <a:defPPr>
              <a:defRPr lang="en-US"/>
            </a:defPPr>
            <a:lvl1pPr defTabSz="914400" fontAlgn="base">
              <a:spcBef>
                <a:spcPct val="0"/>
              </a:spcBef>
              <a:spcAft>
                <a:spcPct val="0"/>
              </a:spcAft>
              <a:defRPr sz="3600" b="1">
                <a:solidFill>
                  <a:srgbClr val="FFFFFF"/>
                </a:solidFill>
                <a:effectLst>
                  <a:glow rad="177800">
                    <a:srgbClr val="08101A"/>
                  </a:glow>
                </a:effectLst>
                <a:latin typeface="Arial" charset="0"/>
                <a:ea typeface="ヒラギノ角ゴ Pro W3" charset="-128"/>
                <a:cs typeface="ヒラギノ角ゴ Pro W3" charset="-128"/>
              </a:defRPr>
            </a:lvl1pPr>
          </a:lstStyle>
          <a:p>
            <a:r>
              <a:rPr lang="zh-CN" altLang="en-US" dirty="0"/>
              <a:t>自从创世以来</a:t>
            </a:r>
            <a:endParaRPr lang="en-US" dirty="0"/>
          </a:p>
        </p:txBody>
      </p:sp>
      <p:sp>
        <p:nvSpPr>
          <p:cNvPr id="88070" name="Text Box 6"/>
          <p:cNvSpPr txBox="1">
            <a:spLocks noChangeArrowheads="1"/>
          </p:cNvSpPr>
          <p:nvPr/>
        </p:nvSpPr>
        <p:spPr bwMode="auto">
          <a:xfrm>
            <a:off x="3203575" y="620713"/>
            <a:ext cx="3181350" cy="646331"/>
          </a:xfrm>
          <a:prstGeom prst="rect">
            <a:avLst/>
          </a:prstGeom>
          <a:noFill/>
          <a:ln w="9525">
            <a:noFill/>
            <a:miter lim="800000"/>
            <a:headEnd/>
            <a:tailEnd/>
          </a:ln>
          <a:effectLst/>
        </p:spPr>
        <p:txBody>
          <a:bodyPr>
            <a:prstTxWarp prst="textNoShape">
              <a:avLst/>
            </a:prstTxWarp>
            <a:spAutoFit/>
          </a:bodyPr>
          <a:lstStyle>
            <a:defPPr>
              <a:defRPr lang="en-US"/>
            </a:defPPr>
            <a:lvl1pPr defTabSz="914400" fontAlgn="base">
              <a:spcBef>
                <a:spcPct val="0"/>
              </a:spcBef>
              <a:spcAft>
                <a:spcPct val="0"/>
              </a:spcAft>
              <a:defRPr sz="3600" b="1">
                <a:solidFill>
                  <a:srgbClr val="FFFFFF"/>
                </a:solidFill>
                <a:effectLst>
                  <a:glow rad="177800">
                    <a:srgbClr val="08101A"/>
                  </a:glow>
                </a:effectLst>
                <a:latin typeface="Arial" charset="0"/>
                <a:ea typeface="ヒラギノ角ゴ Pro W3" charset="-128"/>
                <a:cs typeface="ヒラギノ角ゴ Pro W3" charset="-128"/>
              </a:defRPr>
            </a:lvl1pPr>
          </a:lstStyle>
          <a:p>
            <a:r>
              <a:rPr lang="zh-CN" altLang="en-US" dirty="0"/>
              <a:t>人已看见了神</a:t>
            </a:r>
            <a:endParaRPr lang="en-US" dirty="0"/>
          </a:p>
        </p:txBody>
      </p:sp>
      <p:sp>
        <p:nvSpPr>
          <p:cNvPr id="438279" name="Text Box 13"/>
          <p:cNvSpPr txBox="1">
            <a:spLocks noChangeArrowheads="1"/>
          </p:cNvSpPr>
          <p:nvPr/>
        </p:nvSpPr>
        <p:spPr bwMode="auto">
          <a:xfrm>
            <a:off x="83820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eaLnBrk="1" fontAlgn="base" hangingPunct="1">
              <a:spcBef>
                <a:spcPct val="0"/>
              </a:spcBef>
              <a:spcAft>
                <a:spcPct val="0"/>
              </a:spcAft>
            </a:pPr>
            <a:r>
              <a:rPr lang="en-US" b="1" dirty="0">
                <a:solidFill>
                  <a:srgbClr val="000000"/>
                </a:solidFill>
                <a:latin typeface="Arial" charset="0"/>
                <a:ea typeface="ヒラギノ角ゴ Pro W3" charset="0"/>
                <a:cs typeface="ヒラギノ角ゴ Pro W3" charset="0"/>
              </a:rPr>
              <a:t>161</a:t>
            </a:r>
          </a:p>
        </p:txBody>
      </p:sp>
      <p:sp>
        <p:nvSpPr>
          <p:cNvPr id="15" name="Text Box 6"/>
          <p:cNvSpPr txBox="1">
            <a:spLocks noChangeArrowheads="1"/>
          </p:cNvSpPr>
          <p:nvPr/>
        </p:nvSpPr>
        <p:spPr bwMode="auto">
          <a:xfrm>
            <a:off x="6443663" y="620713"/>
            <a:ext cx="2665412" cy="1200150"/>
          </a:xfrm>
          <a:prstGeom prst="rect">
            <a:avLst/>
          </a:prstGeom>
          <a:noFill/>
          <a:ln w="9525">
            <a:noFill/>
            <a:miter lim="800000"/>
            <a:headEnd/>
            <a:tailEnd/>
          </a:ln>
          <a:effectLst/>
        </p:spPr>
        <p:txBody>
          <a:bodyPr>
            <a:prstTxWarp prst="textNoShape">
              <a:avLst/>
            </a:prstTxWarp>
            <a:spAutoFit/>
          </a:bodyPr>
          <a:lstStyle>
            <a:defPPr>
              <a:defRPr lang="en-US"/>
            </a:defPPr>
            <a:lvl1pPr defTabSz="914400" fontAlgn="base">
              <a:spcBef>
                <a:spcPct val="0"/>
              </a:spcBef>
              <a:spcAft>
                <a:spcPct val="0"/>
              </a:spcAft>
              <a:defRPr sz="3600" b="1">
                <a:solidFill>
                  <a:srgbClr val="FFFFFF"/>
                </a:solidFill>
                <a:effectLst>
                  <a:glow rad="177800">
                    <a:srgbClr val="08101A"/>
                  </a:glow>
                </a:effectLst>
                <a:latin typeface="Arial" charset="0"/>
                <a:ea typeface="ヒラギノ角ゴ Pro W3" charset="-128"/>
                <a:cs typeface="ヒラギノ角ゴ Pro W3" charset="-128"/>
              </a:defRPr>
            </a:lvl1pPr>
          </a:lstStyle>
          <a:p>
            <a:r>
              <a:rPr lang="en-US" dirty="0"/>
              <a:t>= </a:t>
            </a:r>
            <a:r>
              <a:rPr lang="zh-CN" altLang="en-US" dirty="0"/>
              <a:t>在每天的</a:t>
            </a:r>
            <a:endParaRPr lang="en-US" altLang="zh-CN" dirty="0"/>
          </a:p>
          <a:p>
            <a:r>
              <a:rPr lang="en-US" altLang="zh-CN" dirty="0"/>
              <a:t>24</a:t>
            </a:r>
            <a:r>
              <a:rPr lang="zh-CN" altLang="en-US" dirty="0"/>
              <a:t>小时里</a:t>
            </a:r>
            <a:endParaRPr lang="en-US" dirty="0"/>
          </a:p>
        </p:txBody>
      </p:sp>
      <p:sp>
        <p:nvSpPr>
          <p:cNvPr id="17" name="Rectangle 4"/>
          <p:cNvSpPr txBox="1">
            <a:spLocks noChangeArrowheads="1"/>
          </p:cNvSpPr>
          <p:nvPr/>
        </p:nvSpPr>
        <p:spPr bwMode="auto">
          <a:xfrm>
            <a:off x="1676400" y="1958975"/>
            <a:ext cx="5638800" cy="4419600"/>
          </a:xfrm>
          <a:prstGeom prst="rect">
            <a:avLst/>
          </a:prstGeom>
          <a:noFill/>
          <a:ln>
            <a:noFill/>
          </a:ln>
          <a:effectLst>
            <a:outerShdw blurRad="63500"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fontAlgn="base">
              <a:spcBef>
                <a:spcPct val="20000"/>
              </a:spcBef>
              <a:spcAft>
                <a:spcPct val="0"/>
              </a:spcAft>
              <a:buFont typeface="Monotype Sorts" charset="0"/>
              <a:buNone/>
            </a:pPr>
            <a:r>
              <a:rPr lang="zh-CN" altLang="en-US" sz="4000" b="1" dirty="0">
                <a:solidFill>
                  <a:prstClr val="black"/>
                </a:solidFill>
                <a:latin typeface="Arial" charset="0"/>
                <a:ea typeface="Osaka" charset="0"/>
                <a:cs typeface="Osaka" charset="0"/>
              </a:rPr>
              <a:t>	</a:t>
            </a:r>
            <a:r>
              <a:rPr lang="zh-CN" altLang="en-US" sz="4000" b="1" dirty="0">
                <a:solidFill>
                  <a:srgbClr val="FFFFFF"/>
                </a:solidFill>
                <a:latin typeface="Arial" charset="0"/>
                <a:ea typeface="Osaka" charset="0"/>
                <a:cs typeface="Osaka" charset="0"/>
              </a:rPr>
              <a:t>其实自从创世以来，神那看不见的事，就如他永恒的大能和神性，都是看得见的，就是从他所造的万物中可以领悟，叫人没有办法推诿。</a:t>
            </a:r>
            <a:r>
              <a:rPr lang="en-US" altLang="zh-CN" sz="4000" b="1" dirty="0">
                <a:solidFill>
                  <a:srgbClr val="FFFFFF"/>
                </a:solidFill>
                <a:latin typeface="Arial" charset="0"/>
                <a:ea typeface="Osaka" charset="0"/>
                <a:cs typeface="Osaka" charset="0"/>
              </a:rPr>
              <a:t>(</a:t>
            </a:r>
            <a:r>
              <a:rPr lang="zh-CN" altLang="en-US" sz="4000" b="1" dirty="0">
                <a:solidFill>
                  <a:srgbClr val="FFFFFF"/>
                </a:solidFill>
                <a:latin typeface="Arial" charset="0"/>
                <a:ea typeface="Osaka" charset="0"/>
                <a:cs typeface="Osaka" charset="0"/>
              </a:rPr>
              <a:t>新</a:t>
            </a:r>
            <a:r>
              <a:rPr lang="zh-CN" altLang="en-US" sz="4000" b="1" dirty="0">
                <a:solidFill>
                  <a:srgbClr val="FFFFFF"/>
                </a:solidFill>
                <a:latin typeface="Arial" charset="0"/>
                <a:ea typeface="华文细黑" charset="0"/>
                <a:cs typeface="华文细黑" charset="0"/>
              </a:rPr>
              <a:t>译</a:t>
            </a:r>
            <a:r>
              <a:rPr lang="zh-CN" altLang="en-US" sz="4000" b="1" dirty="0">
                <a:solidFill>
                  <a:srgbClr val="FFFFFF"/>
                </a:solidFill>
                <a:latin typeface="Arial" charset="0"/>
                <a:ea typeface="Osaka" charset="0"/>
                <a:cs typeface="Osaka" charset="0"/>
              </a:rPr>
              <a:t>本</a:t>
            </a:r>
            <a:r>
              <a:rPr lang="en-US" altLang="zh-CN" sz="4000" b="1" dirty="0">
                <a:solidFill>
                  <a:srgbClr val="FFFFFF"/>
                </a:solidFill>
                <a:latin typeface="Arial" charset="0"/>
                <a:ea typeface="Osaka" charset="0"/>
                <a:cs typeface="Osaka" charset="0"/>
              </a:rPr>
              <a:t>).</a:t>
            </a:r>
          </a:p>
        </p:txBody>
      </p:sp>
      <p:grpSp>
        <p:nvGrpSpPr>
          <p:cNvPr id="3" name="Group 10"/>
          <p:cNvGrpSpPr>
            <a:grpSpLocks/>
          </p:cNvGrpSpPr>
          <p:nvPr/>
        </p:nvGrpSpPr>
        <p:grpSpPr bwMode="auto">
          <a:xfrm flipH="1">
            <a:off x="2735263" y="1989138"/>
            <a:ext cx="4068762" cy="2628900"/>
            <a:chOff x="3479" y="664"/>
            <a:chExt cx="2377" cy="1784"/>
          </a:xfrm>
        </p:grpSpPr>
        <p:sp>
          <p:nvSpPr>
            <p:cNvPr id="88075" name="Oval 11"/>
            <p:cNvSpPr>
              <a:spLocks noChangeArrowheads="1"/>
            </p:cNvSpPr>
            <p:nvPr/>
          </p:nvSpPr>
          <p:spPr bwMode="auto">
            <a:xfrm>
              <a:off x="3648" y="1824"/>
              <a:ext cx="2208" cy="624"/>
            </a:xfrm>
            <a:prstGeom prst="ellipse">
              <a:avLst/>
            </a:prstGeom>
            <a:noFill/>
            <a:ln w="57150">
              <a:solidFill>
                <a:srgbClr val="FFFF00"/>
              </a:solidFill>
              <a:round/>
              <a:headEnd/>
              <a:tailEnd/>
            </a:ln>
            <a:effectLst>
              <a:outerShdw blurRad="63500" dist="35921"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3600">
                <a:solidFill>
                  <a:srgbClr val="FFFFFF"/>
                </a:solidFill>
                <a:latin typeface="Times New Roman" pitchFamily="-112" charset="0"/>
                <a:ea typeface="ヒラギノ角ゴ Pro W3"/>
                <a:cs typeface="ヒラギノ角ゴ Pro W3"/>
              </a:endParaRPr>
            </a:p>
          </p:txBody>
        </p:sp>
        <p:sp>
          <p:nvSpPr>
            <p:cNvPr id="438287" name="Line 12"/>
            <p:cNvSpPr>
              <a:spLocks noChangeShapeType="1"/>
            </p:cNvSpPr>
            <p:nvPr/>
          </p:nvSpPr>
          <p:spPr bwMode="auto">
            <a:xfrm flipH="1" flipV="1">
              <a:off x="3479" y="664"/>
              <a:ext cx="294" cy="1221"/>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3600">
                <a:solidFill>
                  <a:prstClr val="black"/>
                </a:solidFill>
                <a:latin typeface="Times New Roman" charset="0"/>
                <a:ea typeface="SimSun" charset="0"/>
              </a:endParaRPr>
            </a:p>
          </p:txBody>
        </p:sp>
      </p:grpSp>
      <p:grpSp>
        <p:nvGrpSpPr>
          <p:cNvPr id="2" name="Group 7"/>
          <p:cNvGrpSpPr>
            <a:grpSpLocks/>
          </p:cNvGrpSpPr>
          <p:nvPr/>
        </p:nvGrpSpPr>
        <p:grpSpPr bwMode="auto">
          <a:xfrm>
            <a:off x="2555875" y="1701800"/>
            <a:ext cx="3960813" cy="1079500"/>
            <a:chOff x="622" y="1702"/>
            <a:chExt cx="2594" cy="746"/>
          </a:xfrm>
        </p:grpSpPr>
        <p:sp>
          <p:nvSpPr>
            <p:cNvPr id="88072" name="Oval 8"/>
            <p:cNvSpPr>
              <a:spLocks noChangeArrowheads="1"/>
            </p:cNvSpPr>
            <p:nvPr/>
          </p:nvSpPr>
          <p:spPr bwMode="auto">
            <a:xfrm>
              <a:off x="1008" y="1824"/>
              <a:ext cx="2208" cy="624"/>
            </a:xfrm>
            <a:prstGeom prst="ellipse">
              <a:avLst/>
            </a:prstGeom>
            <a:noFill/>
            <a:ln w="57150">
              <a:solidFill>
                <a:srgbClr val="FFFF00"/>
              </a:solidFill>
              <a:round/>
              <a:headEnd/>
              <a:tailEnd/>
            </a:ln>
            <a:effectLst>
              <a:outerShdw blurRad="63500" dist="35921"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3600">
                <a:solidFill>
                  <a:srgbClr val="FFFFFF"/>
                </a:solidFill>
                <a:latin typeface="Times New Roman" pitchFamily="-112" charset="0"/>
                <a:ea typeface="ヒラギノ角ゴ Pro W3"/>
                <a:cs typeface="ヒラギノ角ゴ Pro W3"/>
              </a:endParaRPr>
            </a:p>
          </p:txBody>
        </p:sp>
        <p:sp>
          <p:nvSpPr>
            <p:cNvPr id="438285" name="Line 9"/>
            <p:cNvSpPr>
              <a:spLocks noChangeShapeType="1"/>
            </p:cNvSpPr>
            <p:nvPr/>
          </p:nvSpPr>
          <p:spPr bwMode="auto">
            <a:xfrm flipH="1" flipV="1">
              <a:off x="622" y="1702"/>
              <a:ext cx="607" cy="248"/>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3600">
                <a:solidFill>
                  <a:prstClr val="black"/>
                </a:solidFill>
                <a:latin typeface="Times New Roman" charset="0"/>
                <a:ea typeface="SimSun" charset="0"/>
              </a:endParaRPr>
            </a:p>
          </p:txBody>
        </p:sp>
      </p:grpSp>
    </p:spTree>
    <p:extLst>
      <p:ext uri="{BB962C8B-B14F-4D97-AF65-F5344CB8AC3E}">
        <p14:creationId xmlns:p14="http://schemas.microsoft.com/office/powerpoint/2010/main" val="136688432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down)">
                                      <p:cBhvr>
                                        <p:cTn id="7" dur="500"/>
                                        <p:tgtEl>
                                          <p:spTgt spid="88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nodePh="1">
                                  <p:stCondLst>
                                    <p:cond delay="0"/>
                                  </p:stCondLst>
                                  <p:endCondLst>
                                    <p:cond evt="begin" delay="0">
                                      <p:tn val="10"/>
                                    </p:cond>
                                  </p:endCondLst>
                                  <p:childTnLst>
                                    <p:set>
                                      <p:cBhvr>
                                        <p:cTn id="11" dur="1" fill="hold">
                                          <p:stCondLst>
                                            <p:cond delay="0"/>
                                          </p:stCondLst>
                                        </p:cTn>
                                        <p:tgtEl>
                                          <p:spTgt spid="88078">
                                            <p:txEl>
                                              <p:pRg st="0" end="0"/>
                                            </p:txEl>
                                          </p:spTgt>
                                        </p:tgtEl>
                                        <p:attrNameLst>
                                          <p:attrName>style.visibility</p:attrName>
                                        </p:attrNameLst>
                                      </p:cBhvr>
                                      <p:to>
                                        <p:strVal val="visible"/>
                                      </p:to>
                                    </p:set>
                                  </p:childTnLst>
                                </p:cTn>
                              </p:par>
                              <p:par>
                                <p:cTn id="12" presetID="1" presetClass="entr" presetSubtype="0" fill="hold" grpId="0" nodeType="withEffect" nodePh="1">
                                  <p:stCondLst>
                                    <p:cond delay="0"/>
                                  </p:stCondLst>
                                  <p:endCondLst>
                                    <p:cond evt="begin" delay="0">
                                      <p:tn val="12"/>
                                    </p:cond>
                                  </p:endCondLst>
                                  <p:childTnLst>
                                    <p:set>
                                      <p:cBhvr>
                                        <p:cTn id="13"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8069"/>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807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88078" grpId="0" build="p"/>
      <p:bldP spid="88067" grpId="0" animBg="1"/>
      <p:bldP spid="88069" grpId="0"/>
      <p:bldP spid="88070" grpId="0"/>
      <p:bldP spid="15" grpId="0"/>
      <p:bldP spid="1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8147" name="Rectangle 1027"/>
          <p:cNvSpPr>
            <a:spLocks noGrp="1" noRot="1" noChangeArrowheads="1"/>
          </p:cNvSpPr>
          <p:nvPr>
            <p:ph type="title"/>
          </p:nvPr>
        </p:nvSpPr>
        <p:spPr>
          <a:xfrm>
            <a:off x="611560" y="21553"/>
            <a:ext cx="7772400" cy="1143000"/>
          </a:xfrm>
        </p:spPr>
        <p:txBody>
          <a:bodyPr/>
          <a:lstStyle/>
          <a:p>
            <a:pPr eaLnBrk="1" hangingPunct="1">
              <a:defRPr/>
            </a:pPr>
            <a:r>
              <a:rPr lang="zh-CN" altLang="en-US" sz="8000" dirty="0">
                <a:solidFill>
                  <a:schemeClr val="bg1"/>
                </a:solidFill>
              </a:rPr>
              <a:t>牺牲宽恕罪</a:t>
            </a:r>
            <a:endParaRPr kumimoji="1" lang="en-US" sz="8000" b="1" dirty="0">
              <a:solidFill>
                <a:schemeClr val="bg1"/>
              </a:solidFill>
              <a:ea typeface="ＭＳ Ｐゴシック" charset="0"/>
            </a:endParaRPr>
          </a:p>
        </p:txBody>
      </p:sp>
      <p:sp>
        <p:nvSpPr>
          <p:cNvPr id="5" name="Rectangle 1029"/>
          <p:cNvSpPr>
            <a:spLocks noChangeArrowheads="1"/>
          </p:cNvSpPr>
          <p:nvPr/>
        </p:nvSpPr>
        <p:spPr bwMode="auto">
          <a:xfrm>
            <a:off x="3525715" y="1628800"/>
            <a:ext cx="5521569" cy="360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defTabSz="914400" eaLnBrk="0" fontAlgn="base" hangingPunct="0">
              <a:spcBef>
                <a:spcPct val="20000"/>
              </a:spcBef>
              <a:spcAft>
                <a:spcPct val="0"/>
              </a:spcAft>
            </a:pPr>
            <a:r>
              <a:rPr lang="zh-CN" altLang="en-US" sz="3600" dirty="0">
                <a:solidFill>
                  <a:schemeClr val="bg1"/>
                </a:solidFill>
                <a:latin typeface="MS PGothic" panose="020B0600070205080204" pitchFamily="34" charset="-128"/>
                <a:ea typeface="MS PGothic" panose="020B0600070205080204" pitchFamily="34" charset="-128"/>
              </a:rPr>
              <a:t>“通过这个过程，祭司将净化人民，使他们与耶和华同在，</a:t>
            </a:r>
            <a:r>
              <a:rPr lang="zh-CN" altLang="en-US" sz="3600" b="1" dirty="0">
                <a:solidFill>
                  <a:srgbClr val="FFFF00"/>
                </a:solidFill>
                <a:latin typeface="MS PGothic" panose="020B0600070205080204" pitchFamily="34" charset="-128"/>
                <a:ea typeface="MS PGothic" panose="020B0600070205080204" pitchFamily="34" charset="-128"/>
              </a:rPr>
              <a:t>他们将被赦免</a:t>
            </a:r>
            <a:r>
              <a:rPr lang="zh-CN" altLang="en-US" sz="3600" dirty="0">
                <a:solidFill>
                  <a:schemeClr val="bg1"/>
                </a:solidFill>
                <a:latin typeface="MS PGothic" panose="020B0600070205080204" pitchFamily="34" charset="-128"/>
                <a:ea typeface="MS PGothic" panose="020B0600070205080204" pitchFamily="34" charset="-128"/>
              </a:rPr>
              <a:t>”</a:t>
            </a:r>
            <a:endParaRPr lang="en-SG" altLang="zh-CN" sz="3600" dirty="0">
              <a:solidFill>
                <a:schemeClr val="bg1"/>
              </a:solidFill>
              <a:latin typeface="MS PGothic" panose="020B0600070205080204" pitchFamily="34" charset="-128"/>
              <a:ea typeface="MS PGothic" panose="020B0600070205080204" pitchFamily="34" charset="-128"/>
            </a:endParaRPr>
          </a:p>
          <a:p>
            <a:pPr algn="ctr" defTabSz="914400" eaLnBrk="0" fontAlgn="base" hangingPunct="0">
              <a:spcBef>
                <a:spcPct val="20000"/>
              </a:spcBef>
              <a:spcAft>
                <a:spcPct val="0"/>
              </a:spcAft>
            </a:pPr>
            <a:r>
              <a:rPr lang="en-US" altLang="zh-CN" sz="3600" dirty="0">
                <a:solidFill>
                  <a:schemeClr val="bg1"/>
                </a:solidFill>
                <a:latin typeface="MS PGothic" panose="020B0600070205080204" pitchFamily="34" charset="-128"/>
                <a:ea typeface="MS PGothic" panose="020B0600070205080204" pitchFamily="34" charset="-128"/>
              </a:rPr>
              <a:t>(4:20 NLT;</a:t>
            </a:r>
            <a:r>
              <a:rPr lang="zh-CN" altLang="en-US" sz="3600" dirty="0">
                <a:solidFill>
                  <a:schemeClr val="bg1"/>
                </a:solidFill>
                <a:latin typeface="MS PGothic" panose="020B0600070205080204" pitchFamily="34" charset="-128"/>
                <a:ea typeface="MS PGothic" panose="020B0600070205080204" pitchFamily="34" charset="-128"/>
              </a:rPr>
              <a:t>参</a:t>
            </a:r>
            <a:r>
              <a:rPr lang="en-US" altLang="zh-CN" sz="3600" dirty="0">
                <a:solidFill>
                  <a:schemeClr val="bg1"/>
                </a:solidFill>
                <a:latin typeface="MS PGothic" panose="020B0600070205080204" pitchFamily="34" charset="-128"/>
                <a:ea typeface="MS PGothic" panose="020B0600070205080204" pitchFamily="34" charset="-128"/>
              </a:rPr>
              <a:t>4:26,31,35</a:t>
            </a:r>
            <a:r>
              <a:rPr lang="zh-CN" altLang="en-US" sz="3600" dirty="0">
                <a:solidFill>
                  <a:schemeClr val="bg1"/>
                </a:solidFill>
                <a:latin typeface="MS PGothic" panose="020B0600070205080204" pitchFamily="34" charset="-128"/>
                <a:ea typeface="MS PGothic" panose="020B0600070205080204" pitchFamily="34" charset="-128"/>
              </a:rPr>
              <a:t>）</a:t>
            </a:r>
            <a:endParaRPr kumimoji="1" lang="en-US" sz="3600" b="1" dirty="0">
              <a:solidFill>
                <a:schemeClr val="bg1"/>
              </a:solidFill>
              <a:latin typeface="MS PGothic" panose="020B0600070205080204" pitchFamily="34" charset="-128"/>
              <a:ea typeface="MS PGothic" panose="020B0600070205080204" pitchFamily="34" charset="-128"/>
              <a:cs typeface="Arial" charset="0"/>
            </a:endParaRP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412776"/>
            <a:ext cx="3171900" cy="5445224"/>
          </a:xfrm>
          <a:prstGeom prst="rect">
            <a:avLst/>
          </a:prstGeom>
        </p:spPr>
      </p:pic>
    </p:spTree>
    <p:extLst>
      <p:ext uri="{BB962C8B-B14F-4D97-AF65-F5344CB8AC3E}">
        <p14:creationId xmlns:p14="http://schemas.microsoft.com/office/powerpoint/2010/main" val="2718743764"/>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297" name="Picture 18" descr="图片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44450"/>
            <a:ext cx="9001125" cy="675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298" name="Picture 2" descr="balls_array_rend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47800" y="3384550"/>
            <a:ext cx="57912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0516" name="Rectangle 4"/>
          <p:cNvSpPr>
            <a:spLocks noGrp="1" noChangeArrowheads="1"/>
          </p:cNvSpPr>
          <p:nvPr>
            <p:ph type="subTitle" idx="1"/>
          </p:nvPr>
        </p:nvSpPr>
        <p:spPr>
          <a:xfrm>
            <a:off x="1447800" y="1905000"/>
            <a:ext cx="6400800" cy="685800"/>
          </a:xfrm>
          <a:effectLst>
            <a:outerShdw blurRad="63500" dist="35921" dir="2700000" algn="ctr" rotWithShape="0">
              <a:srgbClr val="000000"/>
            </a:outerShdw>
          </a:effectLst>
        </p:spPr>
        <p:txBody>
          <a:bodyPr/>
          <a:lstStyle/>
          <a:p>
            <a:pPr>
              <a:defRPr/>
            </a:pPr>
            <a:r>
              <a:rPr lang="zh-CN" altLang="en-US" sz="3600" b="1" dirty="0">
                <a:solidFill>
                  <a:schemeClr val="bg1"/>
                </a:solidFill>
                <a:ea typeface="SimSun" pitchFamily="2" charset="-122"/>
              </a:rPr>
              <a:t>忽视神</a:t>
            </a:r>
            <a:r>
              <a:rPr lang="en-US" altLang="zh-CN" sz="3600" b="1" dirty="0">
                <a:solidFill>
                  <a:schemeClr val="bg1"/>
                </a:solidFill>
                <a:ea typeface="SimSun" pitchFamily="2" charset="-122"/>
              </a:rPr>
              <a:t>(21-23)</a:t>
            </a:r>
          </a:p>
        </p:txBody>
      </p:sp>
      <p:sp>
        <p:nvSpPr>
          <p:cNvPr id="147460" name="Rectangle 3"/>
          <p:cNvSpPr>
            <a:spLocks noGrp="1" noChangeArrowheads="1"/>
          </p:cNvSpPr>
          <p:nvPr>
            <p:ph type="ctrTitle"/>
          </p:nvPr>
        </p:nvSpPr>
        <p:spPr>
          <a:xfrm>
            <a:off x="304800" y="228600"/>
            <a:ext cx="8305800" cy="1371600"/>
          </a:xfrm>
          <a:effectLst>
            <a:outerShdw blurRad="63500" dist="35921" dir="2700000" algn="ctr" rotWithShape="0">
              <a:srgbClr val="000000"/>
            </a:outerShdw>
          </a:effectLst>
        </p:spPr>
        <p:txBody>
          <a:bodyPr/>
          <a:lstStyle/>
          <a:p>
            <a:pPr>
              <a:defRPr/>
            </a:pPr>
            <a:r>
              <a:rPr lang="zh-CN" altLang="en-US" b="1" dirty="0">
                <a:solidFill>
                  <a:schemeClr val="bg1"/>
                </a:solidFill>
                <a:ea typeface="SimSun" pitchFamily="2" charset="-122"/>
              </a:rPr>
              <a:t>为</a:t>
            </a:r>
            <a:r>
              <a:rPr lang="zh-CN" altLang="en-US" b="1" dirty="0">
                <a:solidFill>
                  <a:schemeClr val="tx1"/>
                </a:solidFill>
                <a:ea typeface="SimSun" pitchFamily="2" charset="-122"/>
              </a:rPr>
              <a:t>何神对外邦人生气 </a:t>
            </a:r>
            <a:r>
              <a:rPr lang="en-US" altLang="zh-CN" b="1" dirty="0">
                <a:solidFill>
                  <a:schemeClr val="tx1"/>
                </a:solidFill>
                <a:ea typeface="SimSun" pitchFamily="2" charset="-122"/>
              </a:rPr>
              <a:t>(1:21-32)</a:t>
            </a:r>
          </a:p>
        </p:txBody>
      </p:sp>
      <p:sp>
        <p:nvSpPr>
          <p:cNvPr id="960517" name="Text Box 5"/>
          <p:cNvSpPr txBox="1">
            <a:spLocks noChangeArrowheads="1"/>
          </p:cNvSpPr>
          <p:nvPr/>
        </p:nvSpPr>
        <p:spPr bwMode="auto">
          <a:xfrm>
            <a:off x="3505200" y="2635250"/>
            <a:ext cx="4495800" cy="1300163"/>
          </a:xfrm>
          <a:prstGeom prst="rect">
            <a:avLst/>
          </a:prstGeom>
          <a:noFill/>
          <a:ln w="9525">
            <a:noFill/>
            <a:miter lim="800000"/>
            <a:headEnd/>
            <a:tailEnd/>
          </a:ln>
          <a:effectLst>
            <a:outerShdw dist="35921" dir="2700000" algn="ctr" rotWithShape="0">
              <a:srgbClr val="808080"/>
            </a:outerShdw>
          </a:effectLst>
        </p:spPr>
        <p:txBody>
          <a:bodyPr>
            <a:spAutoFit/>
          </a:bodyPr>
          <a:lstStyle/>
          <a:p>
            <a:pPr defTabSz="914400" fontAlgn="base">
              <a:spcBef>
                <a:spcPct val="20000"/>
              </a:spcBef>
              <a:spcAft>
                <a:spcPct val="0"/>
              </a:spcAft>
              <a:defRPr/>
            </a:pPr>
            <a:r>
              <a:rPr lang="zh-CN" altLang="en-US" sz="3600" b="1" dirty="0">
                <a:solidFill>
                  <a:prstClr val="white"/>
                </a:solidFill>
                <a:latin typeface="Arial" pitchFamily="34" charset="0"/>
                <a:ea typeface="Osaka" charset="-128"/>
              </a:rPr>
              <a:t>污秽</a:t>
            </a:r>
            <a:r>
              <a:rPr lang="en-US" altLang="zh-CN" sz="3600" b="1" dirty="0">
                <a:solidFill>
                  <a:prstClr val="white"/>
                </a:solidFill>
                <a:latin typeface="Arial" pitchFamily="34" charset="0"/>
                <a:ea typeface="Osaka" charset="-128"/>
              </a:rPr>
              <a:t>(24)</a:t>
            </a:r>
          </a:p>
          <a:p>
            <a:pPr defTabSz="914400" fontAlgn="base">
              <a:spcBef>
                <a:spcPct val="20000"/>
              </a:spcBef>
              <a:spcAft>
                <a:spcPct val="0"/>
              </a:spcAft>
              <a:defRPr/>
            </a:pPr>
            <a:r>
              <a:rPr lang="zh-CN" altLang="en-US" sz="3600" b="1" dirty="0">
                <a:solidFill>
                  <a:prstClr val="white"/>
                </a:solidFill>
                <a:latin typeface="Arial" pitchFamily="34" charset="0"/>
                <a:ea typeface="Osaka" charset="-128"/>
              </a:rPr>
              <a:t>拜偶像</a:t>
            </a:r>
            <a:r>
              <a:rPr lang="en-US" altLang="zh-CN" sz="3600" b="1" dirty="0">
                <a:solidFill>
                  <a:prstClr val="white"/>
                </a:solidFill>
                <a:latin typeface="Arial" pitchFamily="34" charset="0"/>
                <a:ea typeface="Osaka" charset="-128"/>
              </a:rPr>
              <a:t>(25)</a:t>
            </a:r>
          </a:p>
        </p:txBody>
      </p:sp>
      <p:grpSp>
        <p:nvGrpSpPr>
          <p:cNvPr id="2" name="Group 7"/>
          <p:cNvGrpSpPr>
            <a:grpSpLocks/>
          </p:cNvGrpSpPr>
          <p:nvPr/>
        </p:nvGrpSpPr>
        <p:grpSpPr bwMode="auto">
          <a:xfrm>
            <a:off x="5943600" y="2133600"/>
            <a:ext cx="2971800" cy="1447800"/>
            <a:chOff x="3744" y="1344"/>
            <a:chExt cx="1872" cy="912"/>
          </a:xfrm>
        </p:grpSpPr>
        <p:sp>
          <p:nvSpPr>
            <p:cNvPr id="439308" name="Text Box 8"/>
            <p:cNvSpPr txBox="1">
              <a:spLocks noChangeArrowheads="1"/>
            </p:cNvSpPr>
            <p:nvPr/>
          </p:nvSpPr>
          <p:spPr bwMode="auto">
            <a:xfrm>
              <a:off x="4176" y="1344"/>
              <a:ext cx="1440" cy="32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spcBef>
                  <a:spcPct val="20000"/>
                </a:spcBef>
                <a:spcAft>
                  <a:spcPct val="0"/>
                </a:spcAft>
              </a:pPr>
              <a:r>
                <a:rPr lang="zh-CN" altLang="en-US" sz="2800" b="1" dirty="0">
                  <a:solidFill>
                    <a:prstClr val="white"/>
                  </a:solidFill>
                  <a:latin typeface="Arial" charset="0"/>
                  <a:ea typeface="Osaka" charset="0"/>
                  <a:cs typeface="Osaka" charset="0"/>
                </a:rPr>
                <a:t>神任凭他们</a:t>
              </a:r>
            </a:p>
          </p:txBody>
        </p:sp>
        <p:sp>
          <p:nvSpPr>
            <p:cNvPr id="439309" name="AutoShape 9"/>
            <p:cNvSpPr>
              <a:spLocks noChangeArrowheads="1"/>
            </p:cNvSpPr>
            <p:nvPr/>
          </p:nvSpPr>
          <p:spPr bwMode="auto">
            <a:xfrm rot="2190869">
              <a:off x="3744" y="1400"/>
              <a:ext cx="499" cy="856"/>
            </a:xfrm>
            <a:prstGeom prst="curvedLeftArrow">
              <a:avLst>
                <a:gd name="adj1" fmla="val 34309"/>
                <a:gd name="adj2" fmla="val 68617"/>
                <a:gd name="adj3" fmla="val 33333"/>
              </a:avLst>
            </a:prstGeom>
            <a:solidFill>
              <a:schemeClr val="accent1"/>
            </a:solidFill>
            <a:ln w="9525">
              <a:solidFill>
                <a:schemeClr val="tx1"/>
              </a:solidFill>
              <a:miter lim="800000"/>
              <a:headEnd/>
              <a:tailEnd/>
            </a:ln>
          </p:spPr>
          <p:txBody>
            <a:bodyPr wrap="none" anchor="ctr"/>
            <a:lstStyle/>
            <a:p>
              <a:pPr defTabSz="914400" fontAlgn="base">
                <a:spcBef>
                  <a:spcPct val="0"/>
                </a:spcBef>
                <a:spcAft>
                  <a:spcPct val="0"/>
                </a:spcAft>
              </a:pPr>
              <a:endParaRPr lang="zh-CN" altLang="en-US" sz="3600">
                <a:solidFill>
                  <a:prstClr val="black"/>
                </a:solidFill>
                <a:latin typeface="Times New Roman" charset="0"/>
                <a:ea typeface="Osaka" charset="0"/>
                <a:cs typeface="Osaka" charset="0"/>
              </a:endParaRPr>
            </a:p>
          </p:txBody>
        </p:sp>
      </p:grpSp>
      <p:grpSp>
        <p:nvGrpSpPr>
          <p:cNvPr id="3" name="Group 10"/>
          <p:cNvGrpSpPr>
            <a:grpSpLocks/>
          </p:cNvGrpSpPr>
          <p:nvPr/>
        </p:nvGrpSpPr>
        <p:grpSpPr bwMode="auto">
          <a:xfrm>
            <a:off x="5981700" y="3708400"/>
            <a:ext cx="2933700" cy="1397000"/>
            <a:chOff x="3768" y="2376"/>
            <a:chExt cx="1848" cy="880"/>
          </a:xfrm>
        </p:grpSpPr>
        <p:sp>
          <p:nvSpPr>
            <p:cNvPr id="439306" name="Text Box 11"/>
            <p:cNvSpPr txBox="1">
              <a:spLocks noChangeArrowheads="1"/>
            </p:cNvSpPr>
            <p:nvPr/>
          </p:nvSpPr>
          <p:spPr bwMode="auto">
            <a:xfrm>
              <a:off x="4176" y="2376"/>
              <a:ext cx="1440" cy="32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spcBef>
                  <a:spcPct val="20000"/>
                </a:spcBef>
                <a:spcAft>
                  <a:spcPct val="0"/>
                </a:spcAft>
              </a:pPr>
              <a:r>
                <a:rPr lang="zh-CN" altLang="en-US" sz="2800" b="1" dirty="0">
                  <a:solidFill>
                    <a:prstClr val="white"/>
                  </a:solidFill>
                  <a:latin typeface="Arial" charset="0"/>
                  <a:ea typeface="Osaka" charset="0"/>
                  <a:cs typeface="Osaka" charset="0"/>
                </a:rPr>
                <a:t>神任凭他们</a:t>
              </a:r>
            </a:p>
          </p:txBody>
        </p:sp>
        <p:sp>
          <p:nvSpPr>
            <p:cNvPr id="439307" name="AutoShape 12"/>
            <p:cNvSpPr>
              <a:spLocks noChangeArrowheads="1"/>
            </p:cNvSpPr>
            <p:nvPr/>
          </p:nvSpPr>
          <p:spPr bwMode="auto">
            <a:xfrm rot="2190869">
              <a:off x="3768" y="2400"/>
              <a:ext cx="499" cy="856"/>
            </a:xfrm>
            <a:prstGeom prst="curvedLeftArrow">
              <a:avLst>
                <a:gd name="adj1" fmla="val 34309"/>
                <a:gd name="adj2" fmla="val 68617"/>
                <a:gd name="adj3" fmla="val 33333"/>
              </a:avLst>
            </a:prstGeom>
            <a:solidFill>
              <a:schemeClr val="accent1"/>
            </a:solidFill>
            <a:ln w="9525">
              <a:solidFill>
                <a:schemeClr val="tx1"/>
              </a:solidFill>
              <a:miter lim="800000"/>
              <a:headEnd/>
              <a:tailEnd/>
            </a:ln>
          </p:spPr>
          <p:txBody>
            <a:bodyPr wrap="none" anchor="ctr"/>
            <a:lstStyle/>
            <a:p>
              <a:pPr defTabSz="914400" fontAlgn="base">
                <a:spcBef>
                  <a:spcPct val="0"/>
                </a:spcBef>
                <a:spcAft>
                  <a:spcPct val="0"/>
                </a:spcAft>
              </a:pPr>
              <a:endParaRPr lang="zh-CN" altLang="en-US" sz="3600">
                <a:solidFill>
                  <a:prstClr val="black"/>
                </a:solidFill>
                <a:latin typeface="Times New Roman" charset="0"/>
                <a:ea typeface="Osaka" charset="0"/>
                <a:cs typeface="Osaka" charset="0"/>
              </a:endParaRPr>
            </a:p>
          </p:txBody>
        </p:sp>
      </p:grpSp>
      <p:sp>
        <p:nvSpPr>
          <p:cNvPr id="960528" name="Text Box 16"/>
          <p:cNvSpPr txBox="1">
            <a:spLocks noChangeArrowheads="1"/>
          </p:cNvSpPr>
          <p:nvPr/>
        </p:nvSpPr>
        <p:spPr bwMode="auto">
          <a:xfrm>
            <a:off x="2743200" y="4343400"/>
            <a:ext cx="4953000" cy="641350"/>
          </a:xfrm>
          <a:prstGeom prst="rect">
            <a:avLst/>
          </a:prstGeom>
          <a:noFill/>
          <a:ln w="9525">
            <a:noFill/>
            <a:miter lim="800000"/>
            <a:headEnd/>
            <a:tailEnd/>
          </a:ln>
          <a:effectLst>
            <a:outerShdw dist="35921" dir="2700000" algn="ctr" rotWithShape="0">
              <a:srgbClr val="808080"/>
            </a:outerShdw>
          </a:effectLst>
        </p:spPr>
        <p:txBody>
          <a:bodyPr>
            <a:spAutoFit/>
          </a:bodyPr>
          <a:lstStyle/>
          <a:p>
            <a:pPr defTabSz="914400" fontAlgn="base">
              <a:spcBef>
                <a:spcPct val="20000"/>
              </a:spcBef>
              <a:spcAft>
                <a:spcPct val="0"/>
              </a:spcAft>
              <a:defRPr/>
            </a:pPr>
            <a:r>
              <a:rPr lang="zh-CN" altLang="en-US" sz="3600" b="1" dirty="0">
                <a:solidFill>
                  <a:prstClr val="white"/>
                </a:solidFill>
                <a:latin typeface="Arial" pitchFamily="34" charset="0"/>
                <a:ea typeface="Osaka" charset="-128"/>
              </a:rPr>
              <a:t>同性恋</a:t>
            </a:r>
            <a:r>
              <a:rPr lang="en-US" altLang="zh-CN" sz="3600" b="1" dirty="0">
                <a:solidFill>
                  <a:prstClr val="white"/>
                </a:solidFill>
                <a:latin typeface="Arial" pitchFamily="34" charset="0"/>
                <a:ea typeface="Osaka" charset="-128"/>
              </a:rPr>
              <a:t>(26-27)</a:t>
            </a:r>
          </a:p>
        </p:txBody>
      </p:sp>
      <p:sp>
        <p:nvSpPr>
          <p:cNvPr id="439305" name="Text Box 17"/>
          <p:cNvSpPr txBox="1">
            <a:spLocks noChangeArrowheads="1"/>
          </p:cNvSpPr>
          <p:nvPr/>
        </p:nvSpPr>
        <p:spPr bwMode="auto">
          <a:xfrm>
            <a:off x="8502650" y="0"/>
            <a:ext cx="6413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fontAlgn="base">
              <a:spcBef>
                <a:spcPct val="0"/>
              </a:spcBef>
              <a:spcAft>
                <a:spcPct val="0"/>
              </a:spcAft>
            </a:pPr>
            <a:r>
              <a:rPr lang="en-US" altLang="zh-CN" sz="2400" b="1" dirty="0">
                <a:solidFill>
                  <a:prstClr val="white"/>
                </a:solidFill>
                <a:ea typeface="ＭＳ Ｐゴシック" charset="0"/>
                <a:cs typeface="Osaka" charset="0"/>
              </a:rPr>
              <a:t>151</a:t>
            </a:r>
          </a:p>
        </p:txBody>
      </p:sp>
    </p:spTree>
    <p:extLst>
      <p:ext uri="{BB962C8B-B14F-4D97-AF65-F5344CB8AC3E}">
        <p14:creationId xmlns:p14="http://schemas.microsoft.com/office/powerpoint/2010/main" val="975754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0516">
                                            <p:txEl>
                                              <p:pRg st="0" end="0"/>
                                            </p:txEl>
                                          </p:spTgt>
                                        </p:tgtEl>
                                        <p:attrNameLst>
                                          <p:attrName>style.visibility</p:attrName>
                                        </p:attrNameLst>
                                      </p:cBhvr>
                                      <p:to>
                                        <p:strVal val="visible"/>
                                      </p:to>
                                    </p:set>
                                    <p:animEffect transition="in" filter="checkerboard(across)">
                                      <p:cBhvr>
                                        <p:cTn id="7" dur="500"/>
                                        <p:tgtEl>
                                          <p:spTgt spid="9605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60517"/>
                                        </p:tgtEl>
                                        <p:attrNameLst>
                                          <p:attrName>style.visibility</p:attrName>
                                        </p:attrNameLst>
                                      </p:cBhvr>
                                      <p:to>
                                        <p:strVal val="visible"/>
                                      </p:to>
                                    </p:set>
                                    <p:animEffect transition="in" filter="checkerboard(across)">
                                      <p:cBhvr>
                                        <p:cTn id="17" dur="500"/>
                                        <p:tgtEl>
                                          <p:spTgt spid="9605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60528"/>
                                        </p:tgtEl>
                                        <p:attrNameLst>
                                          <p:attrName>style.visibility</p:attrName>
                                        </p:attrNameLst>
                                      </p:cBhvr>
                                      <p:to>
                                        <p:strVal val="visible"/>
                                      </p:to>
                                    </p:set>
                                    <p:animEffect transition="in" filter="checkerboard(across)">
                                      <p:cBhvr>
                                        <p:cTn id="27" dur="500"/>
                                        <p:tgtEl>
                                          <p:spTgt spid="960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6" grpId="0" build="p"/>
      <p:bldP spid="960517" grpId="0"/>
      <p:bldP spid="96052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345" name="Picture 2" descr="Rom 1.27 gay_wedding_cak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50" y="404813"/>
            <a:ext cx="92583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5400" y="15875"/>
            <a:ext cx="9118600" cy="820738"/>
          </a:xfrm>
          <a:prstGeom prst="rect">
            <a:avLst/>
          </a:prstGeom>
          <a:solidFill>
            <a:srgbClr val="000090"/>
          </a:solidFill>
          <a:ln w="9525">
            <a:noFill/>
            <a:miter lim="800000"/>
            <a:headEnd/>
            <a:tailEnd/>
          </a:ln>
        </p:spPr>
        <p:txBody>
          <a:bodyPr anchor="ctr"/>
          <a:lstStyle/>
          <a:p>
            <a:pPr algn="ctr" defTabSz="914400" eaLnBrk="0" fontAlgn="base" hangingPunct="0">
              <a:spcBef>
                <a:spcPct val="0"/>
              </a:spcBef>
              <a:spcAft>
                <a:spcPct val="0"/>
              </a:spcAft>
              <a:defRPr/>
            </a:pPr>
            <a:r>
              <a:rPr lang="zh-CN" altLang="en-US" sz="4400" dirty="0">
                <a:solidFill>
                  <a:srgbClr val="FFFFFF"/>
                </a:solidFill>
                <a:latin typeface="Times New Roman" charset="0"/>
                <a:ea typeface="Osaka" charset="-128"/>
                <a:cs typeface="Osaka" charset="-128"/>
              </a:rPr>
              <a:t>同性恋会</a:t>
            </a:r>
            <a:r>
              <a:rPr lang="zh-TW" altLang="en-US" sz="4400" dirty="0">
                <a:solidFill>
                  <a:srgbClr val="FFFFFF"/>
                </a:solidFill>
                <a:latin typeface="Times New Roman" charset="0"/>
                <a:ea typeface="Osaka" charset="-128"/>
                <a:cs typeface="Osaka" charset="-128"/>
              </a:rPr>
              <a:t>怎么样</a:t>
            </a:r>
            <a:r>
              <a:rPr lang="en-US" altLang="zh-CN" sz="4400" dirty="0">
                <a:solidFill>
                  <a:srgbClr val="FFFFFF"/>
                </a:solidFill>
                <a:latin typeface="Arial" charset="0"/>
                <a:ea typeface="ＭＳ Ｐゴシック" charset="-128"/>
                <a:cs typeface="Osaka" charset="-128"/>
              </a:rPr>
              <a:t>?</a:t>
            </a:r>
          </a:p>
        </p:txBody>
      </p:sp>
    </p:spTree>
    <p:extLst>
      <p:ext uri="{BB962C8B-B14F-4D97-AF65-F5344CB8AC3E}">
        <p14:creationId xmlns:p14="http://schemas.microsoft.com/office/powerpoint/2010/main" val="3172287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C Marriag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30" y="668753"/>
            <a:ext cx="9144000" cy="6360647"/>
          </a:xfrm>
          <a:prstGeom prst="rect">
            <a:avLst/>
          </a:prstGeom>
          <a:solidFill>
            <a:schemeClr val="accent4">
              <a:lumMod val="60000"/>
              <a:lumOff val="40000"/>
            </a:schemeClr>
          </a:solidFill>
        </p:spPr>
      </p:pic>
      <p:sp>
        <p:nvSpPr>
          <p:cNvPr id="2" name="Title 1"/>
          <p:cNvSpPr>
            <a:spLocks noGrp="1"/>
          </p:cNvSpPr>
          <p:nvPr>
            <p:ph type="title"/>
          </p:nvPr>
        </p:nvSpPr>
        <p:spPr>
          <a:xfrm>
            <a:off x="25400" y="15875"/>
            <a:ext cx="9118600" cy="820738"/>
          </a:xfrm>
          <a:solidFill>
            <a:srgbClr val="000090"/>
          </a:solidFill>
        </p:spPr>
        <p:txBody>
          <a:bodyPr/>
          <a:lstStyle/>
          <a:p>
            <a:pPr>
              <a:defRPr/>
            </a:pPr>
            <a:r>
              <a:rPr lang="zh-CN" altLang="en-US" dirty="0">
                <a:ea typeface="ＭＳ Ｐゴシック" charset="-128"/>
                <a:cs typeface="ＭＳ Ｐゴシック" charset="-128"/>
              </a:rPr>
              <a:t>               </a:t>
            </a:r>
            <a:r>
              <a:rPr lang="zh-CN" altLang="en-US" b="1" dirty="0">
                <a:solidFill>
                  <a:schemeClr val="tx1"/>
                </a:solidFill>
                <a:ea typeface="ＭＳ Ｐゴシック" charset="-128"/>
                <a:cs typeface="ＭＳ Ｐゴシック" charset="-128"/>
              </a:rPr>
              <a:t>同性</a:t>
            </a:r>
            <a:r>
              <a:rPr lang="en-US" b="1" dirty="0">
                <a:solidFill>
                  <a:schemeClr val="tx1"/>
                </a:solidFill>
                <a:ea typeface="ＭＳ Ｐゴシック" charset="-128"/>
                <a:cs typeface="ＭＳ Ｐゴシック" charset="-128"/>
              </a:rPr>
              <a:t>“</a:t>
            </a:r>
            <a:r>
              <a:rPr lang="zh-CN" altLang="en-US" b="1" dirty="0">
                <a:solidFill>
                  <a:schemeClr val="tx1"/>
                </a:solidFill>
                <a:ea typeface="ＭＳ Ｐゴシック" charset="-128"/>
                <a:cs typeface="ＭＳ Ｐゴシック" charset="-128"/>
              </a:rPr>
              <a:t>结婚</a:t>
            </a:r>
            <a:r>
              <a:rPr lang="en-US" b="1" dirty="0">
                <a:solidFill>
                  <a:schemeClr val="tx1"/>
                </a:solidFill>
                <a:ea typeface="ＭＳ Ｐゴシック" charset="-128"/>
                <a:cs typeface="ＭＳ Ｐゴシック" charset="-128"/>
              </a:rPr>
              <a:t>”</a:t>
            </a:r>
            <a:r>
              <a:rPr lang="zh-CN" altLang="en-US" b="1" dirty="0">
                <a:solidFill>
                  <a:schemeClr val="tx1"/>
                </a:solidFill>
                <a:ea typeface="ＭＳ Ｐゴシック" charset="-128"/>
                <a:cs typeface="ＭＳ Ｐゴシック" charset="-128"/>
              </a:rPr>
              <a:t>如何呢</a:t>
            </a:r>
            <a:r>
              <a:rPr lang="en-US" b="1" dirty="0">
                <a:solidFill>
                  <a:schemeClr val="tx1"/>
                </a:solidFill>
                <a:ea typeface="ＭＳ Ｐゴシック" charset="-128"/>
                <a:cs typeface="ＭＳ Ｐゴシック" charset="-128"/>
              </a:rPr>
              <a:t>?</a:t>
            </a:r>
          </a:p>
        </p:txBody>
      </p:sp>
      <p:sp>
        <p:nvSpPr>
          <p:cNvPr id="5" name="Title 1"/>
          <p:cNvSpPr txBox="1">
            <a:spLocks/>
          </p:cNvSpPr>
          <p:nvPr/>
        </p:nvSpPr>
        <p:spPr bwMode="auto">
          <a:xfrm>
            <a:off x="25400" y="836613"/>
            <a:ext cx="9118600" cy="864195"/>
          </a:xfrm>
          <a:prstGeom prst="rect">
            <a:avLst/>
          </a:prstGeom>
          <a:solidFill>
            <a:srgbClr val="00000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defTabSz="914400">
              <a:defRPr/>
            </a:pPr>
            <a:r>
              <a:rPr lang="zh-CN" altLang="en-US" sz="2800" dirty="0">
                <a:solidFill>
                  <a:srgbClr val="FEFAC9"/>
                </a:solidFill>
                <a:effectLst/>
              </a:rPr>
              <a:t>在 </a:t>
            </a:r>
            <a:r>
              <a:rPr lang="en-SG" sz="2800" dirty="0">
                <a:solidFill>
                  <a:srgbClr val="FEFAC9"/>
                </a:solidFill>
                <a:effectLst/>
              </a:rPr>
              <a:t>YouTube </a:t>
            </a:r>
            <a:r>
              <a:rPr lang="zh-CN" altLang="en-US" sz="2800" dirty="0">
                <a:solidFill>
                  <a:srgbClr val="FEFAC9"/>
                </a:solidFill>
                <a:effectLst/>
              </a:rPr>
              <a:t>上看家庭研究理事会博客 </a:t>
            </a:r>
            <a:r>
              <a:rPr lang="en-US" altLang="zh-CN" sz="2800" dirty="0">
                <a:solidFill>
                  <a:srgbClr val="FEFAC9"/>
                </a:solidFill>
                <a:effectLst/>
              </a:rPr>
              <a:t>(</a:t>
            </a:r>
            <a:r>
              <a:rPr lang="en-SG" sz="2800" dirty="0" err="1">
                <a:solidFill>
                  <a:srgbClr val="FEFAC9"/>
                </a:solidFill>
                <a:effectLst/>
              </a:rPr>
              <a:t>frcblog</a:t>
            </a:r>
            <a:r>
              <a:rPr lang="en-SG" sz="2800" dirty="0">
                <a:solidFill>
                  <a:srgbClr val="FEFAC9"/>
                </a:solidFill>
                <a:effectLst/>
              </a:rPr>
              <a:t>) </a:t>
            </a:r>
          </a:p>
          <a:p>
            <a:pPr defTabSz="914400">
              <a:defRPr/>
            </a:pPr>
            <a:r>
              <a:rPr lang="zh-CN" altLang="en-US" sz="2800" dirty="0">
                <a:solidFill>
                  <a:srgbClr val="FEFAC9"/>
                </a:solidFill>
                <a:effectLst/>
              </a:rPr>
              <a:t>“婚姻应限于一男一女吗？”</a:t>
            </a:r>
            <a:endParaRPr lang="en-SG" sz="2800" dirty="0">
              <a:solidFill>
                <a:srgbClr val="FEFAC9"/>
              </a:solidFill>
              <a:effectLst/>
            </a:endParaRPr>
          </a:p>
        </p:txBody>
      </p:sp>
      <p:sp>
        <p:nvSpPr>
          <p:cNvPr id="4" name="Rectangle 3"/>
          <p:cNvSpPr/>
          <p:nvPr/>
        </p:nvSpPr>
        <p:spPr>
          <a:xfrm>
            <a:off x="1723292" y="1700808"/>
            <a:ext cx="2576145" cy="830997"/>
          </a:xfrm>
          <a:prstGeom prst="rect">
            <a:avLst/>
          </a:prstGeom>
          <a:solidFill>
            <a:schemeClr val="accent4">
              <a:lumMod val="75000"/>
            </a:schemeClr>
          </a:solidFill>
        </p:spPr>
        <p:txBody>
          <a:bodyPr wrap="square" lIns="91440" tIns="45720" rIns="91440" bIns="45720">
            <a:spAutoFit/>
          </a:bodyPr>
          <a:lstStyle/>
          <a:p>
            <a:pPr algn="ctr"/>
            <a:r>
              <a:rPr lang="zh-CN" alt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S PGothic" panose="020B0600070205080204" pitchFamily="34" charset="-128"/>
                <a:ea typeface="MS PGothic" panose="020B0600070205080204" pitchFamily="34" charset="-128"/>
              </a:rPr>
              <a:t>应该</a:t>
            </a:r>
            <a:endParaRPr lang="en-US" sz="4800" b="1" cap="none" spc="0" dirty="0">
              <a:ln w="22225">
                <a:solidFill>
                  <a:schemeClr val="accent2"/>
                </a:solidFill>
                <a:prstDash val="solid"/>
              </a:ln>
              <a:solidFill>
                <a:schemeClr val="accent2">
                  <a:lumMod val="40000"/>
                  <a:lumOff val="60000"/>
                </a:schemeClr>
              </a:solidFill>
              <a:effectLst/>
              <a:latin typeface="MS PGothic" panose="020B0600070205080204" pitchFamily="34" charset="-128"/>
              <a:ea typeface="MS PGothic" panose="020B0600070205080204" pitchFamily="34" charset="-128"/>
            </a:endParaRPr>
          </a:p>
        </p:txBody>
      </p:sp>
      <p:sp>
        <p:nvSpPr>
          <p:cNvPr id="6" name="Rectangle 5"/>
          <p:cNvSpPr/>
          <p:nvPr/>
        </p:nvSpPr>
        <p:spPr>
          <a:xfrm>
            <a:off x="1292469" y="2658031"/>
            <a:ext cx="6770077" cy="1569660"/>
          </a:xfrm>
          <a:prstGeom prst="rect">
            <a:avLst/>
          </a:prstGeom>
          <a:solidFill>
            <a:schemeClr val="accent1"/>
          </a:solidFill>
        </p:spPr>
        <p:txBody>
          <a:bodyPr wrap="square">
            <a:spAutoFit/>
          </a:bodyPr>
          <a:lstStyle/>
          <a:p>
            <a:pPr algn="ctr"/>
            <a:r>
              <a:rPr lang="zh-CN" altLang="en-US" sz="9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S PGothic" panose="020B0600070205080204" pitchFamily="34" charset="-128"/>
                <a:ea typeface="MS PGothic" panose="020B0600070205080204" pitchFamily="34" charset="-128"/>
              </a:rPr>
              <a:t>婚姻</a:t>
            </a:r>
            <a:endParaRPr lang="en-SG" sz="9600" dirty="0">
              <a:latin typeface="MS PGothic" panose="020B0600070205080204" pitchFamily="34" charset="-128"/>
              <a:ea typeface="MS PGothic" panose="020B0600070205080204" pitchFamily="34" charset="-128"/>
            </a:endParaRPr>
          </a:p>
        </p:txBody>
      </p:sp>
      <p:sp>
        <p:nvSpPr>
          <p:cNvPr id="7" name="Rectangle 6"/>
          <p:cNvSpPr/>
          <p:nvPr/>
        </p:nvSpPr>
        <p:spPr>
          <a:xfrm>
            <a:off x="3349869" y="4227691"/>
            <a:ext cx="4141177" cy="923330"/>
          </a:xfrm>
          <a:prstGeom prst="rect">
            <a:avLst/>
          </a:prstGeom>
          <a:solidFill>
            <a:schemeClr val="accent4">
              <a:lumMod val="60000"/>
              <a:lumOff val="40000"/>
            </a:schemeClr>
          </a:solidFill>
        </p:spPr>
        <p:txBody>
          <a:bodyPr wrap="square">
            <a:spAutoFit/>
          </a:bodyPr>
          <a:lstStyle/>
          <a:p>
            <a:pPr algn="ctr"/>
            <a:r>
              <a:rPr lang="zh-CN" altLang="en-US" sz="5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S PGothic" panose="020B0600070205080204" pitchFamily="34" charset="-128"/>
                <a:ea typeface="MS PGothic" panose="020B0600070205080204" pitchFamily="34" charset="-128"/>
              </a:rPr>
              <a:t>限于</a:t>
            </a:r>
            <a:endParaRPr lang="en-US" sz="5400" b="1" i="1" dirty="0">
              <a:ln w="22225">
                <a:solidFill>
                  <a:schemeClr val="accent2"/>
                </a:solidFill>
                <a:prstDash val="solid"/>
              </a:ln>
              <a:solidFill>
                <a:schemeClr val="accent2">
                  <a:lumMod val="40000"/>
                  <a:lumOff val="60000"/>
                </a:schemeClr>
              </a:solidFill>
              <a:latin typeface="MS PGothic" panose="020B0600070205080204" pitchFamily="34" charset="-128"/>
              <a:ea typeface="MS PGothic" panose="020B0600070205080204" pitchFamily="34" charset="-128"/>
            </a:endParaRPr>
          </a:p>
        </p:txBody>
      </p:sp>
      <p:sp>
        <p:nvSpPr>
          <p:cNvPr id="8" name="Rectangle 7"/>
          <p:cNvSpPr/>
          <p:nvPr/>
        </p:nvSpPr>
        <p:spPr>
          <a:xfrm>
            <a:off x="3640015" y="5058688"/>
            <a:ext cx="3851031" cy="923330"/>
          </a:xfrm>
          <a:prstGeom prst="rect">
            <a:avLst/>
          </a:prstGeom>
          <a:solidFill>
            <a:schemeClr val="accent4">
              <a:lumMod val="60000"/>
              <a:lumOff val="40000"/>
            </a:schemeClr>
          </a:solidFill>
        </p:spPr>
        <p:txBody>
          <a:bodyPr wrap="square">
            <a:spAutoFit/>
          </a:bodyPr>
          <a:lstStyle/>
          <a:p>
            <a:pPr algn="ctr"/>
            <a:r>
              <a:rPr lang="zh-CN" altLang="en-US" sz="5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S PGothic" panose="020B0600070205080204" pitchFamily="34" charset="-128"/>
                <a:ea typeface="MS PGothic" panose="020B0600070205080204" pitchFamily="34" charset="-128"/>
              </a:rPr>
              <a:t>一男</a:t>
            </a:r>
            <a:endParaRPr lang="en-SG" sz="5400" i="1" dirty="0">
              <a:latin typeface="MS PGothic" panose="020B0600070205080204" pitchFamily="34" charset="-128"/>
              <a:ea typeface="MS PGothic" panose="020B0600070205080204" pitchFamily="34" charset="-128"/>
            </a:endParaRPr>
          </a:p>
        </p:txBody>
      </p:sp>
      <p:sp>
        <p:nvSpPr>
          <p:cNvPr id="9" name="Rectangle 8"/>
          <p:cNvSpPr/>
          <p:nvPr/>
        </p:nvSpPr>
        <p:spPr>
          <a:xfrm>
            <a:off x="1371600" y="5934670"/>
            <a:ext cx="6119446" cy="923330"/>
          </a:xfrm>
          <a:prstGeom prst="rect">
            <a:avLst/>
          </a:prstGeom>
          <a:solidFill>
            <a:schemeClr val="accent4">
              <a:lumMod val="60000"/>
              <a:lumOff val="40000"/>
            </a:schemeClr>
          </a:solidFill>
        </p:spPr>
        <p:txBody>
          <a:bodyPr wrap="square">
            <a:spAutoFit/>
          </a:bodyPr>
          <a:lstStyle/>
          <a:p>
            <a:pPr algn="ctr"/>
            <a:r>
              <a:rPr lang="zh-CN" altLang="en-US" sz="5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S PGothic" panose="020B0600070205080204" pitchFamily="34" charset="-128"/>
                <a:ea typeface="MS PGothic" panose="020B0600070205080204" pitchFamily="34" charset="-128"/>
              </a:rPr>
              <a:t>和一女？</a:t>
            </a:r>
            <a:endParaRPr lang="en-SG" sz="5400" i="1"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502147684"/>
      </p:ext>
    </p:extLst>
  </p:cSld>
  <p:clrMapOvr>
    <a:masterClrMapping/>
  </p:clrMapOvr>
  <p:transition xmlns:p14="http://schemas.microsoft.com/office/powerpoint/2010/mai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Content Placeholder 2"/>
          <p:cNvSpPr>
            <a:spLocks noGrp="1"/>
          </p:cNvSpPr>
          <p:nvPr>
            <p:ph idx="1"/>
          </p:nvPr>
        </p:nvSpPr>
        <p:spPr/>
        <p:txBody>
          <a:bodyPr/>
          <a:lstStyle/>
          <a:p>
            <a:endParaRPr lang="en-GB" altLang="zh-CN">
              <a:latin typeface="Arial" charset="0"/>
              <a:ea typeface="Osaka" charset="0"/>
              <a:cs typeface="Osaka" charset="0"/>
            </a:endParaRPr>
          </a:p>
        </p:txBody>
      </p:sp>
      <p:sp>
        <p:nvSpPr>
          <p:cNvPr id="442369" name="Title 1"/>
          <p:cNvSpPr>
            <a:spLocks noGrp="1"/>
          </p:cNvSpPr>
          <p:nvPr>
            <p:ph type="title"/>
          </p:nvPr>
        </p:nvSpPr>
        <p:spPr/>
        <p:txBody>
          <a:bodyPr/>
          <a:lstStyle/>
          <a:p>
            <a:endParaRPr lang="en-GB" altLang="zh-CN">
              <a:latin typeface="Arial" charset="0"/>
              <a:ea typeface="Osaka" charset="0"/>
              <a:cs typeface="Osaka" charset="0"/>
            </a:endParaRPr>
          </a:p>
        </p:txBody>
      </p:sp>
      <p:pic>
        <p:nvPicPr>
          <p:cNvPr id="442371" name="Picture 18" descr="图片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950" y="44450"/>
            <a:ext cx="9001125" cy="675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372" name="Picture 2" descr="balls_array_rend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7800" y="3384550"/>
            <a:ext cx="57912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0" name="Rectangle 3"/>
          <p:cNvSpPr txBox="1">
            <a:spLocks noChangeArrowheads="1"/>
          </p:cNvSpPr>
          <p:nvPr/>
        </p:nvSpPr>
        <p:spPr bwMode="auto">
          <a:xfrm>
            <a:off x="304800" y="228600"/>
            <a:ext cx="8305800" cy="1371600"/>
          </a:xfrm>
          <a:prstGeom prst="rect">
            <a:avLst/>
          </a:prstGeom>
          <a:noFill/>
          <a:ln w="9525">
            <a:noFill/>
            <a:miter lim="800000"/>
            <a:headEnd/>
            <a:tailEnd/>
          </a:ln>
          <a:effectLst>
            <a:outerShdw blurRad="63500" dist="38099" dir="2700000" algn="ctr" rotWithShape="0">
              <a:srgbClr val="000000">
                <a:alpha val="74998"/>
              </a:srgbClr>
            </a:outerShdw>
          </a:effectLst>
        </p:spPr>
        <p:txBody>
          <a:bodyPr anchor="ctr"/>
          <a:lstStyle/>
          <a:p>
            <a:pPr algn="ctr" defTabSz="914400" eaLnBrk="0" fontAlgn="base" hangingPunct="0">
              <a:spcBef>
                <a:spcPct val="0"/>
              </a:spcBef>
              <a:spcAft>
                <a:spcPct val="0"/>
              </a:spcAft>
              <a:defRPr/>
            </a:pPr>
            <a:r>
              <a:rPr lang="zh-CN" altLang="en-US" sz="4400" b="1" dirty="0">
                <a:solidFill>
                  <a:prstClr val="white"/>
                </a:solidFill>
                <a:latin typeface="Arial" pitchFamily="34" charset="0"/>
                <a:ea typeface="Osaka" charset="-128"/>
              </a:rPr>
              <a:t>为何神对外邦人生气 </a:t>
            </a:r>
            <a:r>
              <a:rPr lang="en-US" altLang="zh-CN" sz="4400" b="1" dirty="0">
                <a:solidFill>
                  <a:prstClr val="white"/>
                </a:solidFill>
                <a:latin typeface="Arial" pitchFamily="34" charset="0"/>
                <a:ea typeface="Osaka" charset="-128"/>
              </a:rPr>
              <a:t>(1:21-32)</a:t>
            </a:r>
          </a:p>
        </p:txBody>
      </p:sp>
      <p:sp>
        <p:nvSpPr>
          <p:cNvPr id="7" name="Rectangle 4"/>
          <p:cNvSpPr txBox="1">
            <a:spLocks noChangeArrowheads="1"/>
          </p:cNvSpPr>
          <p:nvPr/>
        </p:nvSpPr>
        <p:spPr bwMode="auto">
          <a:xfrm>
            <a:off x="1447800" y="1905000"/>
            <a:ext cx="6400800" cy="685800"/>
          </a:xfrm>
          <a:prstGeom prst="rect">
            <a:avLst/>
          </a:prstGeom>
          <a:noFill/>
          <a:ln w="9525">
            <a:noFill/>
            <a:miter lim="800000"/>
            <a:headEnd/>
            <a:tailEnd/>
          </a:ln>
          <a:effectLst>
            <a:outerShdw blurRad="63500" dist="38099" dir="2700000" algn="ctr" rotWithShape="0">
              <a:srgbClr val="000000">
                <a:alpha val="74998"/>
              </a:srgbClr>
            </a:outerShdw>
          </a:effectLst>
        </p:spPr>
        <p:txBody>
          <a:bodyPr/>
          <a:lstStyle/>
          <a:p>
            <a:pPr marL="342900" indent="-342900" defTabSz="914400" eaLnBrk="0" fontAlgn="base" hangingPunct="0">
              <a:spcBef>
                <a:spcPct val="20000"/>
              </a:spcBef>
              <a:spcAft>
                <a:spcPct val="0"/>
              </a:spcAft>
              <a:buFontTx/>
              <a:buChar char="•"/>
              <a:defRPr/>
            </a:pPr>
            <a:r>
              <a:rPr lang="zh-CN" altLang="en-US" sz="3600" b="1" dirty="0">
                <a:solidFill>
                  <a:prstClr val="black"/>
                </a:solidFill>
                <a:latin typeface="Arial" pitchFamily="34" charset="0"/>
                <a:ea typeface="Osaka" charset="-128"/>
              </a:rPr>
              <a:t>忽视神</a:t>
            </a:r>
            <a:r>
              <a:rPr lang="en-US" altLang="zh-CN" sz="3600" b="1" dirty="0">
                <a:solidFill>
                  <a:prstClr val="black"/>
                </a:solidFill>
                <a:latin typeface="Arial" pitchFamily="34" charset="0"/>
                <a:ea typeface="Osaka" charset="-128"/>
              </a:rPr>
              <a:t>(21-23)</a:t>
            </a:r>
          </a:p>
        </p:txBody>
      </p:sp>
      <p:sp>
        <p:nvSpPr>
          <p:cNvPr id="8" name="Text Box 5"/>
          <p:cNvSpPr txBox="1">
            <a:spLocks noChangeArrowheads="1"/>
          </p:cNvSpPr>
          <p:nvPr/>
        </p:nvSpPr>
        <p:spPr bwMode="auto">
          <a:xfrm>
            <a:off x="3505200" y="2635250"/>
            <a:ext cx="4495800" cy="1300163"/>
          </a:xfrm>
          <a:prstGeom prst="rect">
            <a:avLst/>
          </a:prstGeom>
          <a:noFill/>
          <a:ln w="9525">
            <a:noFill/>
            <a:miter lim="800000"/>
            <a:headEnd/>
            <a:tailEnd/>
          </a:ln>
          <a:effectLst>
            <a:outerShdw dist="35921" dir="2700000" algn="ctr" rotWithShape="0">
              <a:srgbClr val="808080"/>
            </a:outerShdw>
          </a:effectLst>
        </p:spPr>
        <p:txBody>
          <a:bodyPr>
            <a:spAutoFit/>
          </a:bodyPr>
          <a:lstStyle/>
          <a:p>
            <a:pPr defTabSz="914400" fontAlgn="base">
              <a:spcBef>
                <a:spcPct val="20000"/>
              </a:spcBef>
              <a:spcAft>
                <a:spcPct val="0"/>
              </a:spcAft>
              <a:defRPr/>
            </a:pPr>
            <a:r>
              <a:rPr lang="zh-CN" altLang="en-US" sz="3600" b="1" dirty="0">
                <a:solidFill>
                  <a:prstClr val="white"/>
                </a:solidFill>
                <a:latin typeface="Arial" pitchFamily="34" charset="0"/>
                <a:ea typeface="Osaka" charset="-128"/>
              </a:rPr>
              <a:t>污秽</a:t>
            </a:r>
            <a:r>
              <a:rPr lang="en-US" altLang="zh-CN" sz="3600" b="1" dirty="0">
                <a:solidFill>
                  <a:prstClr val="white"/>
                </a:solidFill>
                <a:latin typeface="Arial" pitchFamily="34" charset="0"/>
                <a:ea typeface="Osaka" charset="-128"/>
              </a:rPr>
              <a:t>(24)</a:t>
            </a:r>
          </a:p>
          <a:p>
            <a:pPr defTabSz="914400" fontAlgn="base">
              <a:spcBef>
                <a:spcPct val="20000"/>
              </a:spcBef>
              <a:spcAft>
                <a:spcPct val="0"/>
              </a:spcAft>
              <a:defRPr/>
            </a:pPr>
            <a:r>
              <a:rPr lang="zh-CN" altLang="en-US" sz="3600" b="1" dirty="0">
                <a:solidFill>
                  <a:prstClr val="white"/>
                </a:solidFill>
                <a:latin typeface="Arial" pitchFamily="34" charset="0"/>
                <a:ea typeface="Osaka" charset="-128"/>
              </a:rPr>
              <a:t>拜偶像</a:t>
            </a:r>
            <a:r>
              <a:rPr lang="en-US" altLang="zh-CN" sz="3600" b="1" dirty="0">
                <a:solidFill>
                  <a:prstClr val="white"/>
                </a:solidFill>
                <a:latin typeface="Arial" pitchFamily="34" charset="0"/>
                <a:ea typeface="Osaka" charset="-128"/>
              </a:rPr>
              <a:t>(25)</a:t>
            </a:r>
          </a:p>
        </p:txBody>
      </p:sp>
      <p:sp>
        <p:nvSpPr>
          <p:cNvPr id="9" name="Text Box 6"/>
          <p:cNvSpPr txBox="1">
            <a:spLocks noChangeArrowheads="1"/>
          </p:cNvSpPr>
          <p:nvPr/>
        </p:nvSpPr>
        <p:spPr bwMode="auto">
          <a:xfrm>
            <a:off x="2971800" y="5911850"/>
            <a:ext cx="3200400" cy="641350"/>
          </a:xfrm>
          <a:prstGeom prst="rect">
            <a:avLst/>
          </a:prstGeom>
          <a:noFill/>
          <a:ln w="9525">
            <a:noFill/>
            <a:miter lim="800000"/>
            <a:headEnd/>
            <a:tailEnd/>
          </a:ln>
          <a:effectLst>
            <a:outerShdw dist="35921" dir="2700000" algn="ctr" rotWithShape="0">
              <a:srgbClr val="808080"/>
            </a:outerShdw>
          </a:effectLst>
        </p:spPr>
        <p:txBody>
          <a:bodyPr>
            <a:spAutoFit/>
          </a:bodyPr>
          <a:lstStyle/>
          <a:p>
            <a:pPr defTabSz="914400" fontAlgn="base">
              <a:spcBef>
                <a:spcPct val="20000"/>
              </a:spcBef>
              <a:spcAft>
                <a:spcPct val="0"/>
              </a:spcAft>
              <a:defRPr/>
            </a:pPr>
            <a:r>
              <a:rPr lang="zh-CN" altLang="en-US" sz="3600" b="1" dirty="0">
                <a:solidFill>
                  <a:prstClr val="white"/>
                </a:solidFill>
                <a:latin typeface="Arial" pitchFamily="34" charset="0"/>
                <a:ea typeface="Osaka" charset="-128"/>
              </a:rPr>
              <a:t>堕落 </a:t>
            </a:r>
            <a:r>
              <a:rPr lang="en-US" altLang="zh-CN" sz="3600" b="1" dirty="0">
                <a:solidFill>
                  <a:prstClr val="white"/>
                </a:solidFill>
                <a:latin typeface="Arial" pitchFamily="34" charset="0"/>
                <a:ea typeface="Osaka" charset="-128"/>
              </a:rPr>
              <a:t>(28-32)</a:t>
            </a:r>
          </a:p>
        </p:txBody>
      </p:sp>
      <p:grpSp>
        <p:nvGrpSpPr>
          <p:cNvPr id="2" name="Group 7"/>
          <p:cNvGrpSpPr>
            <a:grpSpLocks/>
          </p:cNvGrpSpPr>
          <p:nvPr/>
        </p:nvGrpSpPr>
        <p:grpSpPr bwMode="auto">
          <a:xfrm>
            <a:off x="5943600" y="2133600"/>
            <a:ext cx="2971800" cy="1447800"/>
            <a:chOff x="3744" y="1344"/>
            <a:chExt cx="1872" cy="912"/>
          </a:xfrm>
        </p:grpSpPr>
        <p:sp>
          <p:nvSpPr>
            <p:cNvPr id="442386" name="Text Box 8"/>
            <p:cNvSpPr txBox="1">
              <a:spLocks noChangeArrowheads="1"/>
            </p:cNvSpPr>
            <p:nvPr/>
          </p:nvSpPr>
          <p:spPr bwMode="auto">
            <a:xfrm>
              <a:off x="4176" y="1344"/>
              <a:ext cx="1440" cy="32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spcBef>
                  <a:spcPct val="20000"/>
                </a:spcBef>
                <a:spcAft>
                  <a:spcPct val="0"/>
                </a:spcAft>
              </a:pPr>
              <a:r>
                <a:rPr lang="zh-CN" altLang="en-US" sz="2800" b="1" dirty="0">
                  <a:solidFill>
                    <a:prstClr val="white"/>
                  </a:solidFill>
                  <a:latin typeface="Arial" charset="0"/>
                  <a:ea typeface="Osaka" charset="0"/>
                  <a:cs typeface="Osaka" charset="0"/>
                </a:rPr>
                <a:t>神任凭他们</a:t>
              </a:r>
            </a:p>
          </p:txBody>
        </p:sp>
        <p:sp>
          <p:nvSpPr>
            <p:cNvPr id="442387" name="AutoShape 9"/>
            <p:cNvSpPr>
              <a:spLocks noChangeArrowheads="1"/>
            </p:cNvSpPr>
            <p:nvPr/>
          </p:nvSpPr>
          <p:spPr bwMode="auto">
            <a:xfrm rot="2190869">
              <a:off x="3744" y="1400"/>
              <a:ext cx="499" cy="856"/>
            </a:xfrm>
            <a:prstGeom prst="curvedLeftArrow">
              <a:avLst>
                <a:gd name="adj1" fmla="val 34309"/>
                <a:gd name="adj2" fmla="val 68617"/>
                <a:gd name="adj3" fmla="val 33333"/>
              </a:avLst>
            </a:prstGeom>
            <a:solidFill>
              <a:schemeClr val="accent1"/>
            </a:solidFill>
            <a:ln w="9525">
              <a:solidFill>
                <a:schemeClr val="tx1"/>
              </a:solidFill>
              <a:miter lim="800000"/>
              <a:headEnd/>
              <a:tailEnd/>
            </a:ln>
          </p:spPr>
          <p:txBody>
            <a:bodyPr wrap="none" anchor="ctr"/>
            <a:lstStyle/>
            <a:p>
              <a:pPr defTabSz="914400" fontAlgn="base">
                <a:spcBef>
                  <a:spcPct val="0"/>
                </a:spcBef>
                <a:spcAft>
                  <a:spcPct val="0"/>
                </a:spcAft>
              </a:pPr>
              <a:endParaRPr lang="zh-CN" altLang="en-US" sz="3600">
                <a:solidFill>
                  <a:prstClr val="black"/>
                </a:solidFill>
                <a:latin typeface="Times New Roman" charset="0"/>
                <a:ea typeface="Osaka" charset="0"/>
                <a:cs typeface="Osaka" charset="0"/>
              </a:endParaRPr>
            </a:p>
          </p:txBody>
        </p:sp>
      </p:grpSp>
      <p:grpSp>
        <p:nvGrpSpPr>
          <p:cNvPr id="3" name="Group 10"/>
          <p:cNvGrpSpPr>
            <a:grpSpLocks/>
          </p:cNvGrpSpPr>
          <p:nvPr/>
        </p:nvGrpSpPr>
        <p:grpSpPr bwMode="auto">
          <a:xfrm>
            <a:off x="5981700" y="3708400"/>
            <a:ext cx="2933700" cy="1397000"/>
            <a:chOff x="3768" y="2376"/>
            <a:chExt cx="1848" cy="880"/>
          </a:xfrm>
        </p:grpSpPr>
        <p:sp>
          <p:nvSpPr>
            <p:cNvPr id="442384" name="Text Box 11"/>
            <p:cNvSpPr txBox="1">
              <a:spLocks noChangeArrowheads="1"/>
            </p:cNvSpPr>
            <p:nvPr/>
          </p:nvSpPr>
          <p:spPr bwMode="auto">
            <a:xfrm>
              <a:off x="4176" y="2376"/>
              <a:ext cx="1440" cy="32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spcBef>
                  <a:spcPct val="20000"/>
                </a:spcBef>
                <a:spcAft>
                  <a:spcPct val="0"/>
                </a:spcAft>
              </a:pPr>
              <a:r>
                <a:rPr lang="zh-CN" altLang="en-US" sz="2800" b="1" dirty="0">
                  <a:solidFill>
                    <a:prstClr val="white"/>
                  </a:solidFill>
                  <a:latin typeface="Arial" charset="0"/>
                  <a:ea typeface="Osaka" charset="0"/>
                  <a:cs typeface="Osaka" charset="0"/>
                </a:rPr>
                <a:t>神任凭他们</a:t>
              </a:r>
            </a:p>
          </p:txBody>
        </p:sp>
        <p:sp>
          <p:nvSpPr>
            <p:cNvPr id="442385" name="AutoShape 12"/>
            <p:cNvSpPr>
              <a:spLocks noChangeArrowheads="1"/>
            </p:cNvSpPr>
            <p:nvPr/>
          </p:nvSpPr>
          <p:spPr bwMode="auto">
            <a:xfrm rot="2190869">
              <a:off x="3768" y="2400"/>
              <a:ext cx="499" cy="856"/>
            </a:xfrm>
            <a:prstGeom prst="curvedLeftArrow">
              <a:avLst>
                <a:gd name="adj1" fmla="val 34309"/>
                <a:gd name="adj2" fmla="val 68617"/>
                <a:gd name="adj3" fmla="val 33333"/>
              </a:avLst>
            </a:prstGeom>
            <a:solidFill>
              <a:schemeClr val="accent1"/>
            </a:solidFill>
            <a:ln w="9525">
              <a:solidFill>
                <a:schemeClr val="tx1"/>
              </a:solidFill>
              <a:miter lim="800000"/>
              <a:headEnd/>
              <a:tailEnd/>
            </a:ln>
          </p:spPr>
          <p:txBody>
            <a:bodyPr wrap="none" anchor="ctr"/>
            <a:lstStyle/>
            <a:p>
              <a:pPr defTabSz="914400" fontAlgn="base">
                <a:spcBef>
                  <a:spcPct val="0"/>
                </a:spcBef>
                <a:spcAft>
                  <a:spcPct val="0"/>
                </a:spcAft>
              </a:pPr>
              <a:endParaRPr lang="zh-CN" altLang="en-US" sz="3600">
                <a:solidFill>
                  <a:prstClr val="black"/>
                </a:solidFill>
                <a:latin typeface="Times New Roman" charset="0"/>
                <a:ea typeface="Osaka" charset="0"/>
                <a:cs typeface="Osaka" charset="0"/>
              </a:endParaRPr>
            </a:p>
          </p:txBody>
        </p:sp>
      </p:grpSp>
      <p:grpSp>
        <p:nvGrpSpPr>
          <p:cNvPr id="4" name="Group 13"/>
          <p:cNvGrpSpPr>
            <a:grpSpLocks/>
          </p:cNvGrpSpPr>
          <p:nvPr/>
        </p:nvGrpSpPr>
        <p:grpSpPr bwMode="auto">
          <a:xfrm>
            <a:off x="5943600" y="5194300"/>
            <a:ext cx="2984500" cy="1663700"/>
            <a:chOff x="3736" y="3120"/>
            <a:chExt cx="1880" cy="1048"/>
          </a:xfrm>
        </p:grpSpPr>
        <p:sp>
          <p:nvSpPr>
            <p:cNvPr id="442382" name="Text Box 14"/>
            <p:cNvSpPr txBox="1">
              <a:spLocks noChangeArrowheads="1"/>
            </p:cNvSpPr>
            <p:nvPr/>
          </p:nvSpPr>
          <p:spPr bwMode="auto">
            <a:xfrm>
              <a:off x="4176" y="3120"/>
              <a:ext cx="1440" cy="32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spcBef>
                  <a:spcPct val="20000"/>
                </a:spcBef>
                <a:spcAft>
                  <a:spcPct val="0"/>
                </a:spcAft>
              </a:pPr>
              <a:r>
                <a:rPr lang="zh-CN" altLang="en-US" sz="2800" b="1" dirty="0">
                  <a:solidFill>
                    <a:prstClr val="white"/>
                  </a:solidFill>
                  <a:latin typeface="Arial" charset="0"/>
                  <a:ea typeface="Osaka" charset="0"/>
                  <a:cs typeface="Osaka" charset="0"/>
                </a:rPr>
                <a:t>神任凭他们</a:t>
              </a:r>
            </a:p>
          </p:txBody>
        </p:sp>
        <p:sp>
          <p:nvSpPr>
            <p:cNvPr id="442383" name="AutoShape 15"/>
            <p:cNvSpPr>
              <a:spLocks noChangeArrowheads="1"/>
            </p:cNvSpPr>
            <p:nvPr/>
          </p:nvSpPr>
          <p:spPr bwMode="auto">
            <a:xfrm rot="2190869">
              <a:off x="3736" y="3312"/>
              <a:ext cx="499" cy="856"/>
            </a:xfrm>
            <a:prstGeom prst="curvedLeftArrow">
              <a:avLst>
                <a:gd name="adj1" fmla="val 34309"/>
                <a:gd name="adj2" fmla="val 68617"/>
                <a:gd name="adj3" fmla="val 33333"/>
              </a:avLst>
            </a:prstGeom>
            <a:solidFill>
              <a:schemeClr val="accent1"/>
            </a:solidFill>
            <a:ln w="9525">
              <a:solidFill>
                <a:schemeClr val="tx1"/>
              </a:solidFill>
              <a:miter lim="800000"/>
              <a:headEnd/>
              <a:tailEnd/>
            </a:ln>
          </p:spPr>
          <p:txBody>
            <a:bodyPr wrap="none" anchor="ctr"/>
            <a:lstStyle/>
            <a:p>
              <a:pPr defTabSz="914400" fontAlgn="base">
                <a:spcBef>
                  <a:spcPct val="0"/>
                </a:spcBef>
                <a:spcAft>
                  <a:spcPct val="0"/>
                </a:spcAft>
              </a:pPr>
              <a:endParaRPr lang="zh-CN" altLang="en-US" sz="3600">
                <a:solidFill>
                  <a:prstClr val="black"/>
                </a:solidFill>
                <a:latin typeface="Times New Roman" charset="0"/>
                <a:ea typeface="Osaka" charset="0"/>
                <a:cs typeface="Osaka" charset="0"/>
              </a:endParaRPr>
            </a:p>
          </p:txBody>
        </p:sp>
      </p:grpSp>
      <p:sp>
        <p:nvSpPr>
          <p:cNvPr id="19" name="Text Box 16"/>
          <p:cNvSpPr txBox="1">
            <a:spLocks noChangeArrowheads="1"/>
          </p:cNvSpPr>
          <p:nvPr/>
        </p:nvSpPr>
        <p:spPr bwMode="auto">
          <a:xfrm>
            <a:off x="2743200" y="4343400"/>
            <a:ext cx="4953000" cy="641350"/>
          </a:xfrm>
          <a:prstGeom prst="rect">
            <a:avLst/>
          </a:prstGeom>
          <a:noFill/>
          <a:ln w="9525">
            <a:noFill/>
            <a:miter lim="800000"/>
            <a:headEnd/>
            <a:tailEnd/>
          </a:ln>
          <a:effectLst>
            <a:outerShdw dist="35921" dir="2700000" algn="ctr" rotWithShape="0">
              <a:srgbClr val="808080"/>
            </a:outerShdw>
          </a:effectLst>
        </p:spPr>
        <p:txBody>
          <a:bodyPr>
            <a:spAutoFit/>
          </a:bodyPr>
          <a:lstStyle/>
          <a:p>
            <a:pPr defTabSz="914400" fontAlgn="base">
              <a:spcBef>
                <a:spcPct val="20000"/>
              </a:spcBef>
              <a:spcAft>
                <a:spcPct val="0"/>
              </a:spcAft>
              <a:defRPr/>
            </a:pPr>
            <a:r>
              <a:rPr lang="zh-CN" altLang="en-US" sz="3600" b="1" dirty="0">
                <a:solidFill>
                  <a:prstClr val="white"/>
                </a:solidFill>
                <a:latin typeface="Arial" pitchFamily="34" charset="0"/>
                <a:ea typeface="Osaka" charset="-128"/>
              </a:rPr>
              <a:t>同性恋</a:t>
            </a:r>
            <a:r>
              <a:rPr lang="en-US" altLang="zh-CN" sz="3600" b="1" dirty="0">
                <a:solidFill>
                  <a:prstClr val="white"/>
                </a:solidFill>
                <a:latin typeface="Arial" pitchFamily="34" charset="0"/>
                <a:ea typeface="Osaka" charset="-128"/>
              </a:rPr>
              <a:t>(26-27)</a:t>
            </a:r>
          </a:p>
        </p:txBody>
      </p:sp>
      <p:sp>
        <p:nvSpPr>
          <p:cNvPr id="442381" name="Text Box 17"/>
          <p:cNvSpPr txBox="1">
            <a:spLocks noChangeArrowheads="1"/>
          </p:cNvSpPr>
          <p:nvPr/>
        </p:nvSpPr>
        <p:spPr bwMode="auto">
          <a:xfrm>
            <a:off x="8502650" y="0"/>
            <a:ext cx="6413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fontAlgn="base">
              <a:spcBef>
                <a:spcPct val="0"/>
              </a:spcBef>
              <a:spcAft>
                <a:spcPct val="0"/>
              </a:spcAft>
            </a:pPr>
            <a:r>
              <a:rPr lang="en-US" altLang="zh-CN" sz="2400" b="1" dirty="0">
                <a:solidFill>
                  <a:prstClr val="white"/>
                </a:solidFill>
                <a:ea typeface="ＭＳ Ｐゴシック" charset="0"/>
                <a:cs typeface="Osaka" charset="0"/>
              </a:rPr>
              <a:t>151</a:t>
            </a:r>
          </a:p>
        </p:txBody>
      </p:sp>
    </p:spTree>
    <p:extLst>
      <p:ext uri="{BB962C8B-B14F-4D97-AF65-F5344CB8AC3E}">
        <p14:creationId xmlns:p14="http://schemas.microsoft.com/office/powerpoint/2010/main" val="796390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heckerboard(across)">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P spid="1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073" name="Picture 3" descr="Rom 1.20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33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074" name="Title 1"/>
          <p:cNvSpPr txBox="1">
            <a:spLocks/>
          </p:cNvSpPr>
          <p:nvPr/>
        </p:nvSpPr>
        <p:spPr bwMode="auto">
          <a:xfrm rot="-5400000">
            <a:off x="-2835275" y="2879725"/>
            <a:ext cx="6813550" cy="1143000"/>
          </a:xfrm>
          <a:prstGeom prst="rect">
            <a:avLst/>
          </a:prstGeom>
          <a:solidFill>
            <a:schemeClr val="tx1"/>
          </a:solidFill>
          <a:ln w="9525">
            <a:solidFill>
              <a:schemeClr val="tx1"/>
            </a:solidFill>
            <a:miter lim="800000"/>
            <a:headEnd/>
            <a:tailEnd/>
          </a:ln>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fontAlgn="base">
              <a:spcBef>
                <a:spcPct val="0"/>
              </a:spcBef>
              <a:spcAft>
                <a:spcPct val="0"/>
              </a:spcAft>
            </a:pPr>
            <a:r>
              <a:rPr lang="zh-TW" altLang="en-US" sz="4400" dirty="0">
                <a:solidFill>
                  <a:srgbClr val="FFFFFF"/>
                </a:solidFill>
                <a:latin typeface="Arial" charset="0"/>
                <a:ea typeface="ＭＳ Ｐゴシック" charset="0"/>
                <a:cs typeface="ＭＳ Ｐゴシック" charset="0"/>
              </a:rPr>
              <a:t>所有人都在罪恶之下</a:t>
            </a:r>
            <a:endParaRPr lang="en-US" sz="4400" dirty="0">
              <a:solidFill>
                <a:srgbClr val="FFFFFF"/>
              </a:solidFill>
              <a:latin typeface="Arial" charset="0"/>
              <a:ea typeface="ＭＳ Ｐゴシック" charset="0"/>
              <a:cs typeface="ＭＳ Ｐゴシック" charset="0"/>
            </a:endParaRPr>
          </a:p>
        </p:txBody>
      </p:sp>
      <p:sp>
        <p:nvSpPr>
          <p:cNvPr id="515075" name="Rectangle 2"/>
          <p:cNvSpPr>
            <a:spLocks noChangeArrowheads="1"/>
          </p:cNvSpPr>
          <p:nvPr/>
        </p:nvSpPr>
        <p:spPr bwMode="auto">
          <a:xfrm>
            <a:off x="1116013" y="1588"/>
            <a:ext cx="8027987"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fontAlgn="base">
              <a:spcBef>
                <a:spcPct val="0"/>
              </a:spcBef>
              <a:spcAft>
                <a:spcPct val="0"/>
              </a:spcAft>
            </a:pPr>
            <a:r>
              <a:rPr lang="en-US" altLang="zh-CN" sz="3000" b="1" baseline="30000" dirty="0">
                <a:solidFill>
                  <a:srgbClr val="FFFFFF"/>
                </a:solidFill>
                <a:latin typeface="华文细黑"/>
                <a:ea typeface="华文细黑"/>
                <a:cs typeface="华文细黑"/>
              </a:rPr>
              <a:t>10b</a:t>
            </a:r>
            <a:r>
              <a:rPr lang="zh-TW" altLang="en-US" sz="3000" b="1" dirty="0">
                <a:solidFill>
                  <a:srgbClr val="FFFFFF"/>
                </a:solidFill>
                <a:latin typeface="华文细黑"/>
                <a:ea typeface="华文细黑"/>
                <a:cs typeface="华文细黑"/>
              </a:rPr>
              <a:t>「</a:t>
            </a:r>
            <a:r>
              <a:rPr lang="zh-CN" altLang="en-US" sz="3000" dirty="0">
                <a:solidFill>
                  <a:srgbClr val="FFFFFF"/>
                </a:solidFill>
                <a:latin typeface="华文细黑"/>
                <a:ea typeface="华文细黑"/>
                <a:cs typeface="华文细黑"/>
              </a:rPr>
              <a:t> 没 有 义 人 ， 连 一 个 也 没 有 。</a:t>
            </a:r>
          </a:p>
          <a:p>
            <a:pPr algn="just" defTabSz="914400" fontAlgn="base">
              <a:spcBef>
                <a:spcPct val="0"/>
              </a:spcBef>
              <a:spcAft>
                <a:spcPct val="0"/>
              </a:spcAft>
            </a:pPr>
            <a:r>
              <a:rPr lang="en-US" altLang="zh-CN" sz="3000" baseline="30000" dirty="0">
                <a:solidFill>
                  <a:srgbClr val="FFFFFF"/>
                </a:solidFill>
                <a:latin typeface="华文细黑"/>
                <a:ea typeface="华文细黑"/>
                <a:cs typeface="华文细黑"/>
              </a:rPr>
              <a:t>11</a:t>
            </a:r>
            <a:r>
              <a:rPr lang="zh-CN" altLang="en-US" sz="3000" dirty="0">
                <a:solidFill>
                  <a:srgbClr val="FFFFFF"/>
                </a:solidFill>
                <a:latin typeface="华文细黑"/>
                <a:ea typeface="华文细黑"/>
                <a:cs typeface="华文细黑"/>
              </a:rPr>
              <a:t> 没 有 明 白 的 ； 没 有 寻 求 神 的 ；</a:t>
            </a:r>
          </a:p>
          <a:p>
            <a:pPr algn="just" defTabSz="914400" fontAlgn="base">
              <a:spcBef>
                <a:spcPct val="0"/>
              </a:spcBef>
              <a:spcAft>
                <a:spcPct val="0"/>
              </a:spcAft>
            </a:pPr>
            <a:r>
              <a:rPr lang="en-US" altLang="zh-CN" sz="3000" baseline="30000" dirty="0">
                <a:solidFill>
                  <a:srgbClr val="FFFFFF"/>
                </a:solidFill>
                <a:latin typeface="华文细黑"/>
                <a:ea typeface="华文细黑"/>
                <a:cs typeface="华文细黑"/>
              </a:rPr>
              <a:t>12</a:t>
            </a:r>
            <a:r>
              <a:rPr lang="zh-CN" altLang="en-US" sz="3000" dirty="0">
                <a:solidFill>
                  <a:srgbClr val="FFFFFF"/>
                </a:solidFill>
                <a:latin typeface="华文细黑"/>
                <a:ea typeface="华文细黑"/>
                <a:cs typeface="华文细黑"/>
              </a:rPr>
              <a:t> 都 是 偏 离 正 路 ， 一 同 变 为 无 用 。 </a:t>
            </a:r>
            <a:endParaRPr lang="en-US" altLang="zh-CN" sz="3000" dirty="0">
              <a:solidFill>
                <a:srgbClr val="FFFFFF"/>
              </a:solidFill>
              <a:latin typeface="华文细黑"/>
              <a:ea typeface="华文细黑"/>
              <a:cs typeface="华文细黑"/>
            </a:endParaRPr>
          </a:p>
          <a:p>
            <a:pPr algn="just" defTabSz="914400" fontAlgn="base">
              <a:spcBef>
                <a:spcPct val="0"/>
              </a:spcBef>
              <a:spcAft>
                <a:spcPct val="0"/>
              </a:spcAft>
            </a:pPr>
            <a:r>
              <a:rPr lang="zh-CN" altLang="en-US" sz="3000" dirty="0">
                <a:solidFill>
                  <a:srgbClr val="FFFFFF"/>
                </a:solidFill>
                <a:latin typeface="华文细黑"/>
                <a:ea typeface="华文细黑"/>
                <a:cs typeface="华文细黑"/>
              </a:rPr>
              <a:t>没 有 行 善 的 ， 连 一 个 也 没 有 。</a:t>
            </a:r>
          </a:p>
          <a:p>
            <a:pPr algn="just" defTabSz="914400" fontAlgn="base">
              <a:spcBef>
                <a:spcPct val="0"/>
              </a:spcBef>
              <a:spcAft>
                <a:spcPct val="0"/>
              </a:spcAft>
            </a:pPr>
            <a:r>
              <a:rPr lang="en-US" altLang="zh-CN" sz="3000" baseline="30000" dirty="0">
                <a:solidFill>
                  <a:srgbClr val="FFFFFF"/>
                </a:solidFill>
                <a:latin typeface="华文细黑"/>
                <a:ea typeface="华文细黑"/>
                <a:cs typeface="华文细黑"/>
              </a:rPr>
              <a:t>13</a:t>
            </a:r>
            <a:r>
              <a:rPr lang="zh-CN" altLang="en-US" sz="3000" dirty="0">
                <a:solidFill>
                  <a:srgbClr val="FFFFFF"/>
                </a:solidFill>
                <a:latin typeface="华文细黑"/>
                <a:ea typeface="华文细黑"/>
                <a:cs typeface="华文细黑"/>
              </a:rPr>
              <a:t> 他 们 的 喉 咙 是 敞 开 的 坟 墓 ； </a:t>
            </a:r>
            <a:endParaRPr lang="en-US" altLang="zh-CN" sz="3000" dirty="0">
              <a:solidFill>
                <a:srgbClr val="FFFFFF"/>
              </a:solidFill>
              <a:latin typeface="华文细黑"/>
              <a:ea typeface="华文细黑"/>
              <a:cs typeface="华文细黑"/>
            </a:endParaRPr>
          </a:p>
          <a:p>
            <a:pPr algn="just" defTabSz="914400" fontAlgn="base">
              <a:spcBef>
                <a:spcPct val="0"/>
              </a:spcBef>
              <a:spcAft>
                <a:spcPct val="0"/>
              </a:spcAft>
            </a:pPr>
            <a:r>
              <a:rPr lang="zh-CN" altLang="en-US" sz="3000" dirty="0">
                <a:solidFill>
                  <a:srgbClr val="FFFFFF"/>
                </a:solidFill>
                <a:latin typeface="华文细黑"/>
                <a:ea typeface="华文细黑"/>
                <a:cs typeface="华文细黑"/>
              </a:rPr>
              <a:t>他 们 用 舌 头 弄 诡 诈 ， </a:t>
            </a:r>
            <a:endParaRPr lang="en-US" altLang="zh-CN" sz="3000" dirty="0">
              <a:solidFill>
                <a:srgbClr val="FFFFFF"/>
              </a:solidFill>
              <a:latin typeface="华文细黑"/>
              <a:ea typeface="华文细黑"/>
              <a:cs typeface="华文细黑"/>
            </a:endParaRPr>
          </a:p>
          <a:p>
            <a:pPr algn="just" defTabSz="914400" fontAlgn="base">
              <a:spcBef>
                <a:spcPct val="0"/>
              </a:spcBef>
              <a:spcAft>
                <a:spcPct val="0"/>
              </a:spcAft>
            </a:pPr>
            <a:r>
              <a:rPr lang="zh-CN" altLang="en-US" sz="3000" dirty="0">
                <a:solidFill>
                  <a:srgbClr val="FFFFFF"/>
                </a:solidFill>
                <a:latin typeface="华文细黑"/>
                <a:ea typeface="华文细黑"/>
                <a:cs typeface="华文细黑"/>
              </a:rPr>
              <a:t>嘴 唇 里 有 虺 蛇 的 毒 气 ，</a:t>
            </a:r>
          </a:p>
          <a:p>
            <a:pPr algn="just" defTabSz="914400" fontAlgn="base">
              <a:spcBef>
                <a:spcPct val="0"/>
              </a:spcBef>
              <a:spcAft>
                <a:spcPct val="0"/>
              </a:spcAft>
            </a:pPr>
            <a:r>
              <a:rPr lang="en-US" altLang="zh-CN" sz="3000" baseline="30000" dirty="0">
                <a:solidFill>
                  <a:srgbClr val="FFFFFF"/>
                </a:solidFill>
                <a:latin typeface="华文细黑"/>
                <a:ea typeface="华文细黑"/>
                <a:cs typeface="华文细黑"/>
              </a:rPr>
              <a:t>14</a:t>
            </a:r>
            <a:r>
              <a:rPr lang="zh-CN" altLang="en-US" sz="3000" dirty="0">
                <a:solidFill>
                  <a:srgbClr val="FFFFFF"/>
                </a:solidFill>
                <a:latin typeface="华文细黑"/>
                <a:ea typeface="华文细黑"/>
                <a:cs typeface="华文细黑"/>
              </a:rPr>
              <a:t> 满 口 是 咒 骂 苦 毒 。</a:t>
            </a:r>
          </a:p>
          <a:p>
            <a:pPr algn="just" defTabSz="914400" fontAlgn="base">
              <a:spcBef>
                <a:spcPct val="0"/>
              </a:spcBef>
              <a:spcAft>
                <a:spcPct val="0"/>
              </a:spcAft>
            </a:pPr>
            <a:r>
              <a:rPr lang="en-US" altLang="zh-CN" sz="3000" baseline="30000" dirty="0">
                <a:solidFill>
                  <a:srgbClr val="FFFFFF"/>
                </a:solidFill>
                <a:latin typeface="华文细黑"/>
                <a:ea typeface="华文细黑"/>
                <a:cs typeface="华文细黑"/>
              </a:rPr>
              <a:t>15</a:t>
            </a:r>
            <a:r>
              <a:rPr lang="zh-CN" altLang="en-US" sz="3000" dirty="0">
                <a:solidFill>
                  <a:srgbClr val="FFFFFF"/>
                </a:solidFill>
                <a:latin typeface="华文细黑"/>
                <a:ea typeface="华文细黑"/>
                <a:cs typeface="华文细黑"/>
              </a:rPr>
              <a:t> 杀 人 流 血 ， 他 们 的 脚 飞 跑 ，</a:t>
            </a:r>
          </a:p>
          <a:p>
            <a:pPr algn="just" defTabSz="914400" fontAlgn="base">
              <a:spcBef>
                <a:spcPct val="0"/>
              </a:spcBef>
              <a:spcAft>
                <a:spcPct val="0"/>
              </a:spcAft>
            </a:pPr>
            <a:r>
              <a:rPr lang="en-US" altLang="zh-CN" sz="3000" baseline="30000" dirty="0">
                <a:solidFill>
                  <a:srgbClr val="FFFFFF"/>
                </a:solidFill>
                <a:latin typeface="华文细黑"/>
                <a:ea typeface="华文细黑"/>
                <a:cs typeface="华文细黑"/>
              </a:rPr>
              <a:t>16</a:t>
            </a:r>
            <a:r>
              <a:rPr lang="zh-CN" altLang="en-US" sz="3000" dirty="0">
                <a:solidFill>
                  <a:srgbClr val="FFFFFF"/>
                </a:solidFill>
                <a:latin typeface="华文细黑"/>
                <a:ea typeface="华文细黑"/>
                <a:cs typeface="华文细黑"/>
              </a:rPr>
              <a:t> 所 经 过 的 路 便 行 残 害 暴 虐 的 事 。</a:t>
            </a:r>
          </a:p>
          <a:p>
            <a:pPr algn="just" defTabSz="914400" fontAlgn="base">
              <a:spcBef>
                <a:spcPct val="0"/>
              </a:spcBef>
              <a:spcAft>
                <a:spcPct val="0"/>
              </a:spcAft>
            </a:pPr>
            <a:r>
              <a:rPr lang="en-US" altLang="zh-CN" sz="3000" baseline="30000" dirty="0">
                <a:solidFill>
                  <a:srgbClr val="FFFFFF"/>
                </a:solidFill>
                <a:latin typeface="华文细黑"/>
                <a:ea typeface="华文细黑"/>
                <a:cs typeface="华文细黑"/>
              </a:rPr>
              <a:t>17</a:t>
            </a:r>
            <a:r>
              <a:rPr lang="zh-CN" altLang="en-US" sz="3000" dirty="0">
                <a:solidFill>
                  <a:srgbClr val="FFFFFF"/>
                </a:solidFill>
                <a:latin typeface="华文细黑"/>
                <a:ea typeface="华文细黑"/>
                <a:cs typeface="华文细黑"/>
              </a:rPr>
              <a:t> 平 安 的 路 ， 他 们 未 曾 知 道 ；</a:t>
            </a:r>
          </a:p>
          <a:p>
            <a:pPr algn="just" defTabSz="914400" fontAlgn="base">
              <a:spcBef>
                <a:spcPct val="0"/>
              </a:spcBef>
              <a:spcAft>
                <a:spcPct val="0"/>
              </a:spcAft>
            </a:pPr>
            <a:r>
              <a:rPr lang="en-US" altLang="zh-CN" sz="3000" baseline="30000" dirty="0">
                <a:solidFill>
                  <a:srgbClr val="FFFFFF"/>
                </a:solidFill>
                <a:latin typeface="华文细黑"/>
                <a:ea typeface="华文细黑"/>
                <a:cs typeface="华文细黑"/>
              </a:rPr>
              <a:t>18</a:t>
            </a:r>
            <a:r>
              <a:rPr lang="zh-CN" altLang="en-US" sz="3000" dirty="0">
                <a:solidFill>
                  <a:srgbClr val="FFFFFF"/>
                </a:solidFill>
                <a:latin typeface="华文细黑"/>
                <a:ea typeface="华文细黑"/>
                <a:cs typeface="华文细黑"/>
              </a:rPr>
              <a:t> 他 们 眼 中 不 怕 神 。</a:t>
            </a:r>
            <a:r>
              <a:rPr lang="zh-TW" altLang="en-US" sz="3000" dirty="0">
                <a:solidFill>
                  <a:srgbClr val="FFFFFF"/>
                </a:solidFill>
                <a:latin typeface="华文细黑"/>
                <a:ea typeface="华文细黑"/>
                <a:cs typeface="华文细黑"/>
              </a:rPr>
              <a:t>」</a:t>
            </a:r>
            <a:endParaRPr lang="en-US" altLang="zh-TW" sz="3000" dirty="0">
              <a:solidFill>
                <a:srgbClr val="FFFFFF"/>
              </a:solidFill>
              <a:latin typeface="华文细黑"/>
              <a:ea typeface="华文细黑"/>
              <a:cs typeface="华文细黑"/>
            </a:endParaRPr>
          </a:p>
          <a:p>
            <a:pPr algn="just" defTabSz="914400" fontAlgn="base">
              <a:spcBef>
                <a:spcPct val="0"/>
              </a:spcBef>
              <a:spcAft>
                <a:spcPct val="0"/>
              </a:spcAft>
            </a:pPr>
            <a:endParaRPr lang="zh-CN" altLang="en-US" sz="3000" dirty="0">
              <a:solidFill>
                <a:srgbClr val="FFFFFF"/>
              </a:solidFill>
              <a:ea typeface="SimSun" charset="0"/>
            </a:endParaRPr>
          </a:p>
          <a:p>
            <a:pPr algn="just" defTabSz="914400" fontAlgn="base">
              <a:spcBef>
                <a:spcPct val="0"/>
              </a:spcBef>
              <a:spcAft>
                <a:spcPct val="0"/>
              </a:spcAft>
            </a:pPr>
            <a:r>
              <a:rPr lang="zh-TW" altLang="en-US" sz="3000" dirty="0">
                <a:solidFill>
                  <a:srgbClr val="FFFFFF"/>
                </a:solidFill>
                <a:ea typeface="SimSun" charset="0"/>
              </a:rPr>
              <a:t> </a:t>
            </a:r>
            <a:r>
              <a:rPr lang="en-US" altLang="zh-TW" sz="3000" dirty="0">
                <a:solidFill>
                  <a:srgbClr val="FFFFFF"/>
                </a:solidFill>
                <a:ea typeface="SimSun" charset="0"/>
              </a:rPr>
              <a:t>						</a:t>
            </a:r>
            <a:r>
              <a:rPr lang="en-US" altLang="zh-CN" sz="3000" b="1" dirty="0">
                <a:solidFill>
                  <a:srgbClr val="FFFFFF"/>
                </a:solidFill>
                <a:latin typeface="Arial" charset="0"/>
                <a:ea typeface="SimSun" charset="0"/>
                <a:cs typeface="Arial" charset="0"/>
              </a:rPr>
              <a:t>(</a:t>
            </a:r>
            <a:r>
              <a:rPr lang="zh-TW" altLang="en-US" sz="3000" b="1" dirty="0">
                <a:solidFill>
                  <a:srgbClr val="FFFFFF"/>
                </a:solidFill>
                <a:latin typeface="Arial" charset="0"/>
                <a:ea typeface="SimSun" charset="0"/>
                <a:cs typeface="Arial" charset="0"/>
              </a:rPr>
              <a:t>罗</a:t>
            </a:r>
            <a:r>
              <a:rPr lang="en-US" altLang="zh-CN" sz="3000" b="1" dirty="0">
                <a:solidFill>
                  <a:srgbClr val="FFFFFF"/>
                </a:solidFill>
                <a:latin typeface="Arial" charset="0"/>
                <a:ea typeface="SimSun" charset="0"/>
                <a:cs typeface="Arial" charset="0"/>
              </a:rPr>
              <a:t>3:10b-18)</a:t>
            </a:r>
          </a:p>
        </p:txBody>
      </p:sp>
    </p:spTree>
    <p:extLst>
      <p:ext uri="{BB962C8B-B14F-4D97-AF65-F5344CB8AC3E}">
        <p14:creationId xmlns:p14="http://schemas.microsoft.com/office/powerpoint/2010/main" val="554082268"/>
      </p:ext>
    </p:extLst>
  </p:cSld>
  <p:clrMapOvr>
    <a:masterClrMapping/>
  </p:clrMapOvr>
  <p:transition xmlns:p14="http://schemas.microsoft.com/office/powerpoint/2010/main" advTm="7000">
    <p:randomBa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097" name="Picture 3" descr="Rom 1.20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33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098" name="Title 1"/>
          <p:cNvSpPr txBox="1">
            <a:spLocks/>
          </p:cNvSpPr>
          <p:nvPr/>
        </p:nvSpPr>
        <p:spPr bwMode="auto">
          <a:xfrm rot="-5400000">
            <a:off x="-2835275" y="2879725"/>
            <a:ext cx="6813550" cy="1143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fontAlgn="base">
              <a:spcBef>
                <a:spcPct val="0"/>
              </a:spcBef>
              <a:spcAft>
                <a:spcPct val="0"/>
              </a:spcAft>
            </a:pPr>
            <a:r>
              <a:rPr lang="zh-TW" altLang="en-US" sz="4400" dirty="0">
                <a:solidFill>
                  <a:srgbClr val="FFFFFF"/>
                </a:solidFill>
                <a:latin typeface="Arial" charset="0"/>
                <a:ea typeface="ＭＳ Ｐゴシック" charset="0"/>
                <a:cs typeface="ＭＳ Ｐゴシック" charset="0"/>
              </a:rPr>
              <a:t>所有人都在罪恶之下</a:t>
            </a:r>
            <a:endParaRPr lang="en-US" sz="4400" dirty="0">
              <a:solidFill>
                <a:srgbClr val="FFFFFF"/>
              </a:solidFill>
              <a:latin typeface="Arial" charset="0"/>
              <a:ea typeface="ＭＳ Ｐゴシック" charset="0"/>
              <a:cs typeface="ＭＳ Ｐゴシック" charset="0"/>
            </a:endParaRPr>
          </a:p>
        </p:txBody>
      </p:sp>
      <p:sp>
        <p:nvSpPr>
          <p:cNvPr id="516099" name="Rectangle 2"/>
          <p:cNvSpPr>
            <a:spLocks noChangeArrowheads="1"/>
          </p:cNvSpPr>
          <p:nvPr/>
        </p:nvSpPr>
        <p:spPr bwMode="auto">
          <a:xfrm>
            <a:off x="1116013" y="1588"/>
            <a:ext cx="80279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altLang="zh-CN" sz="3000" baseline="30000" dirty="0">
                <a:solidFill>
                  <a:srgbClr val="FFFFFF"/>
                </a:solidFill>
                <a:latin typeface="华文细黑"/>
                <a:ea typeface="华文细黑"/>
                <a:cs typeface="华文细黑"/>
              </a:rPr>
              <a:t>19</a:t>
            </a:r>
            <a:r>
              <a:rPr lang="zh-CN" altLang="en-US" sz="3000" dirty="0">
                <a:solidFill>
                  <a:srgbClr val="FFFFFF"/>
                </a:solidFill>
                <a:latin typeface="华文细黑"/>
                <a:ea typeface="华文细黑"/>
                <a:cs typeface="华文细黑"/>
              </a:rPr>
              <a:t> 我 们 晓 得 律 法 上 的 话 都 是 对 律 法 以 下 之 人 说 的 ， 好 塞 住 各 人 的 口 ， 叫 普 世 的 人 都 伏 在 神 审 判 之 下 。</a:t>
            </a:r>
          </a:p>
          <a:p>
            <a:pPr defTabSz="914400" fontAlgn="base">
              <a:spcBef>
                <a:spcPct val="0"/>
              </a:spcBef>
              <a:spcAft>
                <a:spcPct val="0"/>
              </a:spcAft>
            </a:pPr>
            <a:r>
              <a:rPr lang="zh-CN" altLang="en-US" sz="3000" dirty="0">
                <a:solidFill>
                  <a:srgbClr val="FFFFFF"/>
                </a:solidFill>
                <a:latin typeface="华文细黑"/>
                <a:ea typeface="华文细黑"/>
                <a:cs typeface="华文细黑"/>
              </a:rPr>
              <a:t> </a:t>
            </a:r>
            <a:r>
              <a:rPr lang="en-US" altLang="zh-CN" sz="3000" baseline="30000" dirty="0">
                <a:solidFill>
                  <a:srgbClr val="FFFFFF"/>
                </a:solidFill>
                <a:latin typeface="华文细黑"/>
                <a:ea typeface="华文细黑"/>
                <a:cs typeface="华文细黑"/>
              </a:rPr>
              <a:t>20</a:t>
            </a:r>
            <a:r>
              <a:rPr lang="zh-CN" altLang="en-US" sz="3000" dirty="0">
                <a:solidFill>
                  <a:srgbClr val="FFFFFF"/>
                </a:solidFill>
                <a:latin typeface="华文细黑"/>
                <a:ea typeface="华文细黑"/>
                <a:cs typeface="华文细黑"/>
              </a:rPr>
              <a:t> 所 以 凡 有 血 气 的 ， 没 有 一 个 因 行 律 法 能 在 神 面 前 称 义 ， 因 为 律 法 本 是 叫 人 知 罪 。</a:t>
            </a:r>
          </a:p>
          <a:p>
            <a:pPr defTabSz="914400" fontAlgn="base">
              <a:spcBef>
                <a:spcPct val="0"/>
              </a:spcBef>
              <a:spcAft>
                <a:spcPct val="0"/>
              </a:spcAft>
            </a:pPr>
            <a:endParaRPr lang="zh-CN" altLang="en-US" sz="3000" b="1" dirty="0">
              <a:solidFill>
                <a:srgbClr val="FFFFFF"/>
              </a:solidFill>
              <a:latin typeface="华文细黑"/>
              <a:ea typeface="华文细黑"/>
              <a:cs typeface="华文细黑"/>
            </a:endParaRPr>
          </a:p>
          <a:p>
            <a:pPr defTabSz="914400" fontAlgn="base">
              <a:spcBef>
                <a:spcPct val="0"/>
              </a:spcBef>
              <a:spcAft>
                <a:spcPct val="0"/>
              </a:spcAft>
            </a:pPr>
            <a:r>
              <a:rPr lang="zh-CN" altLang="en-US" sz="3000" b="1" dirty="0">
                <a:solidFill>
                  <a:srgbClr val="FFFFFF"/>
                </a:solidFill>
                <a:latin typeface="华文细黑"/>
                <a:ea typeface="华文细黑"/>
                <a:cs typeface="华文细黑"/>
              </a:rPr>
              <a:t>						</a:t>
            </a:r>
            <a:r>
              <a:rPr lang="en-US" altLang="zh-TW" sz="3000" b="1" dirty="0">
                <a:solidFill>
                  <a:srgbClr val="FFFFFF"/>
                </a:solidFill>
                <a:latin typeface="华文细黑"/>
                <a:ea typeface="华文细黑"/>
                <a:cs typeface="华文细黑"/>
              </a:rPr>
              <a:t>(</a:t>
            </a:r>
            <a:r>
              <a:rPr lang="zh-TW" altLang="en-US" sz="3000" b="1" dirty="0">
                <a:solidFill>
                  <a:srgbClr val="FFFFFF"/>
                </a:solidFill>
                <a:latin typeface="华文细黑"/>
                <a:ea typeface="华文细黑"/>
                <a:cs typeface="华文细黑"/>
              </a:rPr>
              <a:t>罗</a:t>
            </a:r>
            <a:r>
              <a:rPr lang="en-US" altLang="zh-TW" sz="3000" b="1" dirty="0">
                <a:solidFill>
                  <a:srgbClr val="FFFFFF"/>
                </a:solidFill>
                <a:latin typeface="华文细黑"/>
                <a:ea typeface="华文细黑"/>
                <a:cs typeface="华文细黑"/>
              </a:rPr>
              <a:t>3:19-20)</a:t>
            </a:r>
            <a:endParaRPr lang="en-US" altLang="zh-CN" sz="3000" b="1" dirty="0">
              <a:solidFill>
                <a:srgbClr val="FFFFFF"/>
              </a:solidFill>
              <a:latin typeface="华文细黑"/>
              <a:ea typeface="华文细黑"/>
              <a:cs typeface="华文细黑"/>
            </a:endParaRPr>
          </a:p>
        </p:txBody>
      </p:sp>
    </p:spTree>
    <p:extLst>
      <p:ext uri="{BB962C8B-B14F-4D97-AF65-F5344CB8AC3E}">
        <p14:creationId xmlns:p14="http://schemas.microsoft.com/office/powerpoint/2010/main" val="3855222556"/>
      </p:ext>
    </p:extLst>
  </p:cSld>
  <p:clrMapOvr>
    <a:masterClrMapping/>
  </p:clrMapOvr>
  <p:transition xmlns:p14="http://schemas.microsoft.com/office/powerpoint/2010/main" advTm="7000">
    <p:randomBa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smtClean="0">
                <a:solidFill>
                  <a:schemeClr val="tx1"/>
                </a:solidFill>
              </a:rPr>
              <a:t>Black</a:t>
            </a:r>
            <a:endParaRPr lang="en-US" dirty="0">
              <a:solidFill>
                <a:schemeClr val="tx1"/>
              </a:solidFill>
            </a:endParaRPr>
          </a:p>
        </p:txBody>
      </p:sp>
    </p:spTree>
    <p:extLst>
      <p:ext uri="{BB962C8B-B14F-4D97-AF65-F5344CB8AC3E}">
        <p14:creationId xmlns:p14="http://schemas.microsoft.com/office/powerpoint/2010/main" val="328390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2800" b="1" dirty="0">
                <a:solidFill>
                  <a:srgbClr val="FFFFFF"/>
                </a:solidFill>
                <a:latin typeface="Arial" charset="0"/>
                <a:ea typeface="ＭＳ Ｐゴシック" charset="0"/>
              </a:rPr>
              <a:t>救恩论链接地址 </a:t>
            </a:r>
            <a:r>
              <a:rPr lang="en-US" sz="2800" b="1" dirty="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200" b="1" dirty="0">
                <a:solidFill>
                  <a:srgbClr val="FFFFFF"/>
                </a:solidFill>
                <a:latin typeface="Arial" charset="0"/>
                <a:cs typeface="Arial" charset="0"/>
              </a:rPr>
              <a:t>免费获得该讲解</a:t>
            </a:r>
            <a:r>
              <a:rPr lang="en-US" altLang="zh-CN" sz="3200" b="1" dirty="0">
                <a:solidFill>
                  <a:srgbClr val="FFFFFF"/>
                </a:solidFill>
                <a:latin typeface="Arial" charset="0"/>
                <a:cs typeface="Arial" charset="0"/>
              </a:rPr>
              <a:t>!</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 name="Rectangle 1026"/>
          <p:cNvSpPr txBox="1">
            <a:spLocks noChangeArrowheads="1"/>
          </p:cNvSpPr>
          <p:nvPr/>
        </p:nvSpPr>
        <p:spPr bwMode="auto">
          <a:xfrm>
            <a:off x="0" y="1322781"/>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653656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027" descr="Brown marble"/>
          <p:cNvSpPr>
            <a:spLocks noChangeArrowheads="1"/>
          </p:cNvSpPr>
          <p:nvPr/>
        </p:nvSpPr>
        <p:spPr bwMode="auto">
          <a:xfrm>
            <a:off x="-36512" y="-27384"/>
            <a:ext cx="9144000" cy="68580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defTabSz="914400" eaLnBrk="0" fontAlgn="base" hangingPunct="0">
              <a:spcBef>
                <a:spcPct val="0"/>
              </a:spcBef>
              <a:spcAft>
                <a:spcPct val="0"/>
              </a:spcAft>
              <a:defRPr/>
            </a:pPr>
            <a:endParaRPr lang="en-US">
              <a:solidFill>
                <a:srgbClr val="FFFFFF"/>
              </a:solidFill>
              <a:effectLst>
                <a:outerShdw blurRad="38100" dist="38100" dir="2700000" algn="tl">
                  <a:srgbClr val="C0C0C0"/>
                </a:outerShdw>
              </a:effectLst>
              <a:latin typeface="Arial Narrow" pitchFamily="34" charset="0"/>
              <a:ea typeface="ＭＳ Ｐゴシック" charset="0"/>
              <a:cs typeface="Times New Roman" pitchFamily="18" charset="0"/>
            </a:endParaRPr>
          </a:p>
        </p:txBody>
      </p:sp>
      <p:sp>
        <p:nvSpPr>
          <p:cNvPr id="538628" name="Rectangle 4"/>
          <p:cNvSpPr txBox="1">
            <a:spLocks noChangeArrowheads="1"/>
          </p:cNvSpPr>
          <p:nvPr/>
        </p:nvSpPr>
        <p:spPr bwMode="auto">
          <a:xfrm>
            <a:off x="152400" y="1031875"/>
            <a:ext cx="8991600" cy="1143000"/>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eaLnBrk="0" fontAlgn="base" hangingPunct="0">
              <a:spcBef>
                <a:spcPct val="0"/>
              </a:spcBef>
              <a:spcAft>
                <a:spcPct val="0"/>
              </a:spcAft>
              <a:defRPr kumimoji="0" sz="4400">
                <a:latin typeface="Firecat Medium" charset="0"/>
                <a:ea typeface="ＭＳ Ｐゴシック" charset="0"/>
                <a:cs typeface="ＭＳ Ｐゴシック" charset="0"/>
              </a:defRPr>
            </a:lvl1pPr>
            <a:lvl2pPr algn="ctr"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2pPr>
            <a:lvl3pPr algn="ctr"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3pPr>
            <a:lvl4pPr algn="ctr"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4pPr>
            <a:lvl5pPr algn="ctr"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5pPr>
            <a:lvl6pPr marL="457200" algn="ctr" eaLnBrk="0" fontAlgn="base" hangingPunct="0">
              <a:spcBef>
                <a:spcPct val="0"/>
              </a:spcBef>
              <a:spcAft>
                <a:spcPct val="0"/>
              </a:spcAft>
              <a:defRPr kumimoji="1" sz="4400">
                <a:solidFill>
                  <a:schemeClr val="tx2"/>
                </a:solidFill>
                <a:latin typeface="Times New Roman" pitchFamily="-108" charset="0"/>
              </a:defRPr>
            </a:lvl6pPr>
            <a:lvl7pPr marL="914400" algn="ctr" eaLnBrk="0" fontAlgn="base" hangingPunct="0">
              <a:spcBef>
                <a:spcPct val="0"/>
              </a:spcBef>
              <a:spcAft>
                <a:spcPct val="0"/>
              </a:spcAft>
              <a:defRPr kumimoji="1" sz="4400">
                <a:solidFill>
                  <a:schemeClr val="tx2"/>
                </a:solidFill>
                <a:latin typeface="Times New Roman" pitchFamily="-108" charset="0"/>
              </a:defRPr>
            </a:lvl7pPr>
            <a:lvl8pPr marL="1371600" algn="ctr" eaLnBrk="0" fontAlgn="base" hangingPunct="0">
              <a:spcBef>
                <a:spcPct val="0"/>
              </a:spcBef>
              <a:spcAft>
                <a:spcPct val="0"/>
              </a:spcAft>
              <a:defRPr kumimoji="1" sz="4400">
                <a:solidFill>
                  <a:schemeClr val="tx2"/>
                </a:solidFill>
                <a:latin typeface="Times New Roman" pitchFamily="-108" charset="0"/>
              </a:defRPr>
            </a:lvl8pPr>
            <a:lvl9pPr marL="1828800" algn="ctr" eaLnBrk="0" fontAlgn="base" hangingPunct="0">
              <a:spcBef>
                <a:spcPct val="0"/>
              </a:spcBef>
              <a:spcAft>
                <a:spcPct val="0"/>
              </a:spcAft>
              <a:defRPr kumimoji="1" sz="4400">
                <a:solidFill>
                  <a:schemeClr val="tx2"/>
                </a:solidFill>
                <a:latin typeface="Times New Roman" pitchFamily="-108" charset="0"/>
              </a:defRPr>
            </a:lvl9pPr>
          </a:lstStyle>
          <a:p>
            <a:r>
              <a:rPr lang="zh-CN" altLang="en-US" dirty="0"/>
              <a:t>哪一个是最</a:t>
            </a:r>
            <a:r>
              <a:rPr lang="zh-TW" altLang="en-US" dirty="0"/>
              <a:t>准</a:t>
            </a:r>
            <a:r>
              <a:rPr lang="zh-CN" altLang="en-US" dirty="0"/>
              <a:t>确</a:t>
            </a:r>
          </a:p>
        </p:txBody>
      </p:sp>
      <p:sp>
        <p:nvSpPr>
          <p:cNvPr id="7" name="Text Box 11"/>
          <p:cNvSpPr txBox="1">
            <a:spLocks noChangeArrowheads="1"/>
          </p:cNvSpPr>
          <p:nvPr/>
        </p:nvSpPr>
        <p:spPr bwMode="auto">
          <a:xfrm>
            <a:off x="76200" y="2241971"/>
            <a:ext cx="2819400" cy="493713"/>
          </a:xfrm>
          <a:prstGeom prst="rect">
            <a:avLst/>
          </a:prstGeom>
          <a:noFill/>
          <a:ln w="12700" cap="sq">
            <a:noFill/>
            <a:miter lim="800000"/>
            <a:headEnd/>
            <a:tailEnd/>
          </a:ln>
          <a:effectLst/>
        </p:spPr>
        <p:txBody>
          <a:bodyPr lIns="0" tIns="0" rIns="0" bIns="0" anchor="ctr" anchorCtr="1">
            <a:spAutoFit/>
          </a:bodyPr>
          <a:lstStyle>
            <a:lvl1pPr eaLnBrk="0" hangingPunct="0">
              <a:defRPr sz="3600">
                <a:solidFill>
                  <a:schemeClr val="bg1"/>
                </a:solidFill>
                <a:latin typeface="Times New Roman" charset="0"/>
                <a:ea typeface="SimSun" charset="0"/>
                <a:cs typeface="SimSun" charset="0"/>
              </a:defRPr>
            </a:lvl1pPr>
            <a:lvl2pPr marL="37931725" indent="-37474525" eaLnBrk="0" hangingPunct="0">
              <a:defRPr sz="3600">
                <a:solidFill>
                  <a:schemeClr val="bg1"/>
                </a:solidFill>
                <a:latin typeface="Times New Roman" charset="0"/>
                <a:ea typeface="SimSun" charset="0"/>
                <a:cs typeface="SimSun" charset="0"/>
              </a:defRPr>
            </a:lvl2pPr>
            <a:lvl3pPr eaLnBrk="0" hangingPunct="0">
              <a:defRPr sz="3600">
                <a:solidFill>
                  <a:schemeClr val="bg1"/>
                </a:solidFill>
                <a:latin typeface="Times New Roman" charset="0"/>
                <a:ea typeface="SimSun" charset="0"/>
                <a:cs typeface="SimSun" charset="0"/>
              </a:defRPr>
            </a:lvl3pPr>
            <a:lvl4pPr eaLnBrk="0" hangingPunct="0">
              <a:defRPr sz="3600">
                <a:solidFill>
                  <a:schemeClr val="bg1"/>
                </a:solidFill>
                <a:latin typeface="Times New Roman" charset="0"/>
                <a:ea typeface="SimSun" charset="0"/>
                <a:cs typeface="SimSun" charset="0"/>
              </a:defRPr>
            </a:lvl4pPr>
            <a:lvl5pPr eaLnBrk="0" hangingPunct="0">
              <a:defRPr sz="3600">
                <a:solidFill>
                  <a:schemeClr val="bg1"/>
                </a:solidFill>
                <a:latin typeface="Times New Roman" charset="0"/>
                <a:ea typeface="SimSun" charset="0"/>
                <a:cs typeface="SimSun" charset="0"/>
              </a:defRPr>
            </a:lvl5pPr>
            <a:lvl6pPr marL="457200" eaLnBrk="0" fontAlgn="base" hangingPunct="0">
              <a:spcBef>
                <a:spcPct val="0"/>
              </a:spcBef>
              <a:spcAft>
                <a:spcPct val="0"/>
              </a:spcAft>
              <a:defRPr sz="3600">
                <a:solidFill>
                  <a:schemeClr val="bg1"/>
                </a:solidFill>
                <a:latin typeface="Times New Roman" charset="0"/>
                <a:ea typeface="SimSun" charset="0"/>
                <a:cs typeface="SimSun" charset="0"/>
              </a:defRPr>
            </a:lvl6pPr>
            <a:lvl7pPr marL="914400" eaLnBrk="0" fontAlgn="base" hangingPunct="0">
              <a:spcBef>
                <a:spcPct val="0"/>
              </a:spcBef>
              <a:spcAft>
                <a:spcPct val="0"/>
              </a:spcAft>
              <a:defRPr sz="3600">
                <a:solidFill>
                  <a:schemeClr val="bg1"/>
                </a:solidFill>
                <a:latin typeface="Times New Roman" charset="0"/>
                <a:ea typeface="SimSun" charset="0"/>
                <a:cs typeface="SimSun" charset="0"/>
              </a:defRPr>
            </a:lvl7pPr>
            <a:lvl8pPr marL="1371600" eaLnBrk="0" fontAlgn="base" hangingPunct="0">
              <a:spcBef>
                <a:spcPct val="0"/>
              </a:spcBef>
              <a:spcAft>
                <a:spcPct val="0"/>
              </a:spcAft>
              <a:defRPr sz="3600">
                <a:solidFill>
                  <a:schemeClr val="bg1"/>
                </a:solidFill>
                <a:latin typeface="Times New Roman" charset="0"/>
                <a:ea typeface="SimSun" charset="0"/>
                <a:cs typeface="SimSun" charset="0"/>
              </a:defRPr>
            </a:lvl8pPr>
            <a:lvl9pPr marL="18288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r" defTabSz="914400" fontAlgn="base">
              <a:spcBef>
                <a:spcPct val="50000"/>
              </a:spcBef>
              <a:spcAft>
                <a:spcPct val="0"/>
              </a:spcAft>
              <a:defRPr/>
            </a:pPr>
            <a:r>
              <a:rPr lang="zh-TW" altLang="en-US" sz="3200" b="1" i="1" dirty="0">
                <a:solidFill>
                  <a:srgbClr val="FFFFFF"/>
                </a:solidFill>
                <a:effectLst>
                  <a:glow rad="101600">
                    <a:srgbClr val="000000"/>
                  </a:glow>
                  <a:outerShdw blurRad="38100" dist="38100" dir="2700000" algn="tl">
                    <a:srgbClr val="808080"/>
                  </a:outerShdw>
                </a:effectLst>
                <a:latin typeface="Arial Narrow" charset="0"/>
                <a:cs typeface="Times New Roman" charset="0"/>
              </a:rPr>
              <a:t>因</a:t>
            </a:r>
            <a:r>
              <a:rPr lang="en-US" altLang="ja-JP" sz="3200" b="1" i="1" dirty="0">
                <a:solidFill>
                  <a:srgbClr val="FFFFFF"/>
                </a:solidFill>
                <a:effectLst>
                  <a:glow rad="101600">
                    <a:srgbClr val="000000"/>
                  </a:glow>
                  <a:outerShdw blurRad="38100" dist="38100" dir="2700000" algn="tl">
                    <a:srgbClr val="808080"/>
                  </a:outerShdw>
                </a:effectLst>
                <a:latin typeface="Arial Narrow" charset="0"/>
                <a:cs typeface="Times New Roman" charset="0"/>
              </a:rPr>
              <a:t>…</a:t>
            </a:r>
            <a:r>
              <a:rPr lang="zh-TW" altLang="en-US" sz="3200" b="1" i="1" dirty="0">
                <a:solidFill>
                  <a:srgbClr val="FFFFFF"/>
                </a:solidFill>
                <a:effectLst>
                  <a:glow rad="101600">
                    <a:srgbClr val="000000"/>
                  </a:glow>
                  <a:outerShdw blurRad="38100" dist="38100" dir="2700000" algn="tl">
                    <a:srgbClr val="808080"/>
                  </a:outerShdw>
                </a:effectLst>
                <a:latin typeface="Arial Narrow" charset="0"/>
                <a:cs typeface="Times New Roman" charset="0"/>
              </a:rPr>
              <a:t>得救恩</a:t>
            </a:r>
            <a:r>
              <a:rPr lang="en-US" altLang="zh-TW" sz="3200" b="1" i="1" dirty="0">
                <a:solidFill>
                  <a:srgbClr val="FFFFFF"/>
                </a:solidFill>
                <a:effectLst>
                  <a:glow rad="101600">
                    <a:srgbClr val="000000"/>
                  </a:glow>
                  <a:outerShdw blurRad="38100" dist="38100" dir="2700000" algn="tl">
                    <a:srgbClr val="808080"/>
                  </a:outerShdw>
                </a:effectLst>
                <a:latin typeface="Arial Narrow" charset="0"/>
                <a:cs typeface="Times New Roman" charset="0"/>
              </a:rPr>
              <a:t>?</a:t>
            </a:r>
            <a:endParaRPr lang="en-US" sz="3200" b="1" i="1" dirty="0">
              <a:solidFill>
                <a:srgbClr val="FFFFFF"/>
              </a:solidFill>
              <a:effectLst>
                <a:glow rad="101600">
                  <a:srgbClr val="000000"/>
                </a:glow>
                <a:outerShdw blurRad="38100" dist="38100" dir="2700000" algn="tl">
                  <a:srgbClr val="808080"/>
                </a:outerShdw>
              </a:effectLst>
              <a:latin typeface="Arial Narrow" charset="0"/>
              <a:cs typeface="Times New Roman" charset="0"/>
            </a:endParaRPr>
          </a:p>
        </p:txBody>
      </p:sp>
      <p:sp>
        <p:nvSpPr>
          <p:cNvPr id="8" name="Text Box 5"/>
          <p:cNvSpPr txBox="1">
            <a:spLocks noChangeArrowheads="1"/>
          </p:cNvSpPr>
          <p:nvPr/>
        </p:nvSpPr>
        <p:spPr bwMode="auto">
          <a:xfrm>
            <a:off x="250825" y="3205584"/>
            <a:ext cx="936625" cy="461962"/>
          </a:xfrm>
          <a:prstGeom prst="rect">
            <a:avLst/>
          </a:prstGeom>
          <a:noFill/>
          <a:ln w="12700" cap="sq">
            <a:noFill/>
            <a:miter lim="800000"/>
            <a:headEnd/>
            <a:tailEnd/>
          </a:ln>
          <a:effectLst/>
        </p:spPr>
        <p:txBody>
          <a:bodyPr lIns="0" tIns="0" rIns="0" bIns="0" anchor="ctr" anchorCtr="1">
            <a:spAutoFit/>
          </a:bodyPr>
          <a:lstStyle>
            <a:lvl1pPr eaLnBrk="0" hangingPunct="0">
              <a:defRPr sz="3600">
                <a:solidFill>
                  <a:schemeClr val="bg1"/>
                </a:solidFill>
                <a:latin typeface="Times New Roman" charset="0"/>
                <a:ea typeface="SimSun" charset="0"/>
                <a:cs typeface="SimSun" charset="0"/>
              </a:defRPr>
            </a:lvl1pPr>
            <a:lvl2pPr marL="37931725" indent="-37474525" eaLnBrk="0" hangingPunct="0">
              <a:defRPr sz="3600">
                <a:solidFill>
                  <a:schemeClr val="bg1"/>
                </a:solidFill>
                <a:latin typeface="Times New Roman" charset="0"/>
                <a:ea typeface="SimSun" charset="0"/>
                <a:cs typeface="SimSun" charset="0"/>
              </a:defRPr>
            </a:lvl2pPr>
            <a:lvl3pPr eaLnBrk="0" hangingPunct="0">
              <a:defRPr sz="3600">
                <a:solidFill>
                  <a:schemeClr val="bg1"/>
                </a:solidFill>
                <a:latin typeface="Times New Roman" charset="0"/>
                <a:ea typeface="SimSun" charset="0"/>
                <a:cs typeface="SimSun" charset="0"/>
              </a:defRPr>
            </a:lvl3pPr>
            <a:lvl4pPr eaLnBrk="0" hangingPunct="0">
              <a:defRPr sz="3600">
                <a:solidFill>
                  <a:schemeClr val="bg1"/>
                </a:solidFill>
                <a:latin typeface="Times New Roman" charset="0"/>
                <a:ea typeface="SimSun" charset="0"/>
                <a:cs typeface="SimSun" charset="0"/>
              </a:defRPr>
            </a:lvl4pPr>
            <a:lvl5pPr eaLnBrk="0" hangingPunct="0">
              <a:defRPr sz="3600">
                <a:solidFill>
                  <a:schemeClr val="bg1"/>
                </a:solidFill>
                <a:latin typeface="Times New Roman" charset="0"/>
                <a:ea typeface="SimSun" charset="0"/>
                <a:cs typeface="SimSun" charset="0"/>
              </a:defRPr>
            </a:lvl5pPr>
            <a:lvl6pPr marL="457200" eaLnBrk="0" fontAlgn="base" hangingPunct="0">
              <a:spcBef>
                <a:spcPct val="0"/>
              </a:spcBef>
              <a:spcAft>
                <a:spcPct val="0"/>
              </a:spcAft>
              <a:defRPr sz="3600">
                <a:solidFill>
                  <a:schemeClr val="bg1"/>
                </a:solidFill>
                <a:latin typeface="Times New Roman" charset="0"/>
                <a:ea typeface="SimSun" charset="0"/>
                <a:cs typeface="SimSun" charset="0"/>
              </a:defRPr>
            </a:lvl6pPr>
            <a:lvl7pPr marL="914400" eaLnBrk="0" fontAlgn="base" hangingPunct="0">
              <a:spcBef>
                <a:spcPct val="0"/>
              </a:spcBef>
              <a:spcAft>
                <a:spcPct val="0"/>
              </a:spcAft>
              <a:defRPr sz="3600">
                <a:solidFill>
                  <a:schemeClr val="bg1"/>
                </a:solidFill>
                <a:latin typeface="Times New Roman" charset="0"/>
                <a:ea typeface="SimSun" charset="0"/>
                <a:cs typeface="SimSun" charset="0"/>
              </a:defRPr>
            </a:lvl7pPr>
            <a:lvl8pPr marL="1371600" eaLnBrk="0" fontAlgn="base" hangingPunct="0">
              <a:spcBef>
                <a:spcPct val="0"/>
              </a:spcBef>
              <a:spcAft>
                <a:spcPct val="0"/>
              </a:spcAft>
              <a:defRPr sz="3600">
                <a:solidFill>
                  <a:schemeClr val="bg1"/>
                </a:solidFill>
                <a:latin typeface="Times New Roman" charset="0"/>
                <a:ea typeface="SimSun" charset="0"/>
                <a:cs typeface="SimSun" charset="0"/>
              </a:defRPr>
            </a:lvl8pPr>
            <a:lvl9pPr marL="18288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r" defTabSz="914400" fontAlgn="base">
              <a:spcBef>
                <a:spcPct val="50000"/>
              </a:spcBef>
              <a:spcAft>
                <a:spcPct val="0"/>
              </a:spcAft>
              <a:defRPr/>
            </a:pPr>
            <a:r>
              <a:rPr lang="zh-CN" altLang="en-US" sz="3000" b="1" dirty="0">
                <a:solidFill>
                  <a:srgbClr val="FFFFFF"/>
                </a:solidFill>
                <a:effectLst>
                  <a:glow rad="101600">
                    <a:srgbClr val="000000"/>
                  </a:glow>
                </a:effectLst>
                <a:ea typeface="ＭＳ Ｐゴシック" charset="0"/>
                <a:cs typeface="ＭＳ Ｐゴシック" charset="0"/>
              </a:rPr>
              <a:t>旧约</a:t>
            </a:r>
            <a:endParaRPr lang="en-US" sz="3000" b="1" dirty="0">
              <a:solidFill>
                <a:srgbClr val="FFFFFF"/>
              </a:solidFill>
              <a:effectLst>
                <a:glow rad="101600">
                  <a:srgbClr val="000000"/>
                </a:glow>
              </a:effectLst>
              <a:latin typeface="Arial Narrow" charset="0"/>
              <a:cs typeface="Times New Roman" charset="0"/>
            </a:endParaRPr>
          </a:p>
        </p:txBody>
      </p:sp>
      <p:sp>
        <p:nvSpPr>
          <p:cNvPr id="9" name="Text Box 6"/>
          <p:cNvSpPr txBox="1">
            <a:spLocks noChangeArrowheads="1"/>
          </p:cNvSpPr>
          <p:nvPr/>
        </p:nvSpPr>
        <p:spPr bwMode="auto">
          <a:xfrm>
            <a:off x="250825" y="4591471"/>
            <a:ext cx="936625" cy="493713"/>
          </a:xfrm>
          <a:prstGeom prst="rect">
            <a:avLst/>
          </a:prstGeom>
          <a:noFill/>
          <a:ln w="12700" cap="sq">
            <a:noFill/>
            <a:miter lim="800000"/>
            <a:headEnd/>
            <a:tailEnd/>
          </a:ln>
          <a:effectLst/>
        </p:spPr>
        <p:txBody>
          <a:bodyPr lIns="0" tIns="0" rIns="0" bIns="0" anchor="ctr" anchorCtr="1">
            <a:spAutoFit/>
          </a:bodyPr>
          <a:lstStyle>
            <a:lvl1pPr eaLnBrk="0" hangingPunct="0">
              <a:defRPr sz="3600">
                <a:solidFill>
                  <a:schemeClr val="bg1"/>
                </a:solidFill>
                <a:latin typeface="Times New Roman" charset="0"/>
                <a:ea typeface="SimSun" charset="0"/>
                <a:cs typeface="SimSun" charset="0"/>
              </a:defRPr>
            </a:lvl1pPr>
            <a:lvl2pPr marL="37931725" indent="-37474525" eaLnBrk="0" hangingPunct="0">
              <a:defRPr sz="3600">
                <a:solidFill>
                  <a:schemeClr val="bg1"/>
                </a:solidFill>
                <a:latin typeface="Times New Roman" charset="0"/>
                <a:ea typeface="SimSun" charset="0"/>
                <a:cs typeface="SimSun" charset="0"/>
              </a:defRPr>
            </a:lvl2pPr>
            <a:lvl3pPr eaLnBrk="0" hangingPunct="0">
              <a:defRPr sz="3600">
                <a:solidFill>
                  <a:schemeClr val="bg1"/>
                </a:solidFill>
                <a:latin typeface="Times New Roman" charset="0"/>
                <a:ea typeface="SimSun" charset="0"/>
                <a:cs typeface="SimSun" charset="0"/>
              </a:defRPr>
            </a:lvl3pPr>
            <a:lvl4pPr eaLnBrk="0" hangingPunct="0">
              <a:defRPr sz="3600">
                <a:solidFill>
                  <a:schemeClr val="bg1"/>
                </a:solidFill>
                <a:latin typeface="Times New Roman" charset="0"/>
                <a:ea typeface="SimSun" charset="0"/>
                <a:cs typeface="SimSun" charset="0"/>
              </a:defRPr>
            </a:lvl4pPr>
            <a:lvl5pPr eaLnBrk="0" hangingPunct="0">
              <a:defRPr sz="3600">
                <a:solidFill>
                  <a:schemeClr val="bg1"/>
                </a:solidFill>
                <a:latin typeface="Times New Roman" charset="0"/>
                <a:ea typeface="SimSun" charset="0"/>
                <a:cs typeface="SimSun" charset="0"/>
              </a:defRPr>
            </a:lvl5pPr>
            <a:lvl6pPr marL="457200" eaLnBrk="0" fontAlgn="base" hangingPunct="0">
              <a:spcBef>
                <a:spcPct val="0"/>
              </a:spcBef>
              <a:spcAft>
                <a:spcPct val="0"/>
              </a:spcAft>
              <a:defRPr sz="3600">
                <a:solidFill>
                  <a:schemeClr val="bg1"/>
                </a:solidFill>
                <a:latin typeface="Times New Roman" charset="0"/>
                <a:ea typeface="SimSun" charset="0"/>
                <a:cs typeface="SimSun" charset="0"/>
              </a:defRPr>
            </a:lvl6pPr>
            <a:lvl7pPr marL="914400" eaLnBrk="0" fontAlgn="base" hangingPunct="0">
              <a:spcBef>
                <a:spcPct val="0"/>
              </a:spcBef>
              <a:spcAft>
                <a:spcPct val="0"/>
              </a:spcAft>
              <a:defRPr sz="3600">
                <a:solidFill>
                  <a:schemeClr val="bg1"/>
                </a:solidFill>
                <a:latin typeface="Times New Roman" charset="0"/>
                <a:ea typeface="SimSun" charset="0"/>
                <a:cs typeface="SimSun" charset="0"/>
              </a:defRPr>
            </a:lvl7pPr>
            <a:lvl8pPr marL="1371600" eaLnBrk="0" fontAlgn="base" hangingPunct="0">
              <a:spcBef>
                <a:spcPct val="0"/>
              </a:spcBef>
              <a:spcAft>
                <a:spcPct val="0"/>
              </a:spcAft>
              <a:defRPr sz="3600">
                <a:solidFill>
                  <a:schemeClr val="bg1"/>
                </a:solidFill>
                <a:latin typeface="Times New Roman" charset="0"/>
                <a:ea typeface="SimSun" charset="0"/>
                <a:cs typeface="SimSun" charset="0"/>
              </a:defRPr>
            </a:lvl8pPr>
            <a:lvl9pPr marL="18288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r" defTabSz="914400" fontAlgn="base">
              <a:spcBef>
                <a:spcPct val="50000"/>
              </a:spcBef>
              <a:spcAft>
                <a:spcPct val="0"/>
              </a:spcAft>
              <a:defRPr/>
            </a:pPr>
            <a:r>
              <a:rPr lang="zh-TW" altLang="en-US" sz="3200" b="1" dirty="0">
                <a:solidFill>
                  <a:srgbClr val="FFFFFF"/>
                </a:solidFill>
                <a:effectLst>
                  <a:glow rad="101600">
                    <a:srgbClr val="000000"/>
                  </a:glow>
                </a:effectLst>
                <a:ea typeface="ＭＳ Ｐゴシック" charset="0"/>
                <a:cs typeface="ＭＳ Ｐゴシック" charset="0"/>
              </a:rPr>
              <a:t>新</a:t>
            </a:r>
            <a:r>
              <a:rPr lang="zh-CN" altLang="en-US" sz="3200" b="1" dirty="0">
                <a:solidFill>
                  <a:srgbClr val="FFFFFF"/>
                </a:solidFill>
                <a:effectLst>
                  <a:glow rad="101600">
                    <a:srgbClr val="000000"/>
                  </a:glow>
                </a:effectLst>
                <a:ea typeface="ＭＳ Ｐゴシック" charset="0"/>
                <a:cs typeface="ＭＳ Ｐゴシック" charset="0"/>
              </a:rPr>
              <a:t>约</a:t>
            </a:r>
            <a:endParaRPr lang="en-US" sz="3200" b="1" dirty="0">
              <a:solidFill>
                <a:srgbClr val="FFFFFF"/>
              </a:solidFill>
              <a:effectLst>
                <a:glow rad="101600">
                  <a:srgbClr val="000000"/>
                </a:glow>
              </a:effectLst>
              <a:latin typeface="Arial Narrow" charset="0"/>
              <a:cs typeface="Times New Roman" charset="0"/>
            </a:endParaRPr>
          </a:p>
        </p:txBody>
      </p:sp>
      <p:grpSp>
        <p:nvGrpSpPr>
          <p:cNvPr id="2" name="Group 7"/>
          <p:cNvGrpSpPr>
            <a:grpSpLocks/>
          </p:cNvGrpSpPr>
          <p:nvPr/>
        </p:nvGrpSpPr>
        <p:grpSpPr bwMode="auto">
          <a:xfrm>
            <a:off x="1295400" y="2822575"/>
            <a:ext cx="1447800" cy="2895600"/>
            <a:chOff x="960" y="1680"/>
            <a:chExt cx="912" cy="1824"/>
          </a:xfrm>
        </p:grpSpPr>
        <p:sp>
          <p:nvSpPr>
            <p:cNvPr id="11" name="Rectangle 8"/>
            <p:cNvSpPr>
              <a:spLocks noChangeArrowheads="1"/>
            </p:cNvSpPr>
            <p:nvPr/>
          </p:nvSpPr>
          <p:spPr bwMode="auto">
            <a:xfrm>
              <a:off x="960" y="1680"/>
              <a:ext cx="912" cy="1824"/>
            </a:xfrm>
            <a:prstGeom prst="rect">
              <a:avLst/>
            </a:prstGeom>
            <a:solidFill>
              <a:srgbClr val="006600"/>
            </a:solidFill>
            <a:ln w="12700" cap="sq">
              <a:noFill/>
              <a:miter lim="800000"/>
              <a:headEnd/>
              <a:tailEnd/>
            </a:ln>
            <a:effectLst/>
          </p:spPr>
          <p:txBody>
            <a:bodyPr wrap="none" lIns="0" tIns="0" rIns="0" bIns="0" anchor="ctr"/>
            <a:lstStyle/>
            <a:p>
              <a:pPr defTabSz="914400" fontAlgn="base">
                <a:spcBef>
                  <a:spcPct val="20000"/>
                </a:spcBef>
                <a:spcAft>
                  <a:spcPct val="0"/>
                </a:spcAft>
                <a:buClr>
                  <a:srgbClr val="330099"/>
                </a:buClr>
                <a:buFont typeface="Wingdings" charset="2"/>
                <a:buNone/>
                <a:defRPr/>
              </a:pPr>
              <a:endParaRPr lang="en-US" sz="3200">
                <a:solidFill>
                  <a:srgbClr val="FFFFFF"/>
                </a:solidFill>
                <a:effectLst>
                  <a:outerShdw blurRad="38100" dist="38100" dir="2700000" algn="tl">
                    <a:srgbClr val="000000"/>
                  </a:outerShdw>
                </a:effectLst>
                <a:ea typeface="Arial" charset="0"/>
                <a:cs typeface="Arial" charset="0"/>
              </a:endParaRPr>
            </a:p>
          </p:txBody>
        </p:sp>
        <p:sp>
          <p:nvSpPr>
            <p:cNvPr id="12" name="Text Box 9"/>
            <p:cNvSpPr txBox="1">
              <a:spLocks noChangeArrowheads="1"/>
            </p:cNvSpPr>
            <p:nvPr/>
          </p:nvSpPr>
          <p:spPr bwMode="auto">
            <a:xfrm>
              <a:off x="1008" y="1851"/>
              <a:ext cx="816" cy="310"/>
            </a:xfrm>
            <a:prstGeom prst="rect">
              <a:avLst/>
            </a:prstGeom>
            <a:noFill/>
            <a:ln w="12700" cap="sq">
              <a:noFill/>
              <a:miter lim="800000"/>
              <a:headEnd/>
              <a:tailEnd/>
            </a:ln>
            <a:effectLst/>
          </p:spPr>
          <p:txBody>
            <a:bodyPr lIns="0" tIns="0" rIns="0" bIns="0" anchor="ctr" anchorCtr="1">
              <a:spAutoFit/>
            </a:bodyPr>
            <a:lstStyle>
              <a:lvl1pPr eaLnBrk="0" hangingPunct="0">
                <a:defRPr sz="3600">
                  <a:solidFill>
                    <a:schemeClr val="bg1"/>
                  </a:solidFill>
                  <a:latin typeface="Times New Roman" charset="0"/>
                  <a:ea typeface="SimSun" charset="0"/>
                  <a:cs typeface="SimSun" charset="0"/>
                </a:defRPr>
              </a:lvl1pPr>
              <a:lvl2pPr marL="37931725" indent="-37474525" eaLnBrk="0" hangingPunct="0">
                <a:defRPr sz="3600">
                  <a:solidFill>
                    <a:schemeClr val="bg1"/>
                  </a:solidFill>
                  <a:latin typeface="Times New Roman" charset="0"/>
                  <a:ea typeface="SimSun" charset="0"/>
                  <a:cs typeface="SimSun" charset="0"/>
                </a:defRPr>
              </a:lvl2pPr>
              <a:lvl3pPr eaLnBrk="0" hangingPunct="0">
                <a:defRPr sz="3600">
                  <a:solidFill>
                    <a:schemeClr val="bg1"/>
                  </a:solidFill>
                  <a:latin typeface="Times New Roman" charset="0"/>
                  <a:ea typeface="SimSun" charset="0"/>
                  <a:cs typeface="SimSun" charset="0"/>
                </a:defRPr>
              </a:lvl3pPr>
              <a:lvl4pPr eaLnBrk="0" hangingPunct="0">
                <a:defRPr sz="3600">
                  <a:solidFill>
                    <a:schemeClr val="bg1"/>
                  </a:solidFill>
                  <a:latin typeface="Times New Roman" charset="0"/>
                  <a:ea typeface="SimSun" charset="0"/>
                  <a:cs typeface="SimSun" charset="0"/>
                </a:defRPr>
              </a:lvl4pPr>
              <a:lvl5pPr eaLnBrk="0" hangingPunct="0">
                <a:defRPr sz="3600">
                  <a:solidFill>
                    <a:schemeClr val="bg1"/>
                  </a:solidFill>
                  <a:latin typeface="Times New Roman" charset="0"/>
                  <a:ea typeface="SimSun" charset="0"/>
                  <a:cs typeface="SimSun" charset="0"/>
                </a:defRPr>
              </a:lvl5pPr>
              <a:lvl6pPr marL="457200" eaLnBrk="0" fontAlgn="base" hangingPunct="0">
                <a:spcBef>
                  <a:spcPct val="0"/>
                </a:spcBef>
                <a:spcAft>
                  <a:spcPct val="0"/>
                </a:spcAft>
                <a:defRPr sz="3600">
                  <a:solidFill>
                    <a:schemeClr val="bg1"/>
                  </a:solidFill>
                  <a:latin typeface="Times New Roman" charset="0"/>
                  <a:ea typeface="SimSun" charset="0"/>
                  <a:cs typeface="SimSun" charset="0"/>
                </a:defRPr>
              </a:lvl6pPr>
              <a:lvl7pPr marL="914400" eaLnBrk="0" fontAlgn="base" hangingPunct="0">
                <a:spcBef>
                  <a:spcPct val="0"/>
                </a:spcBef>
                <a:spcAft>
                  <a:spcPct val="0"/>
                </a:spcAft>
                <a:defRPr sz="3600">
                  <a:solidFill>
                    <a:schemeClr val="bg1"/>
                  </a:solidFill>
                  <a:latin typeface="Times New Roman" charset="0"/>
                  <a:ea typeface="SimSun" charset="0"/>
                  <a:cs typeface="SimSun" charset="0"/>
                </a:defRPr>
              </a:lvl7pPr>
              <a:lvl8pPr marL="1371600" eaLnBrk="0" fontAlgn="base" hangingPunct="0">
                <a:spcBef>
                  <a:spcPct val="0"/>
                </a:spcBef>
                <a:spcAft>
                  <a:spcPct val="0"/>
                </a:spcAft>
                <a:defRPr sz="3600">
                  <a:solidFill>
                    <a:schemeClr val="bg1"/>
                  </a:solidFill>
                  <a:latin typeface="Times New Roman" charset="0"/>
                  <a:ea typeface="SimSun" charset="0"/>
                  <a:cs typeface="SimSun" charset="0"/>
                </a:defRPr>
              </a:lvl8pPr>
              <a:lvl9pPr marL="18288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r" defTabSz="914400" fontAlgn="base">
                <a:spcBef>
                  <a:spcPct val="50000"/>
                </a:spcBef>
                <a:spcAft>
                  <a:spcPct val="0"/>
                </a:spcAft>
                <a:defRPr/>
              </a:pPr>
              <a:r>
                <a:rPr lang="zh-CN" altLang="en-US" sz="3200" dirty="0">
                  <a:solidFill>
                    <a:srgbClr val="FFFFFF"/>
                  </a:solidFill>
                  <a:ea typeface="ＭＳ Ｐゴシック" charset="0"/>
                  <a:cs typeface="ＭＳ Ｐゴシック" charset="0"/>
                </a:rPr>
                <a:t>行为</a:t>
              </a:r>
              <a:endParaRPr lang="en-US" sz="3200" b="1" dirty="0">
                <a:solidFill>
                  <a:srgbClr val="FFFFFF"/>
                </a:solidFill>
                <a:effectLst>
                  <a:outerShdw blurRad="38100" dist="38100" dir="2700000" algn="tl">
                    <a:srgbClr val="808080"/>
                  </a:outerShdw>
                </a:effectLst>
                <a:latin typeface="Arial Narrow" charset="0"/>
                <a:cs typeface="Times New Roman" charset="0"/>
              </a:endParaRPr>
            </a:p>
          </p:txBody>
        </p:sp>
        <p:sp>
          <p:nvSpPr>
            <p:cNvPr id="13" name="Text Box 10"/>
            <p:cNvSpPr txBox="1">
              <a:spLocks noChangeArrowheads="1"/>
            </p:cNvSpPr>
            <p:nvPr/>
          </p:nvSpPr>
          <p:spPr bwMode="auto">
            <a:xfrm>
              <a:off x="1008" y="2734"/>
              <a:ext cx="768" cy="310"/>
            </a:xfrm>
            <a:prstGeom prst="rect">
              <a:avLst/>
            </a:prstGeom>
            <a:noFill/>
            <a:ln w="12700" cap="sq">
              <a:noFill/>
              <a:miter lim="800000"/>
              <a:headEnd/>
              <a:tailEnd/>
            </a:ln>
            <a:effectLst/>
          </p:spPr>
          <p:txBody>
            <a:bodyPr lIns="0" tIns="0" rIns="0" bIns="0" anchor="ctr" anchorCtr="1">
              <a:spAutoFit/>
            </a:bodyPr>
            <a:lstStyle>
              <a:lvl1pPr eaLnBrk="0" hangingPunct="0">
                <a:defRPr sz="3600">
                  <a:solidFill>
                    <a:schemeClr val="bg1"/>
                  </a:solidFill>
                  <a:latin typeface="Times New Roman" charset="0"/>
                  <a:ea typeface="SimSun" charset="0"/>
                  <a:cs typeface="SimSun" charset="0"/>
                </a:defRPr>
              </a:lvl1pPr>
              <a:lvl2pPr marL="37931725" indent="-37474525" eaLnBrk="0" hangingPunct="0">
                <a:defRPr sz="3600">
                  <a:solidFill>
                    <a:schemeClr val="bg1"/>
                  </a:solidFill>
                  <a:latin typeface="Times New Roman" charset="0"/>
                  <a:ea typeface="SimSun" charset="0"/>
                  <a:cs typeface="SimSun" charset="0"/>
                </a:defRPr>
              </a:lvl2pPr>
              <a:lvl3pPr eaLnBrk="0" hangingPunct="0">
                <a:defRPr sz="3600">
                  <a:solidFill>
                    <a:schemeClr val="bg1"/>
                  </a:solidFill>
                  <a:latin typeface="Times New Roman" charset="0"/>
                  <a:ea typeface="SimSun" charset="0"/>
                  <a:cs typeface="SimSun" charset="0"/>
                </a:defRPr>
              </a:lvl3pPr>
              <a:lvl4pPr eaLnBrk="0" hangingPunct="0">
                <a:defRPr sz="3600">
                  <a:solidFill>
                    <a:schemeClr val="bg1"/>
                  </a:solidFill>
                  <a:latin typeface="Times New Roman" charset="0"/>
                  <a:ea typeface="SimSun" charset="0"/>
                  <a:cs typeface="SimSun" charset="0"/>
                </a:defRPr>
              </a:lvl4pPr>
              <a:lvl5pPr eaLnBrk="0" hangingPunct="0">
                <a:defRPr sz="3600">
                  <a:solidFill>
                    <a:schemeClr val="bg1"/>
                  </a:solidFill>
                  <a:latin typeface="Times New Roman" charset="0"/>
                  <a:ea typeface="SimSun" charset="0"/>
                  <a:cs typeface="SimSun" charset="0"/>
                </a:defRPr>
              </a:lvl5pPr>
              <a:lvl6pPr marL="457200" eaLnBrk="0" fontAlgn="base" hangingPunct="0">
                <a:spcBef>
                  <a:spcPct val="0"/>
                </a:spcBef>
                <a:spcAft>
                  <a:spcPct val="0"/>
                </a:spcAft>
                <a:defRPr sz="3600">
                  <a:solidFill>
                    <a:schemeClr val="bg1"/>
                  </a:solidFill>
                  <a:latin typeface="Times New Roman" charset="0"/>
                  <a:ea typeface="SimSun" charset="0"/>
                  <a:cs typeface="SimSun" charset="0"/>
                </a:defRPr>
              </a:lvl6pPr>
              <a:lvl7pPr marL="914400" eaLnBrk="0" fontAlgn="base" hangingPunct="0">
                <a:spcBef>
                  <a:spcPct val="0"/>
                </a:spcBef>
                <a:spcAft>
                  <a:spcPct val="0"/>
                </a:spcAft>
                <a:defRPr sz="3600">
                  <a:solidFill>
                    <a:schemeClr val="bg1"/>
                  </a:solidFill>
                  <a:latin typeface="Times New Roman" charset="0"/>
                  <a:ea typeface="SimSun" charset="0"/>
                  <a:cs typeface="SimSun" charset="0"/>
                </a:defRPr>
              </a:lvl7pPr>
              <a:lvl8pPr marL="1371600" eaLnBrk="0" fontAlgn="base" hangingPunct="0">
                <a:spcBef>
                  <a:spcPct val="0"/>
                </a:spcBef>
                <a:spcAft>
                  <a:spcPct val="0"/>
                </a:spcAft>
                <a:defRPr sz="3600">
                  <a:solidFill>
                    <a:schemeClr val="bg1"/>
                  </a:solidFill>
                  <a:latin typeface="Times New Roman" charset="0"/>
                  <a:ea typeface="SimSun" charset="0"/>
                  <a:cs typeface="SimSun" charset="0"/>
                </a:defRPr>
              </a:lvl8pPr>
              <a:lvl9pPr marL="18288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r" defTabSz="914400" fontAlgn="base">
                <a:spcBef>
                  <a:spcPct val="50000"/>
                </a:spcBef>
                <a:spcAft>
                  <a:spcPct val="0"/>
                </a:spcAft>
                <a:defRPr/>
              </a:pPr>
              <a:r>
                <a:rPr lang="zh-TW" altLang="en-US" sz="3200" b="1" dirty="0">
                  <a:solidFill>
                    <a:srgbClr val="FFFFFF"/>
                  </a:solidFill>
                  <a:effectLst>
                    <a:outerShdw blurRad="38100" dist="38100" dir="2700000" algn="tl">
                      <a:srgbClr val="808080"/>
                    </a:outerShdw>
                  </a:effectLst>
                  <a:latin typeface="Arial Narrow" charset="0"/>
                  <a:cs typeface="Times New Roman" charset="0"/>
                </a:rPr>
                <a:t>信心</a:t>
              </a:r>
              <a:endParaRPr lang="en-US" sz="3200" b="1" dirty="0">
                <a:solidFill>
                  <a:srgbClr val="FFFFFF"/>
                </a:solidFill>
                <a:effectLst>
                  <a:outerShdw blurRad="38100" dist="38100" dir="2700000" algn="tl">
                    <a:srgbClr val="808080"/>
                  </a:outerShdw>
                </a:effectLst>
                <a:latin typeface="Arial Narrow" charset="0"/>
                <a:cs typeface="Times New Roman" charset="0"/>
              </a:endParaRPr>
            </a:p>
          </p:txBody>
        </p:sp>
      </p:grpSp>
      <p:grpSp>
        <p:nvGrpSpPr>
          <p:cNvPr id="3" name="Group 12"/>
          <p:cNvGrpSpPr>
            <a:grpSpLocks/>
          </p:cNvGrpSpPr>
          <p:nvPr/>
        </p:nvGrpSpPr>
        <p:grpSpPr bwMode="auto">
          <a:xfrm>
            <a:off x="3378200" y="2823368"/>
            <a:ext cx="1447800" cy="2895600"/>
            <a:chOff x="2352" y="1680"/>
            <a:chExt cx="912" cy="1824"/>
          </a:xfrm>
          <a:solidFill>
            <a:srgbClr val="000000"/>
          </a:solidFill>
        </p:grpSpPr>
        <p:sp>
          <p:nvSpPr>
            <p:cNvPr id="15" name="Rectangle 13"/>
            <p:cNvSpPr>
              <a:spLocks noChangeArrowheads="1"/>
            </p:cNvSpPr>
            <p:nvPr/>
          </p:nvSpPr>
          <p:spPr bwMode="auto">
            <a:xfrm>
              <a:off x="2352" y="1680"/>
              <a:ext cx="912" cy="1824"/>
            </a:xfrm>
            <a:prstGeom prst="rect">
              <a:avLst/>
            </a:prstGeom>
            <a:grpFill/>
            <a:ln w="12700" cap="sq">
              <a:noFill/>
              <a:miter lim="800000"/>
              <a:headEnd/>
              <a:tailEnd/>
            </a:ln>
            <a:effectLst/>
          </p:spPr>
          <p:txBody>
            <a:bodyPr wrap="none" lIns="0" tIns="0" rIns="0" bIns="0" anchor="ctr"/>
            <a:lstStyle/>
            <a:p>
              <a:pPr defTabSz="914400" fontAlgn="base">
                <a:spcBef>
                  <a:spcPct val="20000"/>
                </a:spcBef>
                <a:spcAft>
                  <a:spcPct val="0"/>
                </a:spcAft>
                <a:buClr>
                  <a:srgbClr val="330099"/>
                </a:buClr>
                <a:buFont typeface="Wingdings" pitchFamily="24" charset="2"/>
                <a:buNone/>
                <a:defRPr/>
              </a:pPr>
              <a:endParaRPr lang="en-US" sz="3200">
                <a:solidFill>
                  <a:srgbClr val="FFFFFF"/>
                </a:solidFill>
                <a:effectLst>
                  <a:outerShdw blurRad="38100" dist="38100" dir="2700000" algn="tl">
                    <a:srgbClr val="000000">
                      <a:alpha val="43137"/>
                    </a:srgbClr>
                  </a:outerShdw>
                </a:effectLst>
                <a:ea typeface="Arial" pitchFamily="24" charset="0"/>
                <a:cs typeface="Arial" pitchFamily="24" charset="0"/>
              </a:endParaRPr>
            </a:p>
          </p:txBody>
        </p:sp>
        <p:sp>
          <p:nvSpPr>
            <p:cNvPr id="16" name="Text Box 14"/>
            <p:cNvSpPr txBox="1">
              <a:spLocks noChangeArrowheads="1"/>
            </p:cNvSpPr>
            <p:nvPr/>
          </p:nvSpPr>
          <p:spPr bwMode="auto">
            <a:xfrm>
              <a:off x="2400" y="1716"/>
              <a:ext cx="816" cy="620"/>
            </a:xfrm>
            <a:prstGeom prst="rect">
              <a:avLst/>
            </a:prstGeom>
            <a:grpFill/>
            <a:ln w="12700" cap="sq">
              <a:noFill/>
              <a:miter lim="800000"/>
              <a:headEnd/>
              <a:tailEnd/>
            </a:ln>
            <a:effectLst/>
          </p:spPr>
          <p:txBody>
            <a:bodyPr lIns="0" tIns="0" rIns="0" bIns="0" anchor="ctr" anchorCtr="1">
              <a:spAutoFit/>
            </a:bodyPr>
            <a:lstStyle>
              <a:lvl1pPr eaLnBrk="0" hangingPunct="0">
                <a:defRPr sz="3200">
                  <a:solidFill>
                    <a:schemeClr val="tx1"/>
                  </a:solidFill>
                  <a:latin typeface="Arial" charset="0"/>
                  <a:ea typeface="ＭＳ Ｐゴシック" charset="0"/>
                  <a:cs typeface="Arial" charset="0"/>
                </a:defRPr>
              </a:lvl1pPr>
              <a:lvl2pPr marL="37931725" indent="-37474525" eaLnBrk="0" hangingPunct="0">
                <a:defRPr sz="3200">
                  <a:solidFill>
                    <a:schemeClr val="tx1"/>
                  </a:solidFill>
                  <a:latin typeface="Arial" charset="0"/>
                  <a:ea typeface="Arial" charset="0"/>
                  <a:cs typeface="Arial" charset="0"/>
                </a:defRPr>
              </a:lvl2pPr>
              <a:lvl3pPr eaLnBrk="0" hangingPunct="0">
                <a:defRPr sz="3200">
                  <a:solidFill>
                    <a:schemeClr val="tx1"/>
                  </a:solidFill>
                  <a:latin typeface="Arial" charset="0"/>
                  <a:ea typeface="Arial" charset="0"/>
                  <a:cs typeface="Arial" charset="0"/>
                </a:defRPr>
              </a:lvl3pPr>
              <a:lvl4pPr eaLnBrk="0" hangingPunct="0">
                <a:defRPr sz="3200">
                  <a:solidFill>
                    <a:schemeClr val="tx1"/>
                  </a:solidFill>
                  <a:latin typeface="Arial" charset="0"/>
                  <a:ea typeface="Arial" charset="0"/>
                  <a:cs typeface="Arial" charset="0"/>
                </a:defRPr>
              </a:lvl4pPr>
              <a:lvl5pPr eaLnBrk="0" hangingPunct="0">
                <a:defRPr sz="3200">
                  <a:solidFill>
                    <a:schemeClr val="tx1"/>
                  </a:solidFill>
                  <a:latin typeface="Arial" charset="0"/>
                  <a:ea typeface="Arial" charset="0"/>
                  <a:cs typeface="Arial" charset="0"/>
                </a:defRPr>
              </a:lvl5pPr>
              <a:lvl6pPr marL="457200" eaLnBrk="0" fontAlgn="base" hangingPunct="0">
                <a:spcBef>
                  <a:spcPct val="20000"/>
                </a:spcBef>
                <a:spcAft>
                  <a:spcPct val="0"/>
                </a:spcAft>
                <a:defRPr sz="3200">
                  <a:solidFill>
                    <a:schemeClr val="tx1"/>
                  </a:solidFill>
                  <a:latin typeface="Arial" charset="0"/>
                  <a:ea typeface="Arial" charset="0"/>
                  <a:cs typeface="Arial" charset="0"/>
                </a:defRPr>
              </a:lvl6pPr>
              <a:lvl7pPr marL="914400" eaLnBrk="0" fontAlgn="base" hangingPunct="0">
                <a:spcBef>
                  <a:spcPct val="20000"/>
                </a:spcBef>
                <a:spcAft>
                  <a:spcPct val="0"/>
                </a:spcAft>
                <a:defRPr sz="3200">
                  <a:solidFill>
                    <a:schemeClr val="tx1"/>
                  </a:solidFill>
                  <a:latin typeface="Arial" charset="0"/>
                  <a:ea typeface="Arial" charset="0"/>
                  <a:cs typeface="Arial" charset="0"/>
                </a:defRPr>
              </a:lvl7pPr>
              <a:lvl8pPr marL="1371600" eaLnBrk="0" fontAlgn="base" hangingPunct="0">
                <a:spcBef>
                  <a:spcPct val="20000"/>
                </a:spcBef>
                <a:spcAft>
                  <a:spcPct val="0"/>
                </a:spcAft>
                <a:defRPr sz="3200">
                  <a:solidFill>
                    <a:schemeClr val="tx1"/>
                  </a:solidFill>
                  <a:latin typeface="Arial" charset="0"/>
                  <a:ea typeface="Arial" charset="0"/>
                  <a:cs typeface="Arial" charset="0"/>
                </a:defRPr>
              </a:lvl8pPr>
              <a:lvl9pPr marL="1828800" eaLnBrk="0" fontAlgn="base" hangingPunct="0">
                <a:spcBef>
                  <a:spcPct val="20000"/>
                </a:spcBef>
                <a:spcAft>
                  <a:spcPct val="0"/>
                </a:spcAft>
                <a:defRPr sz="3200">
                  <a:solidFill>
                    <a:schemeClr val="tx1"/>
                  </a:solidFill>
                  <a:latin typeface="Arial" charset="0"/>
                  <a:ea typeface="Arial" charset="0"/>
                  <a:cs typeface="Arial" charset="0"/>
                </a:defRPr>
              </a:lvl9pPr>
            </a:lstStyle>
            <a:p>
              <a:pPr algn="r" defTabSz="914400" fontAlgn="base">
                <a:spcBef>
                  <a:spcPct val="50000"/>
                </a:spcBef>
                <a:spcAft>
                  <a:spcPct val="0"/>
                </a:spcAft>
                <a:defRPr/>
              </a:pPr>
              <a:r>
                <a:rPr lang="zh-TW" altLang="en-US" b="1" dirty="0">
                  <a:solidFill>
                    <a:srgbClr val="FFFFFF"/>
                  </a:solidFill>
                  <a:effectLst>
                    <a:outerShdw blurRad="38100" dist="38100" dir="2700000" algn="tl">
                      <a:srgbClr val="000000"/>
                    </a:outerShdw>
                  </a:effectLst>
                  <a:latin typeface="Arial Narrow" charset="0"/>
                  <a:cs typeface="Times New Roman" charset="0"/>
                </a:rPr>
                <a:t>信心</a:t>
              </a:r>
              <a:r>
                <a:rPr lang="en-US" b="1" dirty="0">
                  <a:solidFill>
                    <a:srgbClr val="FFFFFF"/>
                  </a:solidFill>
                  <a:effectLst>
                    <a:outerShdw blurRad="38100" dist="38100" dir="2700000" algn="tl">
                      <a:srgbClr val="000000"/>
                    </a:outerShdw>
                  </a:effectLst>
                  <a:latin typeface="Arial Narrow" charset="0"/>
                  <a:cs typeface="Times New Roman" charset="0"/>
                </a:rPr>
                <a:t> +</a:t>
              </a:r>
              <a:r>
                <a:rPr lang="zh-CN" altLang="en-US" b="1" dirty="0">
                  <a:solidFill>
                    <a:srgbClr val="FFFFFF"/>
                  </a:solidFill>
                </a:rPr>
                <a:t>行为</a:t>
              </a:r>
              <a:r>
                <a:rPr lang="en-US" b="1" dirty="0">
                  <a:solidFill>
                    <a:srgbClr val="FFFFFF"/>
                  </a:solidFill>
                  <a:effectLst>
                    <a:outerShdw blurRad="38100" dist="38100" dir="2700000" algn="tl">
                      <a:srgbClr val="000000"/>
                    </a:outerShdw>
                  </a:effectLst>
                  <a:latin typeface="Arial Narrow" charset="0"/>
                  <a:cs typeface="Times New Roman" charset="0"/>
                </a:rPr>
                <a:t> </a:t>
              </a:r>
            </a:p>
          </p:txBody>
        </p:sp>
        <p:sp>
          <p:nvSpPr>
            <p:cNvPr id="17" name="Text Box 15"/>
            <p:cNvSpPr txBox="1">
              <a:spLocks noChangeArrowheads="1"/>
            </p:cNvSpPr>
            <p:nvPr/>
          </p:nvSpPr>
          <p:spPr bwMode="auto">
            <a:xfrm>
              <a:off x="2400" y="2599"/>
              <a:ext cx="768" cy="620"/>
            </a:xfrm>
            <a:prstGeom prst="rect">
              <a:avLst/>
            </a:prstGeom>
            <a:grpFill/>
            <a:ln w="12700" cap="sq">
              <a:noFill/>
              <a:miter lim="800000"/>
              <a:headEnd/>
              <a:tailEnd/>
            </a:ln>
            <a:effectLst/>
          </p:spPr>
          <p:txBody>
            <a:bodyPr lIns="0" tIns="0" rIns="0" bIns="0" anchor="ctr" anchorCtr="1">
              <a:spAutoFit/>
            </a:bodyPr>
            <a:lstStyle>
              <a:lvl1pPr eaLnBrk="0" hangingPunct="0">
                <a:defRPr sz="3200">
                  <a:solidFill>
                    <a:schemeClr val="tx1"/>
                  </a:solidFill>
                  <a:latin typeface="Arial" charset="0"/>
                  <a:ea typeface="ＭＳ Ｐゴシック" charset="0"/>
                  <a:cs typeface="Arial" charset="0"/>
                </a:defRPr>
              </a:lvl1pPr>
              <a:lvl2pPr marL="37931725" indent="-37474525" eaLnBrk="0" hangingPunct="0">
                <a:defRPr sz="3200">
                  <a:solidFill>
                    <a:schemeClr val="tx1"/>
                  </a:solidFill>
                  <a:latin typeface="Arial" charset="0"/>
                  <a:ea typeface="Arial" charset="0"/>
                  <a:cs typeface="Arial" charset="0"/>
                </a:defRPr>
              </a:lvl2pPr>
              <a:lvl3pPr eaLnBrk="0" hangingPunct="0">
                <a:defRPr sz="3200">
                  <a:solidFill>
                    <a:schemeClr val="tx1"/>
                  </a:solidFill>
                  <a:latin typeface="Arial" charset="0"/>
                  <a:ea typeface="Arial" charset="0"/>
                  <a:cs typeface="Arial" charset="0"/>
                </a:defRPr>
              </a:lvl3pPr>
              <a:lvl4pPr eaLnBrk="0" hangingPunct="0">
                <a:defRPr sz="3200">
                  <a:solidFill>
                    <a:schemeClr val="tx1"/>
                  </a:solidFill>
                  <a:latin typeface="Arial" charset="0"/>
                  <a:ea typeface="Arial" charset="0"/>
                  <a:cs typeface="Arial" charset="0"/>
                </a:defRPr>
              </a:lvl4pPr>
              <a:lvl5pPr eaLnBrk="0" hangingPunct="0">
                <a:defRPr sz="3200">
                  <a:solidFill>
                    <a:schemeClr val="tx1"/>
                  </a:solidFill>
                  <a:latin typeface="Arial" charset="0"/>
                  <a:ea typeface="Arial" charset="0"/>
                  <a:cs typeface="Arial" charset="0"/>
                </a:defRPr>
              </a:lvl5pPr>
              <a:lvl6pPr marL="457200" eaLnBrk="0" fontAlgn="base" hangingPunct="0">
                <a:spcBef>
                  <a:spcPct val="20000"/>
                </a:spcBef>
                <a:spcAft>
                  <a:spcPct val="0"/>
                </a:spcAft>
                <a:defRPr sz="3200">
                  <a:solidFill>
                    <a:schemeClr val="tx1"/>
                  </a:solidFill>
                  <a:latin typeface="Arial" charset="0"/>
                  <a:ea typeface="Arial" charset="0"/>
                  <a:cs typeface="Arial" charset="0"/>
                </a:defRPr>
              </a:lvl6pPr>
              <a:lvl7pPr marL="914400" eaLnBrk="0" fontAlgn="base" hangingPunct="0">
                <a:spcBef>
                  <a:spcPct val="20000"/>
                </a:spcBef>
                <a:spcAft>
                  <a:spcPct val="0"/>
                </a:spcAft>
                <a:defRPr sz="3200">
                  <a:solidFill>
                    <a:schemeClr val="tx1"/>
                  </a:solidFill>
                  <a:latin typeface="Arial" charset="0"/>
                  <a:ea typeface="Arial" charset="0"/>
                  <a:cs typeface="Arial" charset="0"/>
                </a:defRPr>
              </a:lvl7pPr>
              <a:lvl8pPr marL="1371600" eaLnBrk="0" fontAlgn="base" hangingPunct="0">
                <a:spcBef>
                  <a:spcPct val="20000"/>
                </a:spcBef>
                <a:spcAft>
                  <a:spcPct val="0"/>
                </a:spcAft>
                <a:defRPr sz="3200">
                  <a:solidFill>
                    <a:schemeClr val="tx1"/>
                  </a:solidFill>
                  <a:latin typeface="Arial" charset="0"/>
                  <a:ea typeface="Arial" charset="0"/>
                  <a:cs typeface="Arial" charset="0"/>
                </a:defRPr>
              </a:lvl8pPr>
              <a:lvl9pPr marL="1828800" eaLnBrk="0" fontAlgn="base" hangingPunct="0">
                <a:spcBef>
                  <a:spcPct val="20000"/>
                </a:spcBef>
                <a:spcAft>
                  <a:spcPct val="0"/>
                </a:spcAft>
                <a:defRPr sz="3200">
                  <a:solidFill>
                    <a:schemeClr val="tx1"/>
                  </a:solidFill>
                  <a:latin typeface="Arial" charset="0"/>
                  <a:ea typeface="Arial" charset="0"/>
                  <a:cs typeface="Arial" charset="0"/>
                </a:defRPr>
              </a:lvl9pPr>
            </a:lstStyle>
            <a:p>
              <a:pPr algn="r" defTabSz="914400" fontAlgn="base">
                <a:spcBef>
                  <a:spcPct val="50000"/>
                </a:spcBef>
                <a:spcAft>
                  <a:spcPct val="0"/>
                </a:spcAft>
                <a:defRPr/>
              </a:pPr>
              <a:r>
                <a:rPr lang="zh-TW" altLang="en-US" b="1" dirty="0">
                  <a:solidFill>
                    <a:srgbClr val="FFFFFF"/>
                  </a:solidFill>
                  <a:effectLst>
                    <a:outerShdw blurRad="38100" dist="38100" dir="2700000" algn="tl">
                      <a:srgbClr val="000000"/>
                    </a:outerShdw>
                  </a:effectLst>
                  <a:latin typeface="Arial Narrow" charset="0"/>
                  <a:cs typeface="Times New Roman" charset="0"/>
                </a:rPr>
                <a:t>单单</a:t>
              </a:r>
              <a:r>
                <a:rPr lang="en-US" altLang="zh-TW" b="1" dirty="0">
                  <a:solidFill>
                    <a:srgbClr val="FFFFFF"/>
                  </a:solidFill>
                  <a:effectLst>
                    <a:outerShdw blurRad="38100" dist="38100" dir="2700000" algn="tl">
                      <a:srgbClr val="000000"/>
                    </a:outerShdw>
                  </a:effectLst>
                  <a:latin typeface="Arial Narrow" charset="0"/>
                  <a:cs typeface="Times New Roman" charset="0"/>
                </a:rPr>
                <a:t/>
              </a:r>
              <a:br>
                <a:rPr lang="en-US" altLang="zh-TW" b="1" dirty="0">
                  <a:solidFill>
                    <a:srgbClr val="FFFFFF"/>
                  </a:solidFill>
                  <a:effectLst>
                    <a:outerShdw blurRad="38100" dist="38100" dir="2700000" algn="tl">
                      <a:srgbClr val="000000"/>
                    </a:outerShdw>
                  </a:effectLst>
                  <a:latin typeface="Arial Narrow" charset="0"/>
                  <a:cs typeface="Times New Roman" charset="0"/>
                </a:rPr>
              </a:br>
              <a:r>
                <a:rPr lang="zh-TW" altLang="en-US" b="1" dirty="0">
                  <a:solidFill>
                    <a:srgbClr val="FFFFFF"/>
                  </a:solidFill>
                  <a:effectLst>
                    <a:outerShdw blurRad="38100" dist="38100" dir="2700000" algn="tl">
                      <a:srgbClr val="000000"/>
                    </a:outerShdw>
                  </a:effectLst>
                  <a:latin typeface="Arial Narrow" charset="0"/>
                  <a:cs typeface="Times New Roman" charset="0"/>
                </a:rPr>
                <a:t>信心</a:t>
              </a:r>
              <a:endParaRPr lang="en-US" b="1" dirty="0">
                <a:solidFill>
                  <a:srgbClr val="FFFFFF"/>
                </a:solidFill>
                <a:effectLst>
                  <a:outerShdw blurRad="38100" dist="38100" dir="2700000" algn="tl">
                    <a:srgbClr val="000000"/>
                  </a:outerShdw>
                </a:effectLst>
                <a:latin typeface="Arial Narrow" charset="0"/>
                <a:cs typeface="Times New Roman" charset="0"/>
              </a:endParaRPr>
            </a:p>
          </p:txBody>
        </p:sp>
      </p:grpSp>
      <p:grpSp>
        <p:nvGrpSpPr>
          <p:cNvPr id="4" name="Group 16"/>
          <p:cNvGrpSpPr>
            <a:grpSpLocks/>
          </p:cNvGrpSpPr>
          <p:nvPr/>
        </p:nvGrpSpPr>
        <p:grpSpPr bwMode="auto">
          <a:xfrm>
            <a:off x="5461000" y="2823368"/>
            <a:ext cx="1447800" cy="2895600"/>
            <a:chOff x="3792" y="1680"/>
            <a:chExt cx="912" cy="1824"/>
          </a:xfrm>
          <a:solidFill>
            <a:srgbClr val="0000FF"/>
          </a:solidFill>
        </p:grpSpPr>
        <p:sp>
          <p:nvSpPr>
            <p:cNvPr id="19" name="Rectangle 17"/>
            <p:cNvSpPr>
              <a:spLocks noChangeArrowheads="1"/>
            </p:cNvSpPr>
            <p:nvPr/>
          </p:nvSpPr>
          <p:spPr bwMode="auto">
            <a:xfrm>
              <a:off x="3792" y="1680"/>
              <a:ext cx="912" cy="1824"/>
            </a:xfrm>
            <a:prstGeom prst="rect">
              <a:avLst/>
            </a:prstGeom>
            <a:grpFill/>
            <a:ln w="12700" cap="sq">
              <a:noFill/>
              <a:miter lim="800000"/>
              <a:headEnd/>
              <a:tailEnd/>
            </a:ln>
            <a:effectLst/>
          </p:spPr>
          <p:txBody>
            <a:bodyPr wrap="none" lIns="0" tIns="0" rIns="0" bIns="0" anchor="ctr"/>
            <a:lstStyle/>
            <a:p>
              <a:pPr defTabSz="914400" fontAlgn="base">
                <a:spcBef>
                  <a:spcPct val="20000"/>
                </a:spcBef>
                <a:spcAft>
                  <a:spcPct val="0"/>
                </a:spcAft>
                <a:buClr>
                  <a:srgbClr val="330099"/>
                </a:buClr>
                <a:buFont typeface="Wingdings" pitchFamily="24" charset="2"/>
                <a:buNone/>
                <a:defRPr/>
              </a:pPr>
              <a:endParaRPr lang="en-US" sz="3200">
                <a:solidFill>
                  <a:srgbClr val="FFFFFF"/>
                </a:solidFill>
                <a:effectLst>
                  <a:outerShdw blurRad="38100" dist="38100" dir="2700000" algn="tl">
                    <a:srgbClr val="000000">
                      <a:alpha val="43137"/>
                    </a:srgbClr>
                  </a:outerShdw>
                </a:effectLst>
                <a:ea typeface="Arial" pitchFamily="24" charset="0"/>
                <a:cs typeface="Arial" pitchFamily="24" charset="0"/>
              </a:endParaRPr>
            </a:p>
          </p:txBody>
        </p:sp>
        <p:sp>
          <p:nvSpPr>
            <p:cNvPr id="20" name="Text Box 18"/>
            <p:cNvSpPr txBox="1">
              <a:spLocks noChangeArrowheads="1"/>
            </p:cNvSpPr>
            <p:nvPr/>
          </p:nvSpPr>
          <p:spPr bwMode="auto">
            <a:xfrm>
              <a:off x="3840" y="1716"/>
              <a:ext cx="798" cy="620"/>
            </a:xfrm>
            <a:prstGeom prst="rect">
              <a:avLst/>
            </a:prstGeom>
            <a:grpFill/>
            <a:ln w="12700" cap="sq">
              <a:noFill/>
              <a:miter lim="800000"/>
              <a:headEnd/>
              <a:tailEnd/>
            </a:ln>
            <a:effectLst/>
          </p:spPr>
          <p:txBody>
            <a:bodyPr wrap="square" lIns="0" tIns="0" rIns="0" bIns="0" anchor="ctr" anchorCtr="1">
              <a:spAutoFit/>
            </a:bodyPr>
            <a:lstStyle>
              <a:lvl1pPr eaLnBrk="0" hangingPunct="0">
                <a:defRPr sz="3200">
                  <a:solidFill>
                    <a:schemeClr val="tx1"/>
                  </a:solidFill>
                  <a:latin typeface="Arial" charset="0"/>
                  <a:ea typeface="ＭＳ Ｐゴシック" charset="0"/>
                  <a:cs typeface="Arial" charset="0"/>
                </a:defRPr>
              </a:lvl1pPr>
              <a:lvl2pPr marL="37931725" indent="-37474525" eaLnBrk="0" hangingPunct="0">
                <a:defRPr sz="3200">
                  <a:solidFill>
                    <a:schemeClr val="tx1"/>
                  </a:solidFill>
                  <a:latin typeface="Arial" charset="0"/>
                  <a:ea typeface="Arial" charset="0"/>
                  <a:cs typeface="Arial" charset="0"/>
                </a:defRPr>
              </a:lvl2pPr>
              <a:lvl3pPr eaLnBrk="0" hangingPunct="0">
                <a:defRPr sz="3200">
                  <a:solidFill>
                    <a:schemeClr val="tx1"/>
                  </a:solidFill>
                  <a:latin typeface="Arial" charset="0"/>
                  <a:ea typeface="Arial" charset="0"/>
                  <a:cs typeface="Arial" charset="0"/>
                </a:defRPr>
              </a:lvl3pPr>
              <a:lvl4pPr eaLnBrk="0" hangingPunct="0">
                <a:defRPr sz="3200">
                  <a:solidFill>
                    <a:schemeClr val="tx1"/>
                  </a:solidFill>
                  <a:latin typeface="Arial" charset="0"/>
                  <a:ea typeface="Arial" charset="0"/>
                  <a:cs typeface="Arial" charset="0"/>
                </a:defRPr>
              </a:lvl4pPr>
              <a:lvl5pPr eaLnBrk="0" hangingPunct="0">
                <a:defRPr sz="3200">
                  <a:solidFill>
                    <a:schemeClr val="tx1"/>
                  </a:solidFill>
                  <a:latin typeface="Arial" charset="0"/>
                  <a:ea typeface="Arial" charset="0"/>
                  <a:cs typeface="Arial" charset="0"/>
                </a:defRPr>
              </a:lvl5pPr>
              <a:lvl6pPr marL="457200" eaLnBrk="0" fontAlgn="base" hangingPunct="0">
                <a:spcBef>
                  <a:spcPct val="20000"/>
                </a:spcBef>
                <a:spcAft>
                  <a:spcPct val="0"/>
                </a:spcAft>
                <a:defRPr sz="3200">
                  <a:solidFill>
                    <a:schemeClr val="tx1"/>
                  </a:solidFill>
                  <a:latin typeface="Arial" charset="0"/>
                  <a:ea typeface="Arial" charset="0"/>
                  <a:cs typeface="Arial" charset="0"/>
                </a:defRPr>
              </a:lvl6pPr>
              <a:lvl7pPr marL="914400" eaLnBrk="0" fontAlgn="base" hangingPunct="0">
                <a:spcBef>
                  <a:spcPct val="20000"/>
                </a:spcBef>
                <a:spcAft>
                  <a:spcPct val="0"/>
                </a:spcAft>
                <a:defRPr sz="3200">
                  <a:solidFill>
                    <a:schemeClr val="tx1"/>
                  </a:solidFill>
                  <a:latin typeface="Arial" charset="0"/>
                  <a:ea typeface="Arial" charset="0"/>
                  <a:cs typeface="Arial" charset="0"/>
                </a:defRPr>
              </a:lvl7pPr>
              <a:lvl8pPr marL="1371600" eaLnBrk="0" fontAlgn="base" hangingPunct="0">
                <a:spcBef>
                  <a:spcPct val="20000"/>
                </a:spcBef>
                <a:spcAft>
                  <a:spcPct val="0"/>
                </a:spcAft>
                <a:defRPr sz="3200">
                  <a:solidFill>
                    <a:schemeClr val="tx1"/>
                  </a:solidFill>
                  <a:latin typeface="Arial" charset="0"/>
                  <a:ea typeface="Arial" charset="0"/>
                  <a:cs typeface="Arial" charset="0"/>
                </a:defRPr>
              </a:lvl8pPr>
              <a:lvl9pPr marL="1828800" eaLnBrk="0" fontAlgn="base" hangingPunct="0">
                <a:spcBef>
                  <a:spcPct val="20000"/>
                </a:spcBef>
                <a:spcAft>
                  <a:spcPct val="0"/>
                </a:spcAft>
                <a:defRPr sz="3200">
                  <a:solidFill>
                    <a:schemeClr val="tx1"/>
                  </a:solidFill>
                  <a:latin typeface="Arial" charset="0"/>
                  <a:ea typeface="Arial" charset="0"/>
                  <a:cs typeface="Arial" charset="0"/>
                </a:defRPr>
              </a:lvl9pPr>
            </a:lstStyle>
            <a:p>
              <a:pPr algn="r" defTabSz="914400" fontAlgn="base">
                <a:spcBef>
                  <a:spcPct val="50000"/>
                </a:spcBef>
                <a:spcAft>
                  <a:spcPct val="0"/>
                </a:spcAft>
                <a:defRPr/>
              </a:pPr>
              <a:r>
                <a:rPr lang="zh-TW" altLang="en-US" b="1" dirty="0">
                  <a:solidFill>
                    <a:srgbClr val="FFFFFF"/>
                  </a:solidFill>
                  <a:effectLst>
                    <a:outerShdw blurRad="38100" dist="38100" dir="2700000" algn="tl">
                      <a:srgbClr val="000000"/>
                    </a:outerShdw>
                  </a:effectLst>
                  <a:latin typeface="Arial Narrow" charset="0"/>
                  <a:cs typeface="Times New Roman" charset="0"/>
                </a:rPr>
                <a:t>单单</a:t>
              </a:r>
              <a:r>
                <a:rPr lang="en-US" altLang="zh-TW" b="1" dirty="0">
                  <a:solidFill>
                    <a:srgbClr val="FFFFFF"/>
                  </a:solidFill>
                  <a:effectLst>
                    <a:outerShdw blurRad="38100" dist="38100" dir="2700000" algn="tl">
                      <a:srgbClr val="000000"/>
                    </a:outerShdw>
                  </a:effectLst>
                  <a:latin typeface="Arial Narrow" charset="0"/>
                  <a:cs typeface="Times New Roman" charset="0"/>
                </a:rPr>
                <a:t/>
              </a:r>
              <a:br>
                <a:rPr lang="en-US" altLang="zh-TW" b="1" dirty="0">
                  <a:solidFill>
                    <a:srgbClr val="FFFFFF"/>
                  </a:solidFill>
                  <a:effectLst>
                    <a:outerShdw blurRad="38100" dist="38100" dir="2700000" algn="tl">
                      <a:srgbClr val="000000"/>
                    </a:outerShdw>
                  </a:effectLst>
                  <a:latin typeface="Arial Narrow" charset="0"/>
                  <a:cs typeface="Times New Roman" charset="0"/>
                </a:rPr>
              </a:br>
              <a:r>
                <a:rPr lang="zh-TW" altLang="en-US" b="1" dirty="0">
                  <a:solidFill>
                    <a:srgbClr val="FFFFFF"/>
                  </a:solidFill>
                  <a:effectLst>
                    <a:outerShdw blurRad="38100" dist="38100" dir="2700000" algn="tl">
                      <a:srgbClr val="000000"/>
                    </a:outerShdw>
                  </a:effectLst>
                  <a:latin typeface="Arial Narrow" charset="0"/>
                  <a:cs typeface="Times New Roman" charset="0"/>
                </a:rPr>
                <a:t>信心</a:t>
              </a:r>
              <a:endParaRPr lang="en-US" b="1" dirty="0">
                <a:solidFill>
                  <a:srgbClr val="FFFFFF"/>
                </a:solidFill>
                <a:effectLst>
                  <a:outerShdw blurRad="38100" dist="38100" dir="2700000" algn="tl">
                    <a:srgbClr val="000000"/>
                  </a:outerShdw>
                </a:effectLst>
                <a:latin typeface="Arial Narrow" charset="0"/>
                <a:cs typeface="Times New Roman" charset="0"/>
              </a:endParaRPr>
            </a:p>
          </p:txBody>
        </p:sp>
        <p:sp>
          <p:nvSpPr>
            <p:cNvPr id="21" name="Text Box 19"/>
            <p:cNvSpPr txBox="1">
              <a:spLocks noChangeArrowheads="1"/>
            </p:cNvSpPr>
            <p:nvPr/>
          </p:nvSpPr>
          <p:spPr bwMode="auto">
            <a:xfrm>
              <a:off x="3840" y="2599"/>
              <a:ext cx="843" cy="620"/>
            </a:xfrm>
            <a:prstGeom prst="rect">
              <a:avLst/>
            </a:prstGeom>
            <a:grpFill/>
            <a:ln w="12700" cap="sq">
              <a:noFill/>
              <a:miter lim="800000"/>
              <a:headEnd/>
              <a:tailEnd/>
            </a:ln>
            <a:effectLst/>
          </p:spPr>
          <p:txBody>
            <a:bodyPr wrap="square" lIns="0" tIns="0" rIns="0" bIns="0" anchor="ctr" anchorCtr="1">
              <a:spAutoFit/>
            </a:bodyPr>
            <a:lstStyle>
              <a:lvl1pPr eaLnBrk="0" hangingPunct="0">
                <a:defRPr sz="3200">
                  <a:solidFill>
                    <a:schemeClr val="tx1"/>
                  </a:solidFill>
                  <a:latin typeface="Arial" charset="0"/>
                  <a:ea typeface="ＭＳ Ｐゴシック" charset="0"/>
                  <a:cs typeface="Arial" charset="0"/>
                </a:defRPr>
              </a:lvl1pPr>
              <a:lvl2pPr marL="37931725" indent="-37474525" eaLnBrk="0" hangingPunct="0">
                <a:defRPr sz="3200">
                  <a:solidFill>
                    <a:schemeClr val="tx1"/>
                  </a:solidFill>
                  <a:latin typeface="Arial" charset="0"/>
                  <a:ea typeface="Arial" charset="0"/>
                  <a:cs typeface="Arial" charset="0"/>
                </a:defRPr>
              </a:lvl2pPr>
              <a:lvl3pPr eaLnBrk="0" hangingPunct="0">
                <a:defRPr sz="3200">
                  <a:solidFill>
                    <a:schemeClr val="tx1"/>
                  </a:solidFill>
                  <a:latin typeface="Arial" charset="0"/>
                  <a:ea typeface="Arial" charset="0"/>
                  <a:cs typeface="Arial" charset="0"/>
                </a:defRPr>
              </a:lvl3pPr>
              <a:lvl4pPr eaLnBrk="0" hangingPunct="0">
                <a:defRPr sz="3200">
                  <a:solidFill>
                    <a:schemeClr val="tx1"/>
                  </a:solidFill>
                  <a:latin typeface="Arial" charset="0"/>
                  <a:ea typeface="Arial" charset="0"/>
                  <a:cs typeface="Arial" charset="0"/>
                </a:defRPr>
              </a:lvl4pPr>
              <a:lvl5pPr eaLnBrk="0" hangingPunct="0">
                <a:defRPr sz="3200">
                  <a:solidFill>
                    <a:schemeClr val="tx1"/>
                  </a:solidFill>
                  <a:latin typeface="Arial" charset="0"/>
                  <a:ea typeface="Arial" charset="0"/>
                  <a:cs typeface="Arial" charset="0"/>
                </a:defRPr>
              </a:lvl5pPr>
              <a:lvl6pPr marL="457200" eaLnBrk="0" fontAlgn="base" hangingPunct="0">
                <a:spcBef>
                  <a:spcPct val="20000"/>
                </a:spcBef>
                <a:spcAft>
                  <a:spcPct val="0"/>
                </a:spcAft>
                <a:defRPr sz="3200">
                  <a:solidFill>
                    <a:schemeClr val="tx1"/>
                  </a:solidFill>
                  <a:latin typeface="Arial" charset="0"/>
                  <a:ea typeface="Arial" charset="0"/>
                  <a:cs typeface="Arial" charset="0"/>
                </a:defRPr>
              </a:lvl6pPr>
              <a:lvl7pPr marL="914400" eaLnBrk="0" fontAlgn="base" hangingPunct="0">
                <a:spcBef>
                  <a:spcPct val="20000"/>
                </a:spcBef>
                <a:spcAft>
                  <a:spcPct val="0"/>
                </a:spcAft>
                <a:defRPr sz="3200">
                  <a:solidFill>
                    <a:schemeClr val="tx1"/>
                  </a:solidFill>
                  <a:latin typeface="Arial" charset="0"/>
                  <a:ea typeface="Arial" charset="0"/>
                  <a:cs typeface="Arial" charset="0"/>
                </a:defRPr>
              </a:lvl7pPr>
              <a:lvl8pPr marL="1371600" eaLnBrk="0" fontAlgn="base" hangingPunct="0">
                <a:spcBef>
                  <a:spcPct val="20000"/>
                </a:spcBef>
                <a:spcAft>
                  <a:spcPct val="0"/>
                </a:spcAft>
                <a:defRPr sz="3200">
                  <a:solidFill>
                    <a:schemeClr val="tx1"/>
                  </a:solidFill>
                  <a:latin typeface="Arial" charset="0"/>
                  <a:ea typeface="Arial" charset="0"/>
                  <a:cs typeface="Arial" charset="0"/>
                </a:defRPr>
              </a:lvl8pPr>
              <a:lvl9pPr marL="1828800" eaLnBrk="0" fontAlgn="base" hangingPunct="0">
                <a:spcBef>
                  <a:spcPct val="20000"/>
                </a:spcBef>
                <a:spcAft>
                  <a:spcPct val="0"/>
                </a:spcAft>
                <a:defRPr sz="3200">
                  <a:solidFill>
                    <a:schemeClr val="tx1"/>
                  </a:solidFill>
                  <a:latin typeface="Arial" charset="0"/>
                  <a:ea typeface="Arial" charset="0"/>
                  <a:cs typeface="Arial" charset="0"/>
                </a:defRPr>
              </a:lvl9pPr>
            </a:lstStyle>
            <a:p>
              <a:pPr algn="r" defTabSz="914400" fontAlgn="base">
                <a:spcBef>
                  <a:spcPct val="50000"/>
                </a:spcBef>
                <a:spcAft>
                  <a:spcPct val="0"/>
                </a:spcAft>
                <a:defRPr/>
              </a:pPr>
              <a:r>
                <a:rPr lang="zh-TW" altLang="en-US" b="1" dirty="0">
                  <a:solidFill>
                    <a:srgbClr val="FFFFFF"/>
                  </a:solidFill>
                  <a:effectLst>
                    <a:outerShdw blurRad="38100" dist="38100" dir="2700000" algn="tl">
                      <a:srgbClr val="000000"/>
                    </a:outerShdw>
                  </a:effectLst>
                  <a:latin typeface="Arial Narrow" charset="0"/>
                  <a:cs typeface="Times New Roman" charset="0"/>
                </a:rPr>
                <a:t>单单</a:t>
              </a:r>
              <a:r>
                <a:rPr lang="en-US" altLang="zh-TW" b="1" dirty="0">
                  <a:solidFill>
                    <a:srgbClr val="FFFFFF"/>
                  </a:solidFill>
                  <a:effectLst>
                    <a:outerShdw blurRad="38100" dist="38100" dir="2700000" algn="tl">
                      <a:srgbClr val="000000"/>
                    </a:outerShdw>
                  </a:effectLst>
                  <a:latin typeface="Arial Narrow" charset="0"/>
                  <a:cs typeface="Times New Roman" charset="0"/>
                </a:rPr>
                <a:t/>
              </a:r>
              <a:br>
                <a:rPr lang="en-US" altLang="zh-TW" b="1" dirty="0">
                  <a:solidFill>
                    <a:srgbClr val="FFFFFF"/>
                  </a:solidFill>
                  <a:effectLst>
                    <a:outerShdw blurRad="38100" dist="38100" dir="2700000" algn="tl">
                      <a:srgbClr val="000000"/>
                    </a:outerShdw>
                  </a:effectLst>
                  <a:latin typeface="Arial Narrow" charset="0"/>
                  <a:cs typeface="Times New Roman" charset="0"/>
                </a:rPr>
              </a:br>
              <a:r>
                <a:rPr lang="zh-TW" altLang="en-US" b="1" dirty="0">
                  <a:solidFill>
                    <a:srgbClr val="FFFFFF"/>
                  </a:solidFill>
                  <a:effectLst>
                    <a:outerShdw blurRad="38100" dist="38100" dir="2700000" algn="tl">
                      <a:srgbClr val="000000"/>
                    </a:outerShdw>
                  </a:effectLst>
                  <a:latin typeface="Arial Narrow" charset="0"/>
                  <a:cs typeface="Times New Roman" charset="0"/>
                </a:rPr>
                <a:t>信心</a:t>
              </a:r>
              <a:endParaRPr lang="en-US" b="1" dirty="0">
                <a:solidFill>
                  <a:srgbClr val="FFFFFF"/>
                </a:solidFill>
                <a:effectLst>
                  <a:outerShdw blurRad="38100" dist="38100" dir="2700000" algn="tl">
                    <a:srgbClr val="000000"/>
                  </a:outerShdw>
                </a:effectLst>
                <a:latin typeface="Arial Narrow" charset="0"/>
                <a:cs typeface="Times New Roman" charset="0"/>
              </a:endParaRPr>
            </a:p>
          </p:txBody>
        </p:sp>
      </p:grpSp>
      <p:grpSp>
        <p:nvGrpSpPr>
          <p:cNvPr id="5" name="Group 22"/>
          <p:cNvGrpSpPr>
            <a:grpSpLocks/>
          </p:cNvGrpSpPr>
          <p:nvPr/>
        </p:nvGrpSpPr>
        <p:grpSpPr bwMode="auto">
          <a:xfrm>
            <a:off x="7543800" y="2836863"/>
            <a:ext cx="1447800" cy="2895600"/>
            <a:chOff x="4896" y="1689"/>
            <a:chExt cx="912" cy="1824"/>
          </a:xfrm>
        </p:grpSpPr>
        <p:sp>
          <p:nvSpPr>
            <p:cNvPr id="23" name="Rectangle 23"/>
            <p:cNvSpPr>
              <a:spLocks noChangeArrowheads="1"/>
            </p:cNvSpPr>
            <p:nvPr/>
          </p:nvSpPr>
          <p:spPr bwMode="auto">
            <a:xfrm>
              <a:off x="4896" y="1689"/>
              <a:ext cx="912" cy="1824"/>
            </a:xfrm>
            <a:prstGeom prst="rect">
              <a:avLst/>
            </a:prstGeom>
            <a:solidFill>
              <a:srgbClr val="FF0000"/>
            </a:solidFill>
            <a:ln w="12700" cap="sq">
              <a:noFill/>
              <a:miter lim="800000"/>
              <a:headEnd/>
              <a:tailEnd/>
            </a:ln>
            <a:effectLst/>
          </p:spPr>
          <p:txBody>
            <a:bodyPr wrap="none" lIns="0" tIns="0" rIns="0" bIns="0" anchor="ctr"/>
            <a:lstStyle/>
            <a:p>
              <a:pPr defTabSz="914400" fontAlgn="base">
                <a:spcBef>
                  <a:spcPct val="20000"/>
                </a:spcBef>
                <a:spcAft>
                  <a:spcPct val="0"/>
                </a:spcAft>
                <a:buClr>
                  <a:srgbClr val="330099"/>
                </a:buClr>
                <a:buFont typeface="Wingdings" charset="2"/>
                <a:buNone/>
                <a:defRPr/>
              </a:pPr>
              <a:endParaRPr lang="en-US" sz="3200">
                <a:solidFill>
                  <a:srgbClr val="FFFFFF"/>
                </a:solidFill>
                <a:effectLst>
                  <a:outerShdw blurRad="38100" dist="38100" dir="2700000" algn="tl">
                    <a:srgbClr val="000000"/>
                  </a:outerShdw>
                </a:effectLst>
                <a:ea typeface="Arial" charset="0"/>
                <a:cs typeface="Arial" charset="0"/>
              </a:endParaRPr>
            </a:p>
          </p:txBody>
        </p:sp>
        <p:sp>
          <p:nvSpPr>
            <p:cNvPr id="24" name="Text Box 24"/>
            <p:cNvSpPr txBox="1">
              <a:spLocks noChangeArrowheads="1"/>
            </p:cNvSpPr>
            <p:nvPr/>
          </p:nvSpPr>
          <p:spPr bwMode="auto">
            <a:xfrm>
              <a:off x="4944" y="1725"/>
              <a:ext cx="816" cy="620"/>
            </a:xfrm>
            <a:prstGeom prst="rect">
              <a:avLst/>
            </a:prstGeom>
            <a:noFill/>
            <a:ln w="12700" cap="sq">
              <a:noFill/>
              <a:miter lim="800000"/>
              <a:headEnd/>
              <a:tailEnd/>
            </a:ln>
            <a:effectLst/>
          </p:spPr>
          <p:txBody>
            <a:bodyPr lIns="0" tIns="0" rIns="0" bIns="0" anchor="ctr" anchorCtr="1">
              <a:spAutoFit/>
            </a:bodyPr>
            <a:lstStyle>
              <a:lvl1pPr eaLnBrk="0" hangingPunct="0">
                <a:defRPr sz="3600">
                  <a:solidFill>
                    <a:schemeClr val="bg1"/>
                  </a:solidFill>
                  <a:latin typeface="Times New Roman" charset="0"/>
                  <a:ea typeface="SimSun" charset="0"/>
                  <a:cs typeface="SimSun" charset="0"/>
                </a:defRPr>
              </a:lvl1pPr>
              <a:lvl2pPr marL="37931725" indent="-37474525" eaLnBrk="0" hangingPunct="0">
                <a:defRPr sz="3600">
                  <a:solidFill>
                    <a:schemeClr val="bg1"/>
                  </a:solidFill>
                  <a:latin typeface="Times New Roman" charset="0"/>
                  <a:ea typeface="SimSun" charset="0"/>
                  <a:cs typeface="SimSun" charset="0"/>
                </a:defRPr>
              </a:lvl2pPr>
              <a:lvl3pPr eaLnBrk="0" hangingPunct="0">
                <a:defRPr sz="3600">
                  <a:solidFill>
                    <a:schemeClr val="bg1"/>
                  </a:solidFill>
                  <a:latin typeface="Times New Roman" charset="0"/>
                  <a:ea typeface="SimSun" charset="0"/>
                  <a:cs typeface="SimSun" charset="0"/>
                </a:defRPr>
              </a:lvl3pPr>
              <a:lvl4pPr eaLnBrk="0" hangingPunct="0">
                <a:defRPr sz="3600">
                  <a:solidFill>
                    <a:schemeClr val="bg1"/>
                  </a:solidFill>
                  <a:latin typeface="Times New Roman" charset="0"/>
                  <a:ea typeface="SimSun" charset="0"/>
                  <a:cs typeface="SimSun" charset="0"/>
                </a:defRPr>
              </a:lvl4pPr>
              <a:lvl5pPr eaLnBrk="0" hangingPunct="0">
                <a:defRPr sz="3600">
                  <a:solidFill>
                    <a:schemeClr val="bg1"/>
                  </a:solidFill>
                  <a:latin typeface="Times New Roman" charset="0"/>
                  <a:ea typeface="SimSun" charset="0"/>
                  <a:cs typeface="SimSun" charset="0"/>
                </a:defRPr>
              </a:lvl5pPr>
              <a:lvl6pPr marL="457200" eaLnBrk="0" fontAlgn="base" hangingPunct="0">
                <a:spcBef>
                  <a:spcPct val="0"/>
                </a:spcBef>
                <a:spcAft>
                  <a:spcPct val="0"/>
                </a:spcAft>
                <a:defRPr sz="3600">
                  <a:solidFill>
                    <a:schemeClr val="bg1"/>
                  </a:solidFill>
                  <a:latin typeface="Times New Roman" charset="0"/>
                  <a:ea typeface="SimSun" charset="0"/>
                  <a:cs typeface="SimSun" charset="0"/>
                </a:defRPr>
              </a:lvl6pPr>
              <a:lvl7pPr marL="914400" eaLnBrk="0" fontAlgn="base" hangingPunct="0">
                <a:spcBef>
                  <a:spcPct val="0"/>
                </a:spcBef>
                <a:spcAft>
                  <a:spcPct val="0"/>
                </a:spcAft>
                <a:defRPr sz="3600">
                  <a:solidFill>
                    <a:schemeClr val="bg1"/>
                  </a:solidFill>
                  <a:latin typeface="Times New Roman" charset="0"/>
                  <a:ea typeface="SimSun" charset="0"/>
                  <a:cs typeface="SimSun" charset="0"/>
                </a:defRPr>
              </a:lvl7pPr>
              <a:lvl8pPr marL="1371600" eaLnBrk="0" fontAlgn="base" hangingPunct="0">
                <a:spcBef>
                  <a:spcPct val="0"/>
                </a:spcBef>
                <a:spcAft>
                  <a:spcPct val="0"/>
                </a:spcAft>
                <a:defRPr sz="3600">
                  <a:solidFill>
                    <a:schemeClr val="bg1"/>
                  </a:solidFill>
                  <a:latin typeface="Times New Roman" charset="0"/>
                  <a:ea typeface="SimSun" charset="0"/>
                  <a:cs typeface="SimSun" charset="0"/>
                </a:defRPr>
              </a:lvl8pPr>
              <a:lvl9pPr marL="18288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r" defTabSz="914400" fontAlgn="base">
                <a:spcBef>
                  <a:spcPct val="50000"/>
                </a:spcBef>
                <a:spcAft>
                  <a:spcPct val="0"/>
                </a:spcAft>
                <a:defRPr/>
              </a:pPr>
              <a:r>
                <a:rPr lang="zh-TW" altLang="en-US" sz="3200" b="1" dirty="0">
                  <a:solidFill>
                    <a:srgbClr val="FFFFFF"/>
                  </a:solidFill>
                  <a:effectLst>
                    <a:outerShdw blurRad="38100" dist="38100" dir="2700000" algn="tl">
                      <a:srgbClr val="808080"/>
                    </a:outerShdw>
                  </a:effectLst>
                  <a:latin typeface="Arial Narrow" charset="0"/>
                  <a:cs typeface="Times New Roman" charset="0"/>
                </a:rPr>
                <a:t>信心</a:t>
              </a:r>
              <a:r>
                <a:rPr lang="zh-CN" altLang="en-US" sz="3200" b="1" dirty="0">
                  <a:solidFill>
                    <a:srgbClr val="FFFFFF"/>
                  </a:solidFill>
                  <a:effectLst>
                    <a:outerShdw blurRad="38100" dist="38100" dir="2700000" algn="tl">
                      <a:srgbClr val="808080"/>
                    </a:outerShdw>
                  </a:effectLst>
                  <a:latin typeface="Arial Narrow" charset="0"/>
                  <a:cs typeface="Times New Roman" charset="0"/>
                </a:rPr>
                <a:t> </a:t>
              </a:r>
              <a:r>
                <a:rPr lang="en-US" altLang="zh-CN" sz="3200" b="1" dirty="0">
                  <a:solidFill>
                    <a:srgbClr val="FFFFFF"/>
                  </a:solidFill>
                  <a:effectLst>
                    <a:outerShdw blurRad="38100" dist="38100" dir="2700000" algn="tl">
                      <a:srgbClr val="808080"/>
                    </a:outerShdw>
                  </a:effectLst>
                  <a:latin typeface="Arial Narrow" charset="0"/>
                  <a:cs typeface="Times New Roman" charset="0"/>
                </a:rPr>
                <a:t>+</a:t>
              </a:r>
              <a:r>
                <a:rPr lang="zh-CN" altLang="en-US" sz="3200" b="1" dirty="0">
                  <a:solidFill>
                    <a:srgbClr val="FFFFFF"/>
                  </a:solidFill>
                  <a:ea typeface="ＭＳ Ｐゴシック" charset="0"/>
                  <a:cs typeface="ＭＳ Ｐゴシック" charset="0"/>
                </a:rPr>
                <a:t>行为</a:t>
              </a:r>
              <a:r>
                <a:rPr lang="zh-CN" altLang="en-US" sz="3200" b="1" dirty="0">
                  <a:solidFill>
                    <a:srgbClr val="FFFFFF"/>
                  </a:solidFill>
                  <a:effectLst>
                    <a:outerShdw blurRad="38100" dist="38100" dir="2700000" algn="tl">
                      <a:srgbClr val="808080"/>
                    </a:outerShdw>
                  </a:effectLst>
                  <a:latin typeface="Arial Narrow" charset="0"/>
                  <a:cs typeface="Times New Roman" charset="0"/>
                </a:rPr>
                <a:t> </a:t>
              </a:r>
            </a:p>
          </p:txBody>
        </p:sp>
        <p:sp>
          <p:nvSpPr>
            <p:cNvPr id="25" name="Text Box 25"/>
            <p:cNvSpPr txBox="1">
              <a:spLocks noChangeArrowheads="1"/>
            </p:cNvSpPr>
            <p:nvPr/>
          </p:nvSpPr>
          <p:spPr bwMode="auto">
            <a:xfrm>
              <a:off x="4944" y="2608"/>
              <a:ext cx="768" cy="620"/>
            </a:xfrm>
            <a:prstGeom prst="rect">
              <a:avLst/>
            </a:prstGeom>
            <a:noFill/>
            <a:ln w="12700" cap="sq">
              <a:noFill/>
              <a:miter lim="800000"/>
              <a:headEnd/>
              <a:tailEnd/>
            </a:ln>
            <a:effectLst/>
          </p:spPr>
          <p:txBody>
            <a:bodyPr lIns="0" tIns="0" rIns="0" bIns="0" anchor="ctr" anchorCtr="1">
              <a:spAutoFit/>
            </a:bodyPr>
            <a:lstStyle>
              <a:lvl1pPr eaLnBrk="0" hangingPunct="0">
                <a:defRPr sz="3600">
                  <a:solidFill>
                    <a:schemeClr val="bg1"/>
                  </a:solidFill>
                  <a:latin typeface="Times New Roman" charset="0"/>
                  <a:ea typeface="SimSun" charset="0"/>
                  <a:cs typeface="SimSun" charset="0"/>
                </a:defRPr>
              </a:lvl1pPr>
              <a:lvl2pPr marL="37931725" indent="-37474525" eaLnBrk="0" hangingPunct="0">
                <a:defRPr sz="3600">
                  <a:solidFill>
                    <a:schemeClr val="bg1"/>
                  </a:solidFill>
                  <a:latin typeface="Times New Roman" charset="0"/>
                  <a:ea typeface="SimSun" charset="0"/>
                  <a:cs typeface="SimSun" charset="0"/>
                </a:defRPr>
              </a:lvl2pPr>
              <a:lvl3pPr eaLnBrk="0" hangingPunct="0">
                <a:defRPr sz="3600">
                  <a:solidFill>
                    <a:schemeClr val="bg1"/>
                  </a:solidFill>
                  <a:latin typeface="Times New Roman" charset="0"/>
                  <a:ea typeface="SimSun" charset="0"/>
                  <a:cs typeface="SimSun" charset="0"/>
                </a:defRPr>
              </a:lvl3pPr>
              <a:lvl4pPr eaLnBrk="0" hangingPunct="0">
                <a:defRPr sz="3600">
                  <a:solidFill>
                    <a:schemeClr val="bg1"/>
                  </a:solidFill>
                  <a:latin typeface="Times New Roman" charset="0"/>
                  <a:ea typeface="SimSun" charset="0"/>
                  <a:cs typeface="SimSun" charset="0"/>
                </a:defRPr>
              </a:lvl4pPr>
              <a:lvl5pPr eaLnBrk="0" hangingPunct="0">
                <a:defRPr sz="3600">
                  <a:solidFill>
                    <a:schemeClr val="bg1"/>
                  </a:solidFill>
                  <a:latin typeface="Times New Roman" charset="0"/>
                  <a:ea typeface="SimSun" charset="0"/>
                  <a:cs typeface="SimSun" charset="0"/>
                </a:defRPr>
              </a:lvl5pPr>
              <a:lvl6pPr marL="457200" eaLnBrk="0" fontAlgn="base" hangingPunct="0">
                <a:spcBef>
                  <a:spcPct val="0"/>
                </a:spcBef>
                <a:spcAft>
                  <a:spcPct val="0"/>
                </a:spcAft>
                <a:defRPr sz="3600">
                  <a:solidFill>
                    <a:schemeClr val="bg1"/>
                  </a:solidFill>
                  <a:latin typeface="Times New Roman" charset="0"/>
                  <a:ea typeface="SimSun" charset="0"/>
                  <a:cs typeface="SimSun" charset="0"/>
                </a:defRPr>
              </a:lvl6pPr>
              <a:lvl7pPr marL="914400" eaLnBrk="0" fontAlgn="base" hangingPunct="0">
                <a:spcBef>
                  <a:spcPct val="0"/>
                </a:spcBef>
                <a:spcAft>
                  <a:spcPct val="0"/>
                </a:spcAft>
                <a:defRPr sz="3600">
                  <a:solidFill>
                    <a:schemeClr val="bg1"/>
                  </a:solidFill>
                  <a:latin typeface="Times New Roman" charset="0"/>
                  <a:ea typeface="SimSun" charset="0"/>
                  <a:cs typeface="SimSun" charset="0"/>
                </a:defRPr>
              </a:lvl7pPr>
              <a:lvl8pPr marL="1371600" eaLnBrk="0" fontAlgn="base" hangingPunct="0">
                <a:spcBef>
                  <a:spcPct val="0"/>
                </a:spcBef>
                <a:spcAft>
                  <a:spcPct val="0"/>
                </a:spcAft>
                <a:defRPr sz="3600">
                  <a:solidFill>
                    <a:schemeClr val="bg1"/>
                  </a:solidFill>
                  <a:latin typeface="Times New Roman" charset="0"/>
                  <a:ea typeface="SimSun" charset="0"/>
                  <a:cs typeface="SimSun" charset="0"/>
                </a:defRPr>
              </a:lvl8pPr>
              <a:lvl9pPr marL="18288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r" defTabSz="914400" fontAlgn="base">
                <a:spcBef>
                  <a:spcPct val="50000"/>
                </a:spcBef>
                <a:spcAft>
                  <a:spcPct val="0"/>
                </a:spcAft>
                <a:defRPr/>
              </a:pPr>
              <a:r>
                <a:rPr lang="zh-TW" altLang="en-US" sz="3200" b="1" dirty="0">
                  <a:solidFill>
                    <a:srgbClr val="FFFFFF"/>
                  </a:solidFill>
                  <a:effectLst>
                    <a:outerShdw blurRad="38100" dist="38100" dir="2700000" algn="tl">
                      <a:srgbClr val="808080"/>
                    </a:outerShdw>
                  </a:effectLst>
                  <a:latin typeface="Arial Narrow" charset="0"/>
                  <a:cs typeface="Times New Roman" charset="0"/>
                </a:rPr>
                <a:t>信心</a:t>
              </a:r>
              <a:r>
                <a:rPr lang="zh-CN" altLang="en-US" sz="3200" b="1" dirty="0">
                  <a:solidFill>
                    <a:srgbClr val="FFFFFF"/>
                  </a:solidFill>
                  <a:effectLst>
                    <a:outerShdw blurRad="38100" dist="38100" dir="2700000" algn="tl">
                      <a:srgbClr val="808080"/>
                    </a:outerShdw>
                  </a:effectLst>
                  <a:latin typeface="Arial Narrow" charset="0"/>
                  <a:cs typeface="Times New Roman" charset="0"/>
                </a:rPr>
                <a:t> </a:t>
              </a:r>
              <a:r>
                <a:rPr lang="en-US" altLang="zh-CN" sz="3200" b="1" dirty="0">
                  <a:solidFill>
                    <a:srgbClr val="FFFFFF"/>
                  </a:solidFill>
                  <a:effectLst>
                    <a:outerShdw blurRad="38100" dist="38100" dir="2700000" algn="tl">
                      <a:srgbClr val="808080"/>
                    </a:outerShdw>
                  </a:effectLst>
                  <a:latin typeface="Arial Narrow" charset="0"/>
                  <a:cs typeface="Times New Roman" charset="0"/>
                </a:rPr>
                <a:t>+</a:t>
              </a:r>
              <a:r>
                <a:rPr lang="zh-CN" altLang="en-US" sz="3200" b="1" dirty="0">
                  <a:solidFill>
                    <a:srgbClr val="FFFFFF"/>
                  </a:solidFill>
                  <a:ea typeface="ＭＳ Ｐゴシック" charset="0"/>
                  <a:cs typeface="ＭＳ Ｐゴシック" charset="0"/>
                </a:rPr>
                <a:t>行为</a:t>
              </a:r>
              <a:r>
                <a:rPr lang="zh-CN" altLang="en-US" sz="3200" b="1" dirty="0">
                  <a:solidFill>
                    <a:srgbClr val="FFFFFF"/>
                  </a:solidFill>
                  <a:effectLst>
                    <a:outerShdw blurRad="38100" dist="38100" dir="2700000" algn="tl">
                      <a:srgbClr val="808080"/>
                    </a:outerShdw>
                  </a:effectLst>
                  <a:latin typeface="Arial Narrow" charset="0"/>
                  <a:cs typeface="Times New Roman" charset="0"/>
                </a:rPr>
                <a:t> </a:t>
              </a:r>
            </a:p>
          </p:txBody>
        </p:sp>
      </p:grpSp>
      <p:sp>
        <p:nvSpPr>
          <p:cNvPr id="26" name="Text Box 9"/>
          <p:cNvSpPr txBox="1">
            <a:spLocks noChangeArrowheads="1"/>
          </p:cNvSpPr>
          <p:nvPr/>
        </p:nvSpPr>
        <p:spPr bwMode="auto">
          <a:xfrm>
            <a:off x="8410326" y="44624"/>
            <a:ext cx="698178" cy="461665"/>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lang="en-US" sz="2400" b="1" dirty="0">
                <a:solidFill>
                  <a:srgbClr val="FFFFFF"/>
                </a:solidFill>
                <a:ea typeface="SimSun" pitchFamily="2" charset="-122"/>
                <a:cs typeface="Arial" pitchFamily="34" charset="0"/>
              </a:rPr>
              <a:t>153</a:t>
            </a:r>
          </a:p>
        </p:txBody>
      </p:sp>
    </p:spTree>
    <p:extLst>
      <p:ext uri="{BB962C8B-B14F-4D97-AF65-F5344CB8AC3E}">
        <p14:creationId xmlns:p14="http://schemas.microsoft.com/office/powerpoint/2010/main" val="873800178"/>
      </p:ext>
    </p:extLst>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36" name="AutoShape 1044"/>
          <p:cNvSpPr>
            <a:spLocks noChangeArrowheads="1"/>
          </p:cNvSpPr>
          <p:nvPr/>
        </p:nvSpPr>
        <p:spPr bwMode="auto">
          <a:xfrm rot="5400000">
            <a:off x="571500" y="3543300"/>
            <a:ext cx="1752600" cy="1371600"/>
          </a:xfrm>
          <a:prstGeom prst="chevron">
            <a:avLst>
              <a:gd name="adj" fmla="val 31944"/>
            </a:avLst>
          </a:prstGeom>
          <a:solidFill>
            <a:srgbClr val="66FFCC"/>
          </a:solidFill>
          <a:ln w="38100" cap="sq">
            <a:solidFill>
              <a:schemeClr val="bg2"/>
            </a:solidFill>
            <a:miter lim="800000"/>
            <a:headEnd/>
            <a:tailEnd/>
          </a:ln>
        </p:spPr>
        <p:txBody>
          <a:bodyPr rot="10800000" vert="eaVert" wrap="none" lIns="0" tIns="0" rIns="0" bIns="0" anchor="ctr"/>
          <a:lstStyle/>
          <a:p>
            <a:pPr algn="ctr" defTabSz="914400" eaLnBrk="0" fontAlgn="base" hangingPunct="0">
              <a:spcBef>
                <a:spcPct val="0"/>
              </a:spcBef>
              <a:spcAft>
                <a:spcPct val="0"/>
              </a:spcAft>
            </a:pPr>
            <a:endParaRPr lang="zh-CN" altLang="en-US" sz="2000" b="1" dirty="0">
              <a:solidFill>
                <a:srgbClr val="000000"/>
              </a:solidFill>
              <a:latin typeface="Arial Narrow" charset="0"/>
              <a:ea typeface="SimSun" charset="0"/>
              <a:cs typeface="SimSun" charset="0"/>
            </a:endParaRPr>
          </a:p>
          <a:p>
            <a:pPr algn="ctr" defTabSz="914400" eaLnBrk="0" fontAlgn="base" hangingPunct="0">
              <a:spcBef>
                <a:spcPct val="0"/>
              </a:spcBef>
              <a:spcAft>
                <a:spcPct val="0"/>
              </a:spcAft>
            </a:pPr>
            <a:r>
              <a:rPr lang="zh-CN" altLang="en-US" sz="2000" b="1" dirty="0">
                <a:solidFill>
                  <a:srgbClr val="000000"/>
                </a:solidFill>
                <a:latin typeface="微軟正黑體" charset="0"/>
                <a:ea typeface="微軟正黑體" charset="0"/>
                <a:cs typeface="微軟正黑體" charset="0"/>
              </a:rPr>
              <a:t>原型</a:t>
            </a:r>
          </a:p>
          <a:p>
            <a:pPr algn="ctr" defTabSz="914400" eaLnBrk="0" fontAlgn="base" hangingPunct="0">
              <a:spcBef>
                <a:spcPct val="0"/>
              </a:spcBef>
              <a:spcAft>
                <a:spcPct val="0"/>
              </a:spcAft>
            </a:pPr>
            <a:r>
              <a:rPr lang="en-US" altLang="zh-CN" sz="2000" b="1" dirty="0">
                <a:solidFill>
                  <a:srgbClr val="000000"/>
                </a:solidFill>
                <a:latin typeface="Arial Narrow" charset="0"/>
                <a:ea typeface="SimSun" charset="0"/>
                <a:cs typeface="SimSun" charset="0"/>
              </a:rPr>
              <a:t>|</a:t>
            </a:r>
          </a:p>
          <a:p>
            <a:pPr algn="ctr" defTabSz="914400" eaLnBrk="0" fontAlgn="base" hangingPunct="0">
              <a:spcBef>
                <a:spcPct val="0"/>
              </a:spcBef>
              <a:spcAft>
                <a:spcPct val="0"/>
              </a:spcAft>
            </a:pPr>
            <a:r>
              <a:rPr lang="zh-CN" altLang="en-US" sz="2000" b="1" dirty="0">
                <a:solidFill>
                  <a:srgbClr val="000000"/>
                </a:solidFill>
                <a:latin typeface="微軟正黑體" charset="0"/>
                <a:ea typeface="微軟正黑體" charset="0"/>
                <a:cs typeface="微軟正黑體" charset="0"/>
              </a:rPr>
              <a:t>对应型</a:t>
            </a:r>
            <a:endParaRPr lang="en-US" sz="2000" b="1" dirty="0">
              <a:solidFill>
                <a:srgbClr val="000000"/>
              </a:solidFill>
              <a:latin typeface="微軟正黑體" charset="0"/>
              <a:ea typeface="微軟正黑體" charset="0"/>
              <a:cs typeface="微軟正黑體" charset="0"/>
            </a:endParaRPr>
          </a:p>
        </p:txBody>
      </p:sp>
      <p:sp>
        <p:nvSpPr>
          <p:cNvPr id="521218" name="Rectangle 1026"/>
          <p:cNvSpPr>
            <a:spLocks noGrp="1" noChangeArrowheads="1"/>
          </p:cNvSpPr>
          <p:nvPr>
            <p:ph type="ctrTitle"/>
          </p:nvPr>
        </p:nvSpPr>
        <p:spPr>
          <a:xfrm>
            <a:off x="0" y="0"/>
            <a:ext cx="6619875" cy="838200"/>
          </a:xfrm>
          <a:solidFill>
            <a:srgbClr val="006600"/>
          </a:solidFill>
          <a:ln>
            <a:noFill/>
          </a:ln>
          <a:effectLst>
            <a:outerShdw blurRad="63500" dist="35921" dir="2700000" algn="ctr" rotWithShape="0">
              <a:schemeClr val="bg2">
                <a:alpha val="74998"/>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kumimoji="1" lang="zh-CN" altLang="en-US" sz="3600" b="1" dirty="0">
                <a:solidFill>
                  <a:schemeClr val="tx1"/>
                </a:solidFill>
                <a:effectLst>
                  <a:outerShdw blurRad="38100" dist="38100" dir="2700000" algn="tl">
                    <a:srgbClr val="000000"/>
                  </a:outerShdw>
                </a:effectLst>
                <a:latin typeface="Arial" charset="0"/>
                <a:ea typeface="ＭＳ Ｐゴシック" charset="0"/>
                <a:cs typeface="ＭＳ Ｐゴシック" charset="0"/>
              </a:rPr>
              <a:t>得救 </a:t>
            </a:r>
            <a:r>
              <a:rPr kumimoji="1" lang="en-US" altLang="zh-CN" sz="3600" b="1" dirty="0">
                <a:solidFill>
                  <a:schemeClr val="tx1"/>
                </a:solidFill>
                <a:effectLst>
                  <a:outerShdw blurRad="38100" dist="38100" dir="2700000" algn="tl">
                    <a:srgbClr val="000000"/>
                  </a:outerShdw>
                </a:effectLst>
                <a:latin typeface="Arial" charset="0"/>
                <a:ea typeface="ＭＳ Ｐゴシック" charset="0"/>
                <a:cs typeface="ＭＳ Ｐゴシック" charset="0"/>
              </a:rPr>
              <a:t>&amp; </a:t>
            </a:r>
            <a:r>
              <a:rPr kumimoji="1" lang="zh-CN" altLang="en-US" sz="3600" b="1" dirty="0">
                <a:solidFill>
                  <a:schemeClr val="tx1"/>
                </a:solidFill>
                <a:effectLst>
                  <a:outerShdw blurRad="38100" dist="38100" dir="2700000" algn="tl">
                    <a:srgbClr val="000000"/>
                  </a:outerShdw>
                </a:effectLst>
                <a:latin typeface="Arial" charset="0"/>
                <a:ea typeface="ＭＳ Ｐゴシック" charset="0"/>
                <a:cs typeface="ＭＳ Ｐゴシック" charset="0"/>
              </a:rPr>
              <a:t>成圣</a:t>
            </a:r>
          </a:p>
        </p:txBody>
      </p:sp>
      <p:sp>
        <p:nvSpPr>
          <p:cNvPr id="521220" name="Text Box 1028"/>
          <p:cNvSpPr txBox="1">
            <a:spLocks noChangeArrowheads="1"/>
          </p:cNvSpPr>
          <p:nvPr/>
        </p:nvSpPr>
        <p:spPr bwMode="auto">
          <a:xfrm>
            <a:off x="76200" y="1946275"/>
            <a:ext cx="595313" cy="862013"/>
          </a:xfrm>
          <a:prstGeom prst="rect">
            <a:avLst/>
          </a:prstGeom>
          <a:noFill/>
          <a:ln w="12700" cap="sq">
            <a:noFill/>
            <a:miter lim="800000"/>
            <a:headEnd/>
            <a:tailEnd/>
          </a:ln>
          <a:effectLst>
            <a:outerShdw dist="107763" dir="18900000" algn="ctr" rotWithShape="0">
              <a:schemeClr val="bg2"/>
            </a:outerShdw>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50000"/>
              </a:spcBef>
              <a:spcAft>
                <a:spcPct val="0"/>
              </a:spcAft>
            </a:pPr>
            <a:r>
              <a:rPr lang="zh-CN" altLang="en-US" sz="2800" b="1" dirty="0">
                <a:solidFill>
                  <a:srgbClr val="FFFFFF"/>
                </a:solidFill>
                <a:effectLst>
                  <a:outerShdw blurRad="38100" dist="38100" dir="2700000" algn="tl">
                    <a:srgbClr val="000000"/>
                  </a:outerShdw>
                </a:effectLst>
                <a:latin typeface="DFKai-SB" charset="0"/>
                <a:ea typeface="DFKai-SB" charset="0"/>
                <a:cs typeface="DFKai-SB" charset="0"/>
              </a:rPr>
              <a:t>旧约</a:t>
            </a:r>
          </a:p>
        </p:txBody>
      </p:sp>
      <p:sp>
        <p:nvSpPr>
          <p:cNvPr id="521221" name="Text Box 1029"/>
          <p:cNvSpPr txBox="1">
            <a:spLocks noChangeArrowheads="1"/>
          </p:cNvSpPr>
          <p:nvPr/>
        </p:nvSpPr>
        <p:spPr bwMode="auto">
          <a:xfrm>
            <a:off x="76200" y="4841875"/>
            <a:ext cx="595313" cy="862013"/>
          </a:xfrm>
          <a:prstGeom prst="rect">
            <a:avLst/>
          </a:prstGeom>
          <a:noFill/>
          <a:ln w="12700" cap="sq">
            <a:noFill/>
            <a:miter lim="800000"/>
            <a:headEnd/>
            <a:tailEnd/>
          </a:ln>
          <a:effectLst>
            <a:outerShdw dist="107763" dir="18900000" algn="ctr" rotWithShape="0">
              <a:schemeClr val="bg2"/>
            </a:outerShdw>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50000"/>
              </a:spcBef>
              <a:spcAft>
                <a:spcPct val="0"/>
              </a:spcAft>
            </a:pPr>
            <a:r>
              <a:rPr lang="zh-CN" altLang="en-US" sz="2800" b="1" dirty="0">
                <a:solidFill>
                  <a:srgbClr val="FFFFFF"/>
                </a:solidFill>
                <a:effectLst>
                  <a:outerShdw blurRad="38100" dist="38100" dir="2700000" algn="tl">
                    <a:srgbClr val="000000"/>
                  </a:outerShdw>
                </a:effectLst>
                <a:latin typeface="DFKai-SB" charset="0"/>
                <a:ea typeface="DFKai-SB" charset="0"/>
                <a:cs typeface="DFKai-SB" charset="0"/>
              </a:rPr>
              <a:t>新约</a:t>
            </a:r>
          </a:p>
        </p:txBody>
      </p:sp>
      <p:sp>
        <p:nvSpPr>
          <p:cNvPr id="521222" name="Rectangle 1030"/>
          <p:cNvSpPr>
            <a:spLocks noChangeArrowheads="1"/>
          </p:cNvSpPr>
          <p:nvPr/>
        </p:nvSpPr>
        <p:spPr bwMode="auto">
          <a:xfrm>
            <a:off x="2700338" y="5183188"/>
            <a:ext cx="1454150" cy="404812"/>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algn="ctr" defTabSz="914400" eaLnBrk="0" fontAlgn="base" hangingPunct="0">
              <a:lnSpc>
                <a:spcPct val="90000"/>
              </a:lnSpc>
              <a:spcBef>
                <a:spcPct val="20000"/>
              </a:spcBef>
              <a:spcAft>
                <a:spcPct val="0"/>
              </a:spcAft>
              <a:buSzPct val="80000"/>
              <a:buFont typeface="Wingdings" charset="0"/>
              <a:buNone/>
            </a:pPr>
            <a:r>
              <a:rPr kumimoji="1" lang="zh-CN" altLang="en-US" sz="2400" b="1" dirty="0">
                <a:solidFill>
                  <a:srgbClr val="FFFFFF"/>
                </a:solidFill>
                <a:latin typeface="微軟正黑體" charset="0"/>
                <a:ea typeface="微軟正黑體" charset="0"/>
                <a:cs typeface="微軟正黑體" charset="0"/>
              </a:rPr>
              <a:t>得拯救</a:t>
            </a:r>
            <a:endParaRPr kumimoji="1" lang="en-US" sz="2400" b="1" dirty="0">
              <a:solidFill>
                <a:srgbClr val="FFFFFF"/>
              </a:solidFill>
              <a:latin typeface="微軟正黑體" charset="0"/>
              <a:ea typeface="微軟正黑體" charset="0"/>
              <a:cs typeface="微軟正黑體" charset="0"/>
            </a:endParaRPr>
          </a:p>
        </p:txBody>
      </p:sp>
      <p:sp>
        <p:nvSpPr>
          <p:cNvPr id="521223" name="Rectangle 1031"/>
          <p:cNvSpPr>
            <a:spLocks noChangeArrowheads="1"/>
          </p:cNvSpPr>
          <p:nvPr/>
        </p:nvSpPr>
        <p:spPr bwMode="auto">
          <a:xfrm>
            <a:off x="762000" y="990600"/>
            <a:ext cx="1649413" cy="990600"/>
          </a:xfrm>
          <a:prstGeom prst="rect">
            <a:avLst/>
          </a:prstGeom>
          <a:solidFill>
            <a:schemeClr val="bg2"/>
          </a:solidFill>
          <a:ln w="9525">
            <a:noFill/>
            <a:miter lim="800000"/>
            <a:headEnd/>
            <a:tailEnd/>
          </a:ln>
          <a:effectLst>
            <a:outerShdw blurRad="63500" dist="107763" dir="18900000" algn="ctr" rotWithShape="0">
              <a:schemeClr val="bg2">
                <a:alpha val="74998"/>
              </a:schemeClr>
            </a:outerShdw>
          </a:effectLst>
        </p:spPr>
        <p:txBody>
          <a:bodyPr anchor="ctr"/>
          <a:lstStyle/>
          <a:p>
            <a:pPr defTabSz="914400" eaLnBrk="0" fontAlgn="base" hangingPunct="0">
              <a:lnSpc>
                <a:spcPct val="90000"/>
              </a:lnSpc>
              <a:spcBef>
                <a:spcPct val="20000"/>
              </a:spcBef>
              <a:spcAft>
                <a:spcPct val="0"/>
              </a:spcAft>
              <a:buSzPct val="80000"/>
              <a:buFont typeface="Wingdings" charset="0"/>
              <a:buNone/>
            </a:pPr>
            <a:r>
              <a:rPr kumimoji="1" lang="zh-CN" altLang="en-US" sz="2800" b="1" dirty="0">
                <a:solidFill>
                  <a:srgbClr val="FFFFFF"/>
                </a:solidFill>
                <a:latin typeface="微軟正黑體" charset="0"/>
                <a:ea typeface="微軟正黑體" charset="0"/>
                <a:cs typeface="微軟正黑體" charset="0"/>
              </a:rPr>
              <a:t>人的角色</a:t>
            </a:r>
          </a:p>
        </p:txBody>
      </p:sp>
      <p:sp>
        <p:nvSpPr>
          <p:cNvPr id="521224" name="Rectangle 1032"/>
          <p:cNvSpPr>
            <a:spLocks noChangeArrowheads="1"/>
          </p:cNvSpPr>
          <p:nvPr/>
        </p:nvSpPr>
        <p:spPr bwMode="auto">
          <a:xfrm>
            <a:off x="2541588" y="990600"/>
            <a:ext cx="1985962" cy="990600"/>
          </a:xfrm>
          <a:prstGeom prst="rect">
            <a:avLst/>
          </a:prstGeom>
          <a:solidFill>
            <a:schemeClr val="bg2"/>
          </a:solidFill>
          <a:ln w="9525">
            <a:noFill/>
            <a:miter lim="800000"/>
            <a:headEnd/>
            <a:tailEnd/>
          </a:ln>
          <a:effectLst>
            <a:outerShdw blurRad="63500" dist="107763" dir="18900000" algn="ctr" rotWithShape="0">
              <a:schemeClr val="bg2">
                <a:alpha val="74998"/>
              </a:schemeClr>
            </a:outerShdw>
          </a:effectLst>
        </p:spPr>
        <p:txBody>
          <a:bodyPr anchor="ctr"/>
          <a:lstStyle/>
          <a:p>
            <a:pPr defTabSz="914400" eaLnBrk="0" fontAlgn="base" hangingPunct="0">
              <a:lnSpc>
                <a:spcPct val="90000"/>
              </a:lnSpc>
              <a:spcBef>
                <a:spcPct val="20000"/>
              </a:spcBef>
              <a:spcAft>
                <a:spcPct val="0"/>
              </a:spcAft>
              <a:buSzPct val="80000"/>
              <a:buFont typeface="Wingdings" charset="0"/>
              <a:buNone/>
            </a:pPr>
            <a:r>
              <a:rPr kumimoji="1" lang="zh-CN" altLang="en-US" sz="2800" b="1" dirty="0">
                <a:solidFill>
                  <a:srgbClr val="FFFFFF"/>
                </a:solidFill>
                <a:latin typeface="微軟正黑體" charset="0"/>
                <a:ea typeface="微軟正黑體" charset="0"/>
                <a:cs typeface="微軟正黑體" charset="0"/>
              </a:rPr>
              <a:t>神的回应</a:t>
            </a:r>
            <a:endParaRPr kumimoji="1" lang="en-US" sz="2800" b="1" dirty="0">
              <a:solidFill>
                <a:srgbClr val="FFFFFF"/>
              </a:solidFill>
              <a:latin typeface="微軟正黑體" charset="0"/>
              <a:ea typeface="微軟正黑體" charset="0"/>
              <a:cs typeface="微軟正黑體" charset="0"/>
            </a:endParaRPr>
          </a:p>
        </p:txBody>
      </p:sp>
      <p:sp>
        <p:nvSpPr>
          <p:cNvPr id="521225" name="Rectangle 1033"/>
          <p:cNvSpPr>
            <a:spLocks noChangeArrowheads="1"/>
          </p:cNvSpPr>
          <p:nvPr/>
        </p:nvSpPr>
        <p:spPr bwMode="auto">
          <a:xfrm>
            <a:off x="762000" y="1981200"/>
            <a:ext cx="1600200" cy="17526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defTabSz="914400" eaLnBrk="0" fontAlgn="base" hangingPunct="0">
              <a:lnSpc>
                <a:spcPct val="90000"/>
              </a:lnSpc>
              <a:spcBef>
                <a:spcPct val="20000"/>
              </a:spcBef>
              <a:spcAft>
                <a:spcPct val="0"/>
              </a:spcAft>
              <a:buSzPct val="80000"/>
              <a:buFont typeface="Wingdings" charset="0"/>
              <a:buNone/>
            </a:pPr>
            <a:r>
              <a:rPr kumimoji="1" lang="zh-CN" altLang="en-US" sz="2400" b="1" dirty="0">
                <a:solidFill>
                  <a:srgbClr val="FFFFFF"/>
                </a:solidFill>
                <a:latin typeface="微軟正黑體" charset="0"/>
                <a:ea typeface="微軟正黑體" charset="0"/>
                <a:cs typeface="微軟正黑體" charset="0"/>
              </a:rPr>
              <a:t>信靠神的逾越节羔羊</a:t>
            </a:r>
          </a:p>
        </p:txBody>
      </p:sp>
      <p:sp>
        <p:nvSpPr>
          <p:cNvPr id="521226" name="Rectangle 1034"/>
          <p:cNvSpPr>
            <a:spLocks noChangeArrowheads="1"/>
          </p:cNvSpPr>
          <p:nvPr/>
        </p:nvSpPr>
        <p:spPr bwMode="auto">
          <a:xfrm>
            <a:off x="762000" y="4953000"/>
            <a:ext cx="1522413" cy="16002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defTabSz="914400" eaLnBrk="0" fontAlgn="base" hangingPunct="0">
              <a:lnSpc>
                <a:spcPct val="90000"/>
              </a:lnSpc>
              <a:spcBef>
                <a:spcPct val="20000"/>
              </a:spcBef>
              <a:spcAft>
                <a:spcPct val="0"/>
              </a:spcAft>
              <a:buSzPct val="80000"/>
              <a:buFont typeface="Wingdings" charset="0"/>
              <a:buNone/>
            </a:pPr>
            <a:r>
              <a:rPr kumimoji="1" lang="zh-CN" altLang="en-US" sz="2400" b="1" dirty="0">
                <a:solidFill>
                  <a:srgbClr val="FFFFFF"/>
                </a:solidFill>
                <a:latin typeface="微軟正黑體" charset="0"/>
                <a:ea typeface="微軟正黑體" charset="0"/>
                <a:cs typeface="微軟正黑體" charset="0"/>
              </a:rPr>
              <a:t>信靠基督那神的羔羊</a:t>
            </a:r>
          </a:p>
        </p:txBody>
      </p:sp>
      <p:sp>
        <p:nvSpPr>
          <p:cNvPr id="521227" name="Rectangle 1035"/>
          <p:cNvSpPr>
            <a:spLocks noChangeArrowheads="1"/>
          </p:cNvSpPr>
          <p:nvPr/>
        </p:nvSpPr>
        <p:spPr bwMode="auto">
          <a:xfrm>
            <a:off x="4648200" y="2198688"/>
            <a:ext cx="1985963" cy="9906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defTabSz="914400" eaLnBrk="0" fontAlgn="base" hangingPunct="0">
              <a:lnSpc>
                <a:spcPct val="90000"/>
              </a:lnSpc>
              <a:spcBef>
                <a:spcPct val="20000"/>
              </a:spcBef>
              <a:spcAft>
                <a:spcPct val="0"/>
              </a:spcAft>
              <a:buSzPct val="80000"/>
              <a:buFont typeface="Wingdings" charset="0"/>
              <a:buNone/>
            </a:pPr>
            <a:r>
              <a:rPr kumimoji="1" lang="zh-CN" altLang="en-US" sz="2400" b="1" dirty="0">
                <a:solidFill>
                  <a:srgbClr val="FFFFFF"/>
                </a:solidFill>
                <a:latin typeface="微軟正黑體" charset="0"/>
                <a:ea typeface="微軟正黑體" charset="0"/>
                <a:cs typeface="微軟正黑體" charset="0"/>
              </a:rPr>
              <a:t>走向迦南</a:t>
            </a:r>
            <a:endParaRPr kumimoji="1" lang="en-US" altLang="zh-CN" sz="2400" b="1" dirty="0">
              <a:solidFill>
                <a:srgbClr val="FFFFFF"/>
              </a:solidFill>
              <a:latin typeface="微軟正黑體" charset="0"/>
              <a:ea typeface="微軟正黑體" charset="0"/>
              <a:cs typeface="微軟正黑體" charset="0"/>
            </a:endParaRPr>
          </a:p>
          <a:p>
            <a:pPr defTabSz="914400" eaLnBrk="0" fontAlgn="base" hangingPunct="0">
              <a:lnSpc>
                <a:spcPct val="90000"/>
              </a:lnSpc>
              <a:spcBef>
                <a:spcPct val="20000"/>
              </a:spcBef>
              <a:spcAft>
                <a:spcPct val="0"/>
              </a:spcAft>
              <a:buSzPct val="80000"/>
              <a:buFont typeface="Wingdings" charset="0"/>
              <a:buNone/>
            </a:pPr>
            <a:r>
              <a:rPr kumimoji="1" lang="zh-CN" altLang="en-US" sz="2400" b="1" dirty="0">
                <a:solidFill>
                  <a:srgbClr val="FFFFFF"/>
                </a:solidFill>
                <a:latin typeface="微軟正黑體" charset="0"/>
                <a:ea typeface="微軟正黑體" charset="0"/>
                <a:cs typeface="微軟正黑體" charset="0"/>
              </a:rPr>
              <a:t>之旅</a:t>
            </a:r>
            <a:endParaRPr kumimoji="1" lang="en-US" sz="2400" b="1" dirty="0">
              <a:solidFill>
                <a:srgbClr val="FFFFFF"/>
              </a:solidFill>
              <a:latin typeface="微軟正黑體" charset="0"/>
              <a:ea typeface="微軟正黑體" charset="0"/>
              <a:cs typeface="微軟正黑體" charset="0"/>
            </a:endParaRPr>
          </a:p>
        </p:txBody>
      </p:sp>
      <p:sp>
        <p:nvSpPr>
          <p:cNvPr id="521228" name="Rectangle 1036"/>
          <p:cNvSpPr>
            <a:spLocks noChangeArrowheads="1"/>
          </p:cNvSpPr>
          <p:nvPr/>
        </p:nvSpPr>
        <p:spPr bwMode="auto">
          <a:xfrm>
            <a:off x="4633913" y="5106988"/>
            <a:ext cx="1720850" cy="5334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defTabSz="914400" eaLnBrk="0" fontAlgn="base" hangingPunct="0">
              <a:lnSpc>
                <a:spcPct val="90000"/>
              </a:lnSpc>
              <a:spcBef>
                <a:spcPct val="20000"/>
              </a:spcBef>
              <a:spcAft>
                <a:spcPct val="0"/>
              </a:spcAft>
              <a:buSzPct val="80000"/>
              <a:buFont typeface="Wingdings" charset="0"/>
              <a:buNone/>
            </a:pPr>
            <a:r>
              <a:rPr kumimoji="1" lang="zh-CN" altLang="en-US" sz="2400" b="1" dirty="0">
                <a:solidFill>
                  <a:srgbClr val="FFFFFF"/>
                </a:solidFill>
                <a:latin typeface="微軟正黑體" charset="0"/>
                <a:ea typeface="微軟正黑體" charset="0"/>
                <a:cs typeface="微軟正黑體" charset="0"/>
              </a:rPr>
              <a:t>属灵的成长</a:t>
            </a:r>
            <a:endParaRPr kumimoji="1" lang="en-US" sz="2400" b="1" dirty="0">
              <a:solidFill>
                <a:srgbClr val="FFFFFF"/>
              </a:solidFill>
              <a:latin typeface="微軟正黑體" charset="0"/>
              <a:ea typeface="微軟正黑體" charset="0"/>
              <a:cs typeface="微軟正黑體" charset="0"/>
            </a:endParaRPr>
          </a:p>
        </p:txBody>
      </p:sp>
      <p:sp>
        <p:nvSpPr>
          <p:cNvPr id="521229" name="Rectangle 1037"/>
          <p:cNvSpPr>
            <a:spLocks noChangeArrowheads="1"/>
          </p:cNvSpPr>
          <p:nvPr/>
        </p:nvSpPr>
        <p:spPr bwMode="auto">
          <a:xfrm>
            <a:off x="4724400" y="990600"/>
            <a:ext cx="1985963" cy="990600"/>
          </a:xfrm>
          <a:prstGeom prst="rect">
            <a:avLst/>
          </a:prstGeom>
          <a:solidFill>
            <a:schemeClr val="bg2"/>
          </a:solidFill>
          <a:ln w="9525">
            <a:noFill/>
            <a:miter lim="800000"/>
            <a:headEnd/>
            <a:tailEnd/>
          </a:ln>
          <a:effectLst>
            <a:outerShdw blurRad="63500" dist="107763" dir="18900000" algn="ctr" rotWithShape="0">
              <a:schemeClr val="bg2">
                <a:alpha val="74998"/>
              </a:schemeClr>
            </a:outerShdw>
          </a:effectLst>
        </p:spPr>
        <p:txBody>
          <a:bodyPr anchor="ctr"/>
          <a:lstStyle/>
          <a:p>
            <a:pPr defTabSz="914400" eaLnBrk="0" fontAlgn="base" hangingPunct="0">
              <a:lnSpc>
                <a:spcPct val="90000"/>
              </a:lnSpc>
              <a:spcBef>
                <a:spcPct val="20000"/>
              </a:spcBef>
              <a:spcAft>
                <a:spcPct val="0"/>
              </a:spcAft>
              <a:buSzPct val="80000"/>
            </a:pPr>
            <a:r>
              <a:rPr kumimoji="1" lang="zh-CN" altLang="en-US" sz="2800" b="1" dirty="0">
                <a:solidFill>
                  <a:srgbClr val="FFFFFF"/>
                </a:solidFill>
                <a:latin typeface="微軟正黑體" charset="0"/>
                <a:ea typeface="微軟正黑體" charset="0"/>
                <a:cs typeface="微軟正黑體" charset="0"/>
              </a:rPr>
              <a:t>信心的生活</a:t>
            </a:r>
            <a:endParaRPr kumimoji="1" lang="en-US" sz="2800" b="1" dirty="0">
              <a:solidFill>
                <a:srgbClr val="FFFFFF"/>
              </a:solidFill>
              <a:latin typeface="微軟正黑體" charset="0"/>
              <a:ea typeface="微軟正黑體" charset="0"/>
              <a:cs typeface="微軟正黑體" charset="0"/>
            </a:endParaRPr>
          </a:p>
        </p:txBody>
      </p:sp>
      <p:sp>
        <p:nvSpPr>
          <p:cNvPr id="521230" name="Rectangle 1038"/>
          <p:cNvSpPr>
            <a:spLocks noChangeArrowheads="1"/>
          </p:cNvSpPr>
          <p:nvPr/>
        </p:nvSpPr>
        <p:spPr bwMode="auto">
          <a:xfrm>
            <a:off x="2433638" y="5943600"/>
            <a:ext cx="2066925" cy="6858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defTabSz="914400" eaLnBrk="0" fontAlgn="base" hangingPunct="0">
              <a:lnSpc>
                <a:spcPct val="90000"/>
              </a:lnSpc>
              <a:spcBef>
                <a:spcPct val="20000"/>
              </a:spcBef>
              <a:spcAft>
                <a:spcPct val="0"/>
              </a:spcAft>
              <a:buSzPct val="80000"/>
              <a:buFont typeface="Wingdings" charset="0"/>
              <a:buNone/>
            </a:pPr>
            <a:r>
              <a:rPr kumimoji="1" lang="zh-CN" altLang="en-US" sz="2400" b="1" dirty="0">
                <a:solidFill>
                  <a:srgbClr val="FFFFFF"/>
                </a:solidFill>
                <a:latin typeface="微軟正黑體" charset="0"/>
                <a:ea typeface="微軟正黑體" charset="0"/>
                <a:cs typeface="微軟正黑體" charset="0"/>
              </a:rPr>
              <a:t>位分的成圣</a:t>
            </a:r>
            <a:endParaRPr kumimoji="1" lang="en-US" sz="2400" b="1" dirty="0">
              <a:solidFill>
                <a:srgbClr val="FFFFFF"/>
              </a:solidFill>
              <a:latin typeface="微軟正黑體" charset="0"/>
              <a:ea typeface="微軟正黑體" charset="0"/>
              <a:cs typeface="微軟正黑體" charset="0"/>
            </a:endParaRPr>
          </a:p>
        </p:txBody>
      </p:sp>
      <p:sp>
        <p:nvSpPr>
          <p:cNvPr id="521231" name="Rectangle 1039"/>
          <p:cNvSpPr>
            <a:spLocks noChangeArrowheads="1"/>
          </p:cNvSpPr>
          <p:nvPr/>
        </p:nvSpPr>
        <p:spPr bwMode="auto">
          <a:xfrm>
            <a:off x="4648200" y="5930900"/>
            <a:ext cx="2382838" cy="6858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defTabSz="914400" eaLnBrk="0" fontAlgn="base" hangingPunct="0">
              <a:lnSpc>
                <a:spcPct val="90000"/>
              </a:lnSpc>
              <a:spcBef>
                <a:spcPct val="20000"/>
              </a:spcBef>
              <a:spcAft>
                <a:spcPct val="0"/>
              </a:spcAft>
              <a:buSzPct val="80000"/>
              <a:buFont typeface="Wingdings" charset="0"/>
              <a:buNone/>
            </a:pPr>
            <a:r>
              <a:rPr kumimoji="1" lang="zh-CN" altLang="en-US" sz="2400" b="1" dirty="0">
                <a:solidFill>
                  <a:srgbClr val="FFFFFF"/>
                </a:solidFill>
                <a:latin typeface="微軟正黑體" charset="0"/>
                <a:ea typeface="微軟正黑體" charset="0"/>
                <a:cs typeface="微軟正黑體" charset="0"/>
              </a:rPr>
              <a:t>逐步的成圣</a:t>
            </a:r>
            <a:endParaRPr kumimoji="1" lang="en-US" sz="2400" b="1" dirty="0">
              <a:solidFill>
                <a:srgbClr val="FFFFFF"/>
              </a:solidFill>
              <a:latin typeface="微軟正黑體" charset="0"/>
              <a:ea typeface="微軟正黑體" charset="0"/>
              <a:cs typeface="微軟正黑體" charset="0"/>
            </a:endParaRPr>
          </a:p>
        </p:txBody>
      </p:sp>
      <p:sp>
        <p:nvSpPr>
          <p:cNvPr id="521232" name="Rectangle 1040"/>
          <p:cNvSpPr>
            <a:spLocks noChangeArrowheads="1"/>
          </p:cNvSpPr>
          <p:nvPr/>
        </p:nvSpPr>
        <p:spPr bwMode="auto">
          <a:xfrm>
            <a:off x="6853238" y="2133600"/>
            <a:ext cx="2290762" cy="9906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defTabSz="914400" eaLnBrk="0" fontAlgn="base" hangingPunct="0">
              <a:lnSpc>
                <a:spcPct val="90000"/>
              </a:lnSpc>
              <a:spcBef>
                <a:spcPct val="20000"/>
              </a:spcBef>
              <a:spcAft>
                <a:spcPct val="0"/>
              </a:spcAft>
              <a:buSzPct val="80000"/>
              <a:buFont typeface="Wingdings" charset="0"/>
              <a:buNone/>
            </a:pPr>
            <a:r>
              <a:rPr kumimoji="1" lang="zh-CN" altLang="en-US" sz="2400" b="1" dirty="0">
                <a:solidFill>
                  <a:srgbClr val="FFFFFF"/>
                </a:solidFill>
                <a:latin typeface="微軟正黑體" charset="0"/>
                <a:ea typeface="微軟正黑體" charset="0"/>
                <a:cs typeface="微軟正黑體" charset="0"/>
              </a:rPr>
              <a:t>献祭</a:t>
            </a:r>
            <a:r>
              <a:rPr kumimoji="1" lang="zh-CN" altLang="en-US" sz="2400" b="1" dirty="0">
                <a:solidFill>
                  <a:srgbClr val="FFFFFF"/>
                </a:solidFill>
                <a:ea typeface="SimSun" charset="0"/>
                <a:cs typeface="SimSun" charset="0"/>
              </a:rPr>
              <a:t/>
            </a:r>
            <a:br>
              <a:rPr kumimoji="1" lang="zh-CN" altLang="en-US" sz="2400" b="1" dirty="0">
                <a:solidFill>
                  <a:srgbClr val="FFFFFF"/>
                </a:solidFill>
                <a:ea typeface="SimSun" charset="0"/>
                <a:cs typeface="SimSun" charset="0"/>
              </a:rPr>
            </a:br>
            <a:r>
              <a:rPr kumimoji="1" lang="en-US" altLang="zh-CN" sz="2400" b="1" dirty="0">
                <a:solidFill>
                  <a:srgbClr val="FFFFFF"/>
                </a:solidFill>
                <a:ea typeface="SimSun" charset="0"/>
                <a:cs typeface="SimSun" charset="0"/>
              </a:rPr>
              <a:t>(</a:t>
            </a:r>
            <a:r>
              <a:rPr kumimoji="1" lang="zh-CN" altLang="en-US" sz="2400" b="1" dirty="0">
                <a:solidFill>
                  <a:srgbClr val="FFFFFF"/>
                </a:solidFill>
                <a:latin typeface="微軟正黑體" charset="0"/>
                <a:ea typeface="微軟正黑體" charset="0"/>
                <a:cs typeface="微軟正黑體" charset="0"/>
              </a:rPr>
              <a:t>罪、愆</a:t>
            </a:r>
            <a:r>
              <a:rPr kumimoji="1" lang="en-US" altLang="zh-CN" sz="2400" b="1" dirty="0">
                <a:solidFill>
                  <a:srgbClr val="FFFFFF"/>
                </a:solidFill>
                <a:ea typeface="SimSun" charset="0"/>
                <a:cs typeface="SimSun" charset="0"/>
              </a:rPr>
              <a:t>)</a:t>
            </a:r>
          </a:p>
        </p:txBody>
      </p:sp>
      <p:sp>
        <p:nvSpPr>
          <p:cNvPr id="521233" name="Rectangle 1041"/>
          <p:cNvSpPr>
            <a:spLocks noChangeArrowheads="1"/>
          </p:cNvSpPr>
          <p:nvPr/>
        </p:nvSpPr>
        <p:spPr bwMode="auto">
          <a:xfrm>
            <a:off x="6853238" y="5106988"/>
            <a:ext cx="2290762" cy="8382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defTabSz="914400" eaLnBrk="0" fontAlgn="base" hangingPunct="0">
              <a:lnSpc>
                <a:spcPct val="90000"/>
              </a:lnSpc>
              <a:spcBef>
                <a:spcPct val="20000"/>
              </a:spcBef>
              <a:spcAft>
                <a:spcPct val="0"/>
              </a:spcAft>
              <a:buSzPct val="80000"/>
              <a:buFont typeface="Wingdings" charset="0"/>
              <a:buNone/>
            </a:pPr>
            <a:r>
              <a:rPr kumimoji="1" lang="zh-CN" altLang="en-US" sz="2400" b="1" dirty="0">
                <a:solidFill>
                  <a:srgbClr val="FFFFFF"/>
                </a:solidFill>
                <a:latin typeface="微軟正黑體" charset="0"/>
                <a:ea typeface="微軟正黑體" charset="0"/>
                <a:cs typeface="微軟正黑體" charset="0"/>
              </a:rPr>
              <a:t>认罪</a:t>
            </a:r>
            <a:r>
              <a:rPr kumimoji="1" lang="zh-CN" altLang="en-US" sz="2400" b="1" dirty="0">
                <a:solidFill>
                  <a:srgbClr val="FFFFFF"/>
                </a:solidFill>
                <a:ea typeface="SimSun" charset="0"/>
                <a:cs typeface="SimSun" charset="0"/>
              </a:rPr>
              <a:t/>
            </a:r>
            <a:br>
              <a:rPr kumimoji="1" lang="zh-CN" altLang="en-US" sz="2400" b="1" dirty="0">
                <a:solidFill>
                  <a:srgbClr val="FFFFFF"/>
                </a:solidFill>
                <a:ea typeface="SimSun" charset="0"/>
                <a:cs typeface="SimSun" charset="0"/>
              </a:rPr>
            </a:br>
            <a:r>
              <a:rPr kumimoji="1" lang="en-US" altLang="zh-CN" sz="2400" b="1" dirty="0">
                <a:solidFill>
                  <a:srgbClr val="FFFFFF"/>
                </a:solidFill>
                <a:ea typeface="SimSun" charset="0"/>
                <a:cs typeface="SimSun" charset="0"/>
              </a:rPr>
              <a:t>(</a:t>
            </a:r>
            <a:r>
              <a:rPr kumimoji="1" lang="zh-CN" altLang="en-US" sz="2400" b="1" dirty="0">
                <a:solidFill>
                  <a:srgbClr val="FFFFFF"/>
                </a:solidFill>
                <a:latin typeface="微軟正黑體" charset="0"/>
                <a:ea typeface="微軟正黑體" charset="0"/>
                <a:cs typeface="微軟正黑體" charset="0"/>
              </a:rPr>
              <a:t>约翰一书</a:t>
            </a:r>
            <a:r>
              <a:rPr kumimoji="1" lang="zh-CN" altLang="en-US" sz="2400" b="1" dirty="0">
                <a:solidFill>
                  <a:srgbClr val="FFFFFF"/>
                </a:solidFill>
                <a:ea typeface="SimSun" charset="0"/>
                <a:cs typeface="SimSun" charset="0"/>
              </a:rPr>
              <a:t> </a:t>
            </a:r>
            <a:r>
              <a:rPr kumimoji="1" lang="en-US" altLang="zh-CN" sz="2400" b="1" dirty="0">
                <a:solidFill>
                  <a:srgbClr val="FFFFFF"/>
                </a:solidFill>
                <a:ea typeface="SimSun" charset="0"/>
                <a:cs typeface="SimSun" charset="0"/>
              </a:rPr>
              <a:t>1:9)</a:t>
            </a:r>
          </a:p>
        </p:txBody>
      </p:sp>
      <p:sp>
        <p:nvSpPr>
          <p:cNvPr id="521234" name="Rectangle 1042"/>
          <p:cNvSpPr>
            <a:spLocks noChangeArrowheads="1"/>
          </p:cNvSpPr>
          <p:nvPr/>
        </p:nvSpPr>
        <p:spPr bwMode="auto">
          <a:xfrm>
            <a:off x="6929438" y="990600"/>
            <a:ext cx="2035175" cy="990600"/>
          </a:xfrm>
          <a:prstGeom prst="rect">
            <a:avLst/>
          </a:prstGeom>
          <a:solidFill>
            <a:schemeClr val="bg2"/>
          </a:solidFill>
          <a:ln w="9525">
            <a:noFill/>
            <a:miter lim="800000"/>
            <a:headEnd/>
            <a:tailEnd/>
          </a:ln>
          <a:effectLst>
            <a:outerShdw blurRad="63500" dist="107763" dir="18900000" algn="ctr" rotWithShape="0">
              <a:schemeClr val="bg2">
                <a:alpha val="74998"/>
              </a:schemeClr>
            </a:outerShdw>
          </a:effectLst>
        </p:spPr>
        <p:txBody>
          <a:bodyPr anchor="ctr"/>
          <a:lstStyle/>
          <a:p>
            <a:pPr defTabSz="914400" eaLnBrk="0" fontAlgn="base" hangingPunct="0">
              <a:lnSpc>
                <a:spcPct val="90000"/>
              </a:lnSpc>
              <a:spcBef>
                <a:spcPct val="20000"/>
              </a:spcBef>
              <a:spcAft>
                <a:spcPct val="0"/>
              </a:spcAft>
              <a:buSzPct val="80000"/>
              <a:buFont typeface="Wingdings" charset="0"/>
              <a:buNone/>
            </a:pPr>
            <a:r>
              <a:rPr kumimoji="1" lang="zh-CN" altLang="en-US" sz="2800" b="1" dirty="0">
                <a:solidFill>
                  <a:srgbClr val="FFFFFF"/>
                </a:solidFill>
                <a:latin typeface="微軟正黑體" charset="0"/>
                <a:ea typeface="微軟正黑體" charset="0"/>
                <a:cs typeface="微軟正黑體" charset="0"/>
              </a:rPr>
              <a:t>恢复的关系</a:t>
            </a:r>
            <a:endParaRPr kumimoji="1" lang="en-US" altLang="zh-CN" sz="2800" b="1" dirty="0">
              <a:solidFill>
                <a:srgbClr val="FFFFFF"/>
              </a:solidFill>
              <a:latin typeface="微軟正黑體" charset="0"/>
              <a:ea typeface="微軟正黑體" charset="0"/>
              <a:cs typeface="微軟正黑體" charset="0"/>
            </a:endParaRPr>
          </a:p>
        </p:txBody>
      </p:sp>
      <p:sp>
        <p:nvSpPr>
          <p:cNvPr id="521238" name="AutoShape 1046"/>
          <p:cNvSpPr>
            <a:spLocks noChangeArrowheads="1"/>
          </p:cNvSpPr>
          <p:nvPr/>
        </p:nvSpPr>
        <p:spPr bwMode="auto">
          <a:xfrm rot="5400000">
            <a:off x="2578100" y="3543300"/>
            <a:ext cx="1752600" cy="1371600"/>
          </a:xfrm>
          <a:prstGeom prst="chevron">
            <a:avLst>
              <a:gd name="adj" fmla="val 31944"/>
            </a:avLst>
          </a:prstGeom>
          <a:solidFill>
            <a:srgbClr val="66FFCC"/>
          </a:solidFill>
          <a:ln w="38100" cap="sq">
            <a:solidFill>
              <a:schemeClr val="bg2"/>
            </a:solidFill>
            <a:miter lim="800000"/>
            <a:headEnd/>
            <a:tailEnd/>
          </a:ln>
        </p:spPr>
        <p:txBody>
          <a:bodyPr rot="10800000" vert="eaVert" wrap="none" lIns="0" tIns="0" rIns="0" bIns="0" anchor="ctr"/>
          <a:lstStyle/>
          <a:p>
            <a:pPr algn="ctr" defTabSz="914400" eaLnBrk="0" fontAlgn="base" hangingPunct="0">
              <a:spcBef>
                <a:spcPct val="0"/>
              </a:spcBef>
              <a:spcAft>
                <a:spcPct val="0"/>
              </a:spcAft>
            </a:pPr>
            <a:endParaRPr lang="zh-CN" altLang="en-US" sz="2000" b="1" dirty="0">
              <a:solidFill>
                <a:srgbClr val="000000"/>
              </a:solidFill>
              <a:latin typeface="Arial Narrow" charset="0"/>
              <a:ea typeface="SimSun" charset="0"/>
              <a:cs typeface="SimSun" charset="0"/>
            </a:endParaRPr>
          </a:p>
          <a:p>
            <a:pPr algn="ctr" defTabSz="914400" eaLnBrk="0" fontAlgn="base" hangingPunct="0">
              <a:spcBef>
                <a:spcPct val="0"/>
              </a:spcBef>
              <a:spcAft>
                <a:spcPct val="0"/>
              </a:spcAft>
            </a:pPr>
            <a:r>
              <a:rPr lang="zh-CN" altLang="en-US" sz="2000" b="1" dirty="0">
                <a:solidFill>
                  <a:srgbClr val="000000"/>
                </a:solidFill>
                <a:latin typeface="微軟正黑體" charset="0"/>
                <a:ea typeface="微軟正黑體" charset="0"/>
                <a:cs typeface="微軟正黑體" charset="0"/>
              </a:rPr>
              <a:t>原型</a:t>
            </a:r>
          </a:p>
          <a:p>
            <a:pPr algn="ctr" defTabSz="914400" eaLnBrk="0" fontAlgn="base" hangingPunct="0">
              <a:spcBef>
                <a:spcPct val="0"/>
              </a:spcBef>
              <a:spcAft>
                <a:spcPct val="0"/>
              </a:spcAft>
            </a:pPr>
            <a:r>
              <a:rPr lang="en-US" altLang="zh-CN" sz="2000" b="1" dirty="0">
                <a:solidFill>
                  <a:srgbClr val="000000"/>
                </a:solidFill>
                <a:latin typeface="Arial Narrow" charset="0"/>
                <a:ea typeface="SimSun" charset="0"/>
                <a:cs typeface="SimSun" charset="0"/>
              </a:rPr>
              <a:t>|</a:t>
            </a:r>
          </a:p>
          <a:p>
            <a:pPr algn="ctr" defTabSz="914400" eaLnBrk="0" fontAlgn="base" hangingPunct="0">
              <a:spcBef>
                <a:spcPct val="0"/>
              </a:spcBef>
              <a:spcAft>
                <a:spcPct val="0"/>
              </a:spcAft>
            </a:pPr>
            <a:r>
              <a:rPr lang="zh-CN" altLang="en-US" sz="2000" b="1" dirty="0">
                <a:solidFill>
                  <a:srgbClr val="000000"/>
                </a:solidFill>
                <a:latin typeface="微軟正黑體" charset="0"/>
                <a:ea typeface="微軟正黑體" charset="0"/>
                <a:cs typeface="微軟正黑體" charset="0"/>
              </a:rPr>
              <a:t>对应型</a:t>
            </a:r>
            <a:endParaRPr lang="en-US" sz="2000" b="1" dirty="0">
              <a:solidFill>
                <a:srgbClr val="000000"/>
              </a:solidFill>
              <a:latin typeface="微軟正黑體" charset="0"/>
              <a:ea typeface="微軟正黑體" charset="0"/>
              <a:cs typeface="微軟正黑體" charset="0"/>
            </a:endParaRPr>
          </a:p>
        </p:txBody>
      </p:sp>
      <p:sp>
        <p:nvSpPr>
          <p:cNvPr id="521239" name="AutoShape 1047"/>
          <p:cNvSpPr>
            <a:spLocks noChangeArrowheads="1"/>
          </p:cNvSpPr>
          <p:nvPr/>
        </p:nvSpPr>
        <p:spPr bwMode="auto">
          <a:xfrm rot="5400000">
            <a:off x="4584700" y="3543300"/>
            <a:ext cx="1752600" cy="1371600"/>
          </a:xfrm>
          <a:prstGeom prst="chevron">
            <a:avLst>
              <a:gd name="adj" fmla="val 31944"/>
            </a:avLst>
          </a:prstGeom>
          <a:solidFill>
            <a:srgbClr val="66FFCC"/>
          </a:solidFill>
          <a:ln w="38100" cap="sq">
            <a:solidFill>
              <a:schemeClr val="bg2"/>
            </a:solidFill>
            <a:miter lim="800000"/>
            <a:headEnd/>
            <a:tailEnd/>
          </a:ln>
        </p:spPr>
        <p:txBody>
          <a:bodyPr rot="10800000" vert="eaVert" wrap="none" lIns="0" tIns="0" rIns="0" bIns="0" anchor="ctr"/>
          <a:lstStyle/>
          <a:p>
            <a:pPr algn="ctr" defTabSz="914400" eaLnBrk="0" fontAlgn="base" hangingPunct="0">
              <a:spcBef>
                <a:spcPct val="0"/>
              </a:spcBef>
              <a:spcAft>
                <a:spcPct val="0"/>
              </a:spcAft>
            </a:pPr>
            <a:endParaRPr lang="zh-CN" altLang="en-US" sz="2000" b="1" dirty="0">
              <a:solidFill>
                <a:srgbClr val="000000"/>
              </a:solidFill>
              <a:latin typeface="Arial Narrow" charset="0"/>
              <a:ea typeface="SimSun" charset="0"/>
              <a:cs typeface="SimSun" charset="0"/>
            </a:endParaRPr>
          </a:p>
          <a:p>
            <a:pPr algn="ctr" defTabSz="914400" eaLnBrk="0" fontAlgn="base" hangingPunct="0">
              <a:spcBef>
                <a:spcPct val="0"/>
              </a:spcBef>
              <a:spcAft>
                <a:spcPct val="0"/>
              </a:spcAft>
            </a:pPr>
            <a:r>
              <a:rPr lang="zh-CN" altLang="en-US" sz="2000" b="1" dirty="0">
                <a:solidFill>
                  <a:srgbClr val="000000"/>
                </a:solidFill>
                <a:latin typeface="微軟正黑體" charset="0"/>
                <a:ea typeface="微軟正黑體" charset="0"/>
                <a:cs typeface="微軟正黑體" charset="0"/>
              </a:rPr>
              <a:t>原型</a:t>
            </a:r>
          </a:p>
          <a:p>
            <a:pPr algn="ctr" defTabSz="914400" eaLnBrk="0" fontAlgn="base" hangingPunct="0">
              <a:spcBef>
                <a:spcPct val="0"/>
              </a:spcBef>
              <a:spcAft>
                <a:spcPct val="0"/>
              </a:spcAft>
            </a:pPr>
            <a:r>
              <a:rPr lang="en-US" altLang="zh-CN" sz="2000" b="1" dirty="0">
                <a:solidFill>
                  <a:srgbClr val="000000"/>
                </a:solidFill>
                <a:latin typeface="Arial Narrow" charset="0"/>
                <a:ea typeface="SimSun" charset="0"/>
                <a:cs typeface="SimSun" charset="0"/>
              </a:rPr>
              <a:t>|</a:t>
            </a:r>
          </a:p>
          <a:p>
            <a:pPr algn="ctr" defTabSz="914400" eaLnBrk="0" fontAlgn="base" hangingPunct="0">
              <a:spcBef>
                <a:spcPct val="0"/>
              </a:spcBef>
              <a:spcAft>
                <a:spcPct val="0"/>
              </a:spcAft>
            </a:pPr>
            <a:r>
              <a:rPr lang="zh-CN" altLang="en-US" sz="2000" b="1" dirty="0">
                <a:solidFill>
                  <a:srgbClr val="000000"/>
                </a:solidFill>
                <a:latin typeface="微軟正黑體" charset="0"/>
                <a:ea typeface="微軟正黑體" charset="0"/>
                <a:cs typeface="微軟正黑體" charset="0"/>
              </a:rPr>
              <a:t>对应型</a:t>
            </a:r>
            <a:endParaRPr lang="en-US" sz="2000" b="1" dirty="0">
              <a:solidFill>
                <a:srgbClr val="000000"/>
              </a:solidFill>
              <a:latin typeface="微軟正黑體" charset="0"/>
              <a:ea typeface="微軟正黑體" charset="0"/>
              <a:cs typeface="微軟正黑體" charset="0"/>
            </a:endParaRPr>
          </a:p>
        </p:txBody>
      </p:sp>
      <p:sp>
        <p:nvSpPr>
          <p:cNvPr id="521240" name="AutoShape 1048"/>
          <p:cNvSpPr>
            <a:spLocks noChangeArrowheads="1"/>
          </p:cNvSpPr>
          <p:nvPr/>
        </p:nvSpPr>
        <p:spPr bwMode="auto">
          <a:xfrm rot="5400000">
            <a:off x="6591300" y="3543300"/>
            <a:ext cx="1752600" cy="1371600"/>
          </a:xfrm>
          <a:prstGeom prst="chevron">
            <a:avLst>
              <a:gd name="adj" fmla="val 31944"/>
            </a:avLst>
          </a:prstGeom>
          <a:solidFill>
            <a:srgbClr val="66FFCC"/>
          </a:solidFill>
          <a:ln w="38100" cap="sq">
            <a:solidFill>
              <a:schemeClr val="bg2"/>
            </a:solidFill>
            <a:miter lim="800000"/>
            <a:headEnd/>
            <a:tailEnd/>
          </a:ln>
        </p:spPr>
        <p:txBody>
          <a:bodyPr rot="10800000" vert="eaVert" wrap="none" lIns="0" tIns="0" rIns="0" bIns="0" anchor="ctr"/>
          <a:lstStyle/>
          <a:p>
            <a:pPr algn="ctr" defTabSz="914400" eaLnBrk="0" fontAlgn="base" hangingPunct="0">
              <a:spcBef>
                <a:spcPct val="0"/>
              </a:spcBef>
              <a:spcAft>
                <a:spcPct val="0"/>
              </a:spcAft>
            </a:pPr>
            <a:endParaRPr lang="zh-CN" altLang="en-US" sz="2000" b="1" dirty="0">
              <a:solidFill>
                <a:srgbClr val="000000"/>
              </a:solidFill>
              <a:latin typeface="Arial Narrow" charset="0"/>
              <a:ea typeface="SimSun" charset="0"/>
              <a:cs typeface="SimSun" charset="0"/>
            </a:endParaRPr>
          </a:p>
          <a:p>
            <a:pPr algn="ctr" defTabSz="914400" eaLnBrk="0" fontAlgn="base" hangingPunct="0">
              <a:spcBef>
                <a:spcPct val="0"/>
              </a:spcBef>
              <a:spcAft>
                <a:spcPct val="0"/>
              </a:spcAft>
            </a:pPr>
            <a:r>
              <a:rPr lang="zh-CN" altLang="en-US" sz="2000" b="1" dirty="0">
                <a:solidFill>
                  <a:srgbClr val="000000"/>
                </a:solidFill>
                <a:latin typeface="微軟正黑體" charset="0"/>
                <a:ea typeface="微軟正黑體" charset="0"/>
                <a:cs typeface="微軟正黑體" charset="0"/>
              </a:rPr>
              <a:t>原型</a:t>
            </a:r>
          </a:p>
          <a:p>
            <a:pPr algn="ctr" defTabSz="914400" eaLnBrk="0" fontAlgn="base" hangingPunct="0">
              <a:spcBef>
                <a:spcPct val="0"/>
              </a:spcBef>
              <a:spcAft>
                <a:spcPct val="0"/>
              </a:spcAft>
            </a:pPr>
            <a:r>
              <a:rPr lang="en-US" altLang="zh-CN" sz="2000" b="1" dirty="0">
                <a:solidFill>
                  <a:srgbClr val="000000"/>
                </a:solidFill>
                <a:latin typeface="Arial Narrow" charset="0"/>
                <a:ea typeface="SimSun" charset="0"/>
                <a:cs typeface="SimSun" charset="0"/>
              </a:rPr>
              <a:t>|</a:t>
            </a:r>
          </a:p>
          <a:p>
            <a:pPr algn="ctr" defTabSz="914400" eaLnBrk="0" fontAlgn="base" hangingPunct="0">
              <a:spcBef>
                <a:spcPct val="0"/>
              </a:spcBef>
              <a:spcAft>
                <a:spcPct val="0"/>
              </a:spcAft>
            </a:pPr>
            <a:r>
              <a:rPr lang="zh-CN" altLang="en-US" sz="2000" b="1" dirty="0">
                <a:solidFill>
                  <a:srgbClr val="000000"/>
                </a:solidFill>
                <a:latin typeface="微軟正黑體" charset="0"/>
                <a:ea typeface="微軟正黑體" charset="0"/>
                <a:cs typeface="微軟正黑體" charset="0"/>
              </a:rPr>
              <a:t>对应型</a:t>
            </a:r>
            <a:endParaRPr lang="en-US" sz="2000" b="1" dirty="0">
              <a:solidFill>
                <a:srgbClr val="000000"/>
              </a:solidFill>
              <a:latin typeface="微軟正黑體" charset="0"/>
              <a:ea typeface="微軟正黑體" charset="0"/>
              <a:cs typeface="微軟正黑體" charset="0"/>
            </a:endParaRPr>
          </a:p>
        </p:txBody>
      </p:sp>
      <p:sp>
        <p:nvSpPr>
          <p:cNvPr id="23" name="Text Box 1045"/>
          <p:cNvSpPr txBox="1">
            <a:spLocks noChangeArrowheads="1"/>
          </p:cNvSpPr>
          <p:nvPr/>
        </p:nvSpPr>
        <p:spPr bwMode="auto">
          <a:xfrm>
            <a:off x="8301038" y="74613"/>
            <a:ext cx="684212" cy="368300"/>
          </a:xfrm>
          <a:prstGeom prst="rect">
            <a:avLst/>
          </a:prstGeom>
          <a:noFill/>
          <a:ln w="12700" cap="sq">
            <a:noFill/>
            <a:miter lim="800000"/>
            <a:headEnd/>
            <a:tailEnd/>
          </a:ln>
          <a:effectLst/>
        </p:spPr>
        <p:txBody>
          <a:bodyPr wrap="non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r" defTabSz="914400" eaLnBrk="0" fontAlgn="base" hangingPunct="0">
              <a:spcBef>
                <a:spcPct val="0"/>
              </a:spcBef>
              <a:spcAft>
                <a:spcPct val="0"/>
              </a:spcAft>
            </a:pPr>
            <a:r>
              <a:rPr lang="en-US" altLang="zh-CN" sz="2400" b="1" dirty="0">
                <a:solidFill>
                  <a:srgbClr val="FFFFFF"/>
                </a:solidFill>
                <a:effectLst>
                  <a:outerShdw blurRad="38100" dist="38100" dir="2700000" algn="tl">
                    <a:srgbClr val="000000"/>
                  </a:outerShdw>
                </a:effectLst>
                <a:latin typeface="Arial" charset="0"/>
                <a:ea typeface="SimSun" charset="0"/>
                <a:cs typeface="Arial" charset="0"/>
              </a:rPr>
              <a:t>121a</a:t>
            </a:r>
            <a:endParaRPr lang="en-US" altLang="zh-CN" sz="1800" dirty="0">
              <a:effectLst>
                <a:outerShdw blurRad="38100" dist="38100" dir="2700000" algn="tl">
                  <a:srgbClr val="FFFFFF"/>
                </a:outerShdw>
              </a:effectLst>
              <a:latin typeface="Arial" charset="0"/>
              <a:ea typeface="SimSun" charset="0"/>
              <a:cs typeface="Arial" charset="0"/>
            </a:endParaRPr>
          </a:p>
        </p:txBody>
      </p:sp>
      <p:sp>
        <p:nvSpPr>
          <p:cNvPr id="24" name="Rectangle 1033"/>
          <p:cNvSpPr>
            <a:spLocks noChangeArrowheads="1"/>
          </p:cNvSpPr>
          <p:nvPr/>
        </p:nvSpPr>
        <p:spPr bwMode="auto">
          <a:xfrm>
            <a:off x="2627313" y="2060575"/>
            <a:ext cx="1600200" cy="936625"/>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algn="ctr" defTabSz="914400" eaLnBrk="0" fontAlgn="base" hangingPunct="0">
              <a:lnSpc>
                <a:spcPct val="90000"/>
              </a:lnSpc>
              <a:spcBef>
                <a:spcPct val="20000"/>
              </a:spcBef>
              <a:spcAft>
                <a:spcPct val="0"/>
              </a:spcAft>
              <a:buSzPct val="80000"/>
              <a:buFont typeface="Wingdings" charset="0"/>
              <a:buNone/>
            </a:pPr>
            <a:r>
              <a:rPr kumimoji="1" lang="zh-CN" altLang="en-US" sz="2400" b="1" dirty="0">
                <a:solidFill>
                  <a:srgbClr val="FFFFFF"/>
                </a:solidFill>
                <a:latin typeface="微軟正黑體" charset="0"/>
                <a:ea typeface="微軟正黑體" charset="0"/>
                <a:cs typeface="微軟正黑體" charset="0"/>
              </a:rPr>
              <a:t>出埃及</a:t>
            </a:r>
          </a:p>
        </p:txBody>
      </p:sp>
    </p:spTree>
    <p:extLst>
      <p:ext uri="{BB962C8B-B14F-4D97-AF65-F5344CB8AC3E}">
        <p14:creationId xmlns:p14="http://schemas.microsoft.com/office/powerpoint/2010/main" val="3498820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21225"/>
                                        </p:tgtEl>
                                        <p:attrNameLst>
                                          <p:attrName>style.visibility</p:attrName>
                                        </p:attrNameLst>
                                      </p:cBhvr>
                                      <p:to>
                                        <p:strVal val="visible"/>
                                      </p:to>
                                    </p:set>
                                    <p:anim calcmode="lin" valueType="num">
                                      <p:cBhvr>
                                        <p:cTn id="7" dur="500" fill="hold"/>
                                        <p:tgtEl>
                                          <p:spTgt spid="52122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2122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2122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21225"/>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21227"/>
                                        </p:tgtEl>
                                        <p:attrNameLst>
                                          <p:attrName>style.visibility</p:attrName>
                                        </p:attrNameLst>
                                      </p:cBhvr>
                                      <p:to>
                                        <p:strVal val="visible"/>
                                      </p:to>
                                    </p:set>
                                    <p:anim calcmode="lin" valueType="num">
                                      <p:cBhvr>
                                        <p:cTn id="23" dur="500" fill="hold"/>
                                        <p:tgtEl>
                                          <p:spTgt spid="52122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2122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2122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2122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21226"/>
                                        </p:tgtEl>
                                        <p:attrNameLst>
                                          <p:attrName>style.visibility</p:attrName>
                                        </p:attrNameLst>
                                      </p:cBhvr>
                                      <p:to>
                                        <p:strVal val="visible"/>
                                      </p:to>
                                    </p:set>
                                    <p:anim calcmode="lin" valueType="num">
                                      <p:cBhvr>
                                        <p:cTn id="31" dur="500" fill="hold"/>
                                        <p:tgtEl>
                                          <p:spTgt spid="521226"/>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21226"/>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21226"/>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21226"/>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521222"/>
                                        </p:tgtEl>
                                        <p:attrNameLst>
                                          <p:attrName>style.visibility</p:attrName>
                                        </p:attrNameLst>
                                      </p:cBhvr>
                                      <p:to>
                                        <p:strVal val="visible"/>
                                      </p:to>
                                    </p:set>
                                    <p:anim calcmode="lin" valueType="num">
                                      <p:cBhvr>
                                        <p:cTn id="39" dur="500" fill="hold"/>
                                        <p:tgtEl>
                                          <p:spTgt spid="521222"/>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521222"/>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521222"/>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521222"/>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521228"/>
                                        </p:tgtEl>
                                        <p:attrNameLst>
                                          <p:attrName>style.visibility</p:attrName>
                                        </p:attrNameLst>
                                      </p:cBhvr>
                                      <p:to>
                                        <p:strVal val="visible"/>
                                      </p:to>
                                    </p:set>
                                    <p:anim calcmode="lin" valueType="num">
                                      <p:cBhvr>
                                        <p:cTn id="47" dur="500" fill="hold"/>
                                        <p:tgtEl>
                                          <p:spTgt spid="521228"/>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521228"/>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521228"/>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521228"/>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521230"/>
                                        </p:tgtEl>
                                        <p:attrNameLst>
                                          <p:attrName>style.visibility</p:attrName>
                                        </p:attrNameLst>
                                      </p:cBhvr>
                                      <p:to>
                                        <p:strVal val="visible"/>
                                      </p:to>
                                    </p:set>
                                    <p:anim calcmode="lin" valueType="num">
                                      <p:cBhvr>
                                        <p:cTn id="55" dur="500" fill="hold"/>
                                        <p:tgtEl>
                                          <p:spTgt spid="521230"/>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521230"/>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521230"/>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521230"/>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521231"/>
                                        </p:tgtEl>
                                        <p:attrNameLst>
                                          <p:attrName>style.visibility</p:attrName>
                                        </p:attrNameLst>
                                      </p:cBhvr>
                                      <p:to>
                                        <p:strVal val="visible"/>
                                      </p:to>
                                    </p:set>
                                    <p:anim calcmode="lin" valueType="num">
                                      <p:cBhvr>
                                        <p:cTn id="63" dur="500" fill="hold"/>
                                        <p:tgtEl>
                                          <p:spTgt spid="521231"/>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521231"/>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521231"/>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521231"/>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521232"/>
                                        </p:tgtEl>
                                        <p:attrNameLst>
                                          <p:attrName>style.visibility</p:attrName>
                                        </p:attrNameLst>
                                      </p:cBhvr>
                                      <p:to>
                                        <p:strVal val="visible"/>
                                      </p:to>
                                    </p:set>
                                    <p:anim calcmode="lin" valueType="num">
                                      <p:cBhvr>
                                        <p:cTn id="71" dur="500" fill="hold"/>
                                        <p:tgtEl>
                                          <p:spTgt spid="521232"/>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521232"/>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521232"/>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521232"/>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9" presetClass="entr" presetSubtype="0" accel="100000" fill="hold" grpId="0" nodeType="clickEffect">
                                  <p:stCondLst>
                                    <p:cond delay="0"/>
                                  </p:stCondLst>
                                  <p:childTnLst>
                                    <p:set>
                                      <p:cBhvr>
                                        <p:cTn id="78" dur="1" fill="hold">
                                          <p:stCondLst>
                                            <p:cond delay="0"/>
                                          </p:stCondLst>
                                        </p:cTn>
                                        <p:tgtEl>
                                          <p:spTgt spid="521233"/>
                                        </p:tgtEl>
                                        <p:attrNameLst>
                                          <p:attrName>style.visibility</p:attrName>
                                        </p:attrNameLst>
                                      </p:cBhvr>
                                      <p:to>
                                        <p:strVal val="visible"/>
                                      </p:to>
                                    </p:set>
                                    <p:anim calcmode="lin" valueType="num">
                                      <p:cBhvr>
                                        <p:cTn id="79" dur="500" fill="hold"/>
                                        <p:tgtEl>
                                          <p:spTgt spid="521233"/>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521233"/>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521233"/>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521233"/>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521236"/>
                                        </p:tgtEl>
                                        <p:attrNameLst>
                                          <p:attrName>style.visibility</p:attrName>
                                        </p:attrNameLst>
                                      </p:cBhvr>
                                      <p:to>
                                        <p:strVal val="visible"/>
                                      </p:to>
                                    </p:set>
                                    <p:animEffect transition="in" filter="wipe(up)">
                                      <p:cBhvr>
                                        <p:cTn id="87" dur="500"/>
                                        <p:tgtEl>
                                          <p:spTgt spid="521236"/>
                                        </p:tgtEl>
                                      </p:cBhvr>
                                    </p:animEffect>
                                  </p:childTnLst>
                                </p:cTn>
                              </p:par>
                            </p:childTnLst>
                          </p:cTn>
                        </p:par>
                        <p:par>
                          <p:cTn id="88" fill="hold" nodeType="afterGroup">
                            <p:stCondLst>
                              <p:cond delay="500"/>
                            </p:stCondLst>
                            <p:childTnLst>
                              <p:par>
                                <p:cTn id="89" presetID="22" presetClass="entr" presetSubtype="1" fill="hold" grpId="0" nodeType="afterEffect">
                                  <p:stCondLst>
                                    <p:cond delay="0"/>
                                  </p:stCondLst>
                                  <p:childTnLst>
                                    <p:set>
                                      <p:cBhvr>
                                        <p:cTn id="90" dur="1" fill="hold">
                                          <p:stCondLst>
                                            <p:cond delay="0"/>
                                          </p:stCondLst>
                                        </p:cTn>
                                        <p:tgtEl>
                                          <p:spTgt spid="521238"/>
                                        </p:tgtEl>
                                        <p:attrNameLst>
                                          <p:attrName>style.visibility</p:attrName>
                                        </p:attrNameLst>
                                      </p:cBhvr>
                                      <p:to>
                                        <p:strVal val="visible"/>
                                      </p:to>
                                    </p:set>
                                    <p:animEffect transition="in" filter="wipe(up)">
                                      <p:cBhvr>
                                        <p:cTn id="91" dur="500"/>
                                        <p:tgtEl>
                                          <p:spTgt spid="521238"/>
                                        </p:tgtEl>
                                      </p:cBhvr>
                                    </p:animEffect>
                                  </p:childTnLst>
                                </p:cTn>
                              </p:par>
                            </p:childTnLst>
                          </p:cTn>
                        </p:par>
                        <p:par>
                          <p:cTn id="92" fill="hold" nodeType="afterGroup">
                            <p:stCondLst>
                              <p:cond delay="1000"/>
                            </p:stCondLst>
                            <p:childTnLst>
                              <p:par>
                                <p:cTn id="93" presetID="22" presetClass="entr" presetSubtype="1" fill="hold" grpId="0" nodeType="afterEffect">
                                  <p:stCondLst>
                                    <p:cond delay="0"/>
                                  </p:stCondLst>
                                  <p:childTnLst>
                                    <p:set>
                                      <p:cBhvr>
                                        <p:cTn id="94" dur="1" fill="hold">
                                          <p:stCondLst>
                                            <p:cond delay="0"/>
                                          </p:stCondLst>
                                        </p:cTn>
                                        <p:tgtEl>
                                          <p:spTgt spid="521239"/>
                                        </p:tgtEl>
                                        <p:attrNameLst>
                                          <p:attrName>style.visibility</p:attrName>
                                        </p:attrNameLst>
                                      </p:cBhvr>
                                      <p:to>
                                        <p:strVal val="visible"/>
                                      </p:to>
                                    </p:set>
                                    <p:animEffect transition="in" filter="wipe(up)">
                                      <p:cBhvr>
                                        <p:cTn id="95" dur="500"/>
                                        <p:tgtEl>
                                          <p:spTgt spid="521239"/>
                                        </p:tgtEl>
                                      </p:cBhvr>
                                    </p:animEffect>
                                  </p:childTnLst>
                                </p:cTn>
                              </p:par>
                            </p:childTnLst>
                          </p:cTn>
                        </p:par>
                        <p:par>
                          <p:cTn id="96" fill="hold" nodeType="afterGroup">
                            <p:stCondLst>
                              <p:cond delay="1500"/>
                            </p:stCondLst>
                            <p:childTnLst>
                              <p:par>
                                <p:cTn id="97" presetID="22" presetClass="entr" presetSubtype="1" fill="hold" grpId="0" nodeType="afterEffect">
                                  <p:stCondLst>
                                    <p:cond delay="0"/>
                                  </p:stCondLst>
                                  <p:childTnLst>
                                    <p:set>
                                      <p:cBhvr>
                                        <p:cTn id="98" dur="1" fill="hold">
                                          <p:stCondLst>
                                            <p:cond delay="0"/>
                                          </p:stCondLst>
                                        </p:cTn>
                                        <p:tgtEl>
                                          <p:spTgt spid="521240"/>
                                        </p:tgtEl>
                                        <p:attrNameLst>
                                          <p:attrName>style.visibility</p:attrName>
                                        </p:attrNameLst>
                                      </p:cBhvr>
                                      <p:to>
                                        <p:strVal val="visible"/>
                                      </p:to>
                                    </p:set>
                                    <p:animEffect transition="in" filter="wipe(up)">
                                      <p:cBhvr>
                                        <p:cTn id="99" dur="500"/>
                                        <p:tgtEl>
                                          <p:spTgt spid="521240"/>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36" grpId="0" animBg="1"/>
      <p:bldP spid="521222" grpId="0"/>
      <p:bldP spid="521225" grpId="0"/>
      <p:bldP spid="521226" grpId="0"/>
      <p:bldP spid="521227" grpId="0"/>
      <p:bldP spid="521228" grpId="0"/>
      <p:bldP spid="521230" grpId="0"/>
      <p:bldP spid="521231" grpId="0"/>
      <p:bldP spid="521232" grpId="0"/>
      <p:bldP spid="521233" grpId="0"/>
      <p:bldP spid="521238" grpId="0" animBg="1"/>
      <p:bldP spid="521239" grpId="0" animBg="1"/>
      <p:bldP spid="521240" grpId="0" animBg="1"/>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bg1"/>
            </a:gs>
            <a:gs pos="36000">
              <a:schemeClr val="accent6">
                <a:lumMod val="75000"/>
              </a:schemeClr>
            </a:gs>
          </a:gsLst>
          <a:lin ang="0" scaled="1"/>
          <a:tileRect/>
        </a:gradFill>
        <a:effectLst/>
      </p:bgPr>
    </p:bg>
    <p:spTree>
      <p:nvGrpSpPr>
        <p:cNvPr id="1" name=""/>
        <p:cNvGrpSpPr/>
        <p:nvPr/>
      </p:nvGrpSpPr>
      <p:grpSpPr>
        <a:xfrm>
          <a:off x="0" y="0"/>
          <a:ext cx="0" cy="0"/>
          <a:chOff x="0" y="0"/>
          <a:chExt cx="0" cy="0"/>
        </a:xfrm>
      </p:grpSpPr>
      <p:sp>
        <p:nvSpPr>
          <p:cNvPr id="518147" name="Rectangle 1027"/>
          <p:cNvSpPr>
            <a:spLocks noGrp="1" noRot="1" noChangeArrowheads="1"/>
          </p:cNvSpPr>
          <p:nvPr>
            <p:ph type="title"/>
          </p:nvPr>
        </p:nvSpPr>
        <p:spPr>
          <a:xfrm>
            <a:off x="2054615" y="127756"/>
            <a:ext cx="6588224" cy="914400"/>
          </a:xfrm>
          <a:solidFill>
            <a:schemeClr val="accent1">
              <a:lumMod val="20000"/>
              <a:lumOff val="80000"/>
            </a:schemeClr>
          </a:solidFill>
        </p:spPr>
        <p:txBody>
          <a:bodyPr/>
          <a:lstStyle/>
          <a:p>
            <a:pPr eaLnBrk="1" hangingPunct="1">
              <a:defRPr/>
            </a:pPr>
            <a:r>
              <a:rPr lang="zh-CN" altLang="en-US" sz="4800" dirty="0"/>
              <a:t>旧约诉说罪的宽恕</a:t>
            </a:r>
            <a:endParaRPr kumimoji="1" lang="en-US" sz="4800" b="1" dirty="0">
              <a:solidFill>
                <a:schemeClr val="tx1"/>
              </a:solidFill>
              <a:ea typeface="ＭＳ Ｐゴシック" charset="0"/>
            </a:endParaRPr>
          </a:p>
        </p:txBody>
      </p:sp>
      <p:sp>
        <p:nvSpPr>
          <p:cNvPr id="3" name="Can 2"/>
          <p:cNvSpPr/>
          <p:nvPr/>
        </p:nvSpPr>
        <p:spPr bwMode="auto">
          <a:xfrm>
            <a:off x="971600" y="260648"/>
            <a:ext cx="648072" cy="6336704"/>
          </a:xfrm>
          <a:prstGeom prst="can">
            <a:avLst/>
          </a:prstGeom>
          <a:pattFill prst="dashVert">
            <a:fgClr>
              <a:schemeClr val="accent6">
                <a:lumMod val="60000"/>
                <a:lumOff val="40000"/>
              </a:schemeClr>
            </a:fgClr>
            <a:bgClr>
              <a:schemeClr val="accent6">
                <a:lumMod val="75000"/>
              </a:schemeClr>
            </a:bgClr>
          </a:pattFill>
          <a:ln w="12700" cap="sq"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r" defTabSz="914400" eaLnBrk="0" fontAlgn="base" hangingPunct="0">
              <a:spcBef>
                <a:spcPct val="0"/>
              </a:spcBef>
              <a:spcAft>
                <a:spcPct val="0"/>
              </a:spcAft>
              <a:tabLst>
                <a:tab pos="3886200" algn="l"/>
                <a:tab pos="4800600" algn="l"/>
                <a:tab pos="5600700" algn="l"/>
              </a:tabLst>
            </a:pPr>
            <a:endParaRPr lang="en-US" sz="1400">
              <a:solidFill>
                <a:srgbClr val="000000"/>
              </a:solidFill>
              <a:latin typeface="Arial Narrow" pitchFamily="-108" charset="0"/>
              <a:ea typeface="Times New Roman" pitchFamily="-108" charset="0"/>
              <a:cs typeface="Times New Roman" pitchFamily="-108" charset="0"/>
            </a:endParaRPr>
          </a:p>
        </p:txBody>
      </p:sp>
      <p:sp>
        <p:nvSpPr>
          <p:cNvPr id="6" name="Rectangle 1027"/>
          <p:cNvSpPr txBox="1">
            <a:spLocks noRot="1" noChangeArrowheads="1"/>
          </p:cNvSpPr>
          <p:nvPr/>
        </p:nvSpPr>
        <p:spPr bwMode="auto">
          <a:xfrm>
            <a:off x="3059832" y="1340768"/>
            <a:ext cx="6084168"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lgn="l" defTabSz="914400" eaLnBrk="1" hangingPunct="1">
              <a:defRPr/>
            </a:pPr>
            <a:r>
              <a:rPr lang="zh-CN" altLang="en-US" dirty="0">
                <a:solidFill>
                  <a:schemeClr val="bg1"/>
                </a:solidFill>
                <a:latin typeface="MS PGothic" panose="020B0600070205080204" pitchFamily="34" charset="-128"/>
                <a:ea typeface="MS PGothic" panose="020B0600070205080204" pitchFamily="34" charset="-128"/>
              </a:rPr>
              <a:t>管道</a:t>
            </a:r>
            <a:r>
              <a:rPr lang="en-US" altLang="zh-CN" dirty="0">
                <a:solidFill>
                  <a:schemeClr val="bg1"/>
                </a:solidFill>
                <a:latin typeface="MS PGothic" panose="020B0600070205080204" pitchFamily="34" charset="-128"/>
                <a:ea typeface="MS PGothic" panose="020B0600070205080204" pitchFamily="34" charset="-128"/>
              </a:rPr>
              <a:t>=</a:t>
            </a:r>
            <a:r>
              <a:rPr lang="zh-CN" altLang="en-US" dirty="0">
                <a:solidFill>
                  <a:schemeClr val="bg1"/>
                </a:solidFill>
                <a:latin typeface="MS PGothic" panose="020B0600070205080204" pitchFamily="34" charset="-128"/>
                <a:ea typeface="MS PGothic" panose="020B0600070205080204" pitchFamily="34" charset="-128"/>
              </a:rPr>
              <a:t>与神的</a:t>
            </a:r>
            <a:r>
              <a:rPr lang="zh-CN" altLang="en-US" b="1" dirty="0">
                <a:solidFill>
                  <a:srgbClr val="FFFF00"/>
                </a:solidFill>
                <a:latin typeface="MS PGothic" panose="020B0600070205080204" pitchFamily="34" charset="-128"/>
                <a:ea typeface="MS PGothic" panose="020B0600070205080204" pitchFamily="34" charset="-128"/>
              </a:rPr>
              <a:t>关系</a:t>
            </a:r>
            <a:endParaRPr lang="en-SG" altLang="zh-CN" b="1" dirty="0">
              <a:solidFill>
                <a:srgbClr val="FFFF00"/>
              </a:solidFill>
              <a:latin typeface="MS PGothic" panose="020B0600070205080204" pitchFamily="34" charset="-128"/>
              <a:ea typeface="MS PGothic" panose="020B0600070205080204" pitchFamily="34" charset="-128"/>
            </a:endParaRPr>
          </a:p>
          <a:p>
            <a:pPr algn="l" defTabSz="914400" eaLnBrk="1" hangingPunct="1">
              <a:defRPr/>
            </a:pPr>
            <a:r>
              <a:rPr lang="zh-CN" altLang="en-US" dirty="0">
                <a:solidFill>
                  <a:schemeClr val="bg1"/>
                </a:solidFill>
                <a:latin typeface="MS PGothic" panose="020B0600070205080204" pitchFamily="34" charset="-128"/>
                <a:ea typeface="MS PGothic" panose="020B0600070205080204" pitchFamily="34" charset="-128"/>
              </a:rPr>
              <a:t>（永不改变）</a:t>
            </a:r>
            <a:endParaRPr kumimoji="1" lang="en-US" b="1" dirty="0">
              <a:solidFill>
                <a:schemeClr val="bg1"/>
              </a:solidFill>
              <a:effectLst>
                <a:outerShdw blurRad="38100" dist="38100" dir="2700000" algn="tl">
                  <a:srgbClr val="000000">
                    <a:alpha val="43137"/>
                  </a:srgbClr>
                </a:outerShdw>
              </a:effectLst>
              <a:latin typeface="MS PGothic" panose="020B0600070205080204" pitchFamily="34" charset="-128"/>
              <a:ea typeface="MS PGothic" panose="020B0600070205080204" pitchFamily="34" charset="-128"/>
            </a:endParaRPr>
          </a:p>
        </p:txBody>
      </p:sp>
      <p:sp>
        <p:nvSpPr>
          <p:cNvPr id="7" name="Rectangle 1027"/>
          <p:cNvSpPr txBox="1">
            <a:spLocks noRot="1" noChangeArrowheads="1"/>
          </p:cNvSpPr>
          <p:nvPr/>
        </p:nvSpPr>
        <p:spPr bwMode="auto">
          <a:xfrm>
            <a:off x="3059832" y="2960948"/>
            <a:ext cx="6084168"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lgn="l" defTabSz="914400" eaLnBrk="1" hangingPunct="1">
              <a:defRPr/>
            </a:pPr>
            <a:r>
              <a:rPr lang="zh-CN" altLang="en-US" dirty="0">
                <a:solidFill>
                  <a:schemeClr val="bg1"/>
                </a:solidFill>
                <a:latin typeface="MS PGothic" panose="020B0600070205080204" pitchFamily="34" charset="-128"/>
                <a:ea typeface="MS PGothic" panose="020B0600070205080204" pitchFamily="34" charset="-128"/>
              </a:rPr>
              <a:t>阻塞</a:t>
            </a:r>
            <a:r>
              <a:rPr kumimoji="1" lang="en-US" b="1" dirty="0">
                <a:solidFill>
                  <a:srgbClr val="FFFFFF"/>
                </a:solidFill>
                <a:effectLst>
                  <a:outerShdw blurRad="38100" dist="38100" dir="2700000" algn="tl">
                    <a:srgbClr val="000000">
                      <a:alpha val="43137"/>
                    </a:srgbClr>
                  </a:outerShdw>
                </a:effectLst>
                <a:latin typeface="MS PGothic" panose="020B0600070205080204" pitchFamily="34" charset="-128"/>
                <a:ea typeface="MS PGothic" panose="020B0600070205080204" pitchFamily="34" charset="-128"/>
              </a:rPr>
              <a:t>= </a:t>
            </a:r>
            <a:r>
              <a:rPr lang="zh-CN" altLang="en-US" dirty="0">
                <a:solidFill>
                  <a:schemeClr val="bg1"/>
                </a:solidFill>
                <a:latin typeface="MS PGothic" panose="020B0600070205080204" pitchFamily="34" charset="-128"/>
                <a:ea typeface="MS PGothic" panose="020B0600070205080204" pitchFamily="34" charset="-128"/>
              </a:rPr>
              <a:t>与神的</a:t>
            </a:r>
            <a:r>
              <a:rPr lang="zh-CN" altLang="en-US" b="1" dirty="0">
                <a:solidFill>
                  <a:srgbClr val="FFFF00"/>
                </a:solidFill>
                <a:latin typeface="MS PGothic" panose="020B0600070205080204" pitchFamily="34" charset="-128"/>
                <a:ea typeface="MS PGothic" panose="020B0600070205080204" pitchFamily="34" charset="-128"/>
              </a:rPr>
              <a:t>交往</a:t>
            </a:r>
            <a:endParaRPr lang="en-SG" altLang="zh-CN" b="1" dirty="0">
              <a:solidFill>
                <a:srgbClr val="FFFF00"/>
              </a:solidFill>
              <a:latin typeface="MS PGothic" panose="020B0600070205080204" pitchFamily="34" charset="-128"/>
              <a:ea typeface="MS PGothic" panose="020B0600070205080204" pitchFamily="34" charset="-128"/>
            </a:endParaRPr>
          </a:p>
          <a:p>
            <a:pPr algn="l" defTabSz="914400" eaLnBrk="1" hangingPunct="1">
              <a:defRPr/>
            </a:pPr>
            <a:r>
              <a:rPr lang="en-SG" altLang="zh-CN" dirty="0">
                <a:solidFill>
                  <a:schemeClr val="bg1"/>
                </a:solidFill>
                <a:latin typeface="MS PGothic" panose="020B0600070205080204" pitchFamily="34" charset="-128"/>
                <a:ea typeface="MS PGothic" panose="020B0600070205080204" pitchFamily="34" charset="-128"/>
              </a:rPr>
              <a:t>(</a:t>
            </a:r>
            <a:r>
              <a:rPr lang="zh-CN" altLang="en-US" dirty="0">
                <a:solidFill>
                  <a:schemeClr val="bg1"/>
                </a:solidFill>
                <a:latin typeface="MS PGothic" panose="020B0600070205080204" pitchFamily="34" charset="-128"/>
                <a:ea typeface="MS PGothic" panose="020B0600070205080204" pitchFamily="34" charset="-128"/>
              </a:rPr>
              <a:t>被罪受阻）</a:t>
            </a:r>
            <a:endParaRPr kumimoji="1" lang="en-US" b="1" dirty="0">
              <a:solidFill>
                <a:schemeClr val="bg1"/>
              </a:solidFill>
              <a:effectLst>
                <a:outerShdw blurRad="38100" dist="38100" dir="2700000" algn="tl">
                  <a:srgbClr val="000000">
                    <a:alpha val="43137"/>
                  </a:srgbClr>
                </a:outerShdw>
              </a:effectLst>
              <a:latin typeface="MS PGothic" panose="020B0600070205080204" pitchFamily="34" charset="-128"/>
              <a:ea typeface="MS PGothic" panose="020B0600070205080204" pitchFamily="34" charset="-128"/>
            </a:endParaRPr>
          </a:p>
        </p:txBody>
      </p:sp>
      <p:sp>
        <p:nvSpPr>
          <p:cNvPr id="8" name="Rectangle 1027"/>
          <p:cNvSpPr txBox="1">
            <a:spLocks noRot="1" noChangeArrowheads="1"/>
          </p:cNvSpPr>
          <p:nvPr/>
        </p:nvSpPr>
        <p:spPr bwMode="auto">
          <a:xfrm>
            <a:off x="3059832" y="4581128"/>
            <a:ext cx="6084168"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lgn="l" defTabSz="914400" eaLnBrk="1" hangingPunct="1">
              <a:defRPr/>
            </a:pPr>
            <a:r>
              <a:rPr lang="zh-CN" altLang="en-US" dirty="0">
                <a:solidFill>
                  <a:schemeClr val="bg1"/>
                </a:solidFill>
                <a:latin typeface="MS PGothic" panose="020B0600070205080204" pitchFamily="34" charset="-128"/>
                <a:ea typeface="MS PGothic" panose="020B0600070205080204" pitchFamily="34" charset="-128"/>
              </a:rPr>
              <a:t>牺牲</a:t>
            </a:r>
            <a:r>
              <a:rPr lang="en-US" altLang="zh-CN" dirty="0">
                <a:solidFill>
                  <a:schemeClr val="bg1"/>
                </a:solidFill>
                <a:latin typeface="MS PGothic" panose="020B0600070205080204" pitchFamily="34" charset="-128"/>
                <a:ea typeface="MS PGothic" panose="020B0600070205080204" pitchFamily="34" charset="-128"/>
              </a:rPr>
              <a:t>=</a:t>
            </a:r>
            <a:r>
              <a:rPr lang="zh-CN" altLang="en-US" dirty="0">
                <a:solidFill>
                  <a:schemeClr val="bg1"/>
                </a:solidFill>
                <a:latin typeface="MS PGothic" panose="020B0600070205080204" pitchFamily="34" charset="-128"/>
                <a:ea typeface="MS PGothic" panose="020B0600070205080204" pitchFamily="34" charset="-128"/>
              </a:rPr>
              <a:t>罪的</a:t>
            </a:r>
            <a:r>
              <a:rPr lang="zh-CN" altLang="en-US" b="1" dirty="0">
                <a:solidFill>
                  <a:srgbClr val="FFFF00"/>
                </a:solidFill>
                <a:latin typeface="MS PGothic" panose="020B0600070205080204" pitchFamily="34" charset="-128"/>
                <a:ea typeface="MS PGothic" panose="020B0600070205080204" pitchFamily="34" charset="-128"/>
              </a:rPr>
              <a:t>忏悔</a:t>
            </a:r>
            <a:endParaRPr lang="en-SG" altLang="zh-CN" b="1" dirty="0">
              <a:solidFill>
                <a:srgbClr val="FFFF00"/>
              </a:solidFill>
              <a:latin typeface="MS PGothic" panose="020B0600070205080204" pitchFamily="34" charset="-128"/>
              <a:ea typeface="MS PGothic" panose="020B0600070205080204" pitchFamily="34" charset="-128"/>
            </a:endParaRPr>
          </a:p>
          <a:p>
            <a:pPr algn="l" defTabSz="914400" eaLnBrk="1" hangingPunct="1">
              <a:defRPr/>
            </a:pPr>
            <a:r>
              <a:rPr lang="zh-CN" altLang="en-US" dirty="0">
                <a:solidFill>
                  <a:schemeClr val="bg1"/>
                </a:solidFill>
                <a:latin typeface="MS PGothic" panose="020B0600070205080204" pitchFamily="34" charset="-128"/>
                <a:ea typeface="MS PGothic" panose="020B0600070205080204" pitchFamily="34" charset="-128"/>
              </a:rPr>
              <a:t>（罪被原谅恢复团契，但关系从未受到威胁）</a:t>
            </a:r>
            <a:endParaRPr kumimoji="1" lang="en-US" b="1" dirty="0">
              <a:solidFill>
                <a:schemeClr val="bg1"/>
              </a:solidFill>
              <a:effectLst>
                <a:outerShdw blurRad="38100" dist="38100" dir="2700000" algn="tl">
                  <a:srgbClr val="000000">
                    <a:alpha val="43137"/>
                  </a:srgbClr>
                </a:outerShdw>
              </a:effectLst>
              <a:latin typeface="MS PGothic" panose="020B0600070205080204" pitchFamily="34" charset="-128"/>
              <a:ea typeface="MS PGothic" panose="020B0600070205080204" pitchFamily="34" charset="-128"/>
            </a:endParaRPr>
          </a:p>
        </p:txBody>
      </p:sp>
      <p:sp>
        <p:nvSpPr>
          <p:cNvPr id="4" name="Left Arrow 3"/>
          <p:cNvSpPr/>
          <p:nvPr/>
        </p:nvSpPr>
        <p:spPr bwMode="auto">
          <a:xfrm>
            <a:off x="1403648" y="1556792"/>
            <a:ext cx="1440160" cy="432048"/>
          </a:xfrm>
          <a:prstGeom prst="leftArrow">
            <a:avLst/>
          </a:prstGeom>
          <a:solidFill>
            <a:srgbClr val="FFFF00"/>
          </a:solidFill>
          <a:ln w="38100" cap="sq"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r" defTabSz="914400" eaLnBrk="0" fontAlgn="base" hangingPunct="0">
              <a:spcBef>
                <a:spcPct val="0"/>
              </a:spcBef>
              <a:spcAft>
                <a:spcPct val="0"/>
              </a:spcAft>
              <a:tabLst>
                <a:tab pos="3886200" algn="l"/>
                <a:tab pos="4800600" algn="l"/>
                <a:tab pos="5600700" algn="l"/>
              </a:tabLst>
            </a:pPr>
            <a:endParaRPr lang="en-US" sz="1400">
              <a:solidFill>
                <a:srgbClr val="000000"/>
              </a:solidFill>
              <a:latin typeface="Arial Narrow" pitchFamily="-108" charset="0"/>
              <a:ea typeface="Times New Roman" pitchFamily="-108" charset="0"/>
              <a:cs typeface="Times New Roman" pitchFamily="-108" charset="0"/>
            </a:endParaRPr>
          </a:p>
        </p:txBody>
      </p:sp>
      <p:sp>
        <p:nvSpPr>
          <p:cNvPr id="5" name="Freeform 4"/>
          <p:cNvSpPr/>
          <p:nvPr/>
        </p:nvSpPr>
        <p:spPr>
          <a:xfrm>
            <a:off x="997042" y="3145599"/>
            <a:ext cx="594224" cy="427327"/>
          </a:xfrm>
          <a:custGeom>
            <a:avLst/>
            <a:gdLst>
              <a:gd name="connsiteX0" fmla="*/ 0 w 594224"/>
              <a:gd name="connsiteY0" fmla="*/ 154313 h 427327"/>
              <a:gd name="connsiteX1" fmla="*/ 59347 w 594224"/>
              <a:gd name="connsiteY1" fmla="*/ 201793 h 427327"/>
              <a:gd name="connsiteX2" fmla="*/ 83087 w 594224"/>
              <a:gd name="connsiteY2" fmla="*/ 178053 h 427327"/>
              <a:gd name="connsiteX3" fmla="*/ 118695 w 594224"/>
              <a:gd name="connsiteY3" fmla="*/ 166183 h 427327"/>
              <a:gd name="connsiteX4" fmla="*/ 201782 w 594224"/>
              <a:gd name="connsiteY4" fmla="*/ 142443 h 427327"/>
              <a:gd name="connsiteX5" fmla="*/ 272999 w 594224"/>
              <a:gd name="connsiteY5" fmla="*/ 154313 h 427327"/>
              <a:gd name="connsiteX6" fmla="*/ 284869 w 594224"/>
              <a:gd name="connsiteY6" fmla="*/ 189923 h 427327"/>
              <a:gd name="connsiteX7" fmla="*/ 237391 w 594224"/>
              <a:gd name="connsiteY7" fmla="*/ 284885 h 427327"/>
              <a:gd name="connsiteX8" fmla="*/ 320477 w 594224"/>
              <a:gd name="connsiteY8" fmla="*/ 379846 h 427327"/>
              <a:gd name="connsiteX9" fmla="*/ 439173 w 594224"/>
              <a:gd name="connsiteY9" fmla="*/ 367976 h 427327"/>
              <a:gd name="connsiteX10" fmla="*/ 462912 w 594224"/>
              <a:gd name="connsiteY10" fmla="*/ 320495 h 427327"/>
              <a:gd name="connsiteX11" fmla="*/ 534129 w 594224"/>
              <a:gd name="connsiteY11" fmla="*/ 296755 h 427327"/>
              <a:gd name="connsiteX12" fmla="*/ 557868 w 594224"/>
              <a:gd name="connsiteY12" fmla="*/ 154313 h 427327"/>
              <a:gd name="connsiteX13" fmla="*/ 581607 w 594224"/>
              <a:gd name="connsiteY13" fmla="*/ 130572 h 427327"/>
              <a:gd name="connsiteX14" fmla="*/ 569738 w 594224"/>
              <a:gd name="connsiteY14" fmla="*/ 213664 h 427327"/>
              <a:gd name="connsiteX15" fmla="*/ 522260 w 594224"/>
              <a:gd name="connsiteY15" fmla="*/ 225534 h 427327"/>
              <a:gd name="connsiteX16" fmla="*/ 439173 w 594224"/>
              <a:gd name="connsiteY16" fmla="*/ 213664 h 427327"/>
              <a:gd name="connsiteX17" fmla="*/ 427303 w 594224"/>
              <a:gd name="connsiteY17" fmla="*/ 166183 h 427327"/>
              <a:gd name="connsiteX18" fmla="*/ 367956 w 594224"/>
              <a:gd name="connsiteY18" fmla="*/ 106832 h 427327"/>
              <a:gd name="connsiteX19" fmla="*/ 344216 w 594224"/>
              <a:gd name="connsiteY19" fmla="*/ 142443 h 427327"/>
              <a:gd name="connsiteX20" fmla="*/ 332347 w 594224"/>
              <a:gd name="connsiteY20" fmla="*/ 189923 h 427327"/>
              <a:gd name="connsiteX21" fmla="*/ 296738 w 594224"/>
              <a:gd name="connsiteY21" fmla="*/ 201793 h 427327"/>
              <a:gd name="connsiteX22" fmla="*/ 201782 w 594224"/>
              <a:gd name="connsiteY22" fmla="*/ 189923 h 427327"/>
              <a:gd name="connsiteX23" fmla="*/ 166173 w 594224"/>
              <a:gd name="connsiteY23" fmla="*/ 201793 h 427327"/>
              <a:gd name="connsiteX24" fmla="*/ 154304 w 594224"/>
              <a:gd name="connsiteY24" fmla="*/ 154313 h 427327"/>
              <a:gd name="connsiteX25" fmla="*/ 130565 w 594224"/>
              <a:gd name="connsiteY25" fmla="*/ 130572 h 427327"/>
              <a:gd name="connsiteX26" fmla="*/ 130565 w 594224"/>
              <a:gd name="connsiteY26" fmla="*/ 284885 h 427327"/>
              <a:gd name="connsiteX27" fmla="*/ 178043 w 594224"/>
              <a:gd name="connsiteY27" fmla="*/ 308625 h 427327"/>
              <a:gd name="connsiteX28" fmla="*/ 213651 w 594224"/>
              <a:gd name="connsiteY28" fmla="*/ 344236 h 427327"/>
              <a:gd name="connsiteX29" fmla="*/ 261130 w 594224"/>
              <a:gd name="connsiteY29" fmla="*/ 332366 h 427327"/>
              <a:gd name="connsiteX30" fmla="*/ 427303 w 594224"/>
              <a:gd name="connsiteY30" fmla="*/ 320495 h 427327"/>
              <a:gd name="connsiteX31" fmla="*/ 451042 w 594224"/>
              <a:gd name="connsiteY31" fmla="*/ 284885 h 427327"/>
              <a:gd name="connsiteX32" fmla="*/ 439173 w 594224"/>
              <a:gd name="connsiteY32" fmla="*/ 142443 h 427327"/>
              <a:gd name="connsiteX33" fmla="*/ 534129 w 594224"/>
              <a:gd name="connsiteY33" fmla="*/ 166183 h 427327"/>
              <a:gd name="connsiteX34" fmla="*/ 498521 w 594224"/>
              <a:gd name="connsiteY34" fmla="*/ 59351 h 427327"/>
              <a:gd name="connsiteX35" fmla="*/ 391695 w 594224"/>
              <a:gd name="connsiteY35" fmla="*/ 0 h 427327"/>
              <a:gd name="connsiteX36" fmla="*/ 332347 w 594224"/>
              <a:gd name="connsiteY36" fmla="*/ 11870 h 427327"/>
              <a:gd name="connsiteX37" fmla="*/ 308608 w 594224"/>
              <a:gd name="connsiteY37" fmla="*/ 47481 h 427327"/>
              <a:gd name="connsiteX38" fmla="*/ 272999 w 594224"/>
              <a:gd name="connsiteY38" fmla="*/ 59351 h 427327"/>
              <a:gd name="connsiteX39" fmla="*/ 249260 w 594224"/>
              <a:gd name="connsiteY39" fmla="*/ 83092 h 427327"/>
              <a:gd name="connsiteX40" fmla="*/ 213651 w 594224"/>
              <a:gd name="connsiteY40" fmla="*/ 94962 h 427327"/>
              <a:gd name="connsiteX41" fmla="*/ 201782 w 594224"/>
              <a:gd name="connsiteY41" fmla="*/ 130572 h 427327"/>
              <a:gd name="connsiteX42" fmla="*/ 189912 w 594224"/>
              <a:gd name="connsiteY42" fmla="*/ 308625 h 427327"/>
              <a:gd name="connsiteX43" fmla="*/ 94956 w 594224"/>
              <a:gd name="connsiteY43" fmla="*/ 296755 h 427327"/>
              <a:gd name="connsiteX44" fmla="*/ 83087 w 594224"/>
              <a:gd name="connsiteY44" fmla="*/ 261144 h 427327"/>
              <a:gd name="connsiteX45" fmla="*/ 166173 w 594224"/>
              <a:gd name="connsiteY45" fmla="*/ 344236 h 427327"/>
              <a:gd name="connsiteX46" fmla="*/ 237391 w 594224"/>
              <a:gd name="connsiteY46" fmla="*/ 379846 h 427327"/>
              <a:gd name="connsiteX47" fmla="*/ 261130 w 594224"/>
              <a:gd name="connsiteY47" fmla="*/ 403587 h 427327"/>
              <a:gd name="connsiteX48" fmla="*/ 332347 w 594224"/>
              <a:gd name="connsiteY48" fmla="*/ 427327 h 427327"/>
              <a:gd name="connsiteX49" fmla="*/ 415434 w 594224"/>
              <a:gd name="connsiteY49" fmla="*/ 415457 h 427327"/>
              <a:gd name="connsiteX50" fmla="*/ 451042 w 594224"/>
              <a:gd name="connsiteY50" fmla="*/ 379846 h 427327"/>
              <a:gd name="connsiteX51" fmla="*/ 462912 w 594224"/>
              <a:gd name="connsiteY51" fmla="*/ 273015 h 42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4224" h="427327">
                <a:moveTo>
                  <a:pt x="0" y="154313"/>
                </a:moveTo>
                <a:cubicBezTo>
                  <a:pt x="19782" y="170140"/>
                  <a:pt x="34988" y="194833"/>
                  <a:pt x="59347" y="201793"/>
                </a:cubicBezTo>
                <a:cubicBezTo>
                  <a:pt x="70108" y="204868"/>
                  <a:pt x="73491" y="183811"/>
                  <a:pt x="83087" y="178053"/>
                </a:cubicBezTo>
                <a:cubicBezTo>
                  <a:pt x="93815" y="171616"/>
                  <a:pt x="106665" y="169620"/>
                  <a:pt x="118695" y="166183"/>
                </a:cubicBezTo>
                <a:cubicBezTo>
                  <a:pt x="223031" y="136371"/>
                  <a:pt x="116398" y="170905"/>
                  <a:pt x="201782" y="142443"/>
                </a:cubicBezTo>
                <a:cubicBezTo>
                  <a:pt x="225521" y="146400"/>
                  <a:pt x="252104" y="142372"/>
                  <a:pt x="272999" y="154313"/>
                </a:cubicBezTo>
                <a:cubicBezTo>
                  <a:pt x="283862" y="160521"/>
                  <a:pt x="284869" y="177411"/>
                  <a:pt x="284869" y="189923"/>
                </a:cubicBezTo>
                <a:cubicBezTo>
                  <a:pt x="284869" y="280854"/>
                  <a:pt x="293442" y="266200"/>
                  <a:pt x="237391" y="284885"/>
                </a:cubicBezTo>
                <a:cubicBezTo>
                  <a:pt x="292782" y="367976"/>
                  <a:pt x="261129" y="340279"/>
                  <a:pt x="320477" y="379846"/>
                </a:cubicBezTo>
                <a:cubicBezTo>
                  <a:pt x="360042" y="375889"/>
                  <a:pt x="402469" y="383270"/>
                  <a:pt x="439173" y="367976"/>
                </a:cubicBezTo>
                <a:cubicBezTo>
                  <a:pt x="455507" y="361170"/>
                  <a:pt x="448756" y="331112"/>
                  <a:pt x="462912" y="320495"/>
                </a:cubicBezTo>
                <a:cubicBezTo>
                  <a:pt x="482930" y="305481"/>
                  <a:pt x="534129" y="296755"/>
                  <a:pt x="534129" y="296755"/>
                </a:cubicBezTo>
                <a:cubicBezTo>
                  <a:pt x="535097" y="289977"/>
                  <a:pt x="550431" y="171667"/>
                  <a:pt x="557868" y="154313"/>
                </a:cubicBezTo>
                <a:cubicBezTo>
                  <a:pt x="562276" y="144027"/>
                  <a:pt x="573694" y="138486"/>
                  <a:pt x="581607" y="130572"/>
                </a:cubicBezTo>
                <a:cubicBezTo>
                  <a:pt x="592759" y="164030"/>
                  <a:pt x="608001" y="181777"/>
                  <a:pt x="569738" y="213664"/>
                </a:cubicBezTo>
                <a:cubicBezTo>
                  <a:pt x="557206" y="224108"/>
                  <a:pt x="538086" y="221577"/>
                  <a:pt x="522260" y="225534"/>
                </a:cubicBezTo>
                <a:cubicBezTo>
                  <a:pt x="494564" y="221577"/>
                  <a:pt x="462897" y="228492"/>
                  <a:pt x="439173" y="213664"/>
                </a:cubicBezTo>
                <a:cubicBezTo>
                  <a:pt x="425339" y="205017"/>
                  <a:pt x="433729" y="181178"/>
                  <a:pt x="427303" y="166183"/>
                </a:cubicBezTo>
                <a:cubicBezTo>
                  <a:pt x="411477" y="129253"/>
                  <a:pt x="399609" y="127935"/>
                  <a:pt x="367956" y="106832"/>
                </a:cubicBezTo>
                <a:cubicBezTo>
                  <a:pt x="360043" y="118702"/>
                  <a:pt x="349836" y="129330"/>
                  <a:pt x="344216" y="142443"/>
                </a:cubicBezTo>
                <a:cubicBezTo>
                  <a:pt x="337790" y="157438"/>
                  <a:pt x="342538" y="177184"/>
                  <a:pt x="332347" y="189923"/>
                </a:cubicBezTo>
                <a:cubicBezTo>
                  <a:pt x="324531" y="199693"/>
                  <a:pt x="308608" y="197836"/>
                  <a:pt x="296738" y="201793"/>
                </a:cubicBezTo>
                <a:cubicBezTo>
                  <a:pt x="265086" y="197836"/>
                  <a:pt x="233680" y="189923"/>
                  <a:pt x="201782" y="189923"/>
                </a:cubicBezTo>
                <a:cubicBezTo>
                  <a:pt x="189270" y="189923"/>
                  <a:pt x="176182" y="209300"/>
                  <a:pt x="166173" y="201793"/>
                </a:cubicBezTo>
                <a:cubicBezTo>
                  <a:pt x="153122" y="192005"/>
                  <a:pt x="161599" y="168905"/>
                  <a:pt x="154304" y="154313"/>
                </a:cubicBezTo>
                <a:cubicBezTo>
                  <a:pt x="149299" y="144303"/>
                  <a:pt x="138478" y="138486"/>
                  <a:pt x="130565" y="130572"/>
                </a:cubicBezTo>
                <a:cubicBezTo>
                  <a:pt x="111929" y="186483"/>
                  <a:pt x="98992" y="209107"/>
                  <a:pt x="130565" y="284885"/>
                </a:cubicBezTo>
                <a:cubicBezTo>
                  <a:pt x="137370" y="301218"/>
                  <a:pt x="162217" y="300712"/>
                  <a:pt x="178043" y="308625"/>
                </a:cubicBezTo>
                <a:cubicBezTo>
                  <a:pt x="189912" y="320495"/>
                  <a:pt x="197510" y="339624"/>
                  <a:pt x="213651" y="344236"/>
                </a:cubicBezTo>
                <a:cubicBezTo>
                  <a:pt x="229337" y="348718"/>
                  <a:pt x="244916" y="334168"/>
                  <a:pt x="261130" y="332366"/>
                </a:cubicBezTo>
                <a:cubicBezTo>
                  <a:pt x="316322" y="326233"/>
                  <a:pt x="371912" y="324452"/>
                  <a:pt x="427303" y="320495"/>
                </a:cubicBezTo>
                <a:cubicBezTo>
                  <a:pt x="435216" y="308625"/>
                  <a:pt x="450093" y="299119"/>
                  <a:pt x="451042" y="284885"/>
                </a:cubicBezTo>
                <a:cubicBezTo>
                  <a:pt x="454211" y="237345"/>
                  <a:pt x="411851" y="181476"/>
                  <a:pt x="439173" y="142443"/>
                </a:cubicBezTo>
                <a:cubicBezTo>
                  <a:pt x="457882" y="115714"/>
                  <a:pt x="502477" y="158270"/>
                  <a:pt x="534129" y="166183"/>
                </a:cubicBezTo>
                <a:cubicBezTo>
                  <a:pt x="522260" y="130572"/>
                  <a:pt x="519886" y="90214"/>
                  <a:pt x="498521" y="59351"/>
                </a:cubicBezTo>
                <a:cubicBezTo>
                  <a:pt x="474033" y="23977"/>
                  <a:pt x="429314" y="12540"/>
                  <a:pt x="391695" y="0"/>
                </a:cubicBezTo>
                <a:cubicBezTo>
                  <a:pt x="371912" y="3957"/>
                  <a:pt x="349863" y="1860"/>
                  <a:pt x="332347" y="11870"/>
                </a:cubicBezTo>
                <a:cubicBezTo>
                  <a:pt x="319961" y="18948"/>
                  <a:pt x="319748" y="38569"/>
                  <a:pt x="308608" y="47481"/>
                </a:cubicBezTo>
                <a:cubicBezTo>
                  <a:pt x="298838" y="55297"/>
                  <a:pt x="284869" y="55394"/>
                  <a:pt x="272999" y="59351"/>
                </a:cubicBezTo>
                <a:cubicBezTo>
                  <a:pt x="265086" y="67265"/>
                  <a:pt x="258856" y="77334"/>
                  <a:pt x="249260" y="83092"/>
                </a:cubicBezTo>
                <a:cubicBezTo>
                  <a:pt x="238531" y="89530"/>
                  <a:pt x="222498" y="86115"/>
                  <a:pt x="213651" y="94962"/>
                </a:cubicBezTo>
                <a:cubicBezTo>
                  <a:pt x="204804" y="103809"/>
                  <a:pt x="205738" y="118702"/>
                  <a:pt x="201782" y="130572"/>
                </a:cubicBezTo>
                <a:cubicBezTo>
                  <a:pt x="197825" y="189923"/>
                  <a:pt x="222076" y="258589"/>
                  <a:pt x="189912" y="308625"/>
                </a:cubicBezTo>
                <a:cubicBezTo>
                  <a:pt x="172663" y="335458"/>
                  <a:pt x="124105" y="309711"/>
                  <a:pt x="94956" y="296755"/>
                </a:cubicBezTo>
                <a:cubicBezTo>
                  <a:pt x="83522" y="291673"/>
                  <a:pt x="72676" y="254203"/>
                  <a:pt x="83087" y="261144"/>
                </a:cubicBezTo>
                <a:cubicBezTo>
                  <a:pt x="115677" y="282872"/>
                  <a:pt x="129015" y="331850"/>
                  <a:pt x="166173" y="344236"/>
                </a:cubicBezTo>
                <a:cubicBezTo>
                  <a:pt x="203782" y="356773"/>
                  <a:pt x="204522" y="353549"/>
                  <a:pt x="237391" y="379846"/>
                </a:cubicBezTo>
                <a:cubicBezTo>
                  <a:pt x="246130" y="386837"/>
                  <a:pt x="251120" y="398582"/>
                  <a:pt x="261130" y="403587"/>
                </a:cubicBezTo>
                <a:cubicBezTo>
                  <a:pt x="283511" y="414778"/>
                  <a:pt x="332347" y="427327"/>
                  <a:pt x="332347" y="427327"/>
                </a:cubicBezTo>
                <a:cubicBezTo>
                  <a:pt x="360043" y="423370"/>
                  <a:pt x="389458" y="425848"/>
                  <a:pt x="415434" y="415457"/>
                </a:cubicBezTo>
                <a:cubicBezTo>
                  <a:pt x="431020" y="409222"/>
                  <a:pt x="441731" y="393813"/>
                  <a:pt x="451042" y="379846"/>
                </a:cubicBezTo>
                <a:cubicBezTo>
                  <a:pt x="470419" y="350778"/>
                  <a:pt x="462912" y="301601"/>
                  <a:pt x="462912" y="273015"/>
                </a:cubicBezTo>
              </a:path>
            </a:pathLst>
          </a:custGeom>
          <a:ln w="57150" cmpd="sng">
            <a:solidFill>
              <a:schemeClr val="bg1"/>
            </a:solidFill>
          </a:ln>
        </p:spPr>
        <p:txBody>
          <a:bodyPr vert="horz" wrap="square" lIns="0" tIns="0" rIns="0" bIns="0" numCol="1" rtlCol="0" anchor="ctr" anchorCtr="1" compatLnSpc="1">
            <a:prstTxWarp prst="textNoShape">
              <a:avLst/>
            </a:prstTxWarp>
          </a:bodyPr>
          <a:lstStyle/>
          <a:p>
            <a:pPr algn="r" defTabSz="914400" eaLnBrk="0" fontAlgn="base" hangingPunct="0">
              <a:spcBef>
                <a:spcPct val="0"/>
              </a:spcBef>
              <a:spcAft>
                <a:spcPct val="0"/>
              </a:spcAft>
              <a:tabLst>
                <a:tab pos="3886200" algn="l"/>
                <a:tab pos="4800600" algn="l"/>
                <a:tab pos="5600700" algn="l"/>
              </a:tabLst>
            </a:pPr>
            <a:endParaRPr lang="en-US" sz="1400">
              <a:solidFill>
                <a:srgbClr val="000000"/>
              </a:solidFill>
              <a:latin typeface="Arial Narrow" pitchFamily="-108" charset="0"/>
              <a:ea typeface="Times New Roman" pitchFamily="-108" charset="0"/>
              <a:cs typeface="Times New Roman" pitchFamily="-108" charset="0"/>
            </a:endParaRPr>
          </a:p>
        </p:txBody>
      </p:sp>
      <p:sp>
        <p:nvSpPr>
          <p:cNvPr id="12" name="Left Arrow 11"/>
          <p:cNvSpPr/>
          <p:nvPr/>
        </p:nvSpPr>
        <p:spPr bwMode="auto">
          <a:xfrm>
            <a:off x="1403648" y="3140968"/>
            <a:ext cx="1440160" cy="432048"/>
          </a:xfrm>
          <a:prstGeom prst="leftArrow">
            <a:avLst/>
          </a:prstGeom>
          <a:solidFill>
            <a:srgbClr val="FFFF00"/>
          </a:solidFill>
          <a:ln w="38100" cap="sq"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r" defTabSz="914400" eaLnBrk="0" fontAlgn="base" hangingPunct="0">
              <a:spcBef>
                <a:spcPct val="0"/>
              </a:spcBef>
              <a:spcAft>
                <a:spcPct val="0"/>
              </a:spcAft>
              <a:tabLst>
                <a:tab pos="3886200" algn="l"/>
                <a:tab pos="4800600" algn="l"/>
                <a:tab pos="5600700" algn="l"/>
              </a:tabLst>
            </a:pPr>
            <a:endParaRPr lang="en-US" sz="1400">
              <a:solidFill>
                <a:srgbClr val="000000"/>
              </a:solidFill>
              <a:latin typeface="Arial Narrow" pitchFamily="-108" charset="0"/>
              <a:ea typeface="Times New Roman" pitchFamily="-108" charset="0"/>
              <a:cs typeface="Times New Roman" pitchFamily="-108" charset="0"/>
            </a:endParaRPr>
          </a:p>
        </p:txBody>
      </p:sp>
      <p:sp>
        <p:nvSpPr>
          <p:cNvPr id="13" name="Left Arrow 12"/>
          <p:cNvSpPr/>
          <p:nvPr/>
        </p:nvSpPr>
        <p:spPr bwMode="auto">
          <a:xfrm>
            <a:off x="1403648" y="4725144"/>
            <a:ext cx="1440160" cy="432048"/>
          </a:xfrm>
          <a:prstGeom prst="leftArrow">
            <a:avLst/>
          </a:prstGeom>
          <a:solidFill>
            <a:srgbClr val="FFFF00"/>
          </a:solidFill>
          <a:ln w="38100" cap="sq"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r" defTabSz="914400" eaLnBrk="0" fontAlgn="base" hangingPunct="0">
              <a:spcBef>
                <a:spcPct val="0"/>
              </a:spcBef>
              <a:spcAft>
                <a:spcPct val="0"/>
              </a:spcAft>
              <a:tabLst>
                <a:tab pos="3886200" algn="l"/>
                <a:tab pos="4800600" algn="l"/>
                <a:tab pos="5600700" algn="l"/>
              </a:tabLst>
            </a:pPr>
            <a:endParaRPr lang="en-US" sz="1400">
              <a:solidFill>
                <a:srgbClr val="000000"/>
              </a:solidFill>
              <a:latin typeface="Arial Narrow" pitchFamily="-108" charset="0"/>
              <a:ea typeface="Times New Roman" pitchFamily="-108" charset="0"/>
              <a:cs typeface="Times New Roman" pitchFamily="-108" charset="0"/>
            </a:endParaRPr>
          </a:p>
        </p:txBody>
      </p:sp>
      <p:sp>
        <p:nvSpPr>
          <p:cNvPr id="14" name="Rectangle 1027"/>
          <p:cNvSpPr txBox="1">
            <a:spLocks noRot="1" noChangeArrowheads="1"/>
          </p:cNvSpPr>
          <p:nvPr/>
        </p:nvSpPr>
        <p:spPr bwMode="auto">
          <a:xfrm>
            <a:off x="0" y="2780928"/>
            <a:ext cx="997042"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lgn="l" defTabSz="914400" eaLnBrk="1" hangingPunct="1">
              <a:defRPr/>
            </a:pPr>
            <a:r>
              <a:rPr lang="zh-CN" altLang="en-US" sz="6000" dirty="0">
                <a:solidFill>
                  <a:schemeClr val="tx1"/>
                </a:solidFill>
                <a:latin typeface="MS PGothic" panose="020B0600070205080204" pitchFamily="34" charset="-128"/>
                <a:ea typeface="MS PGothic" panose="020B0600070205080204" pitchFamily="34" charset="-128"/>
              </a:rPr>
              <a:t>罪</a:t>
            </a:r>
            <a:endParaRPr kumimoji="1" lang="en-US" sz="6000" b="1" dirty="0">
              <a:solidFill>
                <a:schemeClr val="tx1"/>
              </a:solidFill>
              <a:effectLst>
                <a:outerShdw blurRad="38100" dist="38100" dir="2700000" algn="tl">
                  <a:srgbClr val="000000">
                    <a:alpha val="43137"/>
                  </a:srgbClr>
                </a:outerShdw>
              </a:effectLst>
              <a:ea typeface="ＭＳ Ｐゴシック" charset="0"/>
            </a:endParaRPr>
          </a:p>
        </p:txBody>
      </p:sp>
    </p:spTree>
    <p:extLst>
      <p:ext uri="{BB962C8B-B14F-4D97-AF65-F5344CB8AC3E}">
        <p14:creationId xmlns:p14="http://schemas.microsoft.com/office/powerpoint/2010/main" val="170872949"/>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1"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1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14"/>
                                        </p:tgtEl>
                                        <p:attrNameLst>
                                          <p:attrName>ppt_x</p:attrName>
                                        </p:attrNameLst>
                                      </p:cBhvr>
                                      <p:tavLst>
                                        <p:tav tm="0">
                                          <p:val>
                                            <p:strVal val="ppt_x"/>
                                          </p:val>
                                        </p:tav>
                                        <p:tav tm="100000">
                                          <p:val>
                                            <p:strVal val="ppt_x"/>
                                          </p:val>
                                        </p:tav>
                                      </p:tavLst>
                                    </p:anim>
                                    <p:anim calcmode="lin" valueType="num">
                                      <p:cBhvr additive="base">
                                        <p:cTn id="35" dur="500"/>
                                        <p:tgtEl>
                                          <p:spTgt spid="14"/>
                                        </p:tgtEl>
                                        <p:attrNameLst>
                                          <p:attrName>ppt_y</p:attrName>
                                        </p:attrNameLst>
                                      </p:cBhvr>
                                      <p:tavLst>
                                        <p:tav tm="0">
                                          <p:val>
                                            <p:strVal val="ppt_y"/>
                                          </p:val>
                                        </p:tav>
                                        <p:tav tm="100000">
                                          <p:val>
                                            <p:strVal val="1+ppt_h/2"/>
                                          </p:val>
                                        </p:tav>
                                      </p:tavLst>
                                    </p:anim>
                                    <p:set>
                                      <p:cBhvr>
                                        <p:cTn id="36" dur="1" fill="hold">
                                          <p:stCondLst>
                                            <p:cond delay="499"/>
                                          </p:stCondLst>
                                        </p:cTn>
                                        <p:tgtEl>
                                          <p:spTgt spid="14"/>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ppt_x"/>
                                          </p:val>
                                        </p:tav>
                                      </p:tavLst>
                                    </p:anim>
                                    <p:anim calcmode="lin" valueType="num">
                                      <p:cBhvr additive="base">
                                        <p:cTn id="39" dur="500"/>
                                        <p:tgtEl>
                                          <p:spTgt spid="5"/>
                                        </p:tgtEl>
                                        <p:attrNameLst>
                                          <p:attrName>ppt_y</p:attrName>
                                        </p:attrNameLst>
                                      </p:cBhvr>
                                      <p:tavLst>
                                        <p:tav tm="0">
                                          <p:val>
                                            <p:strVal val="ppt_y"/>
                                          </p:val>
                                        </p:tav>
                                        <p:tav tm="100000">
                                          <p:val>
                                            <p:strVal val="1+ppt_h/2"/>
                                          </p:val>
                                        </p:tav>
                                      </p:tavLst>
                                    </p:anim>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right)">
                                      <p:cBhvr>
                                        <p:cTn id="45" dur="500"/>
                                        <p:tgtEl>
                                          <p:spTgt spid="13"/>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4" grpId="0" animBg="1"/>
      <p:bldP spid="5" grpId="0" animBg="1"/>
      <p:bldP spid="5" grpId="1" animBg="1"/>
      <p:bldP spid="12" grpId="0" animBg="1"/>
      <p:bldP spid="13" grpId="0" animBg="1"/>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ctrTitle"/>
          </p:nvPr>
        </p:nvSpPr>
        <p:spPr>
          <a:xfrm>
            <a:off x="0" y="0"/>
            <a:ext cx="4191000" cy="762000"/>
          </a:xfrm>
        </p:spPr>
        <p:txBody>
          <a:bodyPr/>
          <a:lstStyle/>
          <a:p>
            <a:pPr algn="l" eaLnBrk="1" hangingPunct="1"/>
            <a:r>
              <a:rPr kumimoji="0" lang="zh-CN" altLang="en-US" sz="3200" i="1" dirty="0">
                <a:latin typeface="DFKai-SB" charset="0"/>
                <a:ea typeface="DFKai-SB" charset="0"/>
                <a:cs typeface="DFKai-SB" charset="0"/>
              </a:rPr>
              <a:t>永远的救赎：</a:t>
            </a:r>
          </a:p>
        </p:txBody>
      </p:sp>
      <p:pic>
        <p:nvPicPr>
          <p:cNvPr id="546820" name="Picture 1028" descr="Cross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2400" y="2667000"/>
            <a:ext cx="14478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6821" name="Rectangle 1029"/>
          <p:cNvSpPr>
            <a:spLocks noChangeArrowheads="1"/>
          </p:cNvSpPr>
          <p:nvPr/>
        </p:nvSpPr>
        <p:spPr bwMode="auto">
          <a:xfrm>
            <a:off x="5410200" y="3733800"/>
            <a:ext cx="304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101600" algn="ctr" defTabSz="914400" fontAlgn="base">
              <a:lnSpc>
                <a:spcPct val="110000"/>
              </a:lnSpc>
              <a:spcBef>
                <a:spcPct val="20000"/>
              </a:spcBef>
              <a:spcAft>
                <a:spcPct val="0"/>
              </a:spcAft>
              <a:buClr>
                <a:srgbClr val="960000"/>
              </a:buClr>
              <a:buSzPct val="100000"/>
              <a:buFont typeface="Wingdings" charset="0"/>
              <a:buNone/>
            </a:pPr>
            <a:endParaRPr lang="zh-CN" altLang="en-US" sz="3200">
              <a:solidFill>
                <a:srgbClr val="FFFFFF"/>
              </a:solidFill>
            </a:endParaRPr>
          </a:p>
        </p:txBody>
      </p:sp>
      <p:sp>
        <p:nvSpPr>
          <p:cNvPr id="546823" name="AutoShape 1031"/>
          <p:cNvSpPr>
            <a:spLocks noChangeArrowheads="1"/>
          </p:cNvSpPr>
          <p:nvPr/>
        </p:nvSpPr>
        <p:spPr bwMode="auto">
          <a:xfrm>
            <a:off x="2743200" y="3962400"/>
            <a:ext cx="990600" cy="1295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46824" name="AutoShape 1032"/>
          <p:cNvSpPr>
            <a:spLocks noChangeArrowheads="1"/>
          </p:cNvSpPr>
          <p:nvPr/>
        </p:nvSpPr>
        <p:spPr bwMode="auto">
          <a:xfrm rot="10800000">
            <a:off x="5562600" y="3962400"/>
            <a:ext cx="990600" cy="1295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46825" name="WordArt 1033"/>
          <p:cNvSpPr>
            <a:spLocks noChangeArrowheads="1" noChangeShapeType="1" noTextEdit="1"/>
          </p:cNvSpPr>
          <p:nvPr/>
        </p:nvSpPr>
        <p:spPr bwMode="auto">
          <a:xfrm>
            <a:off x="1371600" y="1600200"/>
            <a:ext cx="6731000" cy="647700"/>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zh-TW" alt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8"/>
                    </a:srgbClr>
                  </a:outerShdw>
                </a:effectLst>
                <a:latin typeface="微軟正黑體"/>
                <a:ea typeface="微軟正黑體"/>
                <a:cs typeface="微軟正黑體"/>
              </a:rPr>
              <a:t>以十字架为中心</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8"/>
                  </a:srgbClr>
                </a:outerShdw>
              </a:effectLst>
              <a:latin typeface="微軟正黑體"/>
              <a:ea typeface="微軟正黑體"/>
              <a:cs typeface="微軟正黑體"/>
            </a:endParaRPr>
          </a:p>
        </p:txBody>
      </p:sp>
      <p:sp>
        <p:nvSpPr>
          <p:cNvPr id="186376" name="Rectangle 1034"/>
          <p:cNvSpPr>
            <a:spLocks noChangeArrowheads="1"/>
          </p:cNvSpPr>
          <p:nvPr/>
        </p:nvSpPr>
        <p:spPr bwMode="auto">
          <a:xfrm>
            <a:off x="163513" y="3810000"/>
            <a:ext cx="2895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101600" algn="ctr" defTabSz="914400" fontAlgn="base">
              <a:lnSpc>
                <a:spcPct val="110000"/>
              </a:lnSpc>
              <a:spcBef>
                <a:spcPct val="20000"/>
              </a:spcBef>
              <a:spcAft>
                <a:spcPct val="0"/>
              </a:spcAft>
              <a:buClr>
                <a:srgbClr val="960000"/>
              </a:buClr>
              <a:buSzPct val="100000"/>
              <a:buFont typeface="Wingdings" charset="0"/>
              <a:buNone/>
            </a:pPr>
            <a:r>
              <a:rPr lang="zh-CN" altLang="en-US" sz="3200" dirty="0">
                <a:solidFill>
                  <a:srgbClr val="FFFFFF"/>
                </a:solidFill>
              </a:rPr>
              <a:t>主前</a:t>
            </a:r>
          </a:p>
          <a:p>
            <a:pPr indent="101600" algn="ctr" defTabSz="914400" fontAlgn="base">
              <a:lnSpc>
                <a:spcPct val="110000"/>
              </a:lnSpc>
              <a:spcBef>
                <a:spcPct val="20000"/>
              </a:spcBef>
              <a:spcAft>
                <a:spcPct val="0"/>
              </a:spcAft>
              <a:buClr>
                <a:srgbClr val="960000"/>
              </a:buClr>
              <a:buSzPct val="100000"/>
              <a:buFont typeface="Wingdings" charset="0"/>
              <a:buNone/>
            </a:pPr>
            <a:r>
              <a:rPr lang="zh-CN" altLang="en-US" sz="3200" dirty="0">
                <a:solidFill>
                  <a:srgbClr val="FFFFFF"/>
                </a:solidFill>
              </a:rPr>
              <a:t>向前看基督</a:t>
            </a:r>
            <a:endParaRPr lang="en-US" altLang="zh-CN" sz="3200" dirty="0">
              <a:solidFill>
                <a:srgbClr val="FFFFFF"/>
              </a:solidFill>
            </a:endParaRPr>
          </a:p>
          <a:p>
            <a:pPr indent="101600" algn="ctr" defTabSz="914400" fontAlgn="base">
              <a:lnSpc>
                <a:spcPct val="110000"/>
              </a:lnSpc>
              <a:spcBef>
                <a:spcPct val="20000"/>
              </a:spcBef>
              <a:spcAft>
                <a:spcPct val="0"/>
              </a:spcAft>
              <a:buClr>
                <a:srgbClr val="960000"/>
              </a:buClr>
              <a:buSzPct val="100000"/>
              <a:buFont typeface="Wingdings" charset="0"/>
              <a:buNone/>
            </a:pPr>
            <a:r>
              <a:rPr lang="zh-CN" altLang="en-US" sz="3200" dirty="0">
                <a:solidFill>
                  <a:srgbClr val="FFFFFF"/>
                </a:solidFill>
              </a:rPr>
              <a:t>的十字架</a:t>
            </a:r>
          </a:p>
        </p:txBody>
      </p:sp>
      <p:sp>
        <p:nvSpPr>
          <p:cNvPr id="546827" name="Rectangle 1035"/>
          <p:cNvSpPr>
            <a:spLocks noChangeArrowheads="1"/>
          </p:cNvSpPr>
          <p:nvPr/>
        </p:nvSpPr>
        <p:spPr bwMode="auto">
          <a:xfrm>
            <a:off x="6323013" y="3810000"/>
            <a:ext cx="2667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101600" algn="ctr" defTabSz="914400" fontAlgn="base">
              <a:lnSpc>
                <a:spcPct val="110000"/>
              </a:lnSpc>
              <a:spcBef>
                <a:spcPct val="20000"/>
              </a:spcBef>
              <a:spcAft>
                <a:spcPct val="0"/>
              </a:spcAft>
              <a:buClr>
                <a:srgbClr val="960000"/>
              </a:buClr>
              <a:buSzPct val="100000"/>
              <a:buFont typeface="Wingdings" charset="0"/>
              <a:buNone/>
            </a:pPr>
            <a:r>
              <a:rPr lang="zh-CN" altLang="en-US" sz="3200" dirty="0">
                <a:solidFill>
                  <a:srgbClr val="FFFFFF"/>
                </a:solidFill>
              </a:rPr>
              <a:t>主后</a:t>
            </a:r>
          </a:p>
          <a:p>
            <a:pPr indent="101600" algn="ctr" defTabSz="914400" fontAlgn="base">
              <a:lnSpc>
                <a:spcPct val="110000"/>
              </a:lnSpc>
              <a:spcBef>
                <a:spcPct val="20000"/>
              </a:spcBef>
              <a:spcAft>
                <a:spcPct val="0"/>
              </a:spcAft>
              <a:buClr>
                <a:srgbClr val="960000"/>
              </a:buClr>
              <a:buSzPct val="100000"/>
              <a:buFont typeface="Wingdings" charset="0"/>
              <a:buNone/>
            </a:pPr>
            <a:r>
              <a:rPr lang="zh-CN" altLang="en-US" sz="3200" dirty="0">
                <a:solidFill>
                  <a:srgbClr val="FFFFFF"/>
                </a:solidFill>
              </a:rPr>
              <a:t>往后看基督的十字架</a:t>
            </a:r>
          </a:p>
        </p:txBody>
      </p:sp>
    </p:spTree>
    <p:extLst>
      <p:ext uri="{BB962C8B-B14F-4D97-AF65-F5344CB8AC3E}">
        <p14:creationId xmlns:p14="http://schemas.microsoft.com/office/powerpoint/2010/main" val="4010435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3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6823"/>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0"/>
                                  </p:stCondLst>
                                  <p:childTnLst>
                                    <p:set>
                                      <p:cBhvr>
                                        <p:cTn id="11" dur="1" fill="hold">
                                          <p:stCondLst>
                                            <p:cond delay="0"/>
                                          </p:stCondLst>
                                        </p:cTn>
                                        <p:tgtEl>
                                          <p:spTgt spid="54682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nodePh="1">
                                  <p:stCondLst>
                                    <p:cond delay="0"/>
                                  </p:stCondLst>
                                  <p:endCondLst>
                                    <p:cond evt="begin" delay="0">
                                      <p:tn val="14"/>
                                    </p:cond>
                                  </p:endCondLst>
                                  <p:childTnLst>
                                    <p:set>
                                      <p:cBhvr>
                                        <p:cTn id="15" dur="1" fill="hold">
                                          <p:stCondLst>
                                            <p:cond delay="0"/>
                                          </p:stCondLst>
                                        </p:cTn>
                                        <p:tgtEl>
                                          <p:spTgt spid="546821"/>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5468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682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0" fill="hold" grpId="0" nodeType="clickEffect">
                                  <p:stCondLst>
                                    <p:cond delay="0"/>
                                  </p:stCondLst>
                                  <p:childTnLst>
                                    <p:set>
                                      <p:cBhvr>
                                        <p:cTn id="24" dur="1" fill="hold">
                                          <p:stCondLst>
                                            <p:cond delay="0"/>
                                          </p:stCondLst>
                                        </p:cTn>
                                        <p:tgtEl>
                                          <p:spTgt spid="546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1" grpId="0"/>
      <p:bldP spid="546823" grpId="0" animBg="1"/>
      <p:bldP spid="546824" grpId="0" animBg="1"/>
      <p:bldP spid="546825" grpId="0" animBg="1"/>
      <p:bldP spid="186376" grpId="0"/>
      <p:bldP spid="546827" grpId="0"/>
    </p:bldLst>
  </p:timing>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Circuit">
  <a:themeElements>
    <a:clrScheme name="Circuit 1">
      <a:dk1>
        <a:srgbClr val="000000"/>
      </a:dk1>
      <a:lt1>
        <a:srgbClr val="FFFFFF"/>
      </a:lt1>
      <a:dk2>
        <a:srgbClr val="70353B"/>
      </a:dk2>
      <a:lt2>
        <a:srgbClr val="D3BDBD"/>
      </a:lt2>
      <a:accent1>
        <a:srgbClr val="AE4C4C"/>
      </a:accent1>
      <a:accent2>
        <a:srgbClr val="BF6D6D"/>
      </a:accent2>
      <a:accent3>
        <a:srgbClr val="BBAEAF"/>
      </a:accent3>
      <a:accent4>
        <a:srgbClr val="DADADA"/>
      </a:accent4>
      <a:accent5>
        <a:srgbClr val="D3B2B2"/>
      </a:accent5>
      <a:accent6>
        <a:srgbClr val="AD6262"/>
      </a:accent6>
      <a:hlink>
        <a:srgbClr val="CE9090"/>
      </a:hlink>
      <a:folHlink>
        <a:srgbClr val="EDD5D5"/>
      </a:folHlink>
    </a:clrScheme>
    <a:fontScheme name="Circu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Circuit 1">
        <a:dk1>
          <a:srgbClr val="000000"/>
        </a:dk1>
        <a:lt1>
          <a:srgbClr val="FFFFFF"/>
        </a:lt1>
        <a:dk2>
          <a:srgbClr val="70353B"/>
        </a:dk2>
        <a:lt2>
          <a:srgbClr val="D3BDBD"/>
        </a:lt2>
        <a:accent1>
          <a:srgbClr val="AE4C4C"/>
        </a:accent1>
        <a:accent2>
          <a:srgbClr val="BF6D6D"/>
        </a:accent2>
        <a:accent3>
          <a:srgbClr val="BBAEAF"/>
        </a:accent3>
        <a:accent4>
          <a:srgbClr val="DADADA"/>
        </a:accent4>
        <a:accent5>
          <a:srgbClr val="D3B2B2"/>
        </a:accent5>
        <a:accent6>
          <a:srgbClr val="AD6262"/>
        </a:accent6>
        <a:hlink>
          <a:srgbClr val="CE9090"/>
        </a:hlink>
        <a:folHlink>
          <a:srgbClr val="EDD5D5"/>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8.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2603</TotalTime>
  <Words>2921</Words>
  <Application>Microsoft Macintosh PowerPoint</Application>
  <PresentationFormat>On-screen Show (4:3)</PresentationFormat>
  <Paragraphs>485</Paragraphs>
  <Slides>57</Slides>
  <Notes>39</Notes>
  <HiddenSlides>0</HiddenSlides>
  <MMClips>0</MMClips>
  <ScaleCrop>false</ScaleCrop>
  <HeadingPairs>
    <vt:vector size="4" baseType="variant">
      <vt:variant>
        <vt:lpstr>Theme</vt:lpstr>
      </vt:variant>
      <vt:variant>
        <vt:i4>21</vt:i4>
      </vt:variant>
      <vt:variant>
        <vt:lpstr>Slide Titles</vt:lpstr>
      </vt:variant>
      <vt:variant>
        <vt:i4>57</vt:i4>
      </vt:variant>
    </vt:vector>
  </HeadingPairs>
  <TitlesOfParts>
    <vt:vector size="78" baseType="lpstr">
      <vt:lpstr>49_Blank Presentation</vt:lpstr>
      <vt:lpstr>Default Design</vt:lpstr>
      <vt:lpstr>Contemporary</vt:lpstr>
      <vt:lpstr>2_Default Design</vt:lpstr>
      <vt:lpstr>4_Default Design</vt:lpstr>
      <vt:lpstr>Paper</vt:lpstr>
      <vt:lpstr>1_Paper</vt:lpstr>
      <vt:lpstr>1_Default Design</vt:lpstr>
      <vt:lpstr>1_Orbit</vt:lpstr>
      <vt:lpstr>5_Default Design</vt:lpstr>
      <vt:lpstr>2_Balance</vt:lpstr>
      <vt:lpstr>1_Bar Code</vt:lpstr>
      <vt:lpstr>1_MEADOW</vt:lpstr>
      <vt:lpstr>1_Stream</vt:lpstr>
      <vt:lpstr>1_Circuit</vt:lpstr>
      <vt:lpstr>3_Default Design</vt:lpstr>
      <vt:lpstr>6_Default Design</vt:lpstr>
      <vt:lpstr>2_Stream</vt:lpstr>
      <vt:lpstr>7_Default Design</vt:lpstr>
      <vt:lpstr>1_Radar</vt:lpstr>
      <vt:lpstr>2_Radar</vt:lpstr>
      <vt:lpstr>圣经词汇</vt:lpstr>
      <vt:lpstr>旧约的救恩</vt:lpstr>
      <vt:lpstr>神为什么建立献祭 的体制？</vt:lpstr>
      <vt:lpstr>血的献祭在律法下能拯救 以色列人吗？</vt:lpstr>
      <vt:lpstr>牺牲宽恕罪</vt:lpstr>
      <vt:lpstr>PowerPoint Presentation</vt:lpstr>
      <vt:lpstr>得救 &amp; 成圣</vt:lpstr>
      <vt:lpstr>旧约诉说罪的宽恕</vt:lpstr>
      <vt:lpstr>永远的救赎：</vt:lpstr>
      <vt:lpstr>旧约中的救赎</vt:lpstr>
      <vt:lpstr>总而言之</vt:lpstr>
      <vt:lpstr>利未记第 1-7 章中的献祭</vt:lpstr>
      <vt:lpstr>血?</vt:lpstr>
      <vt:lpstr>“生命是在血里”</vt:lpstr>
      <vt:lpstr>有关会幕的介绍，下面这个网站很不错:</vt:lpstr>
      <vt:lpstr>赎罪日:利未记第17章</vt:lpstr>
      <vt:lpstr>赎罪日</vt:lpstr>
      <vt:lpstr>“然后把两只公山羊牵来，放在会幕门口，耶和华的面前； 8 亚伦要为这两只山羊抽签：一签归耶和华，另一签归阿撒泻勒（“阿撒泻勒”是希伯来文音译，这字原意不能确定）。” (利未记 16:7-8 CNVS). </vt:lpstr>
      <vt:lpstr>“亚伦要把那抽签归耶和华的山羊，献作赎罪祭。”  (利未记 16:9 CNVS). </vt:lpstr>
      <vt:lpstr>“然后他要宰杀那为人民作赎罪祭的公山羊，把血带进幔子里，弹羊血在施恩座的上面和施恩座的前面，好象弹公牛的血一样。”  (利未记16:15 CNVS). </vt:lpstr>
      <vt:lpstr>新约的救恩</vt:lpstr>
      <vt:lpstr>新约中如何使用“拯救”术语?</vt:lpstr>
      <vt:lpstr>新约中如何使用“拯救”术语?</vt:lpstr>
      <vt:lpstr>新约中如何使用“拯救”术语?</vt:lpstr>
      <vt:lpstr>新约中如何使用“拯救”术语?</vt:lpstr>
      <vt:lpstr>“但基督已经来到，作了已经实现的美好事物的大祭司；他经过更大、更完备的会幕（不是人手所做的， 也就是不属于这被造的世界的）。”  (希伯来 9:11 CNVS). </vt:lpstr>
      <vt:lpstr>“那只山羊就担当他们的一切罪孽，把它们带到无人之地；所以那人要把那只山羊送到旷野里去。”  (利未记16:22). </vt:lpstr>
      <vt:lpstr>赎罪日的象征</vt:lpstr>
      <vt:lpstr>用祂的血为所有的一次献上!</vt:lpstr>
      <vt:lpstr>不再需要赎罪的祭</vt:lpstr>
      <vt:lpstr>罪已经被除去(不仅仅是遮盖)</vt:lpstr>
      <vt:lpstr>至圣所里的宝座?</vt:lpstr>
      <vt:lpstr>逾越节的羔羊</vt:lpstr>
      <vt:lpstr>逾越节的荫蔽</vt:lpstr>
      <vt:lpstr>信心的体现</vt:lpstr>
      <vt:lpstr>神的羔羊</vt:lpstr>
      <vt:lpstr>十字架的体现</vt:lpstr>
      <vt:lpstr> 对羔羊的信心</vt:lpstr>
      <vt:lpstr>“这是我的身体…”</vt:lpstr>
      <vt:lpstr>死亡的天使越过门上涂抹有血的家庭</vt:lpstr>
      <vt:lpstr>两者的联系</vt:lpstr>
      <vt:lpstr>主题探索</vt:lpstr>
      <vt:lpstr>PowerPoint Presentation</vt:lpstr>
      <vt:lpstr>罗马书的主题</vt:lpstr>
      <vt:lpstr>罗马书里的义</vt:lpstr>
      <vt:lpstr>神的愤怒 (罗马书1:18-20)</vt:lpstr>
      <vt:lpstr>PowerPoint Presentation</vt:lpstr>
      <vt:lpstr>罗 1:20</vt:lpstr>
      <vt:lpstr>罗 1:20</vt:lpstr>
      <vt:lpstr>为何神对外邦人生气 (1:21-32)</vt:lpstr>
      <vt:lpstr>PowerPoint Presentation</vt:lpstr>
      <vt:lpstr>               同性“结婚”如何呢?</vt:lpstr>
      <vt:lpstr>PowerPoint Presentation</vt:lpstr>
      <vt:lpstr>PowerPoint Presentation</vt:lpstr>
      <vt:lpstr>PowerPoint Presentation</vt:lpstr>
      <vt:lpstr>Black</vt:lpstr>
      <vt:lpstr>救恩论链接地址 BibleStudyDownloads.org</vt:lpstr>
    </vt:vector>
  </TitlesOfParts>
  <Company>Singapore Bible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114</cp:revision>
  <dcterms:created xsi:type="dcterms:W3CDTF">2014-08-02T06:39:19Z</dcterms:created>
  <dcterms:modified xsi:type="dcterms:W3CDTF">2018-02-11T18:10:53Z</dcterms:modified>
</cp:coreProperties>
</file>