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4.xml" ContentType="application/vnd.openxmlformats-officedocument.theme+xml"/>
  <Override PartName="/ppt/slideLayouts/slideLayout191.xml" ContentType="application/vnd.openxmlformats-officedocument.presentationml.slideLayout+xml"/>
  <Override PartName="/ppt/theme/theme2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3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4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4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42.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5.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6.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xml" ContentType="application/vnd.openxmlformats-officedocument.themeOverride+xml"/>
  <Override PartName="/ppt/notesSlides/notesSlide54.xml" ContentType="application/vnd.openxmlformats-officedocument.presentationml.notesSlide+xml"/>
  <Override PartName="/ppt/theme/themeOverride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3.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5.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33" r:id="rId2"/>
    <p:sldMasterId id="2147483998" r:id="rId3"/>
    <p:sldMasterId id="2147484024" r:id="rId4"/>
    <p:sldMasterId id="2147484037" r:id="rId5"/>
    <p:sldMasterId id="2147484065" r:id="rId6"/>
    <p:sldMasterId id="2147484067" r:id="rId7"/>
    <p:sldMasterId id="2147484094" r:id="rId8"/>
    <p:sldMasterId id="2147484118" r:id="rId9"/>
    <p:sldMasterId id="2147484182" r:id="rId10"/>
    <p:sldMasterId id="2147484184" r:id="rId11"/>
    <p:sldMasterId id="2147484234" r:id="rId12"/>
    <p:sldMasterId id="2147484299" r:id="rId13"/>
    <p:sldMasterId id="2147484311" r:id="rId14"/>
    <p:sldMasterId id="2147484323" r:id="rId15"/>
    <p:sldMasterId id="2147484335" r:id="rId16"/>
    <p:sldMasterId id="2147484339" r:id="rId17"/>
    <p:sldMasterId id="2147484341" r:id="rId18"/>
    <p:sldMasterId id="2147484345" r:id="rId19"/>
    <p:sldMasterId id="2147484358" r:id="rId20"/>
    <p:sldMasterId id="2147484362" r:id="rId21"/>
    <p:sldMasterId id="2147484374" r:id="rId22"/>
    <p:sldMasterId id="2147484378" r:id="rId23"/>
    <p:sldMasterId id="2147484390" r:id="rId24"/>
    <p:sldMasterId id="2147484394" r:id="rId25"/>
    <p:sldMasterId id="2147484399" r:id="rId26"/>
    <p:sldMasterId id="2147484402" r:id="rId27"/>
    <p:sldMasterId id="2147484415" r:id="rId28"/>
    <p:sldMasterId id="2147484427" r:id="rId29"/>
    <p:sldMasterId id="2147484439" r:id="rId30"/>
    <p:sldMasterId id="2147484451" r:id="rId31"/>
    <p:sldMasterId id="2147484455" r:id="rId32"/>
    <p:sldMasterId id="2147484468" r:id="rId33"/>
    <p:sldMasterId id="2147484481" r:id="rId34"/>
    <p:sldMasterId id="2147484493" r:id="rId35"/>
    <p:sldMasterId id="2147484505" r:id="rId36"/>
    <p:sldMasterId id="2147484517" r:id="rId37"/>
    <p:sldMasterId id="2147484529" r:id="rId38"/>
    <p:sldMasterId id="2147484541" r:id="rId39"/>
    <p:sldMasterId id="2147484553" r:id="rId40"/>
    <p:sldMasterId id="2147484565" r:id="rId41"/>
    <p:sldMasterId id="2147484577" r:id="rId42"/>
    <p:sldMasterId id="2147484591" r:id="rId43"/>
    <p:sldMasterId id="2147484606" r:id="rId44"/>
    <p:sldMasterId id="2147484618" r:id="rId45"/>
    <p:sldMasterId id="2147484622" r:id="rId46"/>
    <p:sldMasterId id="2147484634" r:id="rId47"/>
  </p:sldMasterIdLst>
  <p:notesMasterIdLst>
    <p:notesMasterId r:id="rId175"/>
  </p:notesMasterIdLst>
  <p:sldIdLst>
    <p:sldId id="435" r:id="rId48"/>
    <p:sldId id="731" r:id="rId49"/>
    <p:sldId id="476" r:id="rId50"/>
    <p:sldId id="732" r:id="rId51"/>
    <p:sldId id="599" r:id="rId52"/>
    <p:sldId id="600" r:id="rId53"/>
    <p:sldId id="601" r:id="rId54"/>
    <p:sldId id="603" r:id="rId55"/>
    <p:sldId id="602" r:id="rId56"/>
    <p:sldId id="587" r:id="rId57"/>
    <p:sldId id="728" r:id="rId58"/>
    <p:sldId id="729" r:id="rId59"/>
    <p:sldId id="604" r:id="rId60"/>
    <p:sldId id="730" r:id="rId61"/>
    <p:sldId id="672" r:id="rId62"/>
    <p:sldId id="642" r:id="rId63"/>
    <p:sldId id="643" r:id="rId64"/>
    <p:sldId id="644" r:id="rId65"/>
    <p:sldId id="645" r:id="rId66"/>
    <p:sldId id="646" r:id="rId67"/>
    <p:sldId id="647" r:id="rId68"/>
    <p:sldId id="648" r:id="rId69"/>
    <p:sldId id="694" r:id="rId70"/>
    <p:sldId id="693" r:id="rId71"/>
    <p:sldId id="695" r:id="rId72"/>
    <p:sldId id="511" r:id="rId73"/>
    <p:sldId id="696" r:id="rId74"/>
    <p:sldId id="697" r:id="rId75"/>
    <p:sldId id="698" r:id="rId76"/>
    <p:sldId id="699" r:id="rId77"/>
    <p:sldId id="736" r:id="rId78"/>
    <p:sldId id="701" r:id="rId79"/>
    <p:sldId id="702" r:id="rId80"/>
    <p:sldId id="703" r:id="rId81"/>
    <p:sldId id="611" r:id="rId82"/>
    <p:sldId id="705" r:id="rId83"/>
    <p:sldId id="737" r:id="rId84"/>
    <p:sldId id="707" r:id="rId85"/>
    <p:sldId id="708" r:id="rId86"/>
    <p:sldId id="709" r:id="rId87"/>
    <p:sldId id="710" r:id="rId88"/>
    <p:sldId id="711" r:id="rId89"/>
    <p:sldId id="712" r:id="rId90"/>
    <p:sldId id="713" r:id="rId91"/>
    <p:sldId id="714" r:id="rId92"/>
    <p:sldId id="715" r:id="rId93"/>
    <p:sldId id="692" r:id="rId94"/>
    <p:sldId id="738" r:id="rId95"/>
    <p:sldId id="716" r:id="rId96"/>
    <p:sldId id="717" r:id="rId97"/>
    <p:sldId id="704" r:id="rId98"/>
    <p:sldId id="718" r:id="rId99"/>
    <p:sldId id="719" r:id="rId100"/>
    <p:sldId id="720" r:id="rId101"/>
    <p:sldId id="721" r:id="rId102"/>
    <p:sldId id="722" r:id="rId103"/>
    <p:sldId id="723" r:id="rId104"/>
    <p:sldId id="724" r:id="rId105"/>
    <p:sldId id="725" r:id="rId106"/>
    <p:sldId id="726" r:id="rId107"/>
    <p:sldId id="689" r:id="rId108"/>
    <p:sldId id="727" r:id="rId109"/>
    <p:sldId id="690" r:id="rId110"/>
    <p:sldId id="734" r:id="rId111"/>
    <p:sldId id="649" r:id="rId112"/>
    <p:sldId id="650" r:id="rId113"/>
    <p:sldId id="651" r:id="rId114"/>
    <p:sldId id="652" r:id="rId115"/>
    <p:sldId id="653" r:id="rId116"/>
    <p:sldId id="654" r:id="rId117"/>
    <p:sldId id="523" r:id="rId118"/>
    <p:sldId id="524" r:id="rId119"/>
    <p:sldId id="525" r:id="rId120"/>
    <p:sldId id="526" r:id="rId121"/>
    <p:sldId id="655" r:id="rId122"/>
    <p:sldId id="656" r:id="rId123"/>
    <p:sldId id="529" r:id="rId124"/>
    <p:sldId id="534" r:id="rId125"/>
    <p:sldId id="742" r:id="rId126"/>
    <p:sldId id="536" r:id="rId127"/>
    <p:sldId id="688" r:id="rId128"/>
    <p:sldId id="540" r:id="rId129"/>
    <p:sldId id="541" r:id="rId130"/>
    <p:sldId id="542" r:id="rId131"/>
    <p:sldId id="657" r:id="rId132"/>
    <p:sldId id="658" r:id="rId133"/>
    <p:sldId id="659" r:id="rId134"/>
    <p:sldId id="660" r:id="rId135"/>
    <p:sldId id="661" r:id="rId136"/>
    <p:sldId id="662" r:id="rId137"/>
    <p:sldId id="663" r:id="rId138"/>
    <p:sldId id="550" r:id="rId139"/>
    <p:sldId id="551" r:id="rId140"/>
    <p:sldId id="743" r:id="rId141"/>
    <p:sldId id="665" r:id="rId142"/>
    <p:sldId id="666" r:id="rId143"/>
    <p:sldId id="667" r:id="rId144"/>
    <p:sldId id="668" r:id="rId145"/>
    <p:sldId id="669" r:id="rId146"/>
    <p:sldId id="744" r:id="rId147"/>
    <p:sldId id="671" r:id="rId148"/>
    <p:sldId id="560" r:id="rId149"/>
    <p:sldId id="561" r:id="rId150"/>
    <p:sldId id="741" r:id="rId151"/>
    <p:sldId id="687" r:id="rId152"/>
    <p:sldId id="733" r:id="rId153"/>
    <p:sldId id="684" r:id="rId154"/>
    <p:sldId id="685" r:id="rId155"/>
    <p:sldId id="566" r:id="rId156"/>
    <p:sldId id="569" r:id="rId157"/>
    <p:sldId id="740" r:id="rId158"/>
    <p:sldId id="682" r:id="rId159"/>
    <p:sldId id="683" r:id="rId160"/>
    <p:sldId id="573" r:id="rId161"/>
    <p:sldId id="574" r:id="rId162"/>
    <p:sldId id="575" r:id="rId163"/>
    <p:sldId id="576" r:id="rId164"/>
    <p:sldId id="679" r:id="rId165"/>
    <p:sldId id="680" r:id="rId166"/>
    <p:sldId id="681" r:id="rId167"/>
    <p:sldId id="673" r:id="rId168"/>
    <p:sldId id="674" r:id="rId169"/>
    <p:sldId id="739" r:id="rId170"/>
    <p:sldId id="676" r:id="rId171"/>
    <p:sldId id="677" r:id="rId172"/>
    <p:sldId id="678" r:id="rId173"/>
    <p:sldId id="345" r:id="rId1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ED3"/>
    <a:srgbClr val="724E82"/>
    <a:srgbClr val="EDE5FF"/>
    <a:srgbClr val="CC00FF"/>
    <a:srgbClr val="9933FF"/>
    <a:srgbClr val="000000"/>
    <a:srgbClr val="0000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434" autoAdjust="0"/>
  </p:normalViewPr>
  <p:slideViewPr>
    <p:cSldViewPr snapToGrid="0" snapToObjects="1">
      <p:cViewPr varScale="1">
        <p:scale>
          <a:sx n="99" d="100"/>
          <a:sy n="99" d="100"/>
        </p:scale>
        <p:origin x="555"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202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38" Type="http://schemas.openxmlformats.org/officeDocument/2006/relationships/slide" Target="slides/slide91.xml"/><Relationship Id="rId154" Type="http://schemas.openxmlformats.org/officeDocument/2006/relationships/slide" Target="slides/slide107.xml"/><Relationship Id="rId159" Type="http://schemas.openxmlformats.org/officeDocument/2006/relationships/slide" Target="slides/slide112.xml"/><Relationship Id="rId175" Type="http://schemas.openxmlformats.org/officeDocument/2006/relationships/notesMaster" Target="notesMasters/notesMaster1.xml"/><Relationship Id="rId170" Type="http://schemas.openxmlformats.org/officeDocument/2006/relationships/slide" Target="slides/slide123.xml"/><Relationship Id="rId16" Type="http://schemas.openxmlformats.org/officeDocument/2006/relationships/slideMaster" Target="slideMasters/slideMaster16.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28" Type="http://schemas.openxmlformats.org/officeDocument/2006/relationships/slide" Target="slides/slide81.xml"/><Relationship Id="rId144" Type="http://schemas.openxmlformats.org/officeDocument/2006/relationships/slide" Target="slides/slide97.xml"/><Relationship Id="rId149"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160" Type="http://schemas.openxmlformats.org/officeDocument/2006/relationships/slide" Target="slides/slide113.xml"/><Relationship Id="rId165" Type="http://schemas.openxmlformats.org/officeDocument/2006/relationships/slide" Target="slides/slide11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slide" Target="slides/slide66.xml"/><Relationship Id="rId118" Type="http://schemas.openxmlformats.org/officeDocument/2006/relationships/slide" Target="slides/slide71.xml"/><Relationship Id="rId134" Type="http://schemas.openxmlformats.org/officeDocument/2006/relationships/slide" Target="slides/slide87.xml"/><Relationship Id="rId139" Type="http://schemas.openxmlformats.org/officeDocument/2006/relationships/slide" Target="slides/slide92.xml"/><Relationship Id="rId80" Type="http://schemas.openxmlformats.org/officeDocument/2006/relationships/slide" Target="slides/slide33.xml"/><Relationship Id="rId85" Type="http://schemas.openxmlformats.org/officeDocument/2006/relationships/slide" Target="slides/slide38.xml"/><Relationship Id="rId150" Type="http://schemas.openxmlformats.org/officeDocument/2006/relationships/slide" Target="slides/slide103.xml"/><Relationship Id="rId155" Type="http://schemas.openxmlformats.org/officeDocument/2006/relationships/slide" Target="slides/slide108.xml"/><Relationship Id="rId171" Type="http://schemas.openxmlformats.org/officeDocument/2006/relationships/slide" Target="slides/slide124.xml"/><Relationship Id="rId176"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slide" Target="slides/slide114.xml"/><Relationship Id="rId166" Type="http://schemas.openxmlformats.org/officeDocument/2006/relationships/slide" Target="slides/slide11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slide" Target="slides/slide39.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30" Type="http://schemas.openxmlformats.org/officeDocument/2006/relationships/slide" Target="slides/slide83.xml"/><Relationship Id="rId135" Type="http://schemas.openxmlformats.org/officeDocument/2006/relationships/slide" Target="slides/slide88.xml"/><Relationship Id="rId143" Type="http://schemas.openxmlformats.org/officeDocument/2006/relationships/slide" Target="slides/slide96.xml"/><Relationship Id="rId148" Type="http://schemas.openxmlformats.org/officeDocument/2006/relationships/slide" Target="slides/slide101.xml"/><Relationship Id="rId151" Type="http://schemas.openxmlformats.org/officeDocument/2006/relationships/slide" Target="slides/slide104.xml"/><Relationship Id="rId156" Type="http://schemas.openxmlformats.org/officeDocument/2006/relationships/slide" Target="slides/slide109.xml"/><Relationship Id="rId164" Type="http://schemas.openxmlformats.org/officeDocument/2006/relationships/slide" Target="slides/slide117.xml"/><Relationship Id="rId169" Type="http://schemas.openxmlformats.org/officeDocument/2006/relationships/slide" Target="slides/slide122.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25.xml"/><Relationship Id="rId180" Type="http://schemas.microsoft.com/office/2015/10/relationships/revisionInfo" Target="revisionInfo.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theme" Target="theme/theme1.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1/9/2018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dirty="0"/>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27859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B6360B-6E7D-4B42-8962-D7215559EAEC}" type="slidenum">
              <a:rPr lang="en-US" sz="1200">
                <a:solidFill>
                  <a:prstClr val="black"/>
                </a:solidFill>
              </a:rPr>
              <a:pPr eaLnBrk="1" hangingPunct="1"/>
              <a:t>21</a:t>
            </a:fld>
            <a:endParaRPr lang="en-US" sz="1200" dirty="0">
              <a:solidFill>
                <a:prstClr val="black"/>
              </a:solidFill>
            </a:endParaRPr>
          </a:p>
        </p:txBody>
      </p:sp>
      <p:sp>
        <p:nvSpPr>
          <p:cNvPr id="15769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2741108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noTextEdit="1"/>
          </p:cNvSpPr>
          <p:nvPr>
            <p:ph type="sldImg"/>
          </p:nvPr>
        </p:nvSpPr>
        <p:spPr>
          <a:ln/>
        </p:spPr>
      </p:sp>
      <p:sp>
        <p:nvSpPr>
          <p:cNvPr id="474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
        <p:nvSpPr>
          <p:cNvPr id="474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3D4CF51-BBE8-B74E-B154-4AE97857E92C}" type="slidenum">
              <a:rPr lang="zh-CN" altLang="en-US" sz="1200">
                <a:solidFill>
                  <a:srgbClr val="000000"/>
                </a:solidFill>
              </a:rPr>
              <a:pPr eaLnBrk="1" hangingPunct="1"/>
              <a:t>120</a:t>
            </a:fld>
            <a:endParaRPr lang="en-US" altLang="zh-CN" sz="1200" dirty="0">
              <a:solidFill>
                <a:srgbClr val="000000"/>
              </a:solidFill>
            </a:endParaRPr>
          </a:p>
        </p:txBody>
      </p:sp>
    </p:spTree>
    <p:extLst>
      <p:ext uri="{BB962C8B-B14F-4D97-AF65-F5344CB8AC3E}">
        <p14:creationId xmlns:p14="http://schemas.microsoft.com/office/powerpoint/2010/main" val="8225712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FAFCEC2-BD1D-AB44-85BB-C0AAEFA38227}" type="slidenum">
              <a:rPr lang="zh-CN" altLang="en-US" sz="1200">
                <a:solidFill>
                  <a:srgbClr val="000000"/>
                </a:solidFill>
              </a:rPr>
              <a:pPr eaLnBrk="1" hangingPunct="1"/>
              <a:t>121</a:t>
            </a:fld>
            <a:endParaRPr lang="en-US" altLang="zh-CN" sz="1200" dirty="0">
              <a:solidFill>
                <a:srgbClr val="000000"/>
              </a:solidFill>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7712079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a:t>
            </a:r>
            <a:r>
              <a:rPr lang="en-US" sz="1200" kern="1200" dirty="0" err="1">
                <a:solidFill>
                  <a:schemeClr val="tx1"/>
                </a:solidFill>
                <a:effectLst/>
                <a:latin typeface="+mn-lt"/>
                <a:ea typeface="+mn-ea"/>
                <a:cs typeface="+mn-cs"/>
              </a:rPr>
              <a:t>hadn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eaten from the tree of life that would have made them live forever</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1498062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123</a:t>
            </a:fld>
            <a:endParaRPr lang="en-US" altLang="zh-CN" sz="1200" dirty="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God prevented them from ever being able to eat from that second tree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41060242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Until the Flood destroyed Eden, God assured that they would not forever live in sin by returning to the tree of life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25937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Slide Image Placeholder 1"/>
          <p:cNvSpPr>
            <a:spLocks noGrp="1" noRot="1" noChangeAspect="1" noTextEdit="1"/>
          </p:cNvSpPr>
          <p:nvPr>
            <p:ph type="sldImg"/>
          </p:nvPr>
        </p:nvSpPr>
        <p:spPr>
          <a:ln/>
        </p:spPr>
      </p:sp>
      <p:sp>
        <p:nvSpPr>
          <p:cNvPr id="478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
        <p:nvSpPr>
          <p:cNvPr id="478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A829E76-2175-7041-B12B-D1D41F8EF705}" type="slidenum">
              <a:rPr lang="zh-CN" altLang="en-US" sz="1200">
                <a:solidFill>
                  <a:srgbClr val="000000"/>
                </a:solidFill>
              </a:rPr>
              <a:pPr eaLnBrk="1" hangingPunct="1"/>
              <a:t>126</a:t>
            </a:fld>
            <a:endParaRPr lang="en-US" altLang="zh-CN" sz="1200" dirty="0">
              <a:solidFill>
                <a:srgbClr val="000000"/>
              </a:solidFill>
            </a:endParaRPr>
          </a:p>
        </p:txBody>
      </p:sp>
    </p:spTree>
    <p:extLst>
      <p:ext uri="{BB962C8B-B14F-4D97-AF65-F5344CB8AC3E}">
        <p14:creationId xmlns:p14="http://schemas.microsoft.com/office/powerpoint/2010/main" val="21878349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127</a:t>
            </a:fld>
            <a:endParaRPr lang="en-US" sz="1200" dirty="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1552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B1CA2C-17B4-DC4F-940F-BEE56EFF7542}" type="slidenum">
              <a:rPr lang="en-US" sz="1200">
                <a:solidFill>
                  <a:prstClr val="black"/>
                </a:solidFill>
              </a:rPr>
              <a:pPr eaLnBrk="1" hangingPunct="1"/>
              <a:t>22</a:t>
            </a:fld>
            <a:endParaRPr lang="en-US" sz="1200" dirty="0">
              <a:solidFill>
                <a:prstClr val="black"/>
              </a:solidFill>
            </a:endParaRPr>
          </a:p>
        </p:txBody>
      </p:sp>
      <p:sp>
        <p:nvSpPr>
          <p:cNvPr id="159746" name="Rectangle 2"/>
          <p:cNvSpPr>
            <a:spLocks noGrp="1" noRot="1" noChangeAspect="1" noChangeArrowheads="1" noTextEdit="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98241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Rot="1" noChangeAspect="1" noChangeArrowheads="1" noTextEdit="1"/>
          </p:cNvSpPr>
          <p:nvPr>
            <p:ph type="sldImg"/>
          </p:nvPr>
        </p:nvSpPr>
        <p:spPr>
          <a:ln/>
        </p:spPr>
      </p:sp>
      <p:sp>
        <p:nvSpPr>
          <p:cNvPr id="35942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1347322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46312-C1EB-F44F-93B4-60D8FD9581BB}" type="slidenum">
              <a:rPr lang="en-US">
                <a:solidFill>
                  <a:prstClr val="black"/>
                </a:solidFill>
                <a:latin typeface="Calibri"/>
              </a:rPr>
              <a:pPr>
                <a:defRPr/>
              </a:pPr>
              <a:t>24</a:t>
            </a:fld>
            <a:endParaRPr lang="en-US" dirty="0">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"spare rib" the world has ever known!</a:t>
            </a:r>
          </a:p>
          <a:p>
            <a:pPr eaLnBrk="1" hangingPunct="1">
              <a:defRPr/>
            </a:pPr>
            <a:r>
              <a:rPr lang="en-US" dirty="0"/>
              <a:t>Eve was also a miraculous creation of God from Adam.</a:t>
            </a:r>
            <a:r>
              <a:rPr lang="en-SG" dirty="0"/>
              <a:t> </a:t>
            </a:r>
            <a:endParaRPr lang="en-US" dirty="0">
              <a:cs typeface="+mn-cs"/>
            </a:endParaRPr>
          </a:p>
        </p:txBody>
      </p:sp>
    </p:spTree>
    <p:extLst>
      <p:ext uri="{BB962C8B-B14F-4D97-AF65-F5344CB8AC3E}">
        <p14:creationId xmlns:p14="http://schemas.microsoft.com/office/powerpoint/2010/main" val="3666013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Rot="1" noChangeAspect="1" noChangeArrowheads="1" noTextEdit="1"/>
          </p:cNvSpPr>
          <p:nvPr>
            <p:ph type="sldImg"/>
          </p:nvPr>
        </p:nvSpPr>
        <p:spPr>
          <a:ln/>
        </p:spPr>
      </p:sp>
      <p:sp>
        <p:nvSpPr>
          <p:cNvPr id="36352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1466081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26</a:t>
            </a:fld>
            <a:endParaRPr lang="en-US" dirty="0">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extLst>
      <p:ext uri="{BB962C8B-B14F-4D97-AF65-F5344CB8AC3E}">
        <p14:creationId xmlns:p14="http://schemas.microsoft.com/office/powerpoint/2010/main" val="1475402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fontAlgn="base">
              <a:spcBef>
                <a:spcPct val="0"/>
              </a:spcBef>
              <a:spcAft>
                <a:spcPct val="0"/>
              </a:spcAft>
            </a:pPr>
            <a:fld id="{415C8F28-F030-004F-A915-C0FEC4A978CD}" type="slidenum">
              <a:rPr lang="zh-CN" altLang="en-US" sz="1200">
                <a:solidFill>
                  <a:srgbClr val="000000"/>
                </a:solidFill>
              </a:rPr>
              <a:pPr algn="r" defTabSz="914400" fontAlgn="base">
                <a:spcBef>
                  <a:spcPct val="0"/>
                </a:spcBef>
                <a:spcAft>
                  <a:spcPct val="0"/>
                </a:spcAft>
              </a:pPr>
              <a:t>27</a:t>
            </a:fld>
            <a:endParaRPr lang="en-US" altLang="zh-CN" sz="1200" dirty="0">
              <a:solidFill>
                <a:srgbClr val="000000"/>
              </a:solidFill>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3F57C810-5AC3-FD48-9282-60B42D9DD45D}" type="slidenum">
              <a:rPr lang="en-US" sz="1200" smtClean="0">
                <a:solidFill>
                  <a:prstClr val="black"/>
                </a:solidFill>
              </a:rPr>
              <a:pPr algn="r" defTabSz="914400" fontAlgn="base">
                <a:spcBef>
                  <a:spcPct val="0"/>
                </a:spcBef>
                <a:spcAft>
                  <a:spcPct val="0"/>
                </a:spcAft>
                <a:defRPr/>
              </a:pPr>
              <a:t>27</a:t>
            </a:fld>
            <a:endParaRPr lang="en-US" sz="1200" dirty="0">
              <a:solidFill>
                <a:prstClr val="black"/>
              </a:solidFill>
            </a:endParaRPr>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3672371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B5E34C9-599E-7A45-A8C0-86113D34E0B4}" type="slidenum">
              <a:rPr lang="zh-CN" altLang="en-US" sz="1200">
                <a:solidFill>
                  <a:srgbClr val="000000"/>
                </a:solidFill>
              </a:rPr>
              <a:pPr eaLnBrk="1" hangingPunct="1"/>
              <a:t>28</a:t>
            </a:fld>
            <a:endParaRPr lang="en-US" altLang="zh-CN" sz="1200" dirty="0">
              <a:solidFill>
                <a:srgbClr val="000000"/>
              </a:solidFill>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324957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E33670-3A75-2045-94C8-6CEB0EA065DB}" type="slidenum">
              <a:rPr lang="en-US">
                <a:solidFill>
                  <a:prstClr val="black"/>
                </a:solidFill>
                <a:latin typeface="Calibri"/>
              </a:rPr>
              <a:pPr>
                <a:defRPr/>
              </a:pPr>
              <a:t>29</a:t>
            </a:fld>
            <a:endParaRPr lang="en-US" dirty="0">
              <a:solidFill>
                <a:prstClr val="black"/>
              </a:solidFill>
              <a:latin typeface="Calibri"/>
            </a:endParaRPr>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896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20765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D676A4B-58C8-2D4C-99D8-1F50D3D44EFA}" type="slidenum">
              <a:rPr lang="zh-CN" altLang="en-US" sz="1200">
                <a:solidFill>
                  <a:srgbClr val="000000"/>
                </a:solidFill>
              </a:rPr>
              <a:pPr eaLnBrk="1" hangingPunct="1"/>
              <a:t>30</a:t>
            </a:fld>
            <a:endParaRPr lang="en-US" altLang="zh-CN" sz="1200" dirty="0">
              <a:solidFill>
                <a:srgbClr val="000000"/>
              </a:solidFill>
            </a:endParaRPr>
          </a:p>
        </p:txBody>
      </p:sp>
      <p:sp>
        <p:nvSpPr>
          <p:cNvPr id="4454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445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246294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EF895-ADD8-E64B-B38B-A9D7F6F6690F}" type="slidenum">
              <a:rPr lang="en-US" sz="1200">
                <a:solidFill>
                  <a:srgbClr val="000000"/>
                </a:solidFill>
              </a:rPr>
              <a:pPr eaLnBrk="1" hangingPunct="1"/>
              <a:t>4</a:t>
            </a:fld>
            <a:endParaRPr lang="en-US" sz="1200" dirty="0">
              <a:solidFill>
                <a:srgbClr val="000000"/>
              </a:solidFill>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may look like a cryptic message but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the Divine Code!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451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73D04E0-977A-8D48-9D0D-1FF0025F64CE}" type="slidenum">
              <a:rPr lang="en-US" sz="1200">
                <a:solidFill>
                  <a:srgbClr val="000000"/>
                </a:solidFill>
              </a:rPr>
              <a:pPr eaLnBrk="1" hangingPunct="1"/>
              <a:t>31</a:t>
            </a:fld>
            <a:endParaRPr lang="en-US" sz="1200" dirty="0">
              <a:solidFill>
                <a:srgbClr val="000000"/>
              </a:solidFill>
            </a:endParaRPr>
          </a:p>
        </p:txBody>
      </p:sp>
      <p:sp>
        <p:nvSpPr>
          <p:cNvPr id="392194" name="Rectangle 2"/>
          <p:cNvSpPr>
            <a:spLocks noGrp="1" noRot="1" noChangeAspect="1" noChangeArrowheads="1"/>
          </p:cNvSpPr>
          <p:nvPr>
            <p:ph type="sldImg"/>
          </p:nvPr>
        </p:nvSpPr>
        <p:spPr>
          <a:xfrm>
            <a:off x="1130300" y="674688"/>
            <a:ext cx="4597400" cy="3448050"/>
          </a:xfrm>
          <a:solidFill>
            <a:srgbClr val="FFFFFF"/>
          </a:solidFill>
          <a:ln/>
        </p:spPr>
      </p:sp>
      <p:sp>
        <p:nvSpPr>
          <p:cNvPr id="3921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Genev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E701F3-7D73-431F-8394-E8EAF077DB20}" type="slidenum">
              <a:rPr lang="en-US" altLang="en-US" sz="1200">
                <a:solidFill>
                  <a:prstClr val="black"/>
                </a:solidFill>
              </a:rPr>
              <a:pPr/>
              <a:t>32</a:t>
            </a:fld>
            <a:endParaRPr lang="en-US" altLang="en-US" sz="1200" dirty="0">
              <a:solidFill>
                <a:prstClr val="black"/>
              </a:solidFill>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ea typeface="ＭＳ Ｐゴシック" pitchFamily="34" charset="-128"/>
              </a:rPr>
              <a:t>R. Dawkins, </a:t>
            </a:r>
            <a:r>
              <a:rPr lang="ja-JP" altLang="en-US" dirty="0">
                <a:latin typeface="Arial" pitchFamily="34" charset="0"/>
                <a:ea typeface="ＭＳ Ｐゴシック" pitchFamily="34" charset="-128"/>
              </a:rPr>
              <a:t>“</a:t>
            </a:r>
            <a:r>
              <a:rPr lang="en-US" altLang="ja-JP" dirty="0">
                <a:latin typeface="Arial" pitchFamily="34" charset="0"/>
                <a:ea typeface="ＭＳ Ｐゴシック" pitchFamily="34" charset="-128"/>
              </a:rPr>
              <a:t>Is Science a Religion?</a:t>
            </a:r>
            <a:r>
              <a:rPr lang="ja-JP" altLang="en-US" dirty="0">
                <a:latin typeface="Arial" pitchFamily="34" charset="0"/>
                <a:ea typeface="ＭＳ Ｐゴシック" pitchFamily="34" charset="-128"/>
              </a:rPr>
              <a:t>”</a:t>
            </a:r>
            <a:r>
              <a:rPr lang="en-US" altLang="ja-JP" dirty="0">
                <a:latin typeface="Arial" pitchFamily="34" charset="0"/>
                <a:ea typeface="ＭＳ Ｐゴシック" pitchFamily="34" charset="-128"/>
              </a:rPr>
              <a:t> </a:t>
            </a:r>
            <a:r>
              <a:rPr lang="en-US" altLang="ja-JP" i="1" dirty="0">
                <a:latin typeface="Arial" pitchFamily="34" charset="0"/>
                <a:ea typeface="ＭＳ Ｐゴシック" pitchFamily="34" charset="-128"/>
              </a:rPr>
              <a:t>The Humanist 57 (1997): 26-29; cited in Collins, The Language of God, 4.</a:t>
            </a:r>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339751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9881A0-0A09-487B-98AE-88AA486A2CE7}" type="slidenum">
              <a:rPr lang="en-US" altLang="en-US" sz="1200">
                <a:solidFill>
                  <a:prstClr val="black"/>
                </a:solidFill>
              </a:rPr>
              <a:pPr/>
              <a:t>33</a:t>
            </a:fld>
            <a:endParaRPr lang="en-US" altLang="en-US" sz="1200" dirty="0">
              <a:solidFill>
                <a:prstClr val="black"/>
              </a:solidFill>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ea typeface="ＭＳ Ｐゴシック" pitchFamily="34" charset="-128"/>
              </a:rPr>
              <a:t>H. R. Morris, The Long War Against God (New York: Master Books, 2000);</a:t>
            </a:r>
            <a:r>
              <a:rPr lang="en-US" altLang="en-US" i="1" dirty="0">
                <a:latin typeface="Arial" pitchFamily="34" charset="0"/>
                <a:ea typeface="ＭＳ Ｐゴシック" pitchFamily="34" charset="-128"/>
              </a:rPr>
              <a:t> cited in Collins, The Language of God, 4.</a:t>
            </a:r>
          </a:p>
        </p:txBody>
      </p:sp>
    </p:spTree>
    <p:extLst>
      <p:ext uri="{BB962C8B-B14F-4D97-AF65-F5344CB8AC3E}">
        <p14:creationId xmlns:p14="http://schemas.microsoft.com/office/powerpoint/2010/main" val="3153437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C27282-955C-4B73-AC1B-E5BED2D98B0E}" type="slidenum">
              <a:rPr lang="en-US" altLang="en-US" sz="1200">
                <a:solidFill>
                  <a:prstClr val="black"/>
                </a:solidFill>
              </a:rPr>
              <a:pPr/>
              <a:t>34</a:t>
            </a:fld>
            <a:endParaRPr lang="en-US" altLang="en-US" sz="1200" dirty="0">
              <a:solidFill>
                <a:prstClr val="black"/>
              </a:solidFill>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754753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solidFill>
                  <a:prstClr val="black"/>
                </a:solidFill>
              </a:rPr>
              <a:pPr/>
              <a:t>35</a:t>
            </a:fld>
            <a:endParaRPr lang="en-US" sz="1200" dirty="0">
              <a:solidFill>
                <a:prstClr val="black"/>
              </a:solidFill>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42455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26D6C50-36EC-4515-87A5-03D1D4C7CC96}" type="slidenum">
              <a:rPr lang="en-US" altLang="en-US" sz="1200">
                <a:solidFill>
                  <a:prstClr val="black"/>
                </a:solidFill>
              </a:rPr>
              <a:pPr/>
              <a:t>36</a:t>
            </a:fld>
            <a:endParaRPr lang="en-US" altLang="en-US" sz="1200" dirty="0">
              <a:solidFill>
                <a:prstClr val="black"/>
              </a:solidFill>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Georgia" pitchFamily="18" charset="0"/>
                <a:ea typeface="ＭＳ Ｐゴシック" pitchFamily="34" charset="-128"/>
              </a:rPr>
              <a:t>Duane Gish, Ph.D. earned a B.S. degree in chemistry from UCLA and a Ph.D. in biochemistry from UC-Berkeley. He spent 18 years in biochemical research, including three years at Cornell University Medical College, four years at the </a:t>
            </a:r>
            <a:r>
              <a:rPr lang="en-US" altLang="en-US" dirty="0">
                <a:solidFill>
                  <a:srgbClr val="996600"/>
                </a:solidFill>
                <a:latin typeface="Verdana" pitchFamily="34" charset="0"/>
                <a:ea typeface="ＭＳ Ｐゴシック" pitchFamily="34" charset="-128"/>
                <a:hlinkClick r:id="rId3"/>
              </a:rPr>
              <a:t>Virus</a:t>
            </a:r>
            <a:r>
              <a:rPr lang="en-US" altLang="en-US" dirty="0">
                <a:latin typeface="Georgia" pitchFamily="18" charset="0"/>
                <a:ea typeface="ＭＳ Ｐゴシック" pitchFamily="34" charset="-128"/>
              </a:rPr>
              <a:t> Laboratory, UC-Berkeley, and eleven years with the Upjohn Company. Since 1971 he has served with the </a:t>
            </a:r>
            <a:r>
              <a:rPr lang="en-US" altLang="en-US" dirty="0">
                <a:solidFill>
                  <a:srgbClr val="996600"/>
                </a:solidFill>
                <a:latin typeface="Verdana" pitchFamily="34" charset="0"/>
                <a:ea typeface="ＭＳ Ｐゴシック" pitchFamily="34" charset="-128"/>
                <a:hlinkClick r:id="rId4"/>
              </a:rPr>
              <a:t>Institute for Creation Research</a:t>
            </a:r>
            <a:r>
              <a:rPr lang="en-US" altLang="en-US" dirty="0">
                <a:latin typeface="Georgia" pitchFamily="18" charset="0"/>
                <a:ea typeface="ＭＳ Ｐゴシック" pitchFamily="34" charset="-128"/>
              </a:rPr>
              <a:t>, Santee California, and is presently the Senior Vice President. He is a member of the American Chemical Society and a Fellow of the American Institute of Chemists. At present he has five books in print including </a:t>
            </a:r>
            <a:r>
              <a:rPr lang="en-US" altLang="en-US" i="1" dirty="0">
                <a:latin typeface="Arial" pitchFamily="34" charset="0"/>
                <a:ea typeface="ＭＳ Ｐゴシック" pitchFamily="34" charset="-128"/>
              </a:rPr>
              <a:t>Evolution:</a:t>
            </a:r>
            <a:r>
              <a:rPr lang="en-US" altLang="en-US" dirty="0">
                <a:latin typeface="Georgia" pitchFamily="18" charset="0"/>
                <a:ea typeface="ＭＳ Ｐゴシック" pitchFamily="34" charset="-128"/>
              </a:rPr>
              <a:t> </a:t>
            </a:r>
            <a:r>
              <a:rPr lang="en-US" altLang="en-US" i="1" dirty="0">
                <a:latin typeface="Arial" pitchFamily="34" charset="0"/>
                <a:ea typeface="ＭＳ Ｐゴシック" pitchFamily="34" charset="-128"/>
              </a:rPr>
              <a:t>The Fossils STILL Say No</a:t>
            </a:r>
            <a:r>
              <a:rPr lang="en-US" altLang="en-US" dirty="0">
                <a:latin typeface="Georgia" pitchFamily="18" charset="0"/>
                <a:ea typeface="ＭＳ Ｐゴシック" pitchFamily="34" charset="-128"/>
              </a:rPr>
              <a:t>!, </a:t>
            </a:r>
            <a:r>
              <a:rPr lang="en-US" altLang="en-US" i="1" dirty="0">
                <a:latin typeface="Arial" pitchFamily="34" charset="0"/>
                <a:ea typeface="ＭＳ Ｐゴシック" pitchFamily="34" charset="-128"/>
              </a:rPr>
              <a:t>Creation Scientists Answer Their Critics</a:t>
            </a:r>
            <a:r>
              <a:rPr lang="en-US" altLang="en-US" dirty="0">
                <a:latin typeface="Georgia" pitchFamily="18" charset="0"/>
                <a:ea typeface="ＭＳ Ｐゴシック" pitchFamily="34" charset="-128"/>
              </a:rPr>
              <a:t>, and </a:t>
            </a:r>
            <a:r>
              <a:rPr lang="en-US" altLang="en-US" i="1" dirty="0">
                <a:latin typeface="Arial" pitchFamily="34" charset="0"/>
                <a:ea typeface="ＭＳ Ｐゴシック" pitchFamily="34" charset="-128"/>
              </a:rPr>
              <a:t>Teaching Creation Science in Public Schools</a:t>
            </a:r>
            <a:r>
              <a:rPr lang="en-US" altLang="en-US" dirty="0">
                <a:latin typeface="Georgia" pitchFamily="18" charset="0"/>
                <a:ea typeface="ＭＳ Ｐゴシック" pitchFamily="34" charset="-128"/>
              </a:rPr>
              <a:t>.</a:t>
            </a:r>
          </a:p>
        </p:txBody>
      </p:sp>
    </p:spTree>
    <p:extLst>
      <p:ext uri="{BB962C8B-B14F-4D97-AF65-F5344CB8AC3E}">
        <p14:creationId xmlns:p14="http://schemas.microsoft.com/office/powerpoint/2010/main" val="1347542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17A85DB-6EE7-9147-A45B-7670F992FFD0}" type="slidenum">
              <a:rPr lang="zh-CN" altLang="en-US" sz="1200">
                <a:solidFill>
                  <a:srgbClr val="000000"/>
                </a:solidFill>
              </a:rPr>
              <a:pPr eaLnBrk="1" hangingPunct="1"/>
              <a:t>37</a:t>
            </a:fld>
            <a:endParaRPr lang="en-US" altLang="zh-CN" sz="1200" dirty="0">
              <a:solidFill>
                <a:srgbClr val="000000"/>
              </a:solidFill>
            </a:endParaRPr>
          </a:p>
        </p:txBody>
      </p:sp>
      <p:sp>
        <p:nvSpPr>
          <p:cNvPr id="419842" name="Rectangle 2"/>
          <p:cNvSpPr>
            <a:spLocks noGrp="1" noRot="1" noChangeAspect="1" noChangeArrowheads="1" noTextEdit="1"/>
          </p:cNvSpPr>
          <p:nvPr>
            <p:ph type="sldImg"/>
          </p:nvPr>
        </p:nvSpPr>
        <p:spPr>
          <a:xfrm>
            <a:off x="1130300" y="674688"/>
            <a:ext cx="4597400" cy="3448050"/>
          </a:xfrm>
          <a:ln/>
        </p:spPr>
      </p:sp>
      <p:sp>
        <p:nvSpPr>
          <p:cNvPr id="419843"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cs typeface="Genev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5FCF76D-4C96-4DE9-9F40-E8B235EC0942}" type="slidenum">
              <a:rPr lang="en-US" altLang="en-US" sz="1200">
                <a:solidFill>
                  <a:prstClr val="black"/>
                </a:solidFill>
              </a:rPr>
              <a:pPr/>
              <a:t>38</a:t>
            </a:fld>
            <a:endParaRPr lang="en-US" altLang="en-US" sz="1200" dirty="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93465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0103732-08E8-443F-96E5-0898C8A4604B}" type="slidenum">
              <a:rPr lang="en-US" altLang="en-US" sz="1200">
                <a:solidFill>
                  <a:prstClr val="black"/>
                </a:solidFill>
              </a:rPr>
              <a:pPr/>
              <a:t>39</a:t>
            </a:fld>
            <a:endParaRPr lang="en-US" altLang="en-US" sz="1200" dirty="0">
              <a:solidFill>
                <a:prstClr val="black"/>
              </a:solidFill>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205971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35D80-93F2-41B2-AA46-BD04B8E27D5E}" type="slidenum">
              <a:rPr lang="en-US" altLang="en-US" sz="1200">
                <a:solidFill>
                  <a:prstClr val="black"/>
                </a:solidFill>
              </a:rPr>
              <a:pPr/>
              <a:t>40</a:t>
            </a:fld>
            <a:endParaRPr lang="en-US" altLang="en-US" sz="1200" dirty="0">
              <a:solidFill>
                <a:prstClr val="black"/>
              </a:solidFill>
            </a:endParaRPr>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426304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54009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BADDE0-D9D6-4CAE-ADE6-1E3203950F4A}" type="slidenum">
              <a:rPr lang="en-US" altLang="en-US" sz="1200">
                <a:solidFill>
                  <a:prstClr val="black"/>
                </a:solidFill>
              </a:rPr>
              <a:pPr/>
              <a:t>41</a:t>
            </a:fld>
            <a:endParaRPr lang="en-US" altLang="en-US" sz="1200" dirty="0">
              <a:solidFill>
                <a:prstClr val="black"/>
              </a:solidFill>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61293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2ED8C53-3E87-40B5-B6FA-82FF2C9F5483}" type="slidenum">
              <a:rPr lang="en-US" altLang="en-US" sz="1200">
                <a:solidFill>
                  <a:prstClr val="black"/>
                </a:solidFill>
              </a:rPr>
              <a:pPr/>
              <a:t>42</a:t>
            </a:fld>
            <a:endParaRPr lang="en-US" altLang="en-US" sz="1200" dirty="0">
              <a:solidFill>
                <a:prstClr val="black"/>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97748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99AEE4-D02B-429C-9878-91A8808DD422}" type="slidenum">
              <a:rPr lang="en-US" altLang="en-US" sz="1200">
                <a:solidFill>
                  <a:prstClr val="black"/>
                </a:solidFill>
              </a:rPr>
              <a:pPr/>
              <a:t>43</a:t>
            </a:fld>
            <a:endParaRPr lang="en-US" altLang="en-US" sz="1200" dirty="0">
              <a:solidFill>
                <a:prstClr val="black"/>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824406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881EE0-3CEE-4571-8FAC-1D2BA378219C}" type="slidenum">
              <a:rPr lang="en-US" altLang="en-US" sz="1200">
                <a:solidFill>
                  <a:prstClr val="black"/>
                </a:solidFill>
              </a:rPr>
              <a:pPr/>
              <a:t>44</a:t>
            </a:fld>
            <a:endParaRPr lang="en-US" altLang="en-US" sz="1200" dirty="0">
              <a:solidFill>
                <a:prstClr val="black"/>
              </a:solidFill>
            </a:endParaRPr>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282060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5E2B90-9A8C-4C96-9D9B-449978A04860}" type="slidenum">
              <a:rPr lang="en-US" altLang="en-US" sz="1200">
                <a:solidFill>
                  <a:prstClr val="black"/>
                </a:solidFill>
              </a:rPr>
              <a:pPr/>
              <a:t>45</a:t>
            </a:fld>
            <a:endParaRPr lang="en-US" altLang="en-US" sz="1200" dirty="0">
              <a:solidFill>
                <a:prstClr val="black"/>
              </a:solidFill>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057456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solidFill>
                  <a:prstClr val="black"/>
                </a:solidFill>
              </a:rPr>
              <a:pPr/>
              <a:t>46</a:t>
            </a:fld>
            <a:endParaRPr lang="en-US" sz="1200" dirty="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err="1">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extLst>
      <p:ext uri="{BB962C8B-B14F-4D97-AF65-F5344CB8AC3E}">
        <p14:creationId xmlns:p14="http://schemas.microsoft.com/office/powerpoint/2010/main" val="1169837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E74E86D-FE44-1C4D-8AEF-5B4341F4D7AE}" type="slidenum">
              <a:rPr lang="zh-CN" altLang="en-US" sz="1200">
                <a:solidFill>
                  <a:srgbClr val="000000"/>
                </a:solidFill>
              </a:rPr>
              <a:pPr eaLnBrk="1" hangingPunct="1"/>
              <a:t>47</a:t>
            </a:fld>
            <a:endParaRPr lang="en-US" altLang="zh-CN" sz="1200" dirty="0">
              <a:solidFill>
                <a:srgbClr val="000000"/>
              </a:solidFill>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cs typeface="Geneva" charset="0"/>
            </a:endParaRPr>
          </a:p>
        </p:txBody>
      </p:sp>
    </p:spTree>
    <p:extLst>
      <p:ext uri="{BB962C8B-B14F-4D97-AF65-F5344CB8AC3E}">
        <p14:creationId xmlns:p14="http://schemas.microsoft.com/office/powerpoint/2010/main" val="2972443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1BA81E-3054-4E76-BD82-96C31DAB4B29}" type="slidenum">
              <a:rPr lang="en-US" altLang="en-US" sz="1200">
                <a:solidFill>
                  <a:prstClr val="black"/>
                </a:solidFill>
              </a:rPr>
              <a:pPr/>
              <a:t>49</a:t>
            </a:fld>
            <a:endParaRPr lang="en-US" altLang="en-US" sz="1200" dirty="0">
              <a:solidFill>
                <a:prstClr val="black"/>
              </a:solidFill>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18664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C1E54E-8777-425C-B3AF-7C8A4E7434EB}" type="slidenum">
              <a:rPr lang="en-US" altLang="en-US" sz="1200">
                <a:solidFill>
                  <a:prstClr val="black"/>
                </a:solidFill>
              </a:rPr>
              <a:pPr/>
              <a:t>50</a:t>
            </a:fld>
            <a:endParaRPr lang="en-US" altLang="en-US" sz="1200" dirty="0">
              <a:solidFill>
                <a:prstClr val="black"/>
              </a:solidFill>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807946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solidFill>
                  <a:prstClr val="black"/>
                </a:solidFill>
              </a:rPr>
              <a:pPr/>
              <a:t>51</a:t>
            </a:fld>
            <a:endParaRPr lang="en-US" altLang="en-US" sz="1200" dirty="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290631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92363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605D51-5FDB-489C-84FF-F827EEDDAD71}" type="slidenum">
              <a:rPr lang="en-US" altLang="en-US" sz="1200">
                <a:solidFill>
                  <a:prstClr val="black"/>
                </a:solidFill>
              </a:rPr>
              <a:pPr/>
              <a:t>52</a:t>
            </a:fld>
            <a:endParaRPr lang="en-US" altLang="en-US" sz="1200" dirty="0">
              <a:solidFill>
                <a:prstClr val="black"/>
              </a:solidFill>
            </a:endParaRPr>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331676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36D005-3B53-4CBD-9B0B-12FDD3CB90DE}" type="slidenum">
              <a:rPr lang="en-US" altLang="en-US" sz="1200">
                <a:solidFill>
                  <a:prstClr val="black"/>
                </a:solidFill>
              </a:rPr>
              <a:pPr/>
              <a:t>53</a:t>
            </a:fld>
            <a:endParaRPr lang="en-US" altLang="en-US" sz="1200" dirty="0">
              <a:solidFill>
                <a:prstClr val="black"/>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ea typeface="ＭＳ Ｐゴシック" pitchFamily="34" charset="-128"/>
              </a:rPr>
              <a:t>Francis Collins, </a:t>
            </a:r>
            <a:r>
              <a:rPr lang="en-US" altLang="en-US" i="1" dirty="0">
                <a:latin typeface="Arial" pitchFamily="34" charset="0"/>
                <a:ea typeface="ＭＳ Ｐゴシック" pitchFamily="34" charset="-128"/>
              </a:rPr>
              <a:t>The Language of God, 207</a:t>
            </a:r>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888385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9D8A84-CA17-4589-A6A4-AAED73416B8F}" type="slidenum">
              <a:rPr lang="en-US" altLang="en-US" sz="1200">
                <a:solidFill>
                  <a:prstClr val="black"/>
                </a:solidFill>
              </a:rPr>
              <a:pPr/>
              <a:t>54</a:t>
            </a:fld>
            <a:endParaRPr lang="en-US" altLang="en-US" sz="1200" dirty="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828622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79B8B2B-A74D-4FA5-BBD7-84A8B14A602D}" type="slidenum">
              <a:rPr lang="en-US" altLang="en-US" sz="1200">
                <a:solidFill>
                  <a:prstClr val="black"/>
                </a:solidFill>
              </a:rPr>
              <a:pPr/>
              <a:t>55</a:t>
            </a:fld>
            <a:endParaRPr lang="en-US" altLang="en-US" sz="1200" dirty="0">
              <a:solidFill>
                <a:prstClr val="black"/>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614270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93FFCAC-96C7-4F51-951E-4EE2B6AA6DA8}" type="slidenum">
              <a:rPr lang="en-US" altLang="en-US" sz="1200">
                <a:solidFill>
                  <a:prstClr val="black"/>
                </a:solidFill>
              </a:rPr>
              <a:pPr/>
              <a:t>56</a:t>
            </a:fld>
            <a:endParaRPr lang="en-US" altLang="en-US" sz="1200" dirty="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itchFamily="34" charset="0"/>
                <a:ea typeface="ＭＳ Ｐゴシック" pitchFamily="34" charset="-128"/>
              </a:rPr>
              <a:t> </a:t>
            </a:r>
            <a:r>
              <a:rPr lang="en-US" altLang="en-US" b="1" dirty="0" err="1">
                <a:latin typeface="Arial" pitchFamily="34" charset="0"/>
                <a:ea typeface="ＭＳ Ｐゴシック" pitchFamily="34" charset="-128"/>
              </a:rPr>
              <a:t>Baldung</a:t>
            </a:r>
            <a:r>
              <a:rPr lang="en-US" altLang="en-US" b="1" dirty="0">
                <a:latin typeface="Arial" pitchFamily="34" charset="0"/>
                <a:ea typeface="ＭＳ Ｐゴシック" pitchFamily="34" charset="-128"/>
              </a:rPr>
              <a:t> </a:t>
            </a:r>
            <a:r>
              <a:rPr lang="en-US" altLang="en-US" b="1" dirty="0" err="1">
                <a:latin typeface="Arial" pitchFamily="34" charset="0"/>
                <a:ea typeface="ＭＳ Ｐゴシック" pitchFamily="34" charset="-128"/>
              </a:rPr>
              <a:t>Grien</a:t>
            </a:r>
            <a:r>
              <a:rPr lang="en-US" altLang="en-US" b="1" dirty="0">
                <a:latin typeface="Arial" pitchFamily="34" charset="0"/>
                <a:ea typeface="ＭＳ Ｐゴシック" pitchFamily="34" charset="-128"/>
              </a:rPr>
              <a:t>, Hans: </a:t>
            </a:r>
            <a:r>
              <a:rPr lang="en-US" altLang="en-US" i="1" dirty="0">
                <a:latin typeface="Arial" pitchFamily="34" charset="0"/>
                <a:ea typeface="ＭＳ Ｐゴシック" pitchFamily="34" charset="-128"/>
              </a:rPr>
              <a:t>Adam</a:t>
            </a:r>
            <a:r>
              <a:rPr lang="en-US" altLang="en-US" dirty="0">
                <a:latin typeface="Verdana" pitchFamily="34" charset="0"/>
                <a:ea typeface="ＭＳ Ｐゴシック" pitchFamily="34" charset="-128"/>
              </a:rPr>
              <a:t>  1520-23; Wood, 208 x 83.5 cm; Museum of Fine Arts, Buda</a:t>
            </a:r>
          </a:p>
          <a:p>
            <a:pPr eaLnBrk="1" hangingPunct="1"/>
            <a:r>
              <a:rPr lang="en-US" altLang="en-US" b="1" dirty="0">
                <a:solidFill>
                  <a:srgbClr val="0000CC"/>
                </a:solidFill>
                <a:latin typeface="Arial" pitchFamily="34" charset="0"/>
                <a:ea typeface="ＭＳ Ｐゴシック" pitchFamily="34" charset="-128"/>
              </a:rPr>
              <a:t>www.ibiblio.org/wm/ paint/</a:t>
            </a:r>
            <a:r>
              <a:rPr lang="en-US" altLang="en-US" b="1" dirty="0" err="1">
                <a:solidFill>
                  <a:srgbClr val="0000CC"/>
                </a:solidFill>
                <a:latin typeface="Arial" pitchFamily="34" charset="0"/>
                <a:ea typeface="ＭＳ Ｐゴシック" pitchFamily="34" charset="-128"/>
              </a:rPr>
              <a:t>auth</a:t>
            </a:r>
            <a:r>
              <a:rPr lang="en-US" altLang="en-US" b="1" dirty="0">
                <a:solidFill>
                  <a:srgbClr val="0000CC"/>
                </a:solidFill>
                <a:latin typeface="Arial" pitchFamily="34" charset="0"/>
                <a:ea typeface="ＭＳ Ｐゴシック" pitchFamily="34" charset="-128"/>
              </a:rPr>
              <a:t>/</a:t>
            </a:r>
            <a:r>
              <a:rPr lang="en-US" altLang="en-US" b="1" dirty="0" err="1">
                <a:solidFill>
                  <a:srgbClr val="0000CC"/>
                </a:solidFill>
                <a:latin typeface="Arial" pitchFamily="34" charset="0"/>
                <a:ea typeface="ＭＳ Ｐゴシック" pitchFamily="34" charset="-128"/>
              </a:rPr>
              <a:t>baldung</a:t>
            </a:r>
            <a:r>
              <a:rPr lang="en-US" altLang="en-US" b="1" dirty="0">
                <a:solidFill>
                  <a:srgbClr val="0000CC"/>
                </a:solidFill>
                <a:latin typeface="Arial" pitchFamily="34" charset="0"/>
                <a:ea typeface="ＭＳ Ｐゴシック" pitchFamily="34" charset="-128"/>
              </a:rPr>
              <a:t>/</a:t>
            </a:r>
            <a:r>
              <a:rPr lang="en-US" altLang="en-US" b="1" dirty="0" err="1">
                <a:solidFill>
                  <a:srgbClr val="0000CC"/>
                </a:solidFill>
                <a:latin typeface="Arial" pitchFamily="34" charset="0"/>
                <a:ea typeface="ＭＳ Ｐゴシック" pitchFamily="34" charset="-128"/>
              </a:rPr>
              <a:t>adam</a:t>
            </a:r>
            <a:r>
              <a:rPr lang="en-US" altLang="en-US" b="1" dirty="0">
                <a:solidFill>
                  <a:srgbClr val="0000CC"/>
                </a:solidFill>
                <a:latin typeface="Arial" pitchFamily="34" charset="0"/>
                <a:ea typeface="ＭＳ Ｐゴシック" pitchFamily="34" charset="-128"/>
              </a:rPr>
              <a:t>-eve/</a:t>
            </a:r>
          </a:p>
        </p:txBody>
      </p:sp>
    </p:spTree>
    <p:extLst>
      <p:ext uri="{BB962C8B-B14F-4D97-AF65-F5344CB8AC3E}">
        <p14:creationId xmlns:p14="http://schemas.microsoft.com/office/powerpoint/2010/main" val="1811184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DCA800-AB86-4B76-A746-9BA8906911DB}" type="slidenum">
              <a:rPr lang="en-US" altLang="en-US" sz="1200">
                <a:solidFill>
                  <a:prstClr val="black"/>
                </a:solidFill>
              </a:rPr>
              <a:pPr/>
              <a:t>57</a:t>
            </a:fld>
            <a:endParaRPr lang="en-US" altLang="en-US" sz="1200" dirty="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068098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D846E25-2C2D-498D-AAD6-F959EC4FAFB8}" type="slidenum">
              <a:rPr lang="en-US" altLang="en-US" sz="1200">
                <a:solidFill>
                  <a:prstClr val="black"/>
                </a:solidFill>
              </a:rPr>
              <a:pPr/>
              <a:t>58</a:t>
            </a:fld>
            <a:endParaRPr lang="en-US" altLang="en-US" sz="1200" dirty="0">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527866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16C27D-541F-4D97-86BF-256761FF6950}" type="slidenum">
              <a:rPr lang="en-US" altLang="en-US" sz="1200">
                <a:solidFill>
                  <a:prstClr val="black"/>
                </a:solidFill>
              </a:rPr>
              <a:pPr/>
              <a:t>59</a:t>
            </a:fld>
            <a:endParaRPr lang="en-US" altLang="en-US" sz="1200" dirty="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514674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CC2F352-6696-4A65-9918-04DEE90F5AFF}" type="slidenum">
              <a:rPr lang="en-US" altLang="en-US" sz="1200">
                <a:solidFill>
                  <a:prstClr val="black"/>
                </a:solidFill>
              </a:rPr>
              <a:pPr/>
              <a:t>60</a:t>
            </a:fld>
            <a:endParaRPr lang="en-US" altLang="en-US" sz="1200" dirty="0">
              <a:solidFill>
                <a:prstClr val="black"/>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788962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cs typeface="Geneva" charset="0"/>
              </a:rPr>
              <a:t>George Wald, </a:t>
            </a:r>
            <a:r>
              <a:rPr lang="ja-JP" altLang="en-US" dirty="0">
                <a:latin typeface="Times New Roman" charset="0"/>
                <a:cs typeface="Geneva" charset="0"/>
              </a:rPr>
              <a:t>“</a:t>
            </a:r>
            <a:r>
              <a:rPr lang="en-US" altLang="ja-JP" dirty="0">
                <a:latin typeface="Times New Roman" charset="0"/>
                <a:cs typeface="Geneva" charset="0"/>
              </a:rPr>
              <a:t>Origin, Lie and Evolution,</a:t>
            </a:r>
            <a:r>
              <a:rPr lang="ja-JP" altLang="en-US" dirty="0">
                <a:latin typeface="Times New Roman" charset="0"/>
                <a:cs typeface="Geneva" charset="0"/>
              </a:rPr>
              <a:t>”</a:t>
            </a:r>
            <a:r>
              <a:rPr lang="en-US" altLang="ja-JP" dirty="0">
                <a:latin typeface="Times New Roman" charset="0"/>
                <a:cs typeface="Geneva" charset="0"/>
              </a:rPr>
              <a:t> </a:t>
            </a:r>
            <a:r>
              <a:rPr lang="en-US" altLang="ja-JP" i="1" dirty="0">
                <a:latin typeface="Times New Roman" charset="0"/>
                <a:cs typeface="Geneva" charset="0"/>
              </a:rPr>
              <a:t>Scientific American 1978); </a:t>
            </a:r>
            <a:r>
              <a:rPr lang="en-US" altLang="ja-JP" dirty="0">
                <a:latin typeface="Times New Roman" charset="0"/>
                <a:cs typeface="Geneva" charset="0"/>
              </a:rPr>
              <a:t>cited by Joe White and Nicholas </a:t>
            </a:r>
            <a:r>
              <a:rPr lang="en-US" altLang="ja-JP" dirty="0" err="1">
                <a:latin typeface="Times New Roman" charset="0"/>
                <a:cs typeface="Geneva" charset="0"/>
              </a:rPr>
              <a:t>Comninellis</a:t>
            </a:r>
            <a:r>
              <a:rPr lang="en-US" altLang="ja-JP" dirty="0">
                <a:latin typeface="Times New Roman" charset="0"/>
                <a:cs typeface="Geneva" charset="0"/>
              </a:rPr>
              <a:t>, </a:t>
            </a:r>
            <a:r>
              <a:rPr lang="en-US" altLang="ja-JP" i="1" dirty="0">
                <a:latin typeface="Times New Roman" charset="0"/>
                <a:cs typeface="Geneva" charset="0"/>
              </a:rPr>
              <a:t>Darwin</a:t>
            </a:r>
            <a:r>
              <a:rPr lang="ja-JP" altLang="en-US" i="1" dirty="0">
                <a:latin typeface="Times New Roman" charset="0"/>
                <a:cs typeface="Geneva" charset="0"/>
              </a:rPr>
              <a:t>’</a:t>
            </a:r>
            <a:r>
              <a:rPr lang="en-US" altLang="ja-JP" i="1" dirty="0">
                <a:latin typeface="Times New Roman" charset="0"/>
                <a:cs typeface="Geneva" charset="0"/>
              </a:rPr>
              <a:t>s Demise</a:t>
            </a:r>
            <a:r>
              <a:rPr lang="en-US" altLang="ja-JP" dirty="0">
                <a:latin typeface="Times New Roman" charset="0"/>
                <a:cs typeface="Geneva" charset="0"/>
              </a:rPr>
              <a:t> (Green Forest, AR: Master Books, 2001), 46.</a:t>
            </a:r>
            <a:endParaRPr lang="en-US" altLang="zh-CN" dirty="0">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61</a:t>
            </a:fld>
            <a:endParaRPr lang="en-US" altLang="zh-CN" sz="1200" dirty="0">
              <a:solidFill>
                <a:srgbClr val="000000"/>
              </a:solidFill>
            </a:endParaRPr>
          </a:p>
        </p:txBody>
      </p:sp>
    </p:spTree>
    <p:extLst>
      <p:ext uri="{BB962C8B-B14F-4D97-AF65-F5344CB8AC3E}">
        <p14:creationId xmlns:p14="http://schemas.microsoft.com/office/powerpoint/2010/main" val="162075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BE3127-F852-714B-82EB-CEBD65537281}" type="slidenum">
              <a:rPr lang="en-US" sz="1200">
                <a:solidFill>
                  <a:prstClr val="black"/>
                </a:solidFill>
              </a:rPr>
              <a:pPr eaLnBrk="1" hangingPunct="1"/>
              <a:t>16</a:t>
            </a:fld>
            <a:endParaRPr lang="en-US" sz="1200" dirty="0">
              <a:solidFill>
                <a:prstClr val="black"/>
              </a:solidFill>
            </a:endParaRPr>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Suppose many huge trucks rumbled around the house without ever touching it.  </a:t>
            </a:r>
          </a:p>
        </p:txBody>
      </p:sp>
    </p:spTree>
    <p:extLst>
      <p:ext uri="{BB962C8B-B14F-4D97-AF65-F5344CB8AC3E}">
        <p14:creationId xmlns:p14="http://schemas.microsoft.com/office/powerpoint/2010/main" val="1647275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A1F0134-CB4E-4F50-BAC4-EE4524EF6BE4}" type="slidenum">
              <a:rPr lang="en-US" altLang="en-US" sz="1200">
                <a:solidFill>
                  <a:prstClr val="black"/>
                </a:solidFill>
              </a:rPr>
              <a:pPr/>
              <a:t>62</a:t>
            </a:fld>
            <a:endParaRPr lang="en-US" altLang="en-US" sz="1200" dirty="0">
              <a:solidFill>
                <a:prstClr val="black"/>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823475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63</a:t>
            </a:fld>
            <a:endParaRPr lang="en-US" altLang="zh-CN" sz="1200" dirty="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Arial" charset="0"/>
              <a:cs typeface="Geneva" charset="0"/>
            </a:endParaRPr>
          </a:p>
        </p:txBody>
      </p:sp>
    </p:spTree>
    <p:extLst>
      <p:ext uri="{BB962C8B-B14F-4D97-AF65-F5344CB8AC3E}">
        <p14:creationId xmlns:p14="http://schemas.microsoft.com/office/powerpoint/2010/main" val="4240144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6580AC3-034B-BA41-B3E8-2B46CCF8808A}" type="slidenum">
              <a:rPr lang="zh-CN" altLang="en-US" sz="1200">
                <a:solidFill>
                  <a:srgbClr val="000000"/>
                </a:solidFill>
              </a:rPr>
              <a:pPr eaLnBrk="1" hangingPunct="1"/>
              <a:t>64</a:t>
            </a:fld>
            <a:endParaRPr lang="en-US" altLang="zh-CN" sz="1200" dirty="0">
              <a:solidFill>
                <a:srgbClr val="000000"/>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b="1" dirty="0">
                <a:latin typeface="Arial" charset="0"/>
                <a:cs typeface="Geneva" charset="0"/>
              </a:rPr>
              <a:t> </a:t>
            </a:r>
            <a:r>
              <a:rPr lang="en-US" altLang="zh-CN" b="1" dirty="0" err="1">
                <a:latin typeface="Arial" charset="0"/>
                <a:cs typeface="Geneva" charset="0"/>
              </a:rPr>
              <a:t>Baldung</a:t>
            </a:r>
            <a:r>
              <a:rPr lang="en-US" altLang="zh-CN" b="1" dirty="0">
                <a:latin typeface="Arial" charset="0"/>
                <a:cs typeface="Geneva" charset="0"/>
              </a:rPr>
              <a:t> </a:t>
            </a:r>
            <a:r>
              <a:rPr lang="en-US" altLang="zh-CN" b="1" dirty="0" err="1">
                <a:latin typeface="Arial" charset="0"/>
                <a:cs typeface="Geneva" charset="0"/>
              </a:rPr>
              <a:t>Grien</a:t>
            </a:r>
            <a:r>
              <a:rPr lang="en-US" altLang="zh-CN" b="1" dirty="0">
                <a:latin typeface="Arial" charset="0"/>
                <a:cs typeface="Geneva" charset="0"/>
              </a:rPr>
              <a:t>, Hans: </a:t>
            </a:r>
            <a:r>
              <a:rPr lang="en-US" altLang="zh-CN" i="1" dirty="0">
                <a:latin typeface="Arial" charset="0"/>
                <a:cs typeface="Geneva" charset="0"/>
              </a:rPr>
              <a:t>Adam</a:t>
            </a:r>
            <a:r>
              <a:rPr lang="en-US" altLang="zh-CN" dirty="0">
                <a:latin typeface="Verdana" charset="0"/>
                <a:cs typeface="Geneva" charset="0"/>
              </a:rPr>
              <a:t>  1520-23; Wood, 208 x 83.5 cm; Museum of Fine Arts, Buda</a:t>
            </a:r>
          </a:p>
          <a:p>
            <a:pPr eaLnBrk="1" hangingPunct="1"/>
            <a:r>
              <a:rPr lang="en-US" altLang="zh-CN" b="1" dirty="0">
                <a:solidFill>
                  <a:srgbClr val="0000CC"/>
                </a:solidFill>
                <a:latin typeface="Arial" charset="0"/>
                <a:cs typeface="Geneva" charset="0"/>
              </a:rPr>
              <a:t>www.ibiblio.org/wm/ paint/</a:t>
            </a:r>
            <a:r>
              <a:rPr lang="en-US" altLang="zh-CN" b="1" dirty="0" err="1">
                <a:solidFill>
                  <a:srgbClr val="0000CC"/>
                </a:solidFill>
                <a:latin typeface="Arial" charset="0"/>
                <a:cs typeface="Geneva" charset="0"/>
              </a:rPr>
              <a:t>auth</a:t>
            </a:r>
            <a:r>
              <a:rPr lang="en-US" altLang="zh-CN" b="1" dirty="0">
                <a:solidFill>
                  <a:srgbClr val="0000CC"/>
                </a:solidFill>
                <a:latin typeface="Arial" charset="0"/>
                <a:cs typeface="Geneva" charset="0"/>
              </a:rPr>
              <a:t>/</a:t>
            </a:r>
            <a:r>
              <a:rPr lang="en-US" altLang="zh-CN" b="1" dirty="0" err="1">
                <a:solidFill>
                  <a:srgbClr val="0000CC"/>
                </a:solidFill>
                <a:latin typeface="Arial" charset="0"/>
                <a:cs typeface="Geneva" charset="0"/>
              </a:rPr>
              <a:t>baldung</a:t>
            </a:r>
            <a:r>
              <a:rPr lang="en-US" altLang="zh-CN" b="1" dirty="0">
                <a:solidFill>
                  <a:srgbClr val="0000CC"/>
                </a:solidFill>
                <a:latin typeface="Arial" charset="0"/>
                <a:cs typeface="Geneva" charset="0"/>
              </a:rPr>
              <a:t>/</a:t>
            </a:r>
            <a:r>
              <a:rPr lang="en-US" altLang="zh-CN" b="1" dirty="0" err="1">
                <a:solidFill>
                  <a:srgbClr val="0000CC"/>
                </a:solidFill>
                <a:latin typeface="Arial" charset="0"/>
                <a:cs typeface="Geneva" charset="0"/>
              </a:rPr>
              <a:t>adam</a:t>
            </a:r>
            <a:r>
              <a:rPr lang="en-US" altLang="zh-CN" b="1" dirty="0">
                <a:solidFill>
                  <a:srgbClr val="0000CC"/>
                </a:solidFill>
                <a:latin typeface="Arial" charset="0"/>
                <a:cs typeface="Geneva" charset="0"/>
              </a:rPr>
              <a:t>-eve/</a:t>
            </a:r>
          </a:p>
        </p:txBody>
      </p:sp>
    </p:spTree>
    <p:extLst>
      <p:ext uri="{BB962C8B-B14F-4D97-AF65-F5344CB8AC3E}">
        <p14:creationId xmlns:p14="http://schemas.microsoft.com/office/powerpoint/2010/main" val="3164929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a:ln/>
        </p:spPr>
      </p:sp>
      <p:sp>
        <p:nvSpPr>
          <p:cNvPr id="419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419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4A1605-81C1-0646-9325-9095BCA9326E}" type="slidenum">
              <a:rPr lang="en-US" sz="1200">
                <a:solidFill>
                  <a:prstClr val="black"/>
                </a:solidFill>
              </a:rPr>
              <a:pPr/>
              <a:t>70</a:t>
            </a:fld>
            <a:endParaRPr lang="en-US" sz="1200" dirty="0">
              <a:solidFill>
                <a:prstClr val="black"/>
              </a:solidFill>
            </a:endParaRPr>
          </a:p>
        </p:txBody>
      </p:sp>
    </p:spTree>
    <p:extLst>
      <p:ext uri="{BB962C8B-B14F-4D97-AF65-F5344CB8AC3E}">
        <p14:creationId xmlns:p14="http://schemas.microsoft.com/office/powerpoint/2010/main" val="908099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F24C92-7953-8E4B-B60F-2110B632E9AD}" type="slidenum">
              <a:rPr lang="zh-CN" altLang="en-US" sz="1200">
                <a:solidFill>
                  <a:prstClr val="black"/>
                </a:solidFill>
              </a:rPr>
              <a:pPr/>
              <a:t>71</a:t>
            </a:fld>
            <a:endParaRPr lang="en-US" altLang="zh-CN" sz="1200" dirty="0">
              <a:solidFill>
                <a:prstClr val="black"/>
              </a:solidFill>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On Satan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fall, I submit it had to be very soon after the 7th day of history but obviously before the temptation of Eve, for several reasons:</a:t>
            </a:r>
          </a:p>
          <a:p>
            <a:r>
              <a:rPr lang="en-US" sz="1200" kern="1200" dirty="0">
                <a:solidFill>
                  <a:schemeClr val="tx1"/>
                </a:solidFill>
                <a:latin typeface="+mn-lt"/>
                <a:ea typeface="+mn-ea"/>
                <a:cs typeface="+mn-cs"/>
              </a:rPr>
              <a:t>1. No Scripture says explicitly when Satan fell but Ezek. 28 (which most Bible scholars think refers to the fall of Satan) indicates that Satan was in his unfallen, perfect state in Eden, the garden of God.</a:t>
            </a:r>
          </a:p>
          <a:p>
            <a:r>
              <a:rPr lang="en-US" sz="1200" kern="1200" dirty="0">
                <a:solidFill>
                  <a:schemeClr val="tx1"/>
                </a:solidFill>
                <a:latin typeface="+mn-lt"/>
                <a:ea typeface="+mn-ea"/>
                <a:cs typeface="+mn-cs"/>
              </a:rPr>
              <a:t>2. God called everything He had made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  Angels are created beings so they must have all been very good at that time.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in his rebellious state could be roaming the earth in Genesis 1 and God would call creation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could have fallen that day.</a:t>
            </a:r>
          </a:p>
          <a:p>
            <a:r>
              <a:rPr lang="en-US" sz="1200" kern="1200" dirty="0">
                <a:solidFill>
                  <a:schemeClr val="tx1"/>
                </a:solidFill>
                <a:latin typeface="+mn-lt"/>
                <a:ea typeface="+mn-ea"/>
                <a:cs typeface="+mn-cs"/>
              </a:rPr>
              <a:t>4. Once Satan fell, he would have immediately launched an attack on God by tempting God</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p>
          <a:p>
            <a:r>
              <a:rPr lang="en-US" sz="1200" kern="1200" dirty="0">
                <a:solidFill>
                  <a:schemeClr val="tx1"/>
                </a:solidFill>
                <a:latin typeface="+mn-lt"/>
                <a:ea typeface="+mn-ea"/>
                <a:cs typeface="+mn-cs"/>
              </a:rPr>
              <a:t>5.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i="1" dirty="0">
                <a:solidFill>
                  <a:srgbClr val="FFFFFF"/>
                </a:solidFill>
                <a:latin typeface="Arial"/>
                <a:cs typeface="Arial"/>
              </a:rPr>
              <a:t>Terry Mortenson, 10 Oct 2014 email, adapted</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summation</a:t>
            </a:r>
            <a:r>
              <a:rPr lang="en-US" sz="1200" kern="1200" baseline="0" dirty="0">
                <a:solidFill>
                  <a:schemeClr val="tx1"/>
                </a:solidFill>
                <a:latin typeface="+mn-lt"/>
                <a:ea typeface="+mn-ea"/>
                <a:cs typeface="+mn-cs"/>
              </a:rPr>
              <a:t> of the above:</a:t>
            </a:r>
            <a:endParaRPr lang="en-US" sz="1200" kern="1200" dirty="0">
              <a:solidFill>
                <a:schemeClr val="tx1"/>
              </a:solidFill>
              <a:latin typeface="+mn-lt"/>
              <a:ea typeface="+mn-ea"/>
              <a:cs typeface="+mn-cs"/>
            </a:endParaRPr>
          </a:p>
          <a:p>
            <a:endParaRPr lang="en-US" altLang="zh-CN"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Satan fell very soon after the 7th day of history:</a:t>
            </a:r>
          </a:p>
          <a:p>
            <a:r>
              <a:rPr lang="en-US" sz="1200" kern="1200" dirty="0">
                <a:solidFill>
                  <a:schemeClr val="tx1"/>
                </a:solidFill>
                <a:latin typeface="+mn-lt"/>
                <a:ea typeface="+mn-ea"/>
                <a:cs typeface="+mn-cs"/>
              </a:rPr>
              <a:t>1. Ezek. 28 shows Satan was in his unfallen, perfect state in Eden</a:t>
            </a:r>
          </a:p>
          <a:p>
            <a:r>
              <a:rPr lang="en-US" sz="1200" kern="1200" dirty="0">
                <a:solidFill>
                  <a:schemeClr val="tx1"/>
                </a:solidFill>
                <a:latin typeface="+mn-lt"/>
                <a:ea typeface="+mn-ea"/>
                <a:cs typeface="+mn-cs"/>
              </a:rPr>
              <a:t>2. Everything was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day—including</a:t>
            </a:r>
            <a:r>
              <a:rPr lang="en-US" sz="1200" kern="1200" baseline="0" dirty="0">
                <a:solidFill>
                  <a:schemeClr val="tx1"/>
                </a:solidFill>
                <a:latin typeface="+mn-lt"/>
                <a:ea typeface="+mn-ea"/>
                <a:cs typeface="+mn-cs"/>
              </a:rPr>
              <a:t> angels</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how could Satan have fallen that day?</a:t>
            </a:r>
          </a:p>
          <a:p>
            <a:r>
              <a:rPr lang="en-US" sz="1200" kern="1200" dirty="0">
                <a:solidFill>
                  <a:schemeClr val="tx1"/>
                </a:solidFill>
                <a:latin typeface="+mn-lt"/>
                <a:ea typeface="+mn-ea"/>
                <a:cs typeface="+mn-cs"/>
              </a:rPr>
              <a:t>4. Once Satan fell, he would have immediately launched an attack on God </a:t>
            </a:r>
          </a:p>
          <a:p>
            <a:r>
              <a:rPr lang="en-US" sz="1200" kern="1200" dirty="0">
                <a:solidFill>
                  <a:schemeClr val="tx1"/>
                </a:solidFill>
                <a:latin typeface="+mn-lt"/>
                <a:ea typeface="+mn-ea"/>
                <a:cs typeface="+mn-cs"/>
              </a:rPr>
              <a:t>5. The Fall came soon after the 7th day 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they apparently had no sex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until after the Fall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 I think the temptation and Fall of man was sometime in the 8th-10th days of history.</a:t>
            </a:r>
            <a:endParaRPr lang="en-US" altLang="zh-CN" b="1" dirty="0">
              <a:solidFill>
                <a:srgbClr val="0000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735683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a:solidFill>
                  <a:prstClr val="black"/>
                </a:solidFill>
              </a:rPr>
              <a:pPr/>
              <a:t>72</a:t>
            </a:fld>
            <a:endParaRPr lang="en-US" altLang="zh-CN" sz="1200" dirty="0">
              <a:solidFill>
                <a:prstClr val="black"/>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Genesis 3 teaches us two great truths: what we did wrong and what God did about it.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We will see our failure and God</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provision.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We will discover the problem and God</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solution</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2447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be saved from our independence that leads to sin</a:t>
            </a:r>
            <a:r>
              <a:rPr lang="en-SG" dirty="0">
                <a:effectLst/>
              </a:rPr>
              <a:t> [restated].</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dirty="0">
              <a:solidFill>
                <a:prstClr val="black"/>
              </a:solidFill>
              <a:latin typeface="Calibri"/>
            </a:endParaRPr>
          </a:p>
        </p:txBody>
      </p:sp>
    </p:spTree>
    <p:extLst>
      <p:ext uri="{BB962C8B-B14F-4D97-AF65-F5344CB8AC3E}">
        <p14:creationId xmlns:p14="http://schemas.microsoft.com/office/powerpoint/2010/main" val="1065175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1622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Notice how Satan came in disguise to tempt</a:t>
            </a:r>
            <a:r>
              <a:rPr lang="en-US" baseline="0" dirty="0"/>
              <a:t> </a:t>
            </a:r>
            <a:r>
              <a:rPr lang="en-US" dirty="0"/>
              <a:t>Eve to doubt</a:t>
            </a:r>
            <a:r>
              <a:rPr lang="en-US" baseline="0" dirty="0"/>
              <a:t> God</a:t>
            </a:r>
            <a:r>
              <a:rPr lang="fr-FR" baseline="0" dirty="0"/>
              <a:t>'</a:t>
            </a:r>
            <a:r>
              <a:rPr lang="en-US" baseline="0" dirty="0"/>
              <a:t>s word.</a:t>
            </a:r>
            <a:endParaRPr lang="en-US" dirty="0"/>
          </a:p>
        </p:txBody>
      </p:sp>
    </p:spTree>
    <p:extLst>
      <p:ext uri="{BB962C8B-B14F-4D97-AF65-F5344CB8AC3E}">
        <p14:creationId xmlns:p14="http://schemas.microsoft.com/office/powerpoint/2010/main" val="2481126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a:p>
            <a:endParaRPr lang="en-US" dirty="0"/>
          </a:p>
        </p:txBody>
      </p:sp>
    </p:spTree>
    <p:extLst>
      <p:ext uri="{BB962C8B-B14F-4D97-AF65-F5344CB8AC3E}">
        <p14:creationId xmlns:p14="http://schemas.microsoft.com/office/powerpoint/2010/main" val="52360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C2BA0D-C5DE-3C42-B259-14817E2741E8}" type="slidenum">
              <a:rPr lang="en-US" sz="1200">
                <a:solidFill>
                  <a:prstClr val="black"/>
                </a:solidFill>
              </a:rPr>
              <a:pPr eaLnBrk="1" hangingPunct="1"/>
              <a:t>17</a:t>
            </a:fld>
            <a:endParaRPr lang="en-US" sz="1200" dirty="0">
              <a:solidFill>
                <a:prstClr val="black"/>
              </a:solidFill>
            </a:endParaRPr>
          </a:p>
        </p:txBody>
      </p:sp>
      <p:sp>
        <p:nvSpPr>
          <p:cNvPr id="149506" name="Rectangle 2"/>
          <p:cNvSpPr>
            <a:spLocks noGrp="1" noRot="1" noChangeAspect="1" noChangeArrowheads="1" noTextEdit="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Trucks like that would cause such a stir that they would destroy the very foundation of the house, causing it to collapse.</a:t>
            </a:r>
          </a:p>
        </p:txBody>
      </p:sp>
    </p:spTree>
    <p:extLst>
      <p:ext uri="{BB962C8B-B14F-4D97-AF65-F5344CB8AC3E}">
        <p14:creationId xmlns:p14="http://schemas.microsoft.com/office/powerpoint/2010/main" val="7112885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4257071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2513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4257071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821445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serpent then challenged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judgment by claiming </a:t>
            </a:r>
            <a:r>
              <a:rPr lang="fr-FR"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you will not surely die</a:t>
            </a:r>
            <a:r>
              <a:rPr lang="fr-FR"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promised instead sophistication (that their </a:t>
            </a:r>
            <a:r>
              <a:rPr lang="en-US" sz="1200" i="1" kern="1200" dirty="0">
                <a:solidFill>
                  <a:schemeClr val="tx1"/>
                </a:solidFill>
                <a:effectLst/>
                <a:latin typeface="+mn-lt"/>
                <a:ea typeface="+mn-ea"/>
                <a:cs typeface="+mn-cs"/>
              </a:rPr>
              <a:t>eyes will be opened</a:t>
            </a:r>
            <a:r>
              <a:rPr lang="en-US" sz="1200" kern="1200" dirty="0">
                <a:solidFill>
                  <a:schemeClr val="tx1"/>
                </a:solidFill>
                <a:effectLst/>
                <a:latin typeface="+mn-lt"/>
                <a:ea typeface="+mn-ea"/>
                <a:cs typeface="+mn-cs"/>
              </a:rPr>
              <a:t>) and spiritual advancement (that they will be </a:t>
            </a:r>
            <a:r>
              <a:rPr lang="en-US" sz="1200" i="1" kern="1200" dirty="0">
                <a:solidFill>
                  <a:schemeClr val="tx1"/>
                </a:solidFill>
                <a:effectLst/>
                <a:latin typeface="+mn-lt"/>
                <a:ea typeface="+mn-ea"/>
                <a:cs typeface="+mn-cs"/>
              </a:rPr>
              <a:t>like God</a:t>
            </a:r>
            <a:r>
              <a:rPr lang="en-US" sz="1200" kern="1200" dirty="0">
                <a:solidFill>
                  <a:schemeClr val="tx1"/>
                </a:solidFill>
                <a:effectLst/>
                <a:latin typeface="+mn-lt"/>
                <a:ea typeface="+mn-ea"/>
                <a:cs typeface="+mn-cs"/>
              </a:rPr>
              <a:t>)" (Gordon Wenham, "Genesis," </a:t>
            </a:r>
            <a:r>
              <a:rPr lang="en-US" sz="1200" i="1" kern="1200" dirty="0">
                <a:solidFill>
                  <a:schemeClr val="tx1"/>
                </a:solidFill>
                <a:effectLst/>
                <a:latin typeface="+mn-lt"/>
                <a:ea typeface="+mn-ea"/>
                <a:cs typeface="+mn-cs"/>
              </a:rPr>
              <a:t>New Bible Commentary</a:t>
            </a:r>
            <a:r>
              <a:rPr lang="en-US" sz="1200" kern="1200" dirty="0">
                <a:solidFill>
                  <a:schemeClr val="tx1"/>
                </a:solidFill>
                <a:effectLst/>
                <a:latin typeface="+mn-lt"/>
                <a:ea typeface="+mn-ea"/>
                <a:cs typeface="+mn-cs"/>
              </a:rPr>
              <a:t>)</a:t>
            </a:r>
            <a:r>
              <a:rPr lang="en-SG" dirty="0">
                <a:effectLst/>
              </a:rPr>
              <a:t> </a:t>
            </a:r>
            <a:endParaRPr lang="en-US" dirty="0"/>
          </a:p>
          <a:p>
            <a:endParaRPr lang="en-US" dirty="0"/>
          </a:p>
          <a:p>
            <a:endParaRPr lang="en-US" dirty="0"/>
          </a:p>
        </p:txBody>
      </p:sp>
    </p:spTree>
    <p:extLst>
      <p:ext uri="{BB962C8B-B14F-4D97-AF65-F5344CB8AC3E}">
        <p14:creationId xmlns:p14="http://schemas.microsoft.com/office/powerpoint/2010/main" val="157257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9287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8597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44460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77650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437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13C3C-8D53-6B40-9EE7-097EE249AEA7}" type="slidenum">
              <a:rPr lang="en-US" sz="1200">
                <a:solidFill>
                  <a:prstClr val="black"/>
                </a:solidFill>
              </a:rPr>
              <a:pPr eaLnBrk="1" hangingPunct="1"/>
              <a:t>18</a:t>
            </a:fld>
            <a:endParaRPr lang="en-US" sz="1200" dirty="0">
              <a:solidFill>
                <a:prstClr val="black"/>
              </a:solidFill>
            </a:endParaRPr>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056863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bodily cravings, greed and pride motivated her and Adam to sin by eating the fruit (3:6).</a:t>
            </a:r>
            <a:r>
              <a:rPr lang="en-SG" dirty="0">
                <a:effectLst/>
              </a:rPr>
              <a:t> </a:t>
            </a:r>
            <a:endParaRPr lang="en-US" dirty="0"/>
          </a:p>
        </p:txBody>
      </p:sp>
    </p:spTree>
    <p:extLst>
      <p:ext uri="{BB962C8B-B14F-4D97-AF65-F5344CB8AC3E}">
        <p14:creationId xmlns:p14="http://schemas.microsoft.com/office/powerpoint/2010/main" val="253686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C8F7469-F26C-9B4A-8A99-4A72169C1858}" type="slidenum">
              <a:rPr lang="zh-CN" altLang="en-US" sz="1200">
                <a:solidFill>
                  <a:srgbClr val="000000"/>
                </a:solidFill>
              </a:rPr>
              <a:pPr eaLnBrk="1" hangingPunct="1"/>
              <a:t>88</a:t>
            </a:fld>
            <a:endParaRPr lang="en-US" altLang="zh-CN" sz="1200" dirty="0">
              <a:solidFill>
                <a:srgbClr val="000000"/>
              </a:solidFill>
            </a:endParaRPr>
          </a:p>
        </p:txBody>
      </p:sp>
      <p:sp>
        <p:nvSpPr>
          <p:cNvPr id="45670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2617005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Sadly, Adam was right there with her—but instead of leading and protecting her, Adam left Eve alone to face the enemy—and he also ate with her.  Some leader!</a:t>
            </a:r>
          </a:p>
        </p:txBody>
      </p:sp>
    </p:spTree>
    <p:extLst>
      <p:ext uri="{BB962C8B-B14F-4D97-AF65-F5344CB8AC3E}">
        <p14:creationId xmlns:p14="http://schemas.microsoft.com/office/powerpoint/2010/main" val="15783968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ChangeArrowheads="1" noTextEdit="1"/>
          </p:cNvSpPr>
          <p:nvPr>
            <p:ph type="sldImg"/>
          </p:nvPr>
        </p:nvSpPr>
        <p:spPr>
          <a:ln/>
        </p:spPr>
      </p:sp>
      <p:sp>
        <p:nvSpPr>
          <p:cNvPr id="45875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860700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8FE8DDD-4FA3-684F-9FDE-A5217516BC79}" type="slidenum">
              <a:rPr lang="zh-CN" altLang="en-US" sz="1200">
                <a:solidFill>
                  <a:srgbClr val="000000"/>
                </a:solidFill>
              </a:rPr>
              <a:pPr eaLnBrk="1" hangingPunct="1"/>
              <a:t>91</a:t>
            </a:fld>
            <a:endParaRPr lang="en-US" altLang="zh-CN" sz="1200" dirty="0">
              <a:solidFill>
                <a:srgbClr val="000000"/>
              </a:solidFill>
            </a:endParaRPr>
          </a:p>
        </p:txBody>
      </p:sp>
      <p:sp>
        <p:nvSpPr>
          <p:cNvPr id="466946"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868482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then, were the results of this first sin of man?  One might call it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Blame Game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endParaRPr lang="en-US" dirty="0"/>
          </a:p>
        </p:txBody>
      </p:sp>
    </p:spTree>
    <p:extLst>
      <p:ext uri="{BB962C8B-B14F-4D97-AF65-F5344CB8AC3E}">
        <p14:creationId xmlns:p14="http://schemas.microsoft.com/office/powerpoint/2010/main" val="2246537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asked Adam what he had done.</a:t>
            </a:r>
          </a:p>
          <a:p>
            <a:r>
              <a:rPr lang="en-US" sz="1200" kern="1200" dirty="0">
                <a:solidFill>
                  <a:schemeClr val="tx1"/>
                </a:solidFill>
                <a:effectLst/>
                <a:latin typeface="+mn-lt"/>
                <a:ea typeface="+mn-ea"/>
                <a:cs typeface="+mn-cs"/>
              </a:rPr>
              <a:t>Adam blamed Eve (and God):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woman YOU</a:t>
            </a:r>
            <a:r>
              <a:rPr lang="en-US" sz="1200" kern="1200" baseline="0" dirty="0">
                <a:solidFill>
                  <a:schemeClr val="tx1"/>
                </a:solidFill>
                <a:effectLst/>
                <a:latin typeface="+mn-lt"/>
                <a:ea typeface="+mn-ea"/>
                <a:cs typeface="+mn-cs"/>
              </a:rPr>
              <a:t> gave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then asked Eve what she had done.</a:t>
            </a:r>
          </a:p>
          <a:p>
            <a:r>
              <a:rPr lang="en-US" sz="1200" kern="1200" baseline="0" dirty="0">
                <a:solidFill>
                  <a:schemeClr val="tx1"/>
                </a:solidFill>
                <a:effectLst/>
                <a:latin typeface="+mn-lt"/>
                <a:ea typeface="+mn-ea"/>
                <a:cs typeface="+mn-cs"/>
              </a:rPr>
              <a:t>Eve blamed Satan: </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The serpent deceived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(3:13)</a:t>
            </a:r>
          </a:p>
          <a:p>
            <a:r>
              <a:rPr lang="en-US" sz="1200" kern="1200" baseline="0" dirty="0">
                <a:solidFill>
                  <a:schemeClr val="tx1"/>
                </a:solidFill>
                <a:effectLst/>
                <a:latin typeface="+mn-lt"/>
                <a:ea typeface="+mn-ea"/>
                <a:cs typeface="+mn-cs"/>
              </a:rPr>
              <a:t>The only one who </a:t>
            </a:r>
            <a:r>
              <a:rPr lang="en-US" sz="1200" kern="1200" baseline="0" dirty="0" err="1">
                <a:solidFill>
                  <a:schemeClr val="tx1"/>
                </a:solidFill>
                <a:effectLst/>
                <a:latin typeface="+mn-lt"/>
                <a:ea typeface="+mn-ea"/>
                <a:cs typeface="+mn-cs"/>
              </a:rPr>
              <a:t>didn</a:t>
            </a:r>
            <a:r>
              <a:rPr lang="uk-UA"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 blame someone else was the serpent!</a:t>
            </a:r>
            <a:endParaRPr lang="en-US" dirty="0"/>
          </a:p>
        </p:txBody>
      </p:sp>
    </p:spTree>
    <p:extLst>
      <p:ext uri="{BB962C8B-B14F-4D97-AF65-F5344CB8AC3E}">
        <p14:creationId xmlns:p14="http://schemas.microsoft.com/office/powerpoint/2010/main" val="26815562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Slide Image Placeholder 1"/>
          <p:cNvSpPr>
            <a:spLocks noGrp="1" noRot="1" noChangeAspect="1" noTextEdit="1"/>
          </p:cNvSpPr>
          <p:nvPr>
            <p:ph type="sldImg"/>
          </p:nvPr>
        </p:nvSpPr>
        <p:spPr>
          <a:ln/>
        </p:spPr>
      </p:sp>
      <p:sp>
        <p:nvSpPr>
          <p:cNvPr id="4608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
        <p:nvSpPr>
          <p:cNvPr id="4608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5C0E313-0D23-6045-AF4A-04DD941151C7}" type="slidenum">
              <a:rPr lang="zh-CN" altLang="en-US" sz="1200">
                <a:solidFill>
                  <a:srgbClr val="000000"/>
                </a:solidFill>
              </a:rPr>
              <a:pPr eaLnBrk="1" hangingPunct="1"/>
              <a:t>94</a:t>
            </a:fld>
            <a:endParaRPr lang="en-US" altLang="zh-CN" sz="1200" dirty="0">
              <a:solidFill>
                <a:srgbClr val="000000"/>
              </a:solidFill>
            </a:endParaRPr>
          </a:p>
        </p:txBody>
      </p:sp>
    </p:spTree>
    <p:extLst>
      <p:ext uri="{BB962C8B-B14F-4D97-AF65-F5344CB8AC3E}">
        <p14:creationId xmlns:p14="http://schemas.microsoft.com/office/powerpoint/2010/main" val="24945362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Adam and Eve felt deep shame (3:7-13)</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6831696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6F20033-B106-4548-8831-BF772F538970}" type="slidenum">
              <a:rPr lang="zh-CN" altLang="en-US" sz="1200">
                <a:solidFill>
                  <a:srgbClr val="000000"/>
                </a:solidFill>
              </a:rPr>
              <a:pPr eaLnBrk="1" hangingPunct="1"/>
              <a:t>96</a:t>
            </a:fld>
            <a:endParaRPr lang="en-US" altLang="zh-CN" sz="1200" dirty="0">
              <a:solidFill>
                <a:srgbClr val="000000"/>
              </a:solidFill>
            </a:endParaRPr>
          </a:p>
        </p:txBody>
      </p:sp>
      <p:sp>
        <p:nvSpPr>
          <p:cNvPr id="468994" name="Rectangle 2"/>
          <p:cNvSpPr>
            <a:spLocks noGrp="1" noRot="1" noChangeAspect="1" noChangeArrowheads="1" noTextEdit="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137921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92C4E7-6229-F54B-9806-EEA21B7D5256}" type="slidenum">
              <a:rPr lang="en-US" sz="1200">
                <a:solidFill>
                  <a:prstClr val="black"/>
                </a:solidFill>
              </a:rPr>
              <a:pPr eaLnBrk="1" hangingPunct="1"/>
              <a:t>19</a:t>
            </a:fld>
            <a:endParaRPr lang="en-US" sz="1200" dirty="0">
              <a:solidFill>
                <a:prstClr val="black"/>
              </a:solidFill>
            </a:endParaRPr>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9926189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224652D1-5D57-8D4B-A567-884EBEC6DCD6}" type="slidenum">
              <a:rPr lang="en-GB" sz="1200">
                <a:solidFill>
                  <a:srgbClr val="FFFFFF"/>
                </a:solidFill>
                <a:latin typeface="Comic Sans MS" charset="0"/>
              </a:rPr>
              <a:pPr>
                <a:defRPr/>
              </a:pPr>
              <a:t>97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extLst>
      <p:ext uri="{BB962C8B-B14F-4D97-AF65-F5344CB8AC3E}">
        <p14:creationId xmlns:p14="http://schemas.microsoft.com/office/powerpoint/2010/main" val="6730350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98</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t>Adam</a:t>
            </a:r>
            <a:r>
              <a:rPr lang="fr-FR" dirty="0"/>
              <a:t>'</a:t>
            </a:r>
            <a:r>
              <a:rPr lang="en-US" dirty="0"/>
              <a:t>s physical death did not come for another 930 years (</a:t>
            </a:r>
            <a:r>
              <a:rPr lang="zh-TW" altLang="en-US" dirty="0"/>
              <a:t>创世纪 </a:t>
            </a:r>
            <a:r>
              <a:rPr lang="en-US" dirty="0"/>
              <a:t>5:5), but his spiritual</a:t>
            </a:r>
            <a:r>
              <a:rPr lang="en-US" baseline="0" dirty="0"/>
              <a:t> separation (death) came immediately upon sinning against God.</a:t>
            </a:r>
            <a:endParaRPr lang="en-US" dirty="0"/>
          </a:p>
        </p:txBody>
      </p:sp>
    </p:spTree>
    <p:extLst>
      <p:ext uri="{BB962C8B-B14F-4D97-AF65-F5344CB8AC3E}">
        <p14:creationId xmlns:p14="http://schemas.microsoft.com/office/powerpoint/2010/main" val="16948608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99</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t>Adam</a:t>
            </a:r>
            <a:r>
              <a:rPr lang="fr-FR" dirty="0"/>
              <a:t>'</a:t>
            </a:r>
            <a:r>
              <a:rPr lang="en-US" dirty="0"/>
              <a:t>s physical death did not come for another 930 years (</a:t>
            </a:r>
            <a:r>
              <a:rPr lang="zh-TW" altLang="en-US" dirty="0"/>
              <a:t>创世纪 </a:t>
            </a:r>
            <a:r>
              <a:rPr lang="en-US" dirty="0"/>
              <a:t>5:5), but his spiritual</a:t>
            </a:r>
            <a:r>
              <a:rPr lang="en-US" baseline="0" dirty="0"/>
              <a:t> separation (death) came immediately upon sinning against God.</a:t>
            </a:r>
            <a:endParaRPr lang="en-US" dirty="0"/>
          </a:p>
        </p:txBody>
      </p:sp>
    </p:spTree>
    <p:extLst>
      <p:ext uri="{BB962C8B-B14F-4D97-AF65-F5344CB8AC3E}">
        <p14:creationId xmlns:p14="http://schemas.microsoft.com/office/powerpoint/2010/main" val="3075168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6F20033-B106-4548-8831-BF772F538970}" type="slidenum">
              <a:rPr lang="zh-CN" altLang="en-US" sz="1200">
                <a:solidFill>
                  <a:srgbClr val="000000"/>
                </a:solidFill>
              </a:rPr>
              <a:pPr eaLnBrk="1" hangingPunct="1"/>
              <a:t>100</a:t>
            </a:fld>
            <a:endParaRPr lang="en-US" altLang="zh-CN" sz="1200" dirty="0">
              <a:solidFill>
                <a:srgbClr val="000000"/>
              </a:solidFill>
            </a:endParaRPr>
          </a:p>
        </p:txBody>
      </p:sp>
      <p:sp>
        <p:nvSpPr>
          <p:cNvPr id="468994" name="Rectangle 2"/>
          <p:cNvSpPr>
            <a:spLocks noGrp="1" noRot="1" noChangeAspect="1" noChangeArrowheads="1" noTextEdit="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13792129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103</a:t>
            </a:fld>
            <a:endParaRPr lang="en-US" altLang="zh-CN" sz="1200" dirty="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53356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a:fld id="{FAC077E6-3B72-DC4B-AAF0-24A5C23DFCA9}" type="slidenum">
              <a:rPr lang="zh-CN" altLang="en-US" sz="1200">
                <a:solidFill>
                  <a:srgbClr val="000000"/>
                </a:solidFill>
              </a:rPr>
              <a:pPr algn="r"/>
              <a:t>104</a:t>
            </a:fld>
            <a:endParaRPr lang="en-US" altLang="zh-CN" sz="1200" dirty="0">
              <a:solidFill>
                <a:srgbClr val="000000"/>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cs typeface="Geneva"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fontAlgn="base">
              <a:spcBef>
                <a:spcPct val="0"/>
              </a:spcBef>
              <a:spcAft>
                <a:spcPct val="0"/>
              </a:spcAft>
            </a:pPr>
            <a:fld id="{C7042C68-9908-7444-AE33-F19F39E9DFF3}" type="slidenum">
              <a:rPr lang="zh-CN" altLang="en-US" sz="1200">
                <a:solidFill>
                  <a:srgbClr val="000000"/>
                </a:solidFill>
              </a:rPr>
              <a:pPr algn="r" defTabSz="914400" fontAlgn="base">
                <a:spcBef>
                  <a:spcPct val="0"/>
                </a:spcBef>
                <a:spcAft>
                  <a:spcPct val="0"/>
                </a:spcAft>
              </a:pPr>
              <a:t>106</a:t>
            </a:fld>
            <a:endParaRPr lang="en-US" altLang="zh-CN" sz="1200" dirty="0">
              <a:solidFill>
                <a:srgbClr val="000000"/>
              </a:solidFill>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cs typeface="Geneva" charset="0"/>
            </a:endParaRPr>
          </a:p>
        </p:txBody>
      </p:sp>
    </p:spTree>
    <p:extLst>
      <p:ext uri="{BB962C8B-B14F-4D97-AF65-F5344CB8AC3E}">
        <p14:creationId xmlns:p14="http://schemas.microsoft.com/office/powerpoint/2010/main" val="21889991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fontAlgn="base">
              <a:spcBef>
                <a:spcPct val="0"/>
              </a:spcBef>
              <a:spcAft>
                <a:spcPct val="0"/>
              </a:spcAft>
            </a:pPr>
            <a:fld id="{9F6B1374-F05B-5044-9A28-FB0C9BE38417}" type="slidenum">
              <a:rPr lang="zh-CN" altLang="en-US" sz="1200">
                <a:solidFill>
                  <a:srgbClr val="000000"/>
                </a:solidFill>
              </a:rPr>
              <a:pPr algn="r" defTabSz="914400" fontAlgn="base">
                <a:spcBef>
                  <a:spcPct val="0"/>
                </a:spcBef>
                <a:spcAft>
                  <a:spcPct val="0"/>
                </a:spcAft>
              </a:pPr>
              <a:t>107</a:t>
            </a:fld>
            <a:endParaRPr lang="en-US" altLang="zh-CN" sz="1200" dirty="0">
              <a:solidFill>
                <a:srgbClr val="000000"/>
              </a:solidFill>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15976559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fontAlgn="base">
              <a:spcBef>
                <a:spcPct val="0"/>
              </a:spcBef>
              <a:spcAft>
                <a:spcPct val="0"/>
              </a:spcAft>
            </a:pPr>
            <a:fld id="{48B8CC26-570C-4449-97CB-74F4E1D85406}" type="slidenum">
              <a:rPr lang="zh-CN" altLang="en-US" sz="1200">
                <a:solidFill>
                  <a:srgbClr val="000000"/>
                </a:solidFill>
              </a:rPr>
              <a:pPr algn="r" defTabSz="914400" fontAlgn="base">
                <a:spcBef>
                  <a:spcPct val="0"/>
                </a:spcBef>
                <a:spcAft>
                  <a:spcPct val="0"/>
                </a:spcAft>
              </a:pPr>
              <a:t>108</a:t>
            </a:fld>
            <a:endParaRPr lang="en-US" altLang="zh-CN" sz="1200" dirty="0">
              <a:solidFill>
                <a:srgbClr val="000000"/>
              </a:solidFill>
            </a:endParaRPr>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33144442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109</a:t>
            </a:fld>
            <a:endParaRPr lang="en-US" dirty="0">
              <a:solidFill>
                <a:prstClr val="black"/>
              </a:solidFill>
              <a:latin typeface="Calibri"/>
            </a:endParaRPr>
          </a:p>
        </p:txBody>
      </p:sp>
    </p:spTree>
    <p:extLst>
      <p:ext uri="{BB962C8B-B14F-4D97-AF65-F5344CB8AC3E}">
        <p14:creationId xmlns:p14="http://schemas.microsoft.com/office/powerpoint/2010/main" val="363982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AE194D-7032-1C4D-8896-9D4210811DA1}" type="slidenum">
              <a:rPr lang="en-US" sz="1200">
                <a:solidFill>
                  <a:prstClr val="black"/>
                </a:solidFill>
              </a:rPr>
              <a:pPr eaLnBrk="1" hangingPunct="1"/>
              <a:t>20</a:t>
            </a:fld>
            <a:endParaRPr lang="en-US" sz="1200" dirty="0">
              <a:solidFill>
                <a:prstClr val="black"/>
              </a:solidFill>
            </a:endParaRPr>
          </a:p>
        </p:txBody>
      </p:sp>
      <p:sp>
        <p:nvSpPr>
          <p:cNvPr id="155650" name="Rectangle 2"/>
          <p:cNvSpPr>
            <a:spLocks noGrp="1" noRot="1" noChangeAspect="1" noChangeArrowheads="1" noTextEdit="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6124808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have a huge problem—we did in Genesis 3 and we still do today—we trust in ourselves in prideful sin.  Does God have a solution?  Yes!</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110</a:t>
            </a:fld>
            <a:endParaRPr lang="en-US" dirty="0">
              <a:solidFill>
                <a:prstClr val="black"/>
              </a:solidFill>
              <a:latin typeface="Calibri"/>
            </a:endParaRPr>
          </a:p>
        </p:txBody>
      </p:sp>
    </p:spTree>
    <p:extLst>
      <p:ext uri="{BB962C8B-B14F-4D97-AF65-F5344CB8AC3E}">
        <p14:creationId xmlns:p14="http://schemas.microsoft.com/office/powerpoint/2010/main" val="36173636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111</a:t>
            </a:fld>
            <a:endParaRPr lang="en-US" dirty="0">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extLst>
      <p:ext uri="{BB962C8B-B14F-4D97-AF65-F5344CB8AC3E}">
        <p14:creationId xmlns:p14="http://schemas.microsoft.com/office/powerpoint/2010/main" val="24432421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719429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539123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CFD27E0-550F-954A-96E5-C9C2A886E8D7}" type="slidenum">
              <a:rPr lang="zh-CN" altLang="en-US" sz="1200">
                <a:solidFill>
                  <a:srgbClr val="000000"/>
                </a:solidFill>
              </a:rPr>
              <a:pPr>
                <a:defRPr/>
              </a:pPr>
              <a:t>115</a:t>
            </a:fld>
            <a:endParaRPr lang="en-US" altLang="zh-CN" sz="1200" dirty="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54B2E67-A244-004A-B86E-FC4726FF6587}" type="slidenum">
              <a:rPr lang="en-US" sz="1200" smtClean="0">
                <a:solidFill>
                  <a:prstClr val="black"/>
                </a:solidFill>
                <a:cs typeface="ＭＳ Ｐゴシック" charset="0"/>
              </a:rPr>
              <a:pPr algn="r">
                <a:defRPr/>
              </a:pPr>
              <a:t>115</a:t>
            </a:fld>
            <a:endParaRPr lang="en-US" sz="1200" dirty="0">
              <a:solidFill>
                <a:prstClr val="black"/>
              </a:solidFill>
              <a:cs typeface="ＭＳ Ｐゴシック"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zh-CN" altLang="en-US" dirty="0">
              <a:latin typeface="Times New Roman" charset="0"/>
            </a:endParaRPr>
          </a:p>
        </p:txBody>
      </p:sp>
    </p:spTree>
    <p:extLst>
      <p:ext uri="{BB962C8B-B14F-4D97-AF65-F5344CB8AC3E}">
        <p14:creationId xmlns:p14="http://schemas.microsoft.com/office/powerpoint/2010/main" val="31005419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rPr>
              <a:pPr/>
              <a:t>116</a:t>
            </a:fld>
            <a:endParaRPr lang="en-US" altLang="zh-CN" sz="1200" dirty="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smtClean="0">
                <a:solidFill>
                  <a:prstClr val="black"/>
                </a:solidFill>
              </a:rPr>
              <a:pPr algn="r">
                <a:defRPr/>
              </a:pPr>
              <a:t>116</a:t>
            </a:fld>
            <a:endParaRPr lang="en-US" sz="1200" dirty="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92278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7AF3E8C-2A6B-F14D-8C0B-EE35E47E5379}" type="slidenum">
              <a:rPr lang="en-GB" sz="1200">
                <a:solidFill>
                  <a:srgbClr val="FFFFFF"/>
                </a:solidFill>
                <a:latin typeface="Comic Sans MS" charset="0"/>
              </a:rPr>
              <a:pPr>
                <a:defRPr/>
              </a:pPr>
              <a:t>117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extLst>
      <p:ext uri="{BB962C8B-B14F-4D97-AF65-F5344CB8AC3E}">
        <p14:creationId xmlns:p14="http://schemas.microsoft.com/office/powerpoint/2010/main" val="42109501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gave Adam hope for the future by naming Eve (3:20)</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40601498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fontAlgn="base">
              <a:spcBef>
                <a:spcPct val="0"/>
              </a:spcBef>
              <a:spcAft>
                <a:spcPct val="0"/>
              </a:spcAft>
            </a:pPr>
            <a:fld id="{D08DB781-2425-C54E-BBBB-03370ED2098B}" type="slidenum">
              <a:rPr lang="zh-CN" altLang="en-US" sz="1200">
                <a:solidFill>
                  <a:srgbClr val="000000"/>
                </a:solidFill>
              </a:rPr>
              <a:pPr algn="r" defTabSz="914400" fontAlgn="base">
                <a:spcBef>
                  <a:spcPct val="0"/>
                </a:spcBef>
                <a:spcAft>
                  <a:spcPct val="0"/>
                </a:spcAft>
              </a:pPr>
              <a:t>119</a:t>
            </a:fld>
            <a:endParaRPr lang="en-US" altLang="zh-CN" sz="1200" dirty="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0CD1309B-4AE7-5A4D-A75C-7BD2D3B8282E}" type="slidenum">
              <a:rPr lang="en-US" sz="1200" smtClean="0">
                <a:solidFill>
                  <a:prstClr val="black"/>
                </a:solidFill>
              </a:rPr>
              <a:pPr algn="r" defTabSz="914400" fontAlgn="base">
                <a:spcBef>
                  <a:spcPct val="0"/>
                </a:spcBef>
                <a:spcAft>
                  <a:spcPct val="0"/>
                </a:spcAft>
                <a:defRPr/>
              </a:pPr>
              <a:t>119</a:t>
            </a:fld>
            <a:endParaRPr lang="en-US" sz="1200" dirty="0">
              <a:solidFill>
                <a:prstClr val="black"/>
              </a:solidFill>
            </a:endParaRPr>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extLst>
      <p:ext uri="{BB962C8B-B14F-4D97-AF65-F5344CB8AC3E}">
        <p14:creationId xmlns:p14="http://schemas.microsoft.com/office/powerpoint/2010/main" val="154220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939308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8652646"/>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6941669"/>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2939371"/>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9105698"/>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955271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713346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348093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5394227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36589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2997480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8609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70018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48355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6057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661928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481923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83875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83654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62D99DA-5463-4446-8BE9-A4C2BBC31008}" type="slidenum">
              <a:rPr lang="en-US"/>
              <a:pPr>
                <a:defRPr/>
              </a:pPr>
              <a:t>‹#›</a:t>
            </a:fld>
            <a:endParaRPr lang="en-US" dirty="0"/>
          </a:p>
        </p:txBody>
      </p:sp>
    </p:spTree>
    <p:extLst>
      <p:ext uri="{BB962C8B-B14F-4D97-AF65-F5344CB8AC3E}">
        <p14:creationId xmlns:p14="http://schemas.microsoft.com/office/powerpoint/2010/main" val="208877743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8C04BB3-3E9C-054B-805C-C749811ABC8D}" type="slidenum">
              <a:rPr lang="en-US"/>
              <a:pPr>
                <a:defRPr/>
              </a:pPr>
              <a:t>‹#›</a:t>
            </a:fld>
            <a:endParaRPr lang="en-US" dirty="0"/>
          </a:p>
        </p:txBody>
      </p:sp>
    </p:spTree>
    <p:extLst>
      <p:ext uri="{BB962C8B-B14F-4D97-AF65-F5344CB8AC3E}">
        <p14:creationId xmlns:p14="http://schemas.microsoft.com/office/powerpoint/2010/main" val="239920404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C585EDF-D073-1347-8694-5A555352B6DE}" type="slidenum">
              <a:rPr lang="en-US"/>
              <a:pPr>
                <a:defRPr/>
              </a:pPr>
              <a:t>‹#›</a:t>
            </a:fld>
            <a:endParaRPr lang="en-US" dirty="0"/>
          </a:p>
        </p:txBody>
      </p:sp>
    </p:spTree>
    <p:extLst>
      <p:ext uri="{BB962C8B-B14F-4D97-AF65-F5344CB8AC3E}">
        <p14:creationId xmlns:p14="http://schemas.microsoft.com/office/powerpoint/2010/main" val="142640586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57E8674-0953-3747-8897-AB1A302EDBAB}" type="slidenum">
              <a:rPr lang="en-US"/>
              <a:pPr>
                <a:defRPr/>
              </a:pPr>
              <a:t>‹#›</a:t>
            </a:fld>
            <a:endParaRPr lang="en-US" dirty="0"/>
          </a:p>
        </p:txBody>
      </p:sp>
    </p:spTree>
    <p:extLst>
      <p:ext uri="{BB962C8B-B14F-4D97-AF65-F5344CB8AC3E}">
        <p14:creationId xmlns:p14="http://schemas.microsoft.com/office/powerpoint/2010/main" val="8123751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A91D9D35-A58A-B746-9C38-8733F2023587}" type="slidenum">
              <a:rPr lang="en-US"/>
              <a:pPr>
                <a:defRPr/>
              </a:pPr>
              <a:t>‹#›</a:t>
            </a:fld>
            <a:endParaRPr lang="en-US" dirty="0"/>
          </a:p>
        </p:txBody>
      </p:sp>
    </p:spTree>
    <p:extLst>
      <p:ext uri="{BB962C8B-B14F-4D97-AF65-F5344CB8AC3E}">
        <p14:creationId xmlns:p14="http://schemas.microsoft.com/office/powerpoint/2010/main" val="30024684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841C4791-6D00-8741-A2A8-27714997FC72}" type="slidenum">
              <a:rPr lang="en-US"/>
              <a:pPr>
                <a:defRPr/>
              </a:pPr>
              <a:t>‹#›</a:t>
            </a:fld>
            <a:endParaRPr lang="en-US" dirty="0"/>
          </a:p>
        </p:txBody>
      </p:sp>
    </p:spTree>
    <p:extLst>
      <p:ext uri="{BB962C8B-B14F-4D97-AF65-F5344CB8AC3E}">
        <p14:creationId xmlns:p14="http://schemas.microsoft.com/office/powerpoint/2010/main" val="297443312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7B1E8B06-B63D-7F40-877B-EBB1F1F04F9D}" type="slidenum">
              <a:rPr lang="en-US"/>
              <a:pPr>
                <a:defRPr/>
              </a:pPr>
              <a:t>‹#›</a:t>
            </a:fld>
            <a:endParaRPr lang="en-US" dirty="0"/>
          </a:p>
        </p:txBody>
      </p:sp>
    </p:spTree>
    <p:extLst>
      <p:ext uri="{BB962C8B-B14F-4D97-AF65-F5344CB8AC3E}">
        <p14:creationId xmlns:p14="http://schemas.microsoft.com/office/powerpoint/2010/main" val="328181427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ED4BEE23-2F5A-F84F-9358-CD174FF0EFD0}" type="slidenum">
              <a:rPr lang="en-US"/>
              <a:pPr>
                <a:defRPr/>
              </a:pPr>
              <a:t>‹#›</a:t>
            </a:fld>
            <a:endParaRPr lang="en-US" dirty="0"/>
          </a:p>
        </p:txBody>
      </p:sp>
    </p:spTree>
    <p:extLst>
      <p:ext uri="{BB962C8B-B14F-4D97-AF65-F5344CB8AC3E}">
        <p14:creationId xmlns:p14="http://schemas.microsoft.com/office/powerpoint/2010/main" val="117230434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7B53292A-DEA0-1148-823D-4C81C37280DB}" type="slidenum">
              <a:rPr lang="en-US"/>
              <a:pPr>
                <a:defRPr/>
              </a:pPr>
              <a:t>‹#›</a:t>
            </a:fld>
            <a:endParaRPr lang="en-US" dirty="0"/>
          </a:p>
        </p:txBody>
      </p:sp>
    </p:spTree>
    <p:extLst>
      <p:ext uri="{BB962C8B-B14F-4D97-AF65-F5344CB8AC3E}">
        <p14:creationId xmlns:p14="http://schemas.microsoft.com/office/powerpoint/2010/main" val="192499015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08EC6E78-D58D-B74D-88CA-DE2D43609923}" type="slidenum">
              <a:rPr lang="en-US"/>
              <a:pPr>
                <a:defRPr/>
              </a:pPr>
              <a:t>‹#›</a:t>
            </a:fld>
            <a:endParaRPr lang="en-US" dirty="0"/>
          </a:p>
        </p:txBody>
      </p:sp>
    </p:spTree>
    <p:extLst>
      <p:ext uri="{BB962C8B-B14F-4D97-AF65-F5344CB8AC3E}">
        <p14:creationId xmlns:p14="http://schemas.microsoft.com/office/powerpoint/2010/main" val="356012648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0785B6C-A7C1-2D44-93FB-359B3C1D5F07}" type="slidenum">
              <a:rPr lang="en-US"/>
              <a:pPr>
                <a:defRPr/>
              </a:pPr>
              <a:t>‹#›</a:t>
            </a:fld>
            <a:endParaRPr lang="en-US" dirty="0"/>
          </a:p>
        </p:txBody>
      </p:sp>
    </p:spTree>
    <p:extLst>
      <p:ext uri="{BB962C8B-B14F-4D97-AF65-F5344CB8AC3E}">
        <p14:creationId xmlns:p14="http://schemas.microsoft.com/office/powerpoint/2010/main" val="14332694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CC0BDF7D-2D5C-D44F-8BEE-503A5E146828}"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30279716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3187D6-6FAC-0E4D-BB6E-CFE124E88145}"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72929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BD3CC186-F05F-E742-92AF-E12E64E70D92}"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39666312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DDBE067A-56CC-E443-8693-815832808D31}"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4618170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5A0433F7-5899-B447-9ED7-F7639070D92F}"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324976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6497DEE5-2203-0044-AEEA-81770FCD124A}"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7817776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E28B1615-3B77-F44D-BD2B-1C2C31002BC1}"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41788080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9DFE59E1-3E65-664D-8260-7D349243855B}"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2173225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775F8692-9B31-0243-A829-4615F14E57A8}"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19457888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2891A6-DBC7-A24E-BC8C-602CC8A6769F}"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1514062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736566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76D0BD24-105D-8642-B3E2-732BB226C524}" type="slidenum">
              <a:rPr lang="en-GB">
                <a:ea typeface="Geneva"/>
              </a:rPr>
              <a:pPr>
                <a:defRPr/>
              </a:pPr>
              <a:t>‹#›</a:t>
            </a:fld>
            <a:endParaRPr lang="en-GB" dirty="0">
              <a:ea typeface="Geneva"/>
            </a:endParaRPr>
          </a:p>
        </p:txBody>
      </p:sp>
    </p:spTree>
    <p:extLst>
      <p:ext uri="{BB962C8B-B14F-4D97-AF65-F5344CB8AC3E}">
        <p14:creationId xmlns:p14="http://schemas.microsoft.com/office/powerpoint/2010/main" val="26095445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A237C-2E9A-B248-847E-6801657A9063}" type="slidenum">
              <a:rPr lang="zh-CN" altLang="en-US"/>
              <a:pPr>
                <a:defRPr/>
              </a:pPr>
              <a:t>‹#›</a:t>
            </a:fld>
            <a:endParaRPr lang="en-US" altLang="zh-CN" dirty="0"/>
          </a:p>
        </p:txBody>
      </p:sp>
    </p:spTree>
    <p:extLst>
      <p:ext uri="{BB962C8B-B14F-4D97-AF65-F5344CB8AC3E}">
        <p14:creationId xmlns:p14="http://schemas.microsoft.com/office/powerpoint/2010/main" val="762035313"/>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61F82E6-4D6A-6B47-9F79-1F823DE711E5}" type="slidenum">
              <a:rPr lang="zh-CN" altLang="en-US"/>
              <a:pPr>
                <a:defRPr/>
              </a:pPr>
              <a:t>‹#›</a:t>
            </a:fld>
            <a:endParaRPr lang="en-US" altLang="zh-CN" dirty="0"/>
          </a:p>
        </p:txBody>
      </p:sp>
    </p:spTree>
    <p:extLst>
      <p:ext uri="{BB962C8B-B14F-4D97-AF65-F5344CB8AC3E}">
        <p14:creationId xmlns:p14="http://schemas.microsoft.com/office/powerpoint/2010/main" val="2050566098"/>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99105B-975D-6F41-AF7C-E33253CF8FD0}" type="slidenum">
              <a:rPr lang="zh-CN" altLang="en-US"/>
              <a:pPr>
                <a:defRPr/>
              </a:pPr>
              <a:t>‹#›</a:t>
            </a:fld>
            <a:endParaRPr lang="en-US" altLang="zh-CN" dirty="0"/>
          </a:p>
        </p:txBody>
      </p:sp>
    </p:spTree>
    <p:extLst>
      <p:ext uri="{BB962C8B-B14F-4D97-AF65-F5344CB8AC3E}">
        <p14:creationId xmlns:p14="http://schemas.microsoft.com/office/powerpoint/2010/main" val="240244865"/>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9E6142B5-5F21-8D45-958D-762F36389A89}" type="slidenum">
              <a:rPr lang="zh-CN" altLang="en-US"/>
              <a:pPr>
                <a:defRPr/>
              </a:pPr>
              <a:t>‹#›</a:t>
            </a:fld>
            <a:endParaRPr lang="en-US" altLang="zh-CN" dirty="0"/>
          </a:p>
        </p:txBody>
      </p:sp>
    </p:spTree>
    <p:extLst>
      <p:ext uri="{BB962C8B-B14F-4D97-AF65-F5344CB8AC3E}">
        <p14:creationId xmlns:p14="http://schemas.microsoft.com/office/powerpoint/2010/main" val="3990908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A237C-2E9A-B248-847E-6801657A9063}" type="slidenum">
              <a:rPr lang="zh-CN" altLang="en-US"/>
              <a:pPr>
                <a:defRPr/>
              </a:pPr>
              <a:t>‹#›</a:t>
            </a:fld>
            <a:endParaRPr lang="en-US" altLang="zh-CN" dirty="0"/>
          </a:p>
        </p:txBody>
      </p:sp>
    </p:spTree>
    <p:extLst>
      <p:ext uri="{BB962C8B-B14F-4D97-AF65-F5344CB8AC3E}">
        <p14:creationId xmlns:p14="http://schemas.microsoft.com/office/powerpoint/2010/main" val="218363706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61F82E6-4D6A-6B47-9F79-1F823DE711E5}" type="slidenum">
              <a:rPr lang="zh-CN" altLang="en-US"/>
              <a:pPr>
                <a:defRPr/>
              </a:pPr>
              <a:t>‹#›</a:t>
            </a:fld>
            <a:endParaRPr lang="en-US" altLang="zh-CN" dirty="0"/>
          </a:p>
        </p:txBody>
      </p:sp>
    </p:spTree>
    <p:extLst>
      <p:ext uri="{BB962C8B-B14F-4D97-AF65-F5344CB8AC3E}">
        <p14:creationId xmlns:p14="http://schemas.microsoft.com/office/powerpoint/2010/main" val="2062281669"/>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99105B-975D-6F41-AF7C-E33253CF8FD0}" type="slidenum">
              <a:rPr lang="zh-CN" altLang="en-US"/>
              <a:pPr>
                <a:defRPr/>
              </a:pPr>
              <a:t>‹#›</a:t>
            </a:fld>
            <a:endParaRPr lang="en-US" altLang="zh-CN" dirty="0"/>
          </a:p>
        </p:txBody>
      </p:sp>
    </p:spTree>
    <p:extLst>
      <p:ext uri="{BB962C8B-B14F-4D97-AF65-F5344CB8AC3E}">
        <p14:creationId xmlns:p14="http://schemas.microsoft.com/office/powerpoint/2010/main" val="80692847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5325609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1307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582217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0132759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1589917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7938354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0277022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055787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1990022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759090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9626331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2326224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8303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526544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A237C-2E9A-B248-847E-6801657A9063}" type="slidenum">
              <a:rPr lang="zh-CN" altLang="en-US"/>
              <a:pPr>
                <a:defRPr/>
              </a:pPr>
              <a:t>‹#›</a:t>
            </a:fld>
            <a:endParaRPr lang="en-US" altLang="zh-CN" dirty="0"/>
          </a:p>
        </p:txBody>
      </p:sp>
    </p:spTree>
    <p:extLst>
      <p:ext uri="{BB962C8B-B14F-4D97-AF65-F5344CB8AC3E}">
        <p14:creationId xmlns:p14="http://schemas.microsoft.com/office/powerpoint/2010/main" val="651874473"/>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61F82E6-4D6A-6B47-9F79-1F823DE711E5}" type="slidenum">
              <a:rPr lang="zh-CN" altLang="en-US"/>
              <a:pPr>
                <a:defRPr/>
              </a:pPr>
              <a:t>‹#›</a:t>
            </a:fld>
            <a:endParaRPr lang="en-US" altLang="zh-CN" dirty="0"/>
          </a:p>
        </p:txBody>
      </p:sp>
    </p:spTree>
    <p:extLst>
      <p:ext uri="{BB962C8B-B14F-4D97-AF65-F5344CB8AC3E}">
        <p14:creationId xmlns:p14="http://schemas.microsoft.com/office/powerpoint/2010/main" val="1685569267"/>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99105B-975D-6F41-AF7C-E33253CF8FD0}" type="slidenum">
              <a:rPr lang="zh-CN" altLang="en-US"/>
              <a:pPr>
                <a:defRPr/>
              </a:pPr>
              <a:t>‹#›</a:t>
            </a:fld>
            <a:endParaRPr lang="en-US" altLang="zh-CN" dirty="0"/>
          </a:p>
        </p:txBody>
      </p:sp>
    </p:spTree>
    <p:extLst>
      <p:ext uri="{BB962C8B-B14F-4D97-AF65-F5344CB8AC3E}">
        <p14:creationId xmlns:p14="http://schemas.microsoft.com/office/powerpoint/2010/main" val="40480024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88127571-B323-4E4F-852C-629872893DC6}" type="slidenum">
              <a:rPr lang="en-US"/>
              <a:pPr>
                <a:defRPr/>
              </a:pPr>
              <a:t>‹#›</a:t>
            </a:fld>
            <a:endParaRPr lang="en-US" dirty="0"/>
          </a:p>
        </p:txBody>
      </p:sp>
    </p:spTree>
    <p:extLst>
      <p:ext uri="{BB962C8B-B14F-4D97-AF65-F5344CB8AC3E}">
        <p14:creationId xmlns:p14="http://schemas.microsoft.com/office/powerpoint/2010/main" val="38905164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4855734F-0233-C24B-AAD6-C78B891FE602}" type="slidenum">
              <a:rPr lang="en-US"/>
              <a:pPr>
                <a:defRPr/>
              </a:pPr>
              <a:t>‹#›</a:t>
            </a:fld>
            <a:endParaRPr lang="en-US" dirty="0"/>
          </a:p>
        </p:txBody>
      </p:sp>
    </p:spTree>
    <p:extLst>
      <p:ext uri="{BB962C8B-B14F-4D97-AF65-F5344CB8AC3E}">
        <p14:creationId xmlns:p14="http://schemas.microsoft.com/office/powerpoint/2010/main" val="5155451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3BA453B0-F8BA-BF43-8AE3-A8DDEA8A6835}" type="slidenum">
              <a:rPr lang="en-US"/>
              <a:pPr>
                <a:defRPr/>
              </a:pPr>
              <a:t>‹#›</a:t>
            </a:fld>
            <a:endParaRPr lang="en-US" dirty="0"/>
          </a:p>
        </p:txBody>
      </p:sp>
    </p:spTree>
    <p:extLst>
      <p:ext uri="{BB962C8B-B14F-4D97-AF65-F5344CB8AC3E}">
        <p14:creationId xmlns:p14="http://schemas.microsoft.com/office/powerpoint/2010/main" val="29162452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23CCF1CC-AF01-8741-AE34-754B9C9B79B3}" type="slidenum">
              <a:rPr lang="en-US"/>
              <a:pPr>
                <a:defRPr/>
              </a:pPr>
              <a:t>‹#›</a:t>
            </a:fld>
            <a:endParaRPr lang="en-US" dirty="0"/>
          </a:p>
        </p:txBody>
      </p:sp>
    </p:spTree>
    <p:extLst>
      <p:ext uri="{BB962C8B-B14F-4D97-AF65-F5344CB8AC3E}">
        <p14:creationId xmlns:p14="http://schemas.microsoft.com/office/powerpoint/2010/main" val="18091464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pPr>
              <a:defRPr/>
            </a:pPr>
            <a:endParaRPr lang="en-US"/>
          </a:p>
        </p:txBody>
      </p:sp>
      <p:sp>
        <p:nvSpPr>
          <p:cNvPr id="8" name="Footer Placeholder 2"/>
          <p:cNvSpPr>
            <a:spLocks noGrp="1"/>
          </p:cNvSpPr>
          <p:nvPr>
            <p:ph type="ftr" sz="quarter" idx="11"/>
          </p:nvPr>
        </p:nvSpPr>
        <p:spPr>
          <a:ln/>
        </p:spPr>
        <p:txBody>
          <a:bodyPr/>
          <a:lstStyle>
            <a:lvl1pPr>
              <a:defRPr/>
            </a:lvl1pPr>
          </a:lstStyle>
          <a:p>
            <a:pPr>
              <a:defRPr/>
            </a:pPr>
            <a:endParaRPr lang="en-US"/>
          </a:p>
        </p:txBody>
      </p:sp>
      <p:sp>
        <p:nvSpPr>
          <p:cNvPr id="9" name="Slide Number Placeholder 3"/>
          <p:cNvSpPr>
            <a:spLocks noGrp="1"/>
          </p:cNvSpPr>
          <p:nvPr>
            <p:ph type="sldNum" sz="quarter" idx="12"/>
          </p:nvPr>
        </p:nvSpPr>
        <p:spPr>
          <a:ln/>
        </p:spPr>
        <p:txBody>
          <a:bodyPr/>
          <a:lstStyle>
            <a:lvl1pPr>
              <a:defRPr/>
            </a:lvl1pPr>
          </a:lstStyle>
          <a:p>
            <a:pPr>
              <a:defRPr/>
            </a:pPr>
            <a:fld id="{E08CCE88-C9C6-9641-93E8-B417C2896F5D}" type="slidenum">
              <a:rPr lang="en-US"/>
              <a:pPr>
                <a:defRPr/>
              </a:pPr>
              <a:t>‹#›</a:t>
            </a:fld>
            <a:endParaRPr lang="en-US" dirty="0"/>
          </a:p>
        </p:txBody>
      </p:sp>
    </p:spTree>
    <p:extLst>
      <p:ext uri="{BB962C8B-B14F-4D97-AF65-F5344CB8AC3E}">
        <p14:creationId xmlns:p14="http://schemas.microsoft.com/office/powerpoint/2010/main" val="40796465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pPr>
              <a:defRPr/>
            </a:pPr>
            <a:endParaRPr lang="en-US"/>
          </a:p>
        </p:txBody>
      </p:sp>
      <p:sp>
        <p:nvSpPr>
          <p:cNvPr id="4" name="Footer Placeholder 2"/>
          <p:cNvSpPr>
            <a:spLocks noGrp="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pPr>
              <a:defRPr/>
            </a:pPr>
            <a:fld id="{478056FE-F801-A64E-9B78-97BAE606CCF2}" type="slidenum">
              <a:rPr lang="en-US"/>
              <a:pPr>
                <a:defRPr/>
              </a:pPr>
              <a:t>‹#›</a:t>
            </a:fld>
            <a:endParaRPr lang="en-US" dirty="0"/>
          </a:p>
        </p:txBody>
      </p:sp>
    </p:spTree>
    <p:extLst>
      <p:ext uri="{BB962C8B-B14F-4D97-AF65-F5344CB8AC3E}">
        <p14:creationId xmlns:p14="http://schemas.microsoft.com/office/powerpoint/2010/main" val="3219985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pPr>
              <a:defRPr/>
            </a:pPr>
            <a:endParaRPr lang="en-US"/>
          </a:p>
        </p:txBody>
      </p:sp>
      <p:sp>
        <p:nvSpPr>
          <p:cNvPr id="3" name="Footer Placeholder 2"/>
          <p:cNvSpPr>
            <a:spLocks noGrp="1"/>
          </p:cNvSpPr>
          <p:nvPr>
            <p:ph type="ftr" sz="quarter" idx="11"/>
          </p:nvPr>
        </p:nvSpPr>
        <p:spPr>
          <a:ln/>
        </p:spPr>
        <p:txBody>
          <a:bodyPr/>
          <a:lstStyle>
            <a:lvl1pPr>
              <a:defRPr/>
            </a:lvl1pPr>
          </a:lstStyle>
          <a:p>
            <a:pPr>
              <a:defRPr/>
            </a:pPr>
            <a:endParaRPr lang="en-US"/>
          </a:p>
        </p:txBody>
      </p:sp>
      <p:sp>
        <p:nvSpPr>
          <p:cNvPr id="4" name="Slide Number Placeholder 3"/>
          <p:cNvSpPr>
            <a:spLocks noGrp="1"/>
          </p:cNvSpPr>
          <p:nvPr>
            <p:ph type="sldNum" sz="quarter" idx="12"/>
          </p:nvPr>
        </p:nvSpPr>
        <p:spPr>
          <a:ln/>
        </p:spPr>
        <p:txBody>
          <a:bodyPr/>
          <a:lstStyle>
            <a:lvl1pPr>
              <a:defRPr/>
            </a:lvl1pPr>
          </a:lstStyle>
          <a:p>
            <a:pPr>
              <a:defRPr/>
            </a:pPr>
            <a:fld id="{FD97A45D-8632-D34A-AFD5-C8333D7502BD}" type="slidenum">
              <a:rPr lang="en-US"/>
              <a:pPr>
                <a:defRPr/>
              </a:pPr>
              <a:t>‹#›</a:t>
            </a:fld>
            <a:endParaRPr lang="en-US" dirty="0"/>
          </a:p>
        </p:txBody>
      </p:sp>
    </p:spTree>
    <p:extLst>
      <p:ext uri="{BB962C8B-B14F-4D97-AF65-F5344CB8AC3E}">
        <p14:creationId xmlns:p14="http://schemas.microsoft.com/office/powerpoint/2010/main" val="2926576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20481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B8474382-6D87-C14B-87B1-5FA097614F16}" type="slidenum">
              <a:rPr lang="en-US"/>
              <a:pPr>
                <a:defRPr/>
              </a:pPr>
              <a:t>‹#›</a:t>
            </a:fld>
            <a:endParaRPr lang="en-US" dirty="0"/>
          </a:p>
        </p:txBody>
      </p:sp>
    </p:spTree>
    <p:extLst>
      <p:ext uri="{BB962C8B-B14F-4D97-AF65-F5344CB8AC3E}">
        <p14:creationId xmlns:p14="http://schemas.microsoft.com/office/powerpoint/2010/main" val="19598732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61449E6F-9BA4-1E43-8A27-3AFB44875BAB}" type="slidenum">
              <a:rPr lang="en-US"/>
              <a:pPr>
                <a:defRPr/>
              </a:pPr>
              <a:t>‹#›</a:t>
            </a:fld>
            <a:endParaRPr lang="en-US" dirty="0"/>
          </a:p>
        </p:txBody>
      </p:sp>
    </p:spTree>
    <p:extLst>
      <p:ext uri="{BB962C8B-B14F-4D97-AF65-F5344CB8AC3E}">
        <p14:creationId xmlns:p14="http://schemas.microsoft.com/office/powerpoint/2010/main" val="1269879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B836CDF2-0BCA-F54E-B9BD-3FD7131DE56F}" type="slidenum">
              <a:rPr lang="en-US"/>
              <a:pPr>
                <a:defRPr/>
              </a:pPr>
              <a:t>‹#›</a:t>
            </a:fld>
            <a:endParaRPr lang="en-US" dirty="0"/>
          </a:p>
        </p:txBody>
      </p:sp>
    </p:spTree>
    <p:extLst>
      <p:ext uri="{BB962C8B-B14F-4D97-AF65-F5344CB8AC3E}">
        <p14:creationId xmlns:p14="http://schemas.microsoft.com/office/powerpoint/2010/main" val="2025227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4D1CEDBE-CDA8-284A-BC32-2328161DFE51}" type="slidenum">
              <a:rPr lang="en-US"/>
              <a:pPr>
                <a:defRPr/>
              </a:pPr>
              <a:t>‹#›</a:t>
            </a:fld>
            <a:endParaRPr lang="en-US" dirty="0"/>
          </a:p>
        </p:txBody>
      </p:sp>
    </p:spTree>
    <p:extLst>
      <p:ext uri="{BB962C8B-B14F-4D97-AF65-F5344CB8AC3E}">
        <p14:creationId xmlns:p14="http://schemas.microsoft.com/office/powerpoint/2010/main" val="24935002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A237C-2E9A-B248-847E-6801657A9063}" type="slidenum">
              <a:rPr lang="zh-CN" altLang="en-US"/>
              <a:pPr>
                <a:defRPr/>
              </a:pPr>
              <a:t>‹#›</a:t>
            </a:fld>
            <a:endParaRPr lang="en-US" altLang="zh-CN" dirty="0"/>
          </a:p>
        </p:txBody>
      </p:sp>
    </p:spTree>
    <p:extLst>
      <p:ext uri="{BB962C8B-B14F-4D97-AF65-F5344CB8AC3E}">
        <p14:creationId xmlns:p14="http://schemas.microsoft.com/office/powerpoint/2010/main" val="354626541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61F82E6-4D6A-6B47-9F79-1F823DE711E5}" type="slidenum">
              <a:rPr lang="zh-CN" altLang="en-US"/>
              <a:pPr>
                <a:defRPr/>
              </a:pPr>
              <a:t>‹#›</a:t>
            </a:fld>
            <a:endParaRPr lang="en-US" altLang="zh-CN" dirty="0"/>
          </a:p>
        </p:txBody>
      </p:sp>
    </p:spTree>
    <p:extLst>
      <p:ext uri="{BB962C8B-B14F-4D97-AF65-F5344CB8AC3E}">
        <p14:creationId xmlns:p14="http://schemas.microsoft.com/office/powerpoint/2010/main" val="311872916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99105B-975D-6F41-AF7C-E33253CF8FD0}" type="slidenum">
              <a:rPr lang="zh-CN" altLang="en-US"/>
              <a:pPr>
                <a:defRPr/>
              </a:pPr>
              <a:t>‹#›</a:t>
            </a:fld>
            <a:endParaRPr lang="en-US" altLang="zh-CN" dirty="0"/>
          </a:p>
        </p:txBody>
      </p:sp>
    </p:spTree>
    <p:extLst>
      <p:ext uri="{BB962C8B-B14F-4D97-AF65-F5344CB8AC3E}">
        <p14:creationId xmlns:p14="http://schemas.microsoft.com/office/powerpoint/2010/main" val="112743307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D6F1E44B-AE2B-D54F-AB2E-C9AA6D18BB10}" type="slidenum">
              <a:rPr lang="en-US"/>
              <a:pPr>
                <a:defRPr/>
              </a:pPr>
              <a:t>‹#›</a:t>
            </a:fld>
            <a:endParaRPr lang="en-US" dirty="0"/>
          </a:p>
        </p:txBody>
      </p:sp>
    </p:spTree>
    <p:extLst>
      <p:ext uri="{BB962C8B-B14F-4D97-AF65-F5344CB8AC3E}">
        <p14:creationId xmlns:p14="http://schemas.microsoft.com/office/powerpoint/2010/main" val="42037643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ED287988-EE0D-8A4B-B832-A72427B5EF46}" type="slidenum">
              <a:rPr lang="en-US"/>
              <a:pPr>
                <a:defRPr/>
              </a:pPr>
              <a:t>‹#›</a:t>
            </a:fld>
            <a:endParaRPr lang="en-US" dirty="0"/>
          </a:p>
        </p:txBody>
      </p:sp>
    </p:spTree>
    <p:extLst>
      <p:ext uri="{BB962C8B-B14F-4D97-AF65-F5344CB8AC3E}">
        <p14:creationId xmlns:p14="http://schemas.microsoft.com/office/powerpoint/2010/main" val="39202619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B3431097-83D9-EC41-B8F4-AFB5F0AE48B6}" type="slidenum">
              <a:rPr lang="en-US"/>
              <a:pPr>
                <a:defRPr/>
              </a:pPr>
              <a:t>‹#›</a:t>
            </a:fld>
            <a:endParaRPr lang="en-US" dirty="0"/>
          </a:p>
        </p:txBody>
      </p:sp>
    </p:spTree>
    <p:extLst>
      <p:ext uri="{BB962C8B-B14F-4D97-AF65-F5344CB8AC3E}">
        <p14:creationId xmlns:p14="http://schemas.microsoft.com/office/powerpoint/2010/main" val="350132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0525911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A7E87D82-473E-4542-9CE9-6DA2545986D8}" type="slidenum">
              <a:rPr lang="en-US"/>
              <a:pPr>
                <a:defRPr/>
              </a:pPr>
              <a:t>‹#›</a:t>
            </a:fld>
            <a:endParaRPr lang="en-US" dirty="0"/>
          </a:p>
        </p:txBody>
      </p:sp>
    </p:spTree>
    <p:extLst>
      <p:ext uri="{BB962C8B-B14F-4D97-AF65-F5344CB8AC3E}">
        <p14:creationId xmlns:p14="http://schemas.microsoft.com/office/powerpoint/2010/main" val="37510754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pPr>
              <a:defRPr/>
            </a:pPr>
            <a:endParaRPr lang="en-US"/>
          </a:p>
        </p:txBody>
      </p:sp>
      <p:sp>
        <p:nvSpPr>
          <p:cNvPr id="8" name="Footer Placeholder 2"/>
          <p:cNvSpPr>
            <a:spLocks noGrp="1"/>
          </p:cNvSpPr>
          <p:nvPr>
            <p:ph type="ftr" sz="quarter" idx="11"/>
          </p:nvPr>
        </p:nvSpPr>
        <p:spPr>
          <a:ln/>
        </p:spPr>
        <p:txBody>
          <a:bodyPr/>
          <a:lstStyle>
            <a:lvl1pPr>
              <a:defRPr/>
            </a:lvl1pPr>
          </a:lstStyle>
          <a:p>
            <a:pPr>
              <a:defRPr/>
            </a:pPr>
            <a:endParaRPr lang="en-US"/>
          </a:p>
        </p:txBody>
      </p:sp>
      <p:sp>
        <p:nvSpPr>
          <p:cNvPr id="9" name="Slide Number Placeholder 3"/>
          <p:cNvSpPr>
            <a:spLocks noGrp="1"/>
          </p:cNvSpPr>
          <p:nvPr>
            <p:ph type="sldNum" sz="quarter" idx="12"/>
          </p:nvPr>
        </p:nvSpPr>
        <p:spPr>
          <a:ln/>
        </p:spPr>
        <p:txBody>
          <a:bodyPr/>
          <a:lstStyle>
            <a:lvl1pPr>
              <a:defRPr/>
            </a:lvl1pPr>
          </a:lstStyle>
          <a:p>
            <a:pPr>
              <a:defRPr/>
            </a:pPr>
            <a:fld id="{354D1684-248E-714F-887F-A75D0E2F3133}" type="slidenum">
              <a:rPr lang="en-US"/>
              <a:pPr>
                <a:defRPr/>
              </a:pPr>
              <a:t>‹#›</a:t>
            </a:fld>
            <a:endParaRPr lang="en-US" dirty="0"/>
          </a:p>
        </p:txBody>
      </p:sp>
    </p:spTree>
    <p:extLst>
      <p:ext uri="{BB962C8B-B14F-4D97-AF65-F5344CB8AC3E}">
        <p14:creationId xmlns:p14="http://schemas.microsoft.com/office/powerpoint/2010/main" val="5019689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pPr>
              <a:defRPr/>
            </a:pPr>
            <a:endParaRPr lang="en-US"/>
          </a:p>
        </p:txBody>
      </p:sp>
      <p:sp>
        <p:nvSpPr>
          <p:cNvPr id="4" name="Footer Placeholder 2"/>
          <p:cNvSpPr>
            <a:spLocks noGrp="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pPr>
              <a:defRPr/>
            </a:pPr>
            <a:fld id="{0ADC696D-7D93-AD48-90D7-6CCB3A0C14F2}" type="slidenum">
              <a:rPr lang="en-US"/>
              <a:pPr>
                <a:defRPr/>
              </a:pPr>
              <a:t>‹#›</a:t>
            </a:fld>
            <a:endParaRPr lang="en-US" dirty="0"/>
          </a:p>
        </p:txBody>
      </p:sp>
    </p:spTree>
    <p:extLst>
      <p:ext uri="{BB962C8B-B14F-4D97-AF65-F5344CB8AC3E}">
        <p14:creationId xmlns:p14="http://schemas.microsoft.com/office/powerpoint/2010/main" val="18873391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pPr>
              <a:defRPr/>
            </a:pPr>
            <a:endParaRPr lang="en-US"/>
          </a:p>
        </p:txBody>
      </p:sp>
      <p:sp>
        <p:nvSpPr>
          <p:cNvPr id="3" name="Footer Placeholder 2"/>
          <p:cNvSpPr>
            <a:spLocks noGrp="1"/>
          </p:cNvSpPr>
          <p:nvPr>
            <p:ph type="ftr" sz="quarter" idx="11"/>
          </p:nvPr>
        </p:nvSpPr>
        <p:spPr>
          <a:ln/>
        </p:spPr>
        <p:txBody>
          <a:bodyPr/>
          <a:lstStyle>
            <a:lvl1pPr>
              <a:defRPr/>
            </a:lvl1pPr>
          </a:lstStyle>
          <a:p>
            <a:pPr>
              <a:defRPr/>
            </a:pPr>
            <a:endParaRPr lang="en-US"/>
          </a:p>
        </p:txBody>
      </p:sp>
      <p:sp>
        <p:nvSpPr>
          <p:cNvPr id="4" name="Slide Number Placeholder 3"/>
          <p:cNvSpPr>
            <a:spLocks noGrp="1"/>
          </p:cNvSpPr>
          <p:nvPr>
            <p:ph type="sldNum" sz="quarter" idx="12"/>
          </p:nvPr>
        </p:nvSpPr>
        <p:spPr>
          <a:ln/>
        </p:spPr>
        <p:txBody>
          <a:bodyPr/>
          <a:lstStyle>
            <a:lvl1pPr>
              <a:defRPr/>
            </a:lvl1pPr>
          </a:lstStyle>
          <a:p>
            <a:pPr>
              <a:defRPr/>
            </a:pPr>
            <a:fld id="{774649C3-1A05-9945-8E89-6F6942FB275F}" type="slidenum">
              <a:rPr lang="en-US"/>
              <a:pPr>
                <a:defRPr/>
              </a:pPr>
              <a:t>‹#›</a:t>
            </a:fld>
            <a:endParaRPr lang="en-US" dirty="0"/>
          </a:p>
        </p:txBody>
      </p:sp>
    </p:spTree>
    <p:extLst>
      <p:ext uri="{BB962C8B-B14F-4D97-AF65-F5344CB8AC3E}">
        <p14:creationId xmlns:p14="http://schemas.microsoft.com/office/powerpoint/2010/main" val="1248582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141F312B-3876-F645-93E4-74F5DC336FD7}" type="slidenum">
              <a:rPr lang="en-US"/>
              <a:pPr>
                <a:defRPr/>
              </a:pPr>
              <a:t>‹#›</a:t>
            </a:fld>
            <a:endParaRPr lang="en-US" dirty="0"/>
          </a:p>
        </p:txBody>
      </p:sp>
    </p:spTree>
    <p:extLst>
      <p:ext uri="{BB962C8B-B14F-4D97-AF65-F5344CB8AC3E}">
        <p14:creationId xmlns:p14="http://schemas.microsoft.com/office/powerpoint/2010/main" val="2840658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3BBE4EB5-5B53-0142-ABED-41008876A61F}" type="slidenum">
              <a:rPr lang="en-US"/>
              <a:pPr>
                <a:defRPr/>
              </a:pPr>
              <a:t>‹#›</a:t>
            </a:fld>
            <a:endParaRPr lang="en-US" dirty="0"/>
          </a:p>
        </p:txBody>
      </p:sp>
    </p:spTree>
    <p:extLst>
      <p:ext uri="{BB962C8B-B14F-4D97-AF65-F5344CB8AC3E}">
        <p14:creationId xmlns:p14="http://schemas.microsoft.com/office/powerpoint/2010/main" val="30895246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2751713C-8069-DA45-8279-210B241CC0B3}" type="slidenum">
              <a:rPr lang="en-US"/>
              <a:pPr>
                <a:defRPr/>
              </a:pPr>
              <a:t>‹#›</a:t>
            </a:fld>
            <a:endParaRPr lang="en-US" dirty="0"/>
          </a:p>
        </p:txBody>
      </p:sp>
    </p:spTree>
    <p:extLst>
      <p:ext uri="{BB962C8B-B14F-4D97-AF65-F5344CB8AC3E}">
        <p14:creationId xmlns:p14="http://schemas.microsoft.com/office/powerpoint/2010/main" val="14033063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FAFB824A-2695-174B-A65B-46AABA6BB850}" type="slidenum">
              <a:rPr lang="en-US"/>
              <a:pPr>
                <a:defRPr/>
              </a:pPr>
              <a:t>‹#›</a:t>
            </a:fld>
            <a:endParaRPr lang="en-US" dirty="0"/>
          </a:p>
        </p:txBody>
      </p:sp>
    </p:spTree>
    <p:extLst>
      <p:ext uri="{BB962C8B-B14F-4D97-AF65-F5344CB8AC3E}">
        <p14:creationId xmlns:p14="http://schemas.microsoft.com/office/powerpoint/2010/main" val="27567980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dirty="0"/>
          </a:p>
        </p:txBody>
      </p:sp>
    </p:spTree>
    <p:extLst>
      <p:ext uri="{BB962C8B-B14F-4D97-AF65-F5344CB8AC3E}">
        <p14:creationId xmlns:p14="http://schemas.microsoft.com/office/powerpoint/2010/main" val="3075241732"/>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dirty="0"/>
          </a:p>
        </p:txBody>
      </p:sp>
    </p:spTree>
    <p:extLst>
      <p:ext uri="{BB962C8B-B14F-4D97-AF65-F5344CB8AC3E}">
        <p14:creationId xmlns:p14="http://schemas.microsoft.com/office/powerpoint/2010/main" val="2805187728"/>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55761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dirty="0"/>
          </a:p>
        </p:txBody>
      </p:sp>
    </p:spTree>
    <p:extLst>
      <p:ext uri="{BB962C8B-B14F-4D97-AF65-F5344CB8AC3E}">
        <p14:creationId xmlns:p14="http://schemas.microsoft.com/office/powerpoint/2010/main" val="3428045702"/>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864818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0119C2-6057-2043-8E62-2FC3C526EC4B}" type="slidenum">
              <a:rPr lang="zh-CN" altLang="en-US"/>
              <a:pPr>
                <a:defRPr/>
              </a:pPr>
              <a:t>‹#›</a:t>
            </a:fld>
            <a:endParaRPr lang="en-US" altLang="zh-CN" dirty="0"/>
          </a:p>
        </p:txBody>
      </p:sp>
    </p:spTree>
    <p:extLst>
      <p:ext uri="{BB962C8B-B14F-4D97-AF65-F5344CB8AC3E}">
        <p14:creationId xmlns:p14="http://schemas.microsoft.com/office/powerpoint/2010/main" val="541474943"/>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5A3F7B-FEE5-FA44-BAE4-391DA04DD0C7}" type="slidenum">
              <a:rPr lang="zh-CN" altLang="en-US"/>
              <a:pPr>
                <a:defRPr/>
              </a:pPr>
              <a:t>‹#›</a:t>
            </a:fld>
            <a:endParaRPr lang="en-US" altLang="zh-CN" dirty="0"/>
          </a:p>
        </p:txBody>
      </p:sp>
    </p:spTree>
    <p:extLst>
      <p:ext uri="{BB962C8B-B14F-4D97-AF65-F5344CB8AC3E}">
        <p14:creationId xmlns:p14="http://schemas.microsoft.com/office/powerpoint/2010/main" val="29889893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8885172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3683710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40776543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8106447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7860411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28071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81279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5851652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5004051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1363701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5258662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4428653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0206045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CBCC58-C59E-F24A-B811-D39E36FE3EB3}" type="slidenum">
              <a:rPr lang="zh-CN" altLang="en-US"/>
              <a:pPr>
                <a:defRPr/>
              </a:pPr>
              <a:t>‹#›</a:t>
            </a:fld>
            <a:endParaRPr lang="en-US" altLang="zh-CN" dirty="0"/>
          </a:p>
        </p:txBody>
      </p:sp>
    </p:spTree>
    <p:extLst>
      <p:ext uri="{BB962C8B-B14F-4D97-AF65-F5344CB8AC3E}">
        <p14:creationId xmlns:p14="http://schemas.microsoft.com/office/powerpoint/2010/main" val="12418575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CBBCE-3BA5-6944-B644-26A058866727}" type="slidenum">
              <a:rPr lang="zh-CN" altLang="en-US"/>
              <a:pPr>
                <a:defRPr/>
              </a:pPr>
              <a:t>‹#›</a:t>
            </a:fld>
            <a:endParaRPr lang="en-US" altLang="zh-CN" dirty="0"/>
          </a:p>
        </p:txBody>
      </p:sp>
    </p:spTree>
    <p:extLst>
      <p:ext uri="{BB962C8B-B14F-4D97-AF65-F5344CB8AC3E}">
        <p14:creationId xmlns:p14="http://schemas.microsoft.com/office/powerpoint/2010/main" val="11110179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6E344-06B6-A344-8905-62C341C2C051}" type="slidenum">
              <a:rPr lang="zh-CN" altLang="en-US"/>
              <a:pPr>
                <a:defRPr/>
              </a:pPr>
              <a:t>‹#›</a:t>
            </a:fld>
            <a:endParaRPr lang="en-US" altLang="zh-CN" dirty="0"/>
          </a:p>
        </p:txBody>
      </p:sp>
    </p:spTree>
    <p:extLst>
      <p:ext uri="{BB962C8B-B14F-4D97-AF65-F5344CB8AC3E}">
        <p14:creationId xmlns:p14="http://schemas.microsoft.com/office/powerpoint/2010/main" val="40365399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440825-9B7E-1E43-88E7-4305EAE4E274}" type="slidenum">
              <a:rPr lang="zh-CN" altLang="en-US"/>
              <a:pPr>
                <a:defRPr/>
              </a:pPr>
              <a:t>‹#›</a:t>
            </a:fld>
            <a:endParaRPr lang="en-US" altLang="zh-CN" dirty="0"/>
          </a:p>
        </p:txBody>
      </p:sp>
    </p:spTree>
    <p:extLst>
      <p:ext uri="{BB962C8B-B14F-4D97-AF65-F5344CB8AC3E}">
        <p14:creationId xmlns:p14="http://schemas.microsoft.com/office/powerpoint/2010/main" val="2680748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360790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E9D028-7415-8340-8064-D9DED1C7FC21}" type="slidenum">
              <a:rPr lang="zh-CN" altLang="en-US"/>
              <a:pPr>
                <a:defRPr/>
              </a:pPr>
              <a:t>‹#›</a:t>
            </a:fld>
            <a:endParaRPr lang="en-US" altLang="zh-CN" dirty="0"/>
          </a:p>
        </p:txBody>
      </p:sp>
    </p:spTree>
    <p:extLst>
      <p:ext uri="{BB962C8B-B14F-4D97-AF65-F5344CB8AC3E}">
        <p14:creationId xmlns:p14="http://schemas.microsoft.com/office/powerpoint/2010/main" val="42731930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BA8C3F-2A54-E649-84F5-76145558F289}" type="slidenum">
              <a:rPr lang="zh-CN" altLang="en-US"/>
              <a:pPr>
                <a:defRPr/>
              </a:pPr>
              <a:t>‹#›</a:t>
            </a:fld>
            <a:endParaRPr lang="en-US" altLang="zh-CN" dirty="0"/>
          </a:p>
        </p:txBody>
      </p:sp>
    </p:spTree>
    <p:extLst>
      <p:ext uri="{BB962C8B-B14F-4D97-AF65-F5344CB8AC3E}">
        <p14:creationId xmlns:p14="http://schemas.microsoft.com/office/powerpoint/2010/main" val="23807024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2D252-656B-4D4C-A6B6-98C633E6F70C}" type="slidenum">
              <a:rPr lang="zh-CN" altLang="en-US"/>
              <a:pPr>
                <a:defRPr/>
              </a:pPr>
              <a:t>‹#›</a:t>
            </a:fld>
            <a:endParaRPr lang="en-US" altLang="zh-CN" dirty="0"/>
          </a:p>
        </p:txBody>
      </p:sp>
    </p:spTree>
    <p:extLst>
      <p:ext uri="{BB962C8B-B14F-4D97-AF65-F5344CB8AC3E}">
        <p14:creationId xmlns:p14="http://schemas.microsoft.com/office/powerpoint/2010/main" val="24945264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B827CF-0CA0-B041-BF57-81C81F3335FD}" type="slidenum">
              <a:rPr lang="zh-CN" altLang="en-US"/>
              <a:pPr>
                <a:defRPr/>
              </a:pPr>
              <a:t>‹#›</a:t>
            </a:fld>
            <a:endParaRPr lang="en-US" altLang="zh-CN" dirty="0"/>
          </a:p>
        </p:txBody>
      </p:sp>
    </p:spTree>
    <p:extLst>
      <p:ext uri="{BB962C8B-B14F-4D97-AF65-F5344CB8AC3E}">
        <p14:creationId xmlns:p14="http://schemas.microsoft.com/office/powerpoint/2010/main" val="20787609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8CE721-B720-BF48-910C-BC3803D690FD}" type="slidenum">
              <a:rPr lang="zh-CN" altLang="en-US"/>
              <a:pPr>
                <a:defRPr/>
              </a:pPr>
              <a:t>‹#›</a:t>
            </a:fld>
            <a:endParaRPr lang="en-US" altLang="zh-CN" dirty="0"/>
          </a:p>
        </p:txBody>
      </p:sp>
    </p:spTree>
    <p:extLst>
      <p:ext uri="{BB962C8B-B14F-4D97-AF65-F5344CB8AC3E}">
        <p14:creationId xmlns:p14="http://schemas.microsoft.com/office/powerpoint/2010/main" val="6979870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9CAA5-B0CD-574C-BDF4-1C0019D51049}" type="slidenum">
              <a:rPr lang="zh-CN" altLang="en-US"/>
              <a:pPr>
                <a:defRPr/>
              </a:pPr>
              <a:t>‹#›</a:t>
            </a:fld>
            <a:endParaRPr lang="en-US" altLang="zh-CN" dirty="0"/>
          </a:p>
        </p:txBody>
      </p:sp>
    </p:spTree>
    <p:extLst>
      <p:ext uri="{BB962C8B-B14F-4D97-AF65-F5344CB8AC3E}">
        <p14:creationId xmlns:p14="http://schemas.microsoft.com/office/powerpoint/2010/main" val="38934963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1CC1F-F57E-F74C-9519-B5422AFA834E}" type="slidenum">
              <a:rPr lang="zh-CN" altLang="en-US"/>
              <a:pPr>
                <a:defRPr/>
              </a:pPr>
              <a:t>‹#›</a:t>
            </a:fld>
            <a:endParaRPr lang="en-US" altLang="zh-CN" dirty="0"/>
          </a:p>
        </p:txBody>
      </p:sp>
    </p:spTree>
    <p:extLst>
      <p:ext uri="{BB962C8B-B14F-4D97-AF65-F5344CB8AC3E}">
        <p14:creationId xmlns:p14="http://schemas.microsoft.com/office/powerpoint/2010/main" val="15830543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CBCC58-C59E-F24A-B811-D39E36FE3EB3}" type="slidenum">
              <a:rPr lang="zh-CN" altLang="en-US"/>
              <a:pPr>
                <a:defRPr/>
              </a:pPr>
              <a:t>‹#›</a:t>
            </a:fld>
            <a:endParaRPr lang="en-US" altLang="zh-CN" dirty="0"/>
          </a:p>
        </p:txBody>
      </p:sp>
    </p:spTree>
    <p:extLst>
      <p:ext uri="{BB962C8B-B14F-4D97-AF65-F5344CB8AC3E}">
        <p14:creationId xmlns:p14="http://schemas.microsoft.com/office/powerpoint/2010/main" val="755571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CBBCE-3BA5-6944-B644-26A058866727}" type="slidenum">
              <a:rPr lang="zh-CN" altLang="en-US"/>
              <a:pPr>
                <a:defRPr/>
              </a:pPr>
              <a:t>‹#›</a:t>
            </a:fld>
            <a:endParaRPr lang="en-US" altLang="zh-CN" dirty="0"/>
          </a:p>
        </p:txBody>
      </p:sp>
    </p:spTree>
    <p:extLst>
      <p:ext uri="{BB962C8B-B14F-4D97-AF65-F5344CB8AC3E}">
        <p14:creationId xmlns:p14="http://schemas.microsoft.com/office/powerpoint/2010/main" val="28560293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6E344-06B6-A344-8905-62C341C2C051}" type="slidenum">
              <a:rPr lang="zh-CN" altLang="en-US"/>
              <a:pPr>
                <a:defRPr/>
              </a:pPr>
              <a:t>‹#›</a:t>
            </a:fld>
            <a:endParaRPr lang="en-US" altLang="zh-CN" dirty="0"/>
          </a:p>
        </p:txBody>
      </p:sp>
    </p:spTree>
    <p:extLst>
      <p:ext uri="{BB962C8B-B14F-4D97-AF65-F5344CB8AC3E}">
        <p14:creationId xmlns:p14="http://schemas.microsoft.com/office/powerpoint/2010/main" val="310418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7538722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440825-9B7E-1E43-88E7-4305EAE4E274}" type="slidenum">
              <a:rPr lang="zh-CN" altLang="en-US"/>
              <a:pPr>
                <a:defRPr/>
              </a:pPr>
              <a:t>‹#›</a:t>
            </a:fld>
            <a:endParaRPr lang="en-US" altLang="zh-CN" dirty="0"/>
          </a:p>
        </p:txBody>
      </p:sp>
    </p:spTree>
    <p:extLst>
      <p:ext uri="{BB962C8B-B14F-4D97-AF65-F5344CB8AC3E}">
        <p14:creationId xmlns:p14="http://schemas.microsoft.com/office/powerpoint/2010/main" val="142591410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E9D028-7415-8340-8064-D9DED1C7FC21}" type="slidenum">
              <a:rPr lang="zh-CN" altLang="en-US"/>
              <a:pPr>
                <a:defRPr/>
              </a:pPr>
              <a:t>‹#›</a:t>
            </a:fld>
            <a:endParaRPr lang="en-US" altLang="zh-CN" dirty="0"/>
          </a:p>
        </p:txBody>
      </p:sp>
    </p:spTree>
    <p:extLst>
      <p:ext uri="{BB962C8B-B14F-4D97-AF65-F5344CB8AC3E}">
        <p14:creationId xmlns:p14="http://schemas.microsoft.com/office/powerpoint/2010/main" val="15222183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BA8C3F-2A54-E649-84F5-76145558F289}" type="slidenum">
              <a:rPr lang="zh-CN" altLang="en-US"/>
              <a:pPr>
                <a:defRPr/>
              </a:pPr>
              <a:t>‹#›</a:t>
            </a:fld>
            <a:endParaRPr lang="en-US" altLang="zh-CN" dirty="0"/>
          </a:p>
        </p:txBody>
      </p:sp>
    </p:spTree>
    <p:extLst>
      <p:ext uri="{BB962C8B-B14F-4D97-AF65-F5344CB8AC3E}">
        <p14:creationId xmlns:p14="http://schemas.microsoft.com/office/powerpoint/2010/main" val="19552450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2D252-656B-4D4C-A6B6-98C633E6F70C}" type="slidenum">
              <a:rPr lang="zh-CN" altLang="en-US"/>
              <a:pPr>
                <a:defRPr/>
              </a:pPr>
              <a:t>‹#›</a:t>
            </a:fld>
            <a:endParaRPr lang="en-US" altLang="zh-CN" dirty="0"/>
          </a:p>
        </p:txBody>
      </p:sp>
    </p:spTree>
    <p:extLst>
      <p:ext uri="{BB962C8B-B14F-4D97-AF65-F5344CB8AC3E}">
        <p14:creationId xmlns:p14="http://schemas.microsoft.com/office/powerpoint/2010/main" val="10744844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B827CF-0CA0-B041-BF57-81C81F3335FD}" type="slidenum">
              <a:rPr lang="zh-CN" altLang="en-US"/>
              <a:pPr>
                <a:defRPr/>
              </a:pPr>
              <a:t>‹#›</a:t>
            </a:fld>
            <a:endParaRPr lang="en-US" altLang="zh-CN" dirty="0"/>
          </a:p>
        </p:txBody>
      </p:sp>
    </p:spTree>
    <p:extLst>
      <p:ext uri="{BB962C8B-B14F-4D97-AF65-F5344CB8AC3E}">
        <p14:creationId xmlns:p14="http://schemas.microsoft.com/office/powerpoint/2010/main" val="36699363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8CE721-B720-BF48-910C-BC3803D690FD}" type="slidenum">
              <a:rPr lang="zh-CN" altLang="en-US"/>
              <a:pPr>
                <a:defRPr/>
              </a:pPr>
              <a:t>‹#›</a:t>
            </a:fld>
            <a:endParaRPr lang="en-US" altLang="zh-CN" dirty="0"/>
          </a:p>
        </p:txBody>
      </p:sp>
    </p:spTree>
    <p:extLst>
      <p:ext uri="{BB962C8B-B14F-4D97-AF65-F5344CB8AC3E}">
        <p14:creationId xmlns:p14="http://schemas.microsoft.com/office/powerpoint/2010/main" val="28723183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9CAA5-B0CD-574C-BDF4-1C0019D51049}" type="slidenum">
              <a:rPr lang="zh-CN" altLang="en-US"/>
              <a:pPr>
                <a:defRPr/>
              </a:pPr>
              <a:t>‹#›</a:t>
            </a:fld>
            <a:endParaRPr lang="en-US" altLang="zh-CN" dirty="0"/>
          </a:p>
        </p:txBody>
      </p:sp>
    </p:spTree>
    <p:extLst>
      <p:ext uri="{BB962C8B-B14F-4D97-AF65-F5344CB8AC3E}">
        <p14:creationId xmlns:p14="http://schemas.microsoft.com/office/powerpoint/2010/main" val="4358001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1CC1F-F57E-F74C-9519-B5422AFA834E}" type="slidenum">
              <a:rPr lang="zh-CN" altLang="en-US"/>
              <a:pPr>
                <a:defRPr/>
              </a:pPr>
              <a:t>‹#›</a:t>
            </a:fld>
            <a:endParaRPr lang="en-US" altLang="zh-CN" dirty="0"/>
          </a:p>
        </p:txBody>
      </p:sp>
    </p:spTree>
    <p:extLst>
      <p:ext uri="{BB962C8B-B14F-4D97-AF65-F5344CB8AC3E}">
        <p14:creationId xmlns:p14="http://schemas.microsoft.com/office/powerpoint/2010/main" val="721111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D6F1E44B-AE2B-D54F-AB2E-C9AA6D18BB10}" type="slidenum">
              <a:rPr lang="en-US"/>
              <a:pPr>
                <a:defRPr/>
              </a:pPr>
              <a:t>‹#›</a:t>
            </a:fld>
            <a:endParaRPr lang="en-US" dirty="0"/>
          </a:p>
        </p:txBody>
      </p:sp>
    </p:spTree>
    <p:extLst>
      <p:ext uri="{BB962C8B-B14F-4D97-AF65-F5344CB8AC3E}">
        <p14:creationId xmlns:p14="http://schemas.microsoft.com/office/powerpoint/2010/main" val="39421826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ED287988-EE0D-8A4B-B832-A72427B5EF46}" type="slidenum">
              <a:rPr lang="en-US"/>
              <a:pPr>
                <a:defRPr/>
              </a:pPr>
              <a:t>‹#›</a:t>
            </a:fld>
            <a:endParaRPr lang="en-US" dirty="0"/>
          </a:p>
        </p:txBody>
      </p:sp>
    </p:spTree>
    <p:extLst>
      <p:ext uri="{BB962C8B-B14F-4D97-AF65-F5344CB8AC3E}">
        <p14:creationId xmlns:p14="http://schemas.microsoft.com/office/powerpoint/2010/main" val="188739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6453669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B3431097-83D9-EC41-B8F4-AFB5F0AE48B6}" type="slidenum">
              <a:rPr lang="en-US"/>
              <a:pPr>
                <a:defRPr/>
              </a:pPr>
              <a:t>‹#›</a:t>
            </a:fld>
            <a:endParaRPr lang="en-US" dirty="0"/>
          </a:p>
        </p:txBody>
      </p:sp>
    </p:spTree>
    <p:extLst>
      <p:ext uri="{BB962C8B-B14F-4D97-AF65-F5344CB8AC3E}">
        <p14:creationId xmlns:p14="http://schemas.microsoft.com/office/powerpoint/2010/main" val="32757859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A7E87D82-473E-4542-9CE9-6DA2545986D8}" type="slidenum">
              <a:rPr lang="en-US"/>
              <a:pPr>
                <a:defRPr/>
              </a:pPr>
              <a:t>‹#›</a:t>
            </a:fld>
            <a:endParaRPr lang="en-US" dirty="0"/>
          </a:p>
        </p:txBody>
      </p:sp>
    </p:spTree>
    <p:extLst>
      <p:ext uri="{BB962C8B-B14F-4D97-AF65-F5344CB8AC3E}">
        <p14:creationId xmlns:p14="http://schemas.microsoft.com/office/powerpoint/2010/main" val="31965165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pPr>
              <a:defRPr/>
            </a:pPr>
            <a:endParaRPr lang="en-US"/>
          </a:p>
        </p:txBody>
      </p:sp>
      <p:sp>
        <p:nvSpPr>
          <p:cNvPr id="8" name="Footer Placeholder 2"/>
          <p:cNvSpPr>
            <a:spLocks noGrp="1"/>
          </p:cNvSpPr>
          <p:nvPr>
            <p:ph type="ftr" sz="quarter" idx="11"/>
          </p:nvPr>
        </p:nvSpPr>
        <p:spPr>
          <a:ln/>
        </p:spPr>
        <p:txBody>
          <a:bodyPr/>
          <a:lstStyle>
            <a:lvl1pPr>
              <a:defRPr/>
            </a:lvl1pPr>
          </a:lstStyle>
          <a:p>
            <a:pPr>
              <a:defRPr/>
            </a:pPr>
            <a:endParaRPr lang="en-US"/>
          </a:p>
        </p:txBody>
      </p:sp>
      <p:sp>
        <p:nvSpPr>
          <p:cNvPr id="9" name="Slide Number Placeholder 3"/>
          <p:cNvSpPr>
            <a:spLocks noGrp="1"/>
          </p:cNvSpPr>
          <p:nvPr>
            <p:ph type="sldNum" sz="quarter" idx="12"/>
          </p:nvPr>
        </p:nvSpPr>
        <p:spPr>
          <a:ln/>
        </p:spPr>
        <p:txBody>
          <a:bodyPr/>
          <a:lstStyle>
            <a:lvl1pPr>
              <a:defRPr/>
            </a:lvl1pPr>
          </a:lstStyle>
          <a:p>
            <a:pPr>
              <a:defRPr/>
            </a:pPr>
            <a:fld id="{354D1684-248E-714F-887F-A75D0E2F3133}" type="slidenum">
              <a:rPr lang="en-US"/>
              <a:pPr>
                <a:defRPr/>
              </a:pPr>
              <a:t>‹#›</a:t>
            </a:fld>
            <a:endParaRPr lang="en-US" dirty="0"/>
          </a:p>
        </p:txBody>
      </p:sp>
    </p:spTree>
    <p:extLst>
      <p:ext uri="{BB962C8B-B14F-4D97-AF65-F5344CB8AC3E}">
        <p14:creationId xmlns:p14="http://schemas.microsoft.com/office/powerpoint/2010/main" val="30745178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pPr>
              <a:defRPr/>
            </a:pPr>
            <a:endParaRPr lang="en-US"/>
          </a:p>
        </p:txBody>
      </p:sp>
      <p:sp>
        <p:nvSpPr>
          <p:cNvPr id="4" name="Footer Placeholder 2"/>
          <p:cNvSpPr>
            <a:spLocks noGrp="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pPr>
              <a:defRPr/>
            </a:pPr>
            <a:fld id="{0ADC696D-7D93-AD48-90D7-6CCB3A0C14F2}" type="slidenum">
              <a:rPr lang="en-US"/>
              <a:pPr>
                <a:defRPr/>
              </a:pPr>
              <a:t>‹#›</a:t>
            </a:fld>
            <a:endParaRPr lang="en-US" dirty="0"/>
          </a:p>
        </p:txBody>
      </p:sp>
    </p:spTree>
    <p:extLst>
      <p:ext uri="{BB962C8B-B14F-4D97-AF65-F5344CB8AC3E}">
        <p14:creationId xmlns:p14="http://schemas.microsoft.com/office/powerpoint/2010/main" val="19335791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pPr>
              <a:defRPr/>
            </a:pPr>
            <a:endParaRPr lang="en-US"/>
          </a:p>
        </p:txBody>
      </p:sp>
      <p:sp>
        <p:nvSpPr>
          <p:cNvPr id="3" name="Footer Placeholder 2"/>
          <p:cNvSpPr>
            <a:spLocks noGrp="1"/>
          </p:cNvSpPr>
          <p:nvPr>
            <p:ph type="ftr" sz="quarter" idx="11"/>
          </p:nvPr>
        </p:nvSpPr>
        <p:spPr>
          <a:ln/>
        </p:spPr>
        <p:txBody>
          <a:bodyPr/>
          <a:lstStyle>
            <a:lvl1pPr>
              <a:defRPr/>
            </a:lvl1pPr>
          </a:lstStyle>
          <a:p>
            <a:pPr>
              <a:defRPr/>
            </a:pPr>
            <a:endParaRPr lang="en-US"/>
          </a:p>
        </p:txBody>
      </p:sp>
      <p:sp>
        <p:nvSpPr>
          <p:cNvPr id="4" name="Slide Number Placeholder 3"/>
          <p:cNvSpPr>
            <a:spLocks noGrp="1"/>
          </p:cNvSpPr>
          <p:nvPr>
            <p:ph type="sldNum" sz="quarter" idx="12"/>
          </p:nvPr>
        </p:nvSpPr>
        <p:spPr>
          <a:ln/>
        </p:spPr>
        <p:txBody>
          <a:bodyPr/>
          <a:lstStyle>
            <a:lvl1pPr>
              <a:defRPr/>
            </a:lvl1pPr>
          </a:lstStyle>
          <a:p>
            <a:pPr>
              <a:defRPr/>
            </a:pPr>
            <a:fld id="{774649C3-1A05-9945-8E89-6F6942FB275F}" type="slidenum">
              <a:rPr lang="en-US"/>
              <a:pPr>
                <a:defRPr/>
              </a:pPr>
              <a:t>‹#›</a:t>
            </a:fld>
            <a:endParaRPr lang="en-US" dirty="0"/>
          </a:p>
        </p:txBody>
      </p:sp>
    </p:spTree>
    <p:extLst>
      <p:ext uri="{BB962C8B-B14F-4D97-AF65-F5344CB8AC3E}">
        <p14:creationId xmlns:p14="http://schemas.microsoft.com/office/powerpoint/2010/main" val="26599653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141F312B-3876-F645-93E4-74F5DC336FD7}" type="slidenum">
              <a:rPr lang="en-US"/>
              <a:pPr>
                <a:defRPr/>
              </a:pPr>
              <a:t>‹#›</a:t>
            </a:fld>
            <a:endParaRPr lang="en-US" dirty="0"/>
          </a:p>
        </p:txBody>
      </p:sp>
    </p:spTree>
    <p:extLst>
      <p:ext uri="{BB962C8B-B14F-4D97-AF65-F5344CB8AC3E}">
        <p14:creationId xmlns:p14="http://schemas.microsoft.com/office/powerpoint/2010/main" val="29611984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pPr>
              <a:defRPr/>
            </a:pPr>
            <a:endParaRPr lang="en-US"/>
          </a:p>
        </p:txBody>
      </p:sp>
      <p:sp>
        <p:nvSpPr>
          <p:cNvPr id="6" name="Footer Placeholder 2"/>
          <p:cNvSpPr>
            <a:spLocks noGrp="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pPr>
              <a:defRPr/>
            </a:pPr>
            <a:fld id="{3BBE4EB5-5B53-0142-ABED-41008876A61F}" type="slidenum">
              <a:rPr lang="en-US"/>
              <a:pPr>
                <a:defRPr/>
              </a:pPr>
              <a:t>‹#›</a:t>
            </a:fld>
            <a:endParaRPr lang="en-US" dirty="0"/>
          </a:p>
        </p:txBody>
      </p:sp>
    </p:spTree>
    <p:extLst>
      <p:ext uri="{BB962C8B-B14F-4D97-AF65-F5344CB8AC3E}">
        <p14:creationId xmlns:p14="http://schemas.microsoft.com/office/powerpoint/2010/main" val="13813631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2751713C-8069-DA45-8279-210B241CC0B3}" type="slidenum">
              <a:rPr lang="en-US"/>
              <a:pPr>
                <a:defRPr/>
              </a:pPr>
              <a:t>‹#›</a:t>
            </a:fld>
            <a:endParaRPr lang="en-US" dirty="0"/>
          </a:p>
        </p:txBody>
      </p:sp>
    </p:spTree>
    <p:extLst>
      <p:ext uri="{BB962C8B-B14F-4D97-AF65-F5344CB8AC3E}">
        <p14:creationId xmlns:p14="http://schemas.microsoft.com/office/powerpoint/2010/main" val="32812289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pPr>
              <a:defRPr/>
            </a:pPr>
            <a:endParaRPr lang="en-US"/>
          </a:p>
        </p:txBody>
      </p:sp>
      <p:sp>
        <p:nvSpPr>
          <p:cNvPr id="5" name="Footer Placeholder 2"/>
          <p:cNvSpPr>
            <a:spLocks noGrp="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pPr>
              <a:defRPr/>
            </a:pPr>
            <a:fld id="{FAFB824A-2695-174B-A65B-46AABA6BB850}" type="slidenum">
              <a:rPr lang="en-US"/>
              <a:pPr>
                <a:defRPr/>
              </a:pPr>
              <a:t>‹#›</a:t>
            </a:fld>
            <a:endParaRPr lang="en-US" dirty="0"/>
          </a:p>
        </p:txBody>
      </p:sp>
    </p:spTree>
    <p:extLst>
      <p:ext uri="{BB962C8B-B14F-4D97-AF65-F5344CB8AC3E}">
        <p14:creationId xmlns:p14="http://schemas.microsoft.com/office/powerpoint/2010/main" val="26026348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A237C-2E9A-B248-847E-6801657A9063}" type="slidenum">
              <a:rPr lang="zh-CN" altLang="en-US"/>
              <a:pPr>
                <a:defRPr/>
              </a:pPr>
              <a:t>‹#›</a:t>
            </a:fld>
            <a:endParaRPr lang="en-US" altLang="zh-CN" dirty="0"/>
          </a:p>
        </p:txBody>
      </p:sp>
    </p:spTree>
    <p:extLst>
      <p:ext uri="{BB962C8B-B14F-4D97-AF65-F5344CB8AC3E}">
        <p14:creationId xmlns:p14="http://schemas.microsoft.com/office/powerpoint/2010/main" val="418530625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35499943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61F82E6-4D6A-6B47-9F79-1F823DE711E5}" type="slidenum">
              <a:rPr lang="zh-CN" altLang="en-US"/>
              <a:pPr>
                <a:defRPr/>
              </a:pPr>
              <a:t>‹#›</a:t>
            </a:fld>
            <a:endParaRPr lang="en-US" altLang="zh-CN" dirty="0"/>
          </a:p>
        </p:txBody>
      </p:sp>
    </p:spTree>
    <p:extLst>
      <p:ext uri="{BB962C8B-B14F-4D97-AF65-F5344CB8AC3E}">
        <p14:creationId xmlns:p14="http://schemas.microsoft.com/office/powerpoint/2010/main" val="1842056937"/>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99105B-975D-6F41-AF7C-E33253CF8FD0}" type="slidenum">
              <a:rPr lang="zh-CN" altLang="en-US"/>
              <a:pPr>
                <a:defRPr/>
              </a:pPr>
              <a:t>‹#›</a:t>
            </a:fld>
            <a:endParaRPr lang="en-US" altLang="zh-CN" dirty="0"/>
          </a:p>
        </p:txBody>
      </p:sp>
    </p:spTree>
    <p:extLst>
      <p:ext uri="{BB962C8B-B14F-4D97-AF65-F5344CB8AC3E}">
        <p14:creationId xmlns:p14="http://schemas.microsoft.com/office/powerpoint/2010/main" val="3623483002"/>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9751479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3017139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6176642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6765934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2678589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4594390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6016775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473412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4052201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45691856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0133656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7937553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rPr>
              <a:pPr>
                <a:def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2608882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9C8FDB88-483D-F148-A9F9-8B3750D854ED}" type="slidenum">
              <a:rPr lang="en-US"/>
              <a:pPr>
                <a:defRPr/>
              </a:pPr>
              <a:t>‹#›</a:t>
            </a:fld>
            <a:endParaRPr lang="en-US" dirty="0"/>
          </a:p>
        </p:txBody>
      </p:sp>
    </p:spTree>
    <p:extLst>
      <p:ext uri="{BB962C8B-B14F-4D97-AF65-F5344CB8AC3E}">
        <p14:creationId xmlns:p14="http://schemas.microsoft.com/office/powerpoint/2010/main" val="1606299909"/>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70971254-F89B-D941-93CC-4350523B7DCE}" type="slidenum">
              <a:rPr lang="en-US"/>
              <a:pPr>
                <a:defRPr/>
              </a:pPr>
              <a:t>‹#›</a:t>
            </a:fld>
            <a:endParaRPr lang="en-US" dirty="0"/>
          </a:p>
        </p:txBody>
      </p:sp>
    </p:spTree>
    <p:extLst>
      <p:ext uri="{BB962C8B-B14F-4D97-AF65-F5344CB8AC3E}">
        <p14:creationId xmlns:p14="http://schemas.microsoft.com/office/powerpoint/2010/main" val="3621836732"/>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F99B3E2C-3486-2246-8A5E-4C90B082F975}" type="slidenum">
              <a:rPr lang="en-US"/>
              <a:pPr>
                <a:defRPr/>
              </a:pPr>
              <a:t>‹#›</a:t>
            </a:fld>
            <a:endParaRPr lang="en-US" dirty="0"/>
          </a:p>
        </p:txBody>
      </p:sp>
    </p:spTree>
    <p:extLst>
      <p:ext uri="{BB962C8B-B14F-4D97-AF65-F5344CB8AC3E}">
        <p14:creationId xmlns:p14="http://schemas.microsoft.com/office/powerpoint/2010/main" val="2511760884"/>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pPr>
              <a:defRPr/>
            </a:pPr>
            <a:fld id="{4AEF24AF-B74A-6D46-AC02-D7BAC97EB757}" type="slidenum">
              <a:rPr lang="en-US"/>
              <a:pPr>
                <a:defRPr/>
              </a:pPr>
              <a:t>‹#›</a:t>
            </a:fld>
            <a:endParaRPr lang="en-US" dirty="0"/>
          </a:p>
        </p:txBody>
      </p:sp>
    </p:spTree>
    <p:extLst>
      <p:ext uri="{BB962C8B-B14F-4D97-AF65-F5344CB8AC3E}">
        <p14:creationId xmlns:p14="http://schemas.microsoft.com/office/powerpoint/2010/main" val="2205884571"/>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pPr>
              <a:defRPr/>
            </a:pPr>
            <a:fld id="{F4D80E3C-A478-234E-83A3-D1A83F6C3E7C}" type="slidenum">
              <a:rPr lang="en-US"/>
              <a:pPr>
                <a:defRPr/>
              </a:pPr>
              <a:t>‹#›</a:t>
            </a:fld>
            <a:endParaRPr lang="en-US" dirty="0"/>
          </a:p>
        </p:txBody>
      </p:sp>
    </p:spTree>
    <p:extLst>
      <p:ext uri="{BB962C8B-B14F-4D97-AF65-F5344CB8AC3E}">
        <p14:creationId xmlns:p14="http://schemas.microsoft.com/office/powerpoint/2010/main" val="3038740267"/>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pPr>
              <a:defRPr/>
            </a:pPr>
            <a:fld id="{9510FE5F-FEA4-364C-A190-E2D89DC06371}" type="slidenum">
              <a:rPr lang="en-US"/>
              <a:pPr>
                <a:defRPr/>
              </a:pPr>
              <a:t>‹#›</a:t>
            </a:fld>
            <a:endParaRPr lang="en-US" dirty="0"/>
          </a:p>
        </p:txBody>
      </p:sp>
    </p:spTree>
    <p:extLst>
      <p:ext uri="{BB962C8B-B14F-4D97-AF65-F5344CB8AC3E}">
        <p14:creationId xmlns:p14="http://schemas.microsoft.com/office/powerpoint/2010/main" val="400682840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11919636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pPr>
              <a:defRPr/>
            </a:pPr>
            <a:fld id="{8A873094-E65A-C44C-B965-5D1CA8AD1A4B}" type="slidenum">
              <a:rPr lang="en-US"/>
              <a:pPr>
                <a:defRPr/>
              </a:pPr>
              <a:t>‹#›</a:t>
            </a:fld>
            <a:endParaRPr lang="en-US" dirty="0"/>
          </a:p>
        </p:txBody>
      </p:sp>
    </p:spTree>
    <p:extLst>
      <p:ext uri="{BB962C8B-B14F-4D97-AF65-F5344CB8AC3E}">
        <p14:creationId xmlns:p14="http://schemas.microsoft.com/office/powerpoint/2010/main" val="1119139399"/>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pPr>
              <a:defRPr/>
            </a:pPr>
            <a:fld id="{CAE1E49A-31D8-E54F-BF51-F2D3B8FB2CCD}" type="slidenum">
              <a:rPr lang="en-US"/>
              <a:pPr>
                <a:defRPr/>
              </a:pPr>
              <a:t>‹#›</a:t>
            </a:fld>
            <a:endParaRPr lang="en-US" dirty="0"/>
          </a:p>
        </p:txBody>
      </p:sp>
    </p:spTree>
    <p:extLst>
      <p:ext uri="{BB962C8B-B14F-4D97-AF65-F5344CB8AC3E}">
        <p14:creationId xmlns:p14="http://schemas.microsoft.com/office/powerpoint/2010/main" val="2266965779"/>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pPr>
              <a:defRPr/>
            </a:pPr>
            <a:fld id="{9A7837A7-84BD-D64B-8E1A-724BCDC89454}" type="slidenum">
              <a:rPr lang="en-US"/>
              <a:pPr>
                <a:defRPr/>
              </a:pPr>
              <a:t>‹#›</a:t>
            </a:fld>
            <a:endParaRPr lang="en-US" dirty="0"/>
          </a:p>
        </p:txBody>
      </p:sp>
    </p:spTree>
    <p:extLst>
      <p:ext uri="{BB962C8B-B14F-4D97-AF65-F5344CB8AC3E}">
        <p14:creationId xmlns:p14="http://schemas.microsoft.com/office/powerpoint/2010/main" val="219751233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B8BA2F5C-A6F1-4F4C-A316-2DDAB0574D0F}" type="slidenum">
              <a:rPr lang="en-US"/>
              <a:pPr>
                <a:defRPr/>
              </a:pPr>
              <a:t>‹#›</a:t>
            </a:fld>
            <a:endParaRPr lang="en-US" dirty="0"/>
          </a:p>
        </p:txBody>
      </p:sp>
    </p:spTree>
    <p:extLst>
      <p:ext uri="{BB962C8B-B14F-4D97-AF65-F5344CB8AC3E}">
        <p14:creationId xmlns:p14="http://schemas.microsoft.com/office/powerpoint/2010/main" val="3788589642"/>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ADDDAA1D-D12D-FF4B-A604-49685D068EA5}" type="slidenum">
              <a:rPr lang="en-US"/>
              <a:pPr>
                <a:defRPr/>
              </a:pPr>
              <a:t>‹#›</a:t>
            </a:fld>
            <a:endParaRPr lang="en-US" dirty="0"/>
          </a:p>
        </p:txBody>
      </p:sp>
    </p:spTree>
    <p:extLst>
      <p:ext uri="{BB962C8B-B14F-4D97-AF65-F5344CB8AC3E}">
        <p14:creationId xmlns:p14="http://schemas.microsoft.com/office/powerpoint/2010/main" val="1845574664"/>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52759831-1E8A-2941-900C-2CBA6D9ABB47}" type="slidenum">
              <a:rPr lang="en-US"/>
              <a:pPr>
                <a:defRPr/>
              </a:pPr>
              <a:t>‹#›</a:t>
            </a:fld>
            <a:endParaRPr lang="en-US" dirty="0"/>
          </a:p>
        </p:txBody>
      </p:sp>
    </p:spTree>
    <p:extLst>
      <p:ext uri="{BB962C8B-B14F-4D97-AF65-F5344CB8AC3E}">
        <p14:creationId xmlns:p14="http://schemas.microsoft.com/office/powerpoint/2010/main" val="3188935503"/>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32276475"/>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05677790"/>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2711947"/>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6875521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34884215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14118538"/>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41357231"/>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0800973"/>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77717540"/>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0305561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92408553"/>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22409781"/>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3275501"/>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8354628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018685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34476438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45477531"/>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17344744"/>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98778654"/>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31955759"/>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98209822"/>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46311276"/>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52138251"/>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32198479"/>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05607233"/>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14135463"/>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5085438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60463111"/>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73636434"/>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20497197"/>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50713114"/>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89228191"/>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76679722"/>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17443210"/>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79411437"/>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831031"/>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2917214"/>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41356661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6552481"/>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1570961"/>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2919822"/>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480319"/>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8813525"/>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6064095"/>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7564875"/>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2991835"/>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6304855"/>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667013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77904126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88715152"/>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227054"/>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83870844"/>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79900939"/>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4491884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3374536"/>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50322351"/>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61976308"/>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9425069"/>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6057341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16620882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25385115"/>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14303385"/>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90865144"/>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14952330"/>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34685969"/>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00630429"/>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424379"/>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85447313"/>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66383609"/>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4820014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230051756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55470985"/>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02504935"/>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6046438"/>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33912028"/>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49840585"/>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3822441"/>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87490624"/>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04378090"/>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99330949"/>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045142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302579904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68616864"/>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2853345"/>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02695602"/>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40656739"/>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6580207"/>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56197477"/>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72457843"/>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14063204"/>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24971615"/>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88170959"/>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dirty="0">
              <a:solidFill>
                <a:srgbClr val="000000"/>
              </a:solidFill>
              <a:latin typeface="Arial"/>
              <a:ea typeface="ＭＳ Ｐゴシック"/>
              <a:cs typeface="Arial"/>
            </a:endParaRPr>
          </a:p>
        </p:txBody>
      </p:sp>
    </p:spTree>
    <p:extLst>
      <p:ext uri="{BB962C8B-B14F-4D97-AF65-F5344CB8AC3E}">
        <p14:creationId xmlns:p14="http://schemas.microsoft.com/office/powerpoint/2010/main" val="29336758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4517194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73316048"/>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054477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41529718"/>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grpSp>
      <p:sp>
        <p:nvSpPr>
          <p:cNvPr id="12299" name="Rectangle 11"/>
          <p:cNvSpPr>
            <a:spLocks noGrp="1" noChangeArrowheads="1"/>
          </p:cNvSpPr>
          <p:nvPr>
            <p:ph type="ctrTitle" sz="quarter"/>
          </p:nvPr>
        </p:nvSpPr>
        <p:spPr>
          <a:xfrm>
            <a:off x="685800" y="1736732"/>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defTabSz="91440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defTabSz="914400">
              <a:defRPr/>
            </a:lvl1pPr>
          </a:lstStyle>
          <a:p>
            <a:pPr>
              <a:defRPr/>
            </a:pPr>
            <a:fld id="{C4159AE4-1E2C-0B49-8E5D-210703D171B3}" type="slidenum">
              <a:rPr lang="en-US"/>
              <a:pPr>
                <a:defRPr/>
              </a:pPr>
              <a:t>‹#›</a:t>
            </a:fld>
            <a:endParaRPr lang="en-US" dirty="0"/>
          </a:p>
        </p:txBody>
      </p:sp>
    </p:spTree>
    <p:extLst>
      <p:ext uri="{BB962C8B-B14F-4D97-AF65-F5344CB8AC3E}">
        <p14:creationId xmlns:p14="http://schemas.microsoft.com/office/powerpoint/2010/main" val="9484962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B9F4AE-6934-7F49-A4DF-8E8133B87C18}" type="slidenum">
              <a:rPr lang="en-US"/>
              <a:pPr>
                <a:defRPr/>
              </a:pPr>
              <a:t>‹#›</a:t>
            </a:fld>
            <a:endParaRPr lang="en-US" dirty="0"/>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81004247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D8261D2-626B-3744-9442-C4FC2290606E}" type="slidenum">
              <a:rPr lang="en-US"/>
              <a:pPr>
                <a:defRPr/>
              </a:pPr>
              <a:t>‹#›</a:t>
            </a:fld>
            <a:endParaRPr lang="en-US" dirty="0"/>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9707167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D9E63BA-E88A-6D4D-B636-6B6CA88DF620}" type="slidenum">
              <a:rPr lang="en-US"/>
              <a:pPr>
                <a:defRPr/>
              </a:pPr>
              <a:t>‹#›</a:t>
            </a:fld>
            <a:endParaRPr lang="en-US" dirty="0"/>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94686079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defTabSz="914400">
              <a:defRPr/>
            </a:lvl1pPr>
          </a:lstStyle>
          <a:p>
            <a:pPr>
              <a:defRPr/>
            </a:pPr>
            <a:endParaRPr lang="en-US"/>
          </a:p>
        </p:txBody>
      </p:sp>
      <p:sp>
        <p:nvSpPr>
          <p:cNvPr id="8" name="Rectangle 3"/>
          <p:cNvSpPr>
            <a:spLocks noGrp="1" noChangeArrowheads="1"/>
          </p:cNvSpPr>
          <p:nvPr>
            <p:ph type="sldNum" sz="quarter" idx="11"/>
          </p:nvPr>
        </p:nvSpPr>
        <p:spPr/>
        <p:txBody>
          <a:bodyPr/>
          <a:lstStyle>
            <a:lvl1pPr defTabSz="914400">
              <a:defRPr/>
            </a:lvl1pPr>
          </a:lstStyle>
          <a:p>
            <a:pPr>
              <a:defRPr/>
            </a:pPr>
            <a:fld id="{61EF3247-8C8E-D548-AD87-76F76E60319C}" type="slidenum">
              <a:rPr lang="en-US"/>
              <a:pPr>
                <a:defRPr/>
              </a:pPr>
              <a:t>‹#›</a:t>
            </a:fld>
            <a:endParaRPr lang="en-US" dirty="0"/>
          </a:p>
        </p:txBody>
      </p:sp>
      <p:sp>
        <p:nvSpPr>
          <p:cNvPr id="9"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4799234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defTabSz="914400">
              <a:defRPr/>
            </a:lvl1pPr>
          </a:lstStyle>
          <a:p>
            <a:pPr>
              <a:defRPr/>
            </a:pPr>
            <a:endParaRPr lang="en-US"/>
          </a:p>
        </p:txBody>
      </p:sp>
      <p:sp>
        <p:nvSpPr>
          <p:cNvPr id="4" name="Rectangle 3"/>
          <p:cNvSpPr>
            <a:spLocks noGrp="1" noChangeArrowheads="1"/>
          </p:cNvSpPr>
          <p:nvPr>
            <p:ph type="sldNum" sz="quarter" idx="11"/>
          </p:nvPr>
        </p:nvSpPr>
        <p:spPr/>
        <p:txBody>
          <a:bodyPr/>
          <a:lstStyle>
            <a:lvl1pPr defTabSz="914400">
              <a:defRPr/>
            </a:lvl1pPr>
          </a:lstStyle>
          <a:p>
            <a:pPr>
              <a:defRPr/>
            </a:pPr>
            <a:fld id="{78AAB042-2BE9-9847-9273-3027FC0920C4}" type="slidenum">
              <a:rPr lang="en-US"/>
              <a:pPr>
                <a:defRPr/>
              </a:pPr>
              <a:t>‹#›</a:t>
            </a:fld>
            <a:endParaRPr lang="en-US" dirty="0"/>
          </a:p>
        </p:txBody>
      </p:sp>
      <p:sp>
        <p:nvSpPr>
          <p:cNvPr id="5"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54568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870602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defTabSz="914400">
              <a:defRPr/>
            </a:lvl1pPr>
          </a:lstStyle>
          <a:p>
            <a:pPr>
              <a:defRPr/>
            </a:pPr>
            <a:endParaRPr lang="en-US"/>
          </a:p>
        </p:txBody>
      </p:sp>
      <p:sp>
        <p:nvSpPr>
          <p:cNvPr id="3" name="Rectangle 3"/>
          <p:cNvSpPr>
            <a:spLocks noGrp="1" noChangeArrowheads="1"/>
          </p:cNvSpPr>
          <p:nvPr>
            <p:ph type="sldNum" sz="quarter" idx="11"/>
          </p:nvPr>
        </p:nvSpPr>
        <p:spPr/>
        <p:txBody>
          <a:bodyPr/>
          <a:lstStyle>
            <a:lvl1pPr defTabSz="914400">
              <a:defRPr/>
            </a:lvl1pPr>
          </a:lstStyle>
          <a:p>
            <a:pPr>
              <a:defRPr/>
            </a:pPr>
            <a:fld id="{2A322E5D-9533-244F-BDF3-E106D4DA5E6E}" type="slidenum">
              <a:rPr lang="en-US"/>
              <a:pPr>
                <a:defRPr/>
              </a:pPr>
              <a:t>‹#›</a:t>
            </a:fld>
            <a:endParaRPr lang="en-US" dirty="0"/>
          </a:p>
        </p:txBody>
      </p:sp>
      <p:sp>
        <p:nvSpPr>
          <p:cNvPr id="4"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8624310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9CDDBDAB-D2AD-3548-8A58-A8BD1BC4E9BE}" type="slidenum">
              <a:rPr lang="en-US"/>
              <a:pPr>
                <a:defRPr/>
              </a:pPr>
              <a:t>‹#›</a:t>
            </a:fld>
            <a:endParaRPr lang="en-US" dirty="0"/>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8739822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08D3A92-ADBA-C74E-8EB1-9FB3F4191C6B}" type="slidenum">
              <a:rPr lang="en-US"/>
              <a:pPr>
                <a:defRPr/>
              </a:pPr>
              <a:t>‹#›</a:t>
            </a:fld>
            <a:endParaRPr lang="en-US" dirty="0"/>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7007725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F28FE6-1FED-0240-8C27-B6147F09657F}" type="slidenum">
              <a:rPr lang="en-US"/>
              <a:pPr>
                <a:defRPr/>
              </a:pPr>
              <a:t>‹#›</a:t>
            </a:fld>
            <a:endParaRPr lang="en-US" dirty="0"/>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7031308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9C265E2F-8140-8C44-8B99-AE37CDB656E4}" type="slidenum">
              <a:rPr lang="en-US"/>
              <a:pPr>
                <a:defRPr/>
              </a:pPr>
              <a:t>‹#›</a:t>
            </a:fld>
            <a:endParaRPr lang="en-US" dirty="0"/>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46501338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BF818778-31E0-D243-B787-FE85320A0B03}" type="slidenum">
              <a:rPr lang="en-US"/>
              <a:pPr>
                <a:defRPr/>
              </a:pPr>
              <a:t>‹#›</a:t>
            </a:fld>
            <a:endParaRPr lang="en-US" dirty="0"/>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5884070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defTabSz="914400">
              <a:defRPr/>
            </a:lvl1pPr>
          </a:lstStyle>
          <a:p>
            <a:pPr>
              <a:defRPr/>
            </a:pPr>
            <a:endParaRPr lang="en-US"/>
          </a:p>
        </p:txBody>
      </p:sp>
      <p:sp>
        <p:nvSpPr>
          <p:cNvPr id="7" name="Rectangle 3"/>
          <p:cNvSpPr>
            <a:spLocks noGrp="1" noChangeArrowheads="1"/>
          </p:cNvSpPr>
          <p:nvPr>
            <p:ph type="sldNum" sz="quarter" idx="11"/>
          </p:nvPr>
        </p:nvSpPr>
        <p:spPr/>
        <p:txBody>
          <a:bodyPr/>
          <a:lstStyle>
            <a:lvl1pPr defTabSz="914400">
              <a:defRPr/>
            </a:lvl1pPr>
          </a:lstStyle>
          <a:p>
            <a:pPr>
              <a:defRPr/>
            </a:pPr>
            <a:fld id="{B04655A1-5E95-D842-9D8A-A67D0049C088}" type="slidenum">
              <a:rPr lang="en-US"/>
              <a:pPr>
                <a:defRPr/>
              </a:pPr>
              <a:t>‹#›</a:t>
            </a:fld>
            <a:endParaRPr lang="en-US" dirty="0"/>
          </a:p>
        </p:txBody>
      </p:sp>
      <p:sp>
        <p:nvSpPr>
          <p:cNvPr id="8"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8715745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dirty="0">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55581145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dirty="0">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41533051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dirty="0">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334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878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385959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dirty="0">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6723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17639505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14786359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dirty="0">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0002528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dirty="0">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17547187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6794359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60869093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1/9/2018</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014520223"/>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1/9/2018</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85664415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6409262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1/9/2018</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937372770"/>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8AC5AB3-5117-E140-BFE4-DF00594A0F7E}" type="slidenum">
              <a:rPr lang="en-US"/>
              <a:pPr>
                <a:defRPr/>
              </a:pPr>
              <a:t>‹#›</a:t>
            </a:fld>
            <a:endParaRPr lang="en-US" dirty="0"/>
          </a:p>
        </p:txBody>
      </p:sp>
    </p:spTree>
    <p:extLst>
      <p:ext uri="{BB962C8B-B14F-4D97-AF65-F5344CB8AC3E}">
        <p14:creationId xmlns:p14="http://schemas.microsoft.com/office/powerpoint/2010/main" val="279261762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B68ECE-4357-614F-9883-1D3B623FA855}" type="slidenum">
              <a:rPr lang="en-US"/>
              <a:pPr>
                <a:defRPr/>
              </a:pPr>
              <a:t>‹#›</a:t>
            </a:fld>
            <a:endParaRPr lang="en-US" dirty="0"/>
          </a:p>
        </p:txBody>
      </p:sp>
    </p:spTree>
    <p:extLst>
      <p:ext uri="{BB962C8B-B14F-4D97-AF65-F5344CB8AC3E}">
        <p14:creationId xmlns:p14="http://schemas.microsoft.com/office/powerpoint/2010/main" val="35109391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ED6BD7-8FBA-524F-B3C7-600223BA4920}" type="slidenum">
              <a:rPr lang="en-US"/>
              <a:pPr>
                <a:defRPr/>
              </a:pPr>
              <a:t>‹#›</a:t>
            </a:fld>
            <a:endParaRPr lang="en-US" dirty="0"/>
          </a:p>
        </p:txBody>
      </p:sp>
    </p:spTree>
    <p:extLst>
      <p:ext uri="{BB962C8B-B14F-4D97-AF65-F5344CB8AC3E}">
        <p14:creationId xmlns:p14="http://schemas.microsoft.com/office/powerpoint/2010/main" val="229436318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147C92-7383-5F41-A5EA-D95363F19CAB}" type="slidenum">
              <a:rPr lang="en-US"/>
              <a:pPr>
                <a:defRPr/>
              </a:pPr>
              <a:t>‹#›</a:t>
            </a:fld>
            <a:endParaRPr lang="en-US" dirty="0"/>
          </a:p>
        </p:txBody>
      </p:sp>
    </p:spTree>
    <p:extLst>
      <p:ext uri="{BB962C8B-B14F-4D97-AF65-F5344CB8AC3E}">
        <p14:creationId xmlns:p14="http://schemas.microsoft.com/office/powerpoint/2010/main" val="59356309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164E51B-1F4B-B841-9FE9-848A611DAA71}" type="slidenum">
              <a:rPr lang="en-US"/>
              <a:pPr>
                <a:defRPr/>
              </a:pPr>
              <a:t>‹#›</a:t>
            </a:fld>
            <a:endParaRPr lang="en-US" dirty="0"/>
          </a:p>
        </p:txBody>
      </p:sp>
    </p:spTree>
    <p:extLst>
      <p:ext uri="{BB962C8B-B14F-4D97-AF65-F5344CB8AC3E}">
        <p14:creationId xmlns:p14="http://schemas.microsoft.com/office/powerpoint/2010/main" val="353610857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728A56E-EDD8-A945-80FA-9A1D154571AF}" type="slidenum">
              <a:rPr lang="en-US"/>
              <a:pPr>
                <a:defRPr/>
              </a:pPr>
              <a:t>‹#›</a:t>
            </a:fld>
            <a:endParaRPr lang="en-US" dirty="0"/>
          </a:p>
        </p:txBody>
      </p:sp>
    </p:spTree>
    <p:extLst>
      <p:ext uri="{BB962C8B-B14F-4D97-AF65-F5344CB8AC3E}">
        <p14:creationId xmlns:p14="http://schemas.microsoft.com/office/powerpoint/2010/main" val="6659661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09F162-40D5-304D-8FC0-AAF78BF1F15F}" type="slidenum">
              <a:rPr lang="en-US"/>
              <a:pPr>
                <a:defRPr/>
              </a:pPr>
              <a:t>‹#›</a:t>
            </a:fld>
            <a:endParaRPr lang="en-US" dirty="0"/>
          </a:p>
        </p:txBody>
      </p:sp>
    </p:spTree>
    <p:extLst>
      <p:ext uri="{BB962C8B-B14F-4D97-AF65-F5344CB8AC3E}">
        <p14:creationId xmlns:p14="http://schemas.microsoft.com/office/powerpoint/2010/main" val="89561316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8593164-9B25-5C43-A8EA-7052B5751801}" type="slidenum">
              <a:rPr lang="en-US"/>
              <a:pPr>
                <a:defRPr/>
              </a:pPr>
              <a:t>‹#›</a:t>
            </a:fld>
            <a:endParaRPr lang="en-US" dirty="0"/>
          </a:p>
        </p:txBody>
      </p:sp>
    </p:spTree>
    <p:extLst>
      <p:ext uri="{BB962C8B-B14F-4D97-AF65-F5344CB8AC3E}">
        <p14:creationId xmlns:p14="http://schemas.microsoft.com/office/powerpoint/2010/main" val="122178444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F136E9-36A3-FD4F-990B-61F023646D28}" type="slidenum">
              <a:rPr lang="en-US"/>
              <a:pPr>
                <a:defRPr/>
              </a:pPr>
              <a:t>‹#›</a:t>
            </a:fld>
            <a:endParaRPr lang="en-US" dirty="0"/>
          </a:p>
        </p:txBody>
      </p:sp>
    </p:spTree>
    <p:extLst>
      <p:ext uri="{BB962C8B-B14F-4D97-AF65-F5344CB8AC3E}">
        <p14:creationId xmlns:p14="http://schemas.microsoft.com/office/powerpoint/2010/main" val="222372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3214383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30C1EC8-D19C-3441-85CE-C3941056520F}" type="slidenum">
              <a:rPr lang="en-US"/>
              <a:pPr>
                <a:defRPr/>
              </a:pPr>
              <a:t>‹#›</a:t>
            </a:fld>
            <a:endParaRPr lang="en-US" dirty="0"/>
          </a:p>
        </p:txBody>
      </p:sp>
    </p:spTree>
    <p:extLst>
      <p:ext uri="{BB962C8B-B14F-4D97-AF65-F5344CB8AC3E}">
        <p14:creationId xmlns:p14="http://schemas.microsoft.com/office/powerpoint/2010/main" val="256150908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58A85A-C424-2948-AE52-558A6DF6E534}" type="slidenum">
              <a:rPr lang="en-US"/>
              <a:pPr>
                <a:defRPr/>
              </a:pPr>
              <a:t>‹#›</a:t>
            </a:fld>
            <a:endParaRPr lang="en-US" dirty="0"/>
          </a:p>
        </p:txBody>
      </p:sp>
    </p:spTree>
    <p:extLst>
      <p:ext uri="{BB962C8B-B14F-4D97-AF65-F5344CB8AC3E}">
        <p14:creationId xmlns:p14="http://schemas.microsoft.com/office/powerpoint/2010/main" val="21814009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A237C-2E9A-B248-847E-6801657A9063}" type="slidenum">
              <a:rPr lang="zh-CN" altLang="en-US"/>
              <a:pPr>
                <a:defRPr/>
              </a:pPr>
              <a:t>‹#›</a:t>
            </a:fld>
            <a:endParaRPr lang="en-US" altLang="zh-CN" dirty="0"/>
          </a:p>
        </p:txBody>
      </p:sp>
    </p:spTree>
    <p:extLst>
      <p:ext uri="{BB962C8B-B14F-4D97-AF65-F5344CB8AC3E}">
        <p14:creationId xmlns:p14="http://schemas.microsoft.com/office/powerpoint/2010/main" val="383873638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61F82E6-4D6A-6B47-9F79-1F823DE711E5}" type="slidenum">
              <a:rPr lang="zh-CN" altLang="en-US"/>
              <a:pPr>
                <a:defRPr/>
              </a:pPr>
              <a:t>‹#›</a:t>
            </a:fld>
            <a:endParaRPr lang="en-US" altLang="zh-CN" dirty="0"/>
          </a:p>
        </p:txBody>
      </p:sp>
    </p:spTree>
    <p:extLst>
      <p:ext uri="{BB962C8B-B14F-4D97-AF65-F5344CB8AC3E}">
        <p14:creationId xmlns:p14="http://schemas.microsoft.com/office/powerpoint/2010/main" val="3106521738"/>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99105B-975D-6F41-AF7C-E33253CF8FD0}" type="slidenum">
              <a:rPr lang="zh-CN" altLang="en-US"/>
              <a:pPr>
                <a:defRPr/>
              </a:pPr>
              <a:t>‹#›</a:t>
            </a:fld>
            <a:endParaRPr lang="en-US" altLang="zh-CN" dirty="0"/>
          </a:p>
        </p:txBody>
      </p:sp>
    </p:spTree>
    <p:extLst>
      <p:ext uri="{BB962C8B-B14F-4D97-AF65-F5344CB8AC3E}">
        <p14:creationId xmlns:p14="http://schemas.microsoft.com/office/powerpoint/2010/main" val="3224494128"/>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29110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381502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982136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494136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186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4579649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974715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18241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241720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881419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0015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99712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CBCC58-C59E-F24A-B811-D39E36FE3EB3}" type="slidenum">
              <a:rPr lang="zh-CN" altLang="en-US"/>
              <a:pPr>
                <a:defRPr/>
              </a:pPr>
              <a:t>‹#›</a:t>
            </a:fld>
            <a:endParaRPr lang="en-US" altLang="zh-CN" dirty="0"/>
          </a:p>
        </p:txBody>
      </p:sp>
    </p:spTree>
    <p:extLst>
      <p:ext uri="{BB962C8B-B14F-4D97-AF65-F5344CB8AC3E}">
        <p14:creationId xmlns:p14="http://schemas.microsoft.com/office/powerpoint/2010/main" val="384824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CBBCE-3BA5-6944-B644-26A058866727}" type="slidenum">
              <a:rPr lang="zh-CN" altLang="en-US"/>
              <a:pPr>
                <a:defRPr/>
              </a:pPr>
              <a:t>‹#›</a:t>
            </a:fld>
            <a:endParaRPr lang="en-US" altLang="zh-CN" dirty="0"/>
          </a:p>
        </p:txBody>
      </p:sp>
    </p:spTree>
    <p:extLst>
      <p:ext uri="{BB962C8B-B14F-4D97-AF65-F5344CB8AC3E}">
        <p14:creationId xmlns:p14="http://schemas.microsoft.com/office/powerpoint/2010/main" val="256553033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6E344-06B6-A344-8905-62C341C2C051}" type="slidenum">
              <a:rPr lang="zh-CN" altLang="en-US"/>
              <a:pPr>
                <a:defRPr/>
              </a:pPr>
              <a:t>‹#›</a:t>
            </a:fld>
            <a:endParaRPr lang="en-US" altLang="zh-CN" dirty="0"/>
          </a:p>
        </p:txBody>
      </p:sp>
    </p:spTree>
    <p:extLst>
      <p:ext uri="{BB962C8B-B14F-4D97-AF65-F5344CB8AC3E}">
        <p14:creationId xmlns:p14="http://schemas.microsoft.com/office/powerpoint/2010/main" val="407276020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440825-9B7E-1E43-88E7-4305EAE4E274}" type="slidenum">
              <a:rPr lang="zh-CN" altLang="en-US"/>
              <a:pPr>
                <a:defRPr/>
              </a:pPr>
              <a:t>‹#›</a:t>
            </a:fld>
            <a:endParaRPr lang="en-US" altLang="zh-CN" dirty="0"/>
          </a:p>
        </p:txBody>
      </p:sp>
    </p:spTree>
    <p:extLst>
      <p:ext uri="{BB962C8B-B14F-4D97-AF65-F5344CB8AC3E}">
        <p14:creationId xmlns:p14="http://schemas.microsoft.com/office/powerpoint/2010/main" val="1750269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180935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E9D028-7415-8340-8064-D9DED1C7FC21}" type="slidenum">
              <a:rPr lang="zh-CN" altLang="en-US"/>
              <a:pPr>
                <a:defRPr/>
              </a:pPr>
              <a:t>‹#›</a:t>
            </a:fld>
            <a:endParaRPr lang="en-US" altLang="zh-CN" dirty="0"/>
          </a:p>
        </p:txBody>
      </p:sp>
    </p:spTree>
    <p:extLst>
      <p:ext uri="{BB962C8B-B14F-4D97-AF65-F5344CB8AC3E}">
        <p14:creationId xmlns:p14="http://schemas.microsoft.com/office/powerpoint/2010/main" val="194134056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BA8C3F-2A54-E649-84F5-76145558F289}" type="slidenum">
              <a:rPr lang="zh-CN" altLang="en-US"/>
              <a:pPr>
                <a:defRPr/>
              </a:pPr>
              <a:t>‹#›</a:t>
            </a:fld>
            <a:endParaRPr lang="en-US" altLang="zh-CN" dirty="0"/>
          </a:p>
        </p:txBody>
      </p:sp>
    </p:spTree>
    <p:extLst>
      <p:ext uri="{BB962C8B-B14F-4D97-AF65-F5344CB8AC3E}">
        <p14:creationId xmlns:p14="http://schemas.microsoft.com/office/powerpoint/2010/main" val="11961933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2D252-656B-4D4C-A6B6-98C633E6F70C}" type="slidenum">
              <a:rPr lang="zh-CN" altLang="en-US"/>
              <a:pPr>
                <a:defRPr/>
              </a:pPr>
              <a:t>‹#›</a:t>
            </a:fld>
            <a:endParaRPr lang="en-US" altLang="zh-CN" dirty="0"/>
          </a:p>
        </p:txBody>
      </p:sp>
    </p:spTree>
    <p:extLst>
      <p:ext uri="{BB962C8B-B14F-4D97-AF65-F5344CB8AC3E}">
        <p14:creationId xmlns:p14="http://schemas.microsoft.com/office/powerpoint/2010/main" val="339020774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B827CF-0CA0-B041-BF57-81C81F3335FD}" type="slidenum">
              <a:rPr lang="zh-CN" altLang="en-US"/>
              <a:pPr>
                <a:defRPr/>
              </a:pPr>
              <a:t>‹#›</a:t>
            </a:fld>
            <a:endParaRPr lang="en-US" altLang="zh-CN" dirty="0"/>
          </a:p>
        </p:txBody>
      </p:sp>
    </p:spTree>
    <p:extLst>
      <p:ext uri="{BB962C8B-B14F-4D97-AF65-F5344CB8AC3E}">
        <p14:creationId xmlns:p14="http://schemas.microsoft.com/office/powerpoint/2010/main" val="80552950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8CE721-B720-BF48-910C-BC3803D690FD}" type="slidenum">
              <a:rPr lang="zh-CN" altLang="en-US"/>
              <a:pPr>
                <a:defRPr/>
              </a:pPr>
              <a:t>‹#›</a:t>
            </a:fld>
            <a:endParaRPr lang="en-US" altLang="zh-CN" dirty="0"/>
          </a:p>
        </p:txBody>
      </p:sp>
    </p:spTree>
    <p:extLst>
      <p:ext uri="{BB962C8B-B14F-4D97-AF65-F5344CB8AC3E}">
        <p14:creationId xmlns:p14="http://schemas.microsoft.com/office/powerpoint/2010/main" val="12326313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9CAA5-B0CD-574C-BDF4-1C0019D51049}" type="slidenum">
              <a:rPr lang="zh-CN" altLang="en-US"/>
              <a:pPr>
                <a:defRPr/>
              </a:pPr>
              <a:t>‹#›</a:t>
            </a:fld>
            <a:endParaRPr lang="en-US" altLang="zh-CN" dirty="0"/>
          </a:p>
        </p:txBody>
      </p:sp>
    </p:spTree>
    <p:extLst>
      <p:ext uri="{BB962C8B-B14F-4D97-AF65-F5344CB8AC3E}">
        <p14:creationId xmlns:p14="http://schemas.microsoft.com/office/powerpoint/2010/main" val="10119854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1CC1F-F57E-F74C-9519-B5422AFA834E}" type="slidenum">
              <a:rPr lang="zh-CN" altLang="en-US"/>
              <a:pPr>
                <a:defRPr/>
              </a:pPr>
              <a:t>‹#›</a:t>
            </a:fld>
            <a:endParaRPr lang="en-US" altLang="zh-CN" dirty="0"/>
          </a:p>
        </p:txBody>
      </p:sp>
    </p:spTree>
    <p:extLst>
      <p:ext uri="{BB962C8B-B14F-4D97-AF65-F5344CB8AC3E}">
        <p14:creationId xmlns:p14="http://schemas.microsoft.com/office/powerpoint/2010/main" val="1097789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9875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004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69135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72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468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186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1/9/2018</a:t>
            </a:fld>
            <a:endParaRPr lang="en-US" dirty="0"/>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0689539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1/9/2018</a:t>
            </a:fld>
            <a:endParaRPr lang="en-US" dirty="0"/>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5392385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1/9/2018</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078139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44BE9EC-5C30-774F-B790-F33B926F5514}"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41859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D66B958-6450-B84E-A588-42F6259244D9}"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661879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E31C21F-A67B-E243-B0F7-B3D3E6443ECA}"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02193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0B6CCBC-F724-B441-A4C3-165EFD0ED9C5}"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726315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4CAF68A-2B4B-724C-BCF7-416A9778BE7F}"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051627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5B695D7-D8B0-5845-8622-EBC2CD6AA4E7}"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931452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BA4CCC26-0EA2-AD49-A64B-8AD5827ACB18}"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4023787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708E23-B935-FD4C-AD60-349E792BDDAC}"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913097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3194626-85B7-8544-BD93-F11852B2C04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510754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8B1A65-0F98-094D-A451-24B54394D85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753534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DAB3D32-B365-684B-856E-1EB36F8E9431}"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218851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338DD89-FBA7-0447-9410-3DC80D206635}"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721853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1698285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1483103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430691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2527119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2453972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809524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1125043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4196728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474460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1143673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3073913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391719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1F8F537E-5DAA-AC4C-8053-EB8D60B8F21C}"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93270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C37B06D-42C0-B140-B503-5988354B0E7A}"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789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B2DF32D-768B-DA4B-AB09-51DFE1CC63BD}"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670661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42BA8D51-C5C7-BE4D-A508-E036EDE35BBF}"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33023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7F4D37B-1FEA-CA4F-AA09-478D2CC9812E}"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8110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8D46A5F-C8EB-0147-BF09-9CEBFBAE4985}"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5126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6737C2BE-2908-6A43-9ACC-CE76BAB453CD}"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021672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EC7283B-34FD-7E41-B756-7DEA65F198FA}"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23001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5D0F5E6-B2B0-7A48-A4DD-81FCDF6E54EC}"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68819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F5A01167-C66D-0742-9EBA-B2B8C282A28D}" type="slidenum">
              <a:rPr lang="en-US">
                <a:latin typeface="Arial" charset="0"/>
                <a:ea typeface="ＭＳ Ｐゴシック" charset="0"/>
                <a:cs typeface="ＭＳ Ｐゴシック" charset="0"/>
              </a:rPr>
              <a:pPr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34545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E932A-7868-794A-BB6B-1915767020F1}" type="slidenum">
              <a:rPr lang="en-US"/>
              <a:pPr>
                <a:defRPr/>
              </a:pPr>
              <a:t>‹#›</a:t>
            </a:fld>
            <a:endParaRPr lang="en-US" dirty="0"/>
          </a:p>
        </p:txBody>
      </p:sp>
    </p:spTree>
    <p:extLst>
      <p:ext uri="{BB962C8B-B14F-4D97-AF65-F5344CB8AC3E}">
        <p14:creationId xmlns:p14="http://schemas.microsoft.com/office/powerpoint/2010/main" val="2954160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8423885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7721165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52466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424724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676216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0373141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72746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835163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3628923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3291606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577427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83435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9839663"/>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840125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4.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6.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9.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91.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193.xml"/><Relationship Id="rId1" Type="http://schemas.openxmlformats.org/officeDocument/2006/relationships/slideLayout" Target="../slideLayouts/slideLayout1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7.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3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24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3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33.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8.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9.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4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41.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theme" Target="../theme/theme43.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394.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CE2E3575-2B8A-6A49-9508-44D281337FF4}" type="slidenum">
              <a:rPr lang="en-US">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107190294"/>
      </p:ext>
    </p:extLst>
  </p:cSld>
  <p:clrMap bg1="dk2" tx1="lt1" bg2="dk1" tx2="lt2" accent1="accent1" accent2="accent2" accent3="accent3" accent4="accent4" accent5="accent5" accent6="accent6" hlink="hlink" folHlink="folHlink"/>
  <p:sldLayoutIdLst>
    <p:sldLayoutId id="21474841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defRPr/>
            </a:pPr>
            <a:fld id="{D4D07B79-9BCE-3F41-B82E-B29CF84F38BA}" type="slidenum">
              <a:rPr lang="en-US">
                <a:solidFill>
                  <a:srgbClr val="EAEAEA"/>
                </a:solidFill>
                <a:latin typeface="Times New Roman" charset="0"/>
                <a:ea typeface="ＭＳ Ｐゴシック" charset="0"/>
              </a:rPr>
              <a:pPr defTabSz="914400" fontAlgn="base">
                <a:spcBef>
                  <a:spcPct val="0"/>
                </a:spcBef>
                <a:spcAft>
                  <a:spcPct val="0"/>
                </a:spcAft>
                <a:defRPr/>
              </a:pPr>
              <a:t>‹#›</a:t>
            </a:fld>
            <a:endParaRPr lang="en-US" dirty="0">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587408429"/>
      </p:ext>
    </p:extLst>
  </p:cSld>
  <p:clrMap bg1="dk2" tx1="lt1" bg2="dk1" tx2="lt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E839103-EB0F-5A4C-BCA9-CF801665BE18}"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95121832"/>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Lst>
              <a:defRPr sz="2400">
                <a:solidFill>
                  <a:schemeClr val="tx1"/>
                </a:solidFill>
                <a:latin typeface="Arial" charset="0"/>
                <a:ea typeface="Geneva" charset="0"/>
                <a:cs typeface="Geneva" charset="0"/>
              </a:defRPr>
            </a:lvl2pPr>
            <a:lvl3pPr eaLnBrk="0" hangingPunct="0">
              <a:tabLst>
                <a:tab pos="0" algn="l"/>
                <a:tab pos="914400" algn="l"/>
                <a:tab pos="1828800" algn="l"/>
              </a:tabLst>
              <a:defRPr sz="2400">
                <a:solidFill>
                  <a:schemeClr val="tx1"/>
                </a:solidFill>
                <a:latin typeface="Arial" charset="0"/>
                <a:ea typeface="Geneva" charset="0"/>
                <a:cs typeface="Geneva" charset="0"/>
              </a:defRPr>
            </a:lvl3pPr>
            <a:lvl4pPr eaLnBrk="0" hangingPunct="0">
              <a:tabLst>
                <a:tab pos="0" algn="l"/>
                <a:tab pos="914400" algn="l"/>
                <a:tab pos="1828800" algn="l"/>
              </a:tabLst>
              <a:defRPr sz="2400">
                <a:solidFill>
                  <a:schemeClr val="tx1"/>
                </a:solidFill>
                <a:latin typeface="Arial" charset="0"/>
                <a:ea typeface="Geneva" charset="0"/>
                <a:cs typeface="Geneva" charset="0"/>
              </a:defRPr>
            </a:lvl4pPr>
            <a:lvl5pPr eaLnBrk="0" hangingPunct="0">
              <a:tabLst>
                <a:tab pos="0" algn="l"/>
                <a:tab pos="914400" algn="l"/>
                <a:tab pos="18288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9pPr>
          </a:lstStyle>
          <a:p>
            <a:pPr defTabSz="914400" eaLnBrk="1" fontAlgn="base" hangingPunct="1">
              <a:lnSpc>
                <a:spcPts val="1700"/>
              </a:lnSpc>
              <a:spcBef>
                <a:spcPct val="0"/>
              </a:spcBef>
              <a:spcAft>
                <a:spcPct val="0"/>
              </a:spcAft>
              <a:defRPr/>
            </a:pPr>
            <a:r>
              <a:rPr lang="en-US" sz="1400" dirty="0">
                <a:solidFill>
                  <a:srgbClr val="000000"/>
                </a:solidFill>
              </a:rPr>
              <a:t> </a:t>
            </a:r>
          </a:p>
        </p:txBody>
      </p:sp>
      <p:sp>
        <p:nvSpPr>
          <p:cNvPr id="2334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9pPr>
          </a:lstStyle>
          <a:p>
            <a:pPr algn="ctr" defTabSz="914400" eaLnBrk="1" fontAlgn="base" hangingPunct="1">
              <a:lnSpc>
                <a:spcPts val="1700"/>
              </a:lnSpc>
              <a:spcBef>
                <a:spcPct val="0"/>
              </a:spcBef>
              <a:spcAft>
                <a:spcPct val="0"/>
              </a:spcAft>
              <a:defRPr/>
            </a:pPr>
            <a:r>
              <a:rPr lang="en-US" sz="1400" dirty="0">
                <a:solidFill>
                  <a:srgbClr val="000000"/>
                </a:solidFill>
              </a:rPr>
              <a:t> </a:t>
            </a:r>
          </a:p>
        </p:txBody>
      </p:sp>
    </p:spTree>
    <p:extLst>
      <p:ext uri="{BB962C8B-B14F-4D97-AF65-F5344CB8AC3E}">
        <p14:creationId xmlns:p14="http://schemas.microsoft.com/office/powerpoint/2010/main" val="2160828380"/>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Geneva"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Geneva"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Geneva"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Geneva"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Geneva" charset="0"/>
        </a:defRPr>
      </a:lvl5pPr>
      <a:lvl6pPr marL="482600" algn="ctr" rtl="0" fontAlgn="base">
        <a:lnSpc>
          <a:spcPts val="5300"/>
        </a:lnSpc>
        <a:spcBef>
          <a:spcPct val="0"/>
        </a:spcBef>
        <a:spcAft>
          <a:spcPct val="0"/>
        </a:spcAft>
        <a:defRPr sz="4400">
          <a:solidFill>
            <a:schemeClr val="tx1"/>
          </a:solidFill>
          <a:latin typeface="Arial" pitchFamily="-128" charset="0"/>
        </a:defRPr>
      </a:lvl6pPr>
      <a:lvl7pPr marL="939800" algn="ctr" rtl="0" fontAlgn="base">
        <a:lnSpc>
          <a:spcPts val="5300"/>
        </a:lnSpc>
        <a:spcBef>
          <a:spcPct val="0"/>
        </a:spcBef>
        <a:spcAft>
          <a:spcPct val="0"/>
        </a:spcAft>
        <a:defRPr sz="4400">
          <a:solidFill>
            <a:schemeClr val="tx1"/>
          </a:solidFill>
          <a:latin typeface="Arial" pitchFamily="-128" charset="0"/>
        </a:defRPr>
      </a:lvl7pPr>
      <a:lvl8pPr marL="1397000" algn="ctr" rtl="0" fontAlgn="base">
        <a:lnSpc>
          <a:spcPts val="5300"/>
        </a:lnSpc>
        <a:spcBef>
          <a:spcPct val="0"/>
        </a:spcBef>
        <a:spcAft>
          <a:spcPct val="0"/>
        </a:spcAft>
        <a:defRPr sz="4400">
          <a:solidFill>
            <a:schemeClr val="tx1"/>
          </a:solidFill>
          <a:latin typeface="Arial" pitchFamily="-128" charset="0"/>
        </a:defRPr>
      </a:lvl8pPr>
      <a:lvl9pPr marL="1854200" algn="ctr" rtl="0" fontAlgn="base">
        <a:lnSpc>
          <a:spcPts val="5300"/>
        </a:lnSpc>
        <a:spcBef>
          <a:spcPct val="0"/>
        </a:spcBef>
        <a:spcAft>
          <a:spcPct val="0"/>
        </a:spcAft>
        <a:defRPr sz="4400">
          <a:solidFill>
            <a:schemeClr val="tx1"/>
          </a:solidFill>
          <a:latin typeface="Arial" pitchFamily="-128"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Geneva"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Geneva" pitchFamily="-108" charset="-128"/>
          <a:cs typeface="Geneva"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Geneva" pitchFamily="-108" charset="-128"/>
          <a:cs typeface="Geneva"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Geneva" pitchFamily="-108" charset="-128"/>
          <a:cs typeface="Geneva"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Geneva" pitchFamily="-108" charset="-128"/>
          <a:cs typeface="Geneva" charset="0"/>
        </a:defRPr>
      </a:lvl5pPr>
      <a:lvl6pPr marL="26289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61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33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40005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sz="2400">
                <a:solidFill>
                  <a:srgbClr val="EAEAEA"/>
                </a:solidFill>
                <a:latin typeface="Times New Roman" charset="0"/>
                <a:ea typeface="ＭＳ Ｐゴシック" charset="0"/>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sz="2400">
                <a:solidFill>
                  <a:srgbClr val="EAEAEA"/>
                </a:solidFill>
                <a:latin typeface="Times New Roman" charset="0"/>
                <a:ea typeface="ＭＳ Ｐゴシック" charset="0"/>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pPr defTabSz="914400" fontAlgn="base">
              <a:spcBef>
                <a:spcPct val="0"/>
              </a:spcBef>
              <a:spcAft>
                <a:spcPct val="0"/>
              </a:spcAft>
              <a:defRPr/>
            </a:pPr>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pPr defTabSz="914400" fontAlgn="base">
              <a:spcBef>
                <a:spcPct val="0"/>
              </a:spcBef>
              <a:spcAft>
                <a:spcPct val="0"/>
              </a:spcAft>
              <a:defRPr/>
            </a:pPr>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EAEAEA"/>
                </a:solidFill>
                <a:latin typeface="Arial" charset="0"/>
                <a:ea typeface="ＭＳ Ｐゴシック" charset="0"/>
                <a:cs typeface="ＭＳ Ｐゴシック" charset="0"/>
              </a:defRPr>
            </a:lvl1pPr>
          </a:lstStyle>
          <a:p>
            <a:pPr defTabSz="914400" fontAlgn="base">
              <a:spcBef>
                <a:spcPct val="0"/>
              </a:spcBef>
              <a:spcAft>
                <a:spcPct val="0"/>
              </a:spcAft>
              <a:defRPr/>
            </a:pPr>
            <a:fld id="{9C9EE4F9-758A-CE43-AEEA-FC277C0167AA}" type="slidenum">
              <a:rPr lang="en-US"/>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2112332744"/>
      </p:ext>
    </p:extLst>
  </p:cSld>
  <p:clrMap bg1="dk2" tx1="lt1" bg2="dk1"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918302FF-6983-AF40-A33B-E842BFD89301}" type="slidenum">
              <a:rPr lang="en-GB">
                <a:ea typeface="ＭＳ Ｐゴシック" charset="0"/>
              </a:rPr>
              <a:pPr fontAlgn="base">
                <a:spcBef>
                  <a:spcPct val="0"/>
                </a:spcBef>
                <a:spcAft>
                  <a:spcPct val="0"/>
                </a:spcAft>
                <a:defRPr/>
              </a:pPr>
              <a:t>‹#›</a:t>
            </a:fld>
            <a:endParaRPr lang="en-GB" dirty="0">
              <a:ea typeface="ＭＳ Ｐゴシック" charset="0"/>
            </a:endParaRPr>
          </a:p>
        </p:txBody>
      </p:sp>
    </p:spTree>
    <p:extLst>
      <p:ext uri="{BB962C8B-B14F-4D97-AF65-F5344CB8AC3E}">
        <p14:creationId xmlns:p14="http://schemas.microsoft.com/office/powerpoint/2010/main" val="1778412468"/>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81EC2A1-3AC1-D04A-B5D6-CCE89B1100AC}"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2448203229"/>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914400" fontAlgn="base">
              <a:spcBef>
                <a:spcPct val="0"/>
              </a:spcBef>
              <a:spcAft>
                <a:spcPct val="0"/>
              </a:spcAft>
              <a:defRPr/>
            </a:pPr>
            <a:fld id="{215543A6-BDBE-A144-B97A-8EAED275902D}"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8F8F8"/>
                </a:solidFill>
                <a:latin typeface="Arial" charset="0"/>
                <a:ea typeface="ＭＳ Ｐゴシック" charset="0"/>
              </a:endParaRPr>
            </a:p>
          </p:txBody>
        </p:sp>
      </p:grpSp>
    </p:spTree>
    <p:extLst>
      <p:ext uri="{BB962C8B-B14F-4D97-AF65-F5344CB8AC3E}">
        <p14:creationId xmlns:p14="http://schemas.microsoft.com/office/powerpoint/2010/main" val="2185154460"/>
      </p:ext>
    </p:extLst>
  </p:cSld>
  <p:clrMap bg1="dk2" tx1="lt1" bg2="dk1" tx2="lt2" accent1="accent1" accent2="accent2" accent3="accent3" accent4="accent4" accent5="accent5" accent6="accent6" hlink="hlink" folHlink="folHlink"/>
  <p:sldLayoutIdLst>
    <p:sldLayoutId id="2147484340"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81EC2A1-3AC1-D04A-B5D6-CCE89B1100AC}"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3372804328"/>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defTabSz="914400" fontAlgn="base">
              <a:spcBef>
                <a:spcPct val="0"/>
              </a:spcBef>
              <a:spcAft>
                <a:spcPct val="0"/>
              </a:spcAft>
              <a:defRPr/>
            </a:pPr>
            <a:fld id="{8EFA5ADC-E76B-7645-9B79-233DDDA0C72A}" type="slidenum">
              <a:rPr lang="zh-CN" altLang="en-US">
                <a:solidFill>
                  <a:srgbClr val="FFFFFF"/>
                </a:solidFill>
              </a:rPr>
              <a:pPr defTabSz="914400" fontAlgn="base">
                <a:spcBef>
                  <a:spcPct val="0"/>
                </a:spcBef>
                <a:spcAft>
                  <a:spcPct val="0"/>
                </a:spcAft>
                <a:defRPr/>
              </a:pPr>
              <a:t>‹#›</a:t>
            </a:fld>
            <a:endParaRPr lang="en-US" altLang="zh-CN" dirty="0">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3264527083"/>
      </p:ext>
    </p:extLst>
  </p:cSld>
  <p:clrMap bg1="dk2" tx1="lt1" bg2="dk1"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085504330"/>
      </p:ext>
    </p:extLst>
  </p:cSld>
  <p:clrMap bg1="dk2" tx1="lt1" bg2="dk1"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81EC2A1-3AC1-D04A-B5D6-CCE89B1100AC}"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1167784186"/>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pPr defTabSz="914400" fontAlgn="base">
              <a:spcBef>
                <a:spcPct val="0"/>
              </a:spcBef>
              <a:spcAft>
                <a:spcPct val="0"/>
              </a:spcAft>
              <a:defRPr/>
            </a:pPr>
            <a:endParaRPr lang="en-US"/>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pPr defTabSz="914400" fontAlgn="base">
              <a:spcBef>
                <a:spcPct val="0"/>
              </a:spcBef>
              <a:spcAft>
                <a:spcPct val="0"/>
              </a:spcAft>
              <a:defRPr/>
            </a:pPr>
            <a:endParaRPr lang="en-US"/>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914400" fontAlgn="base">
              <a:spcBef>
                <a:spcPct val="0"/>
              </a:spcBef>
              <a:spcAft>
                <a:spcPct val="0"/>
              </a:spcAft>
              <a:defRPr/>
            </a:pPr>
            <a:fld id="{BBB73B2A-39E3-B044-80B1-A827C46F2CC8}" type="slidenum">
              <a:rPr lang="en-US"/>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321541486"/>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81EC2A1-3AC1-D04A-B5D6-CCE89B1100AC}"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1513780885"/>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pPr defTabSz="914400" fontAlgn="base">
              <a:spcBef>
                <a:spcPct val="0"/>
              </a:spcBef>
              <a:spcAft>
                <a:spcPct val="0"/>
              </a:spcAft>
              <a:defRPr/>
            </a:pPr>
            <a:endParaRPr lang="en-US"/>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pPr defTabSz="914400" fontAlgn="base">
              <a:spcBef>
                <a:spcPct val="0"/>
              </a:spcBef>
              <a:spcAft>
                <a:spcPct val="0"/>
              </a:spcAft>
              <a:defRPr/>
            </a:pPr>
            <a:endParaRPr lang="en-US"/>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914400" fontAlgn="base">
              <a:spcBef>
                <a:spcPct val="0"/>
              </a:spcBef>
              <a:spcAft>
                <a:spcPct val="0"/>
              </a:spcAft>
              <a:defRPr/>
            </a:pPr>
            <a:fld id="{183852D9-6585-B04D-9EC9-642802246E1D}" type="slidenum">
              <a:rPr lang="en-US">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740444800"/>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576FA924-B49D-3540-AB71-344A0BECEFF6}"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624229403"/>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defTabSz="914400" eaLnBrk="1" fontAlgn="base" hangingPunct="1">
              <a:lnSpc>
                <a:spcPts val="1700"/>
              </a:lnSpc>
              <a:spcBef>
                <a:spcPct val="0"/>
              </a:spcBef>
              <a:spcAft>
                <a:spcPct val="0"/>
              </a:spcAft>
              <a:defRPr/>
            </a:pPr>
            <a:r>
              <a:rPr lang="zh-CN" altLang="en-US" sz="1400" dirty="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defTabSz="914400" eaLnBrk="1" fontAlgn="base" hangingPunct="1">
              <a:lnSpc>
                <a:spcPts val="1700"/>
              </a:lnSpc>
              <a:spcBef>
                <a:spcPct val="0"/>
              </a:spcBef>
              <a:spcAft>
                <a:spcPct val="0"/>
              </a:spcAft>
              <a:defRPr/>
            </a:pPr>
            <a:r>
              <a:rPr lang="zh-CN" altLang="en-US" sz="1400" dirty="0">
                <a:solidFill>
                  <a:srgbClr val="000000"/>
                </a:solidFill>
              </a:rPr>
              <a:t> </a:t>
            </a:r>
          </a:p>
        </p:txBody>
      </p:sp>
    </p:spTree>
    <p:extLst>
      <p:ext uri="{BB962C8B-B14F-4D97-AF65-F5344CB8AC3E}">
        <p14:creationId xmlns:p14="http://schemas.microsoft.com/office/powerpoint/2010/main" val="891718911"/>
      </p:ext>
    </p:extLst>
  </p:cSld>
  <p:clrMap bg1="lt1" tx1="dk1" bg2="lt2" tx2="dk2" accent1="accent1" accent2="accent2" accent3="accent3" accent4="accent4" accent5="accent5" accent6="accent6" hlink="hlink" folHlink="folHlink"/>
  <p:sldLayoutIdLst>
    <p:sldLayoutId id="2147484395"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5459472E-F01B-E346-9F28-34C2EBEBE5BD}"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230326393"/>
      </p:ext>
    </p:extLst>
  </p:cSld>
  <p:clrMap bg1="lt1" tx1="dk1" bg2="lt2" tx2="dk2" accent1="accent1" accent2="accent2" accent3="accent3" accent4="accent4" accent5="accent5" accent6="accent6" hlink="hlink" folHlink="folHlink"/>
  <p:sldLayoutIdLst>
    <p:sldLayoutId id="2147484400" r:id="rId1"/>
    <p:sldLayoutId id="2147484401"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138243844"/>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0E68C074-17B1-AE41-9DE1-27F7CE55352F}"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3899306445"/>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0E68C074-17B1-AE41-9DE1-27F7CE55352F}"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2218779022"/>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dirty="0">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42243683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pPr defTabSz="914400" fontAlgn="base">
              <a:spcBef>
                <a:spcPct val="0"/>
              </a:spcBef>
              <a:spcAft>
                <a:spcPct val="0"/>
              </a:spcAft>
              <a:defRPr/>
            </a:pPr>
            <a:endParaRPr lang="en-US"/>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pPr defTabSz="914400" fontAlgn="base">
              <a:spcBef>
                <a:spcPct val="0"/>
              </a:spcBef>
              <a:spcAft>
                <a:spcPct val="0"/>
              </a:spcAft>
              <a:defRPr/>
            </a:pPr>
            <a:endParaRPr lang="en-US"/>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914400" fontAlgn="base">
              <a:spcBef>
                <a:spcPct val="0"/>
              </a:spcBef>
              <a:spcAft>
                <a:spcPct val="0"/>
              </a:spcAft>
              <a:defRPr/>
            </a:pPr>
            <a:fld id="{183852D9-6585-B04D-9EC9-642802246E1D}" type="slidenum">
              <a:rPr lang="en-US">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4025695052"/>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81EC2A1-3AC1-D04A-B5D6-CCE89B1100AC}"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315868998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230967898"/>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defTabSz="914353"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defTabSz="914353"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defTabSz="914353" eaLnBrk="1" hangingPunct="1">
              <a:defRPr sz="1400">
                <a:solidFill>
                  <a:srgbClr val="000000"/>
                </a:solidFill>
                <a:latin typeface="Times New Roman" charset="0"/>
              </a:defRPr>
            </a:lvl1pPr>
          </a:lstStyle>
          <a:p>
            <a:pPr fontAlgn="base">
              <a:spcBef>
                <a:spcPct val="0"/>
              </a:spcBef>
              <a:spcAft>
                <a:spcPct val="0"/>
              </a:spcAft>
              <a:defRPr/>
            </a:pPr>
            <a:fld id="{976D8001-19ED-AE4A-B9E0-F235EFD26845}" type="slidenum">
              <a:rPr lang="en-US">
                <a:ea typeface="ＭＳ Ｐゴシック" charset="0"/>
              </a:rPr>
              <a:pPr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504434292"/>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177" algn="ctr" rtl="0" fontAlgn="base">
        <a:spcBef>
          <a:spcPct val="0"/>
        </a:spcBef>
        <a:spcAft>
          <a:spcPct val="0"/>
        </a:spcAft>
        <a:defRPr sz="4400">
          <a:solidFill>
            <a:schemeClr val="tx2"/>
          </a:solidFill>
          <a:latin typeface="Times New Roman" pitchFamily="-112" charset="0"/>
        </a:defRPr>
      </a:lvl6pPr>
      <a:lvl7pPr marL="914353" algn="ctr" rtl="0" fontAlgn="base">
        <a:spcBef>
          <a:spcPct val="0"/>
        </a:spcBef>
        <a:spcAft>
          <a:spcPct val="0"/>
        </a:spcAft>
        <a:defRPr sz="4400">
          <a:solidFill>
            <a:schemeClr val="tx2"/>
          </a:solidFill>
          <a:latin typeface="Times New Roman" pitchFamily="-112" charset="0"/>
        </a:defRPr>
      </a:lvl7pPr>
      <a:lvl8pPr marL="1371530" algn="ctr" rtl="0" fontAlgn="base">
        <a:spcBef>
          <a:spcPct val="0"/>
        </a:spcBef>
        <a:spcAft>
          <a:spcPct val="0"/>
        </a:spcAft>
        <a:defRPr sz="4400">
          <a:solidFill>
            <a:schemeClr val="tx2"/>
          </a:solidFill>
          <a:latin typeface="Times New Roman" pitchFamily="-112" charset="0"/>
        </a:defRPr>
      </a:lvl8pPr>
      <a:lvl9pPr marL="1828706" algn="ctr" rtl="0" fontAlgn="base">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471" indent="-228588" algn="l" rtl="0" fontAlgn="base">
        <a:spcBef>
          <a:spcPct val="20000"/>
        </a:spcBef>
        <a:spcAft>
          <a:spcPct val="0"/>
        </a:spcAft>
        <a:buChar char="»"/>
        <a:defRPr sz="2000">
          <a:solidFill>
            <a:schemeClr val="tx1"/>
          </a:solidFill>
          <a:latin typeface="+mn-lt"/>
          <a:ea typeface="ＭＳ Ｐゴシック" pitchFamily="-112" charset="-128"/>
        </a:defRPr>
      </a:lvl6pPr>
      <a:lvl7pPr marL="2971648" indent="-228588" algn="l" rtl="0" fontAlgn="base">
        <a:spcBef>
          <a:spcPct val="20000"/>
        </a:spcBef>
        <a:spcAft>
          <a:spcPct val="0"/>
        </a:spcAft>
        <a:buChar char="»"/>
        <a:defRPr sz="2000">
          <a:solidFill>
            <a:schemeClr val="tx1"/>
          </a:solidFill>
          <a:latin typeface="+mn-lt"/>
          <a:ea typeface="ＭＳ Ｐゴシック" pitchFamily="-112" charset="-128"/>
        </a:defRPr>
      </a:lvl7pPr>
      <a:lvl8pPr marL="3428825" indent="-228588" algn="l" rtl="0" fontAlgn="base">
        <a:spcBef>
          <a:spcPct val="20000"/>
        </a:spcBef>
        <a:spcAft>
          <a:spcPct val="0"/>
        </a:spcAft>
        <a:buChar char="»"/>
        <a:defRPr sz="2000">
          <a:solidFill>
            <a:schemeClr val="tx1"/>
          </a:solidFill>
          <a:latin typeface="+mn-lt"/>
          <a:ea typeface="ＭＳ Ｐゴシック" pitchFamily="-112" charset="-128"/>
        </a:defRPr>
      </a:lvl8pPr>
      <a:lvl9pPr marL="3886001" indent="-2285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2562068583"/>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38706043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1740685338"/>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E839103-EB0F-5A4C-BCA9-CF801665BE18}" type="slidenum">
              <a:rPr lang="en-US">
                <a:solidFill>
                  <a:srgbClr val="000000"/>
                </a:solidFill>
                <a:ea typeface="ＭＳ Ｐゴシック" charset="0"/>
              </a:rPr>
              <a:pPr defTabSz="914400" fontAlgn="base">
                <a:spcBef>
                  <a:spcPct val="0"/>
                </a:spcBef>
                <a:spcAft>
                  <a:spcPct val="0"/>
                </a:spcAft>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30337171"/>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523716661"/>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1652880721"/>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1/9/2018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14507281"/>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4063021961"/>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defTabSz="914400" fontAlgn="base">
              <a:spcBef>
                <a:spcPct val="0"/>
              </a:spcBef>
              <a:spcAft>
                <a:spcPct val="0"/>
              </a:spcAft>
            </a:pPr>
            <a:fld id="{3738BA6D-2BC4-4F46-8957-45DFC21C9A3A}" type="slidenum">
              <a:rPr lang="en-US" altLang="en-US">
                <a:solidFill>
                  <a:srgbClr val="000000"/>
                </a:solidFill>
                <a:ea typeface="ＭＳ Ｐゴシック" pitchFamily="34" charset="-128"/>
              </a:rPr>
              <a:pPr defTabSz="914400" fontAlgn="base">
                <a:spcBef>
                  <a:spcPct val="0"/>
                </a:spcBef>
                <a:spcAft>
                  <a:spcPct val="0"/>
                </a:spcAft>
              </a:pPr>
              <a:t>‹#›</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3488328949"/>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defTabSz="914071">
              <a:defRPr sz="1200" b="0">
                <a:solidFill>
                  <a:srgbClr val="FFFFFF"/>
                </a:solidFill>
                <a:latin typeface="Arial" pitchFamily="-111" charset="0"/>
                <a:ea typeface="+mn-ea"/>
                <a:cs typeface="+mn-cs"/>
              </a:defRPr>
            </a:lvl1pPr>
          </a:lstStyle>
          <a:p>
            <a:pPr fontAlgn="base">
              <a:spcBef>
                <a:spcPct val="0"/>
              </a:spcBef>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defTabSz="914071">
              <a:defRPr sz="1200" b="0">
                <a:solidFill>
                  <a:srgbClr val="FFFFFF"/>
                </a:solidFill>
                <a:latin typeface="Arial" charset="0"/>
              </a:defRPr>
            </a:lvl1pPr>
          </a:lstStyle>
          <a:p>
            <a:pPr fontAlgn="base">
              <a:spcBef>
                <a:spcPct val="0"/>
              </a:spcBef>
              <a:spcAft>
                <a:spcPct val="0"/>
              </a:spcAft>
              <a:defRPr/>
            </a:pPr>
            <a:fld id="{51119852-5458-5949-AC96-F5B2F2574874}" type="slidenum">
              <a:rPr lang="en-US">
                <a:ea typeface="ＭＳ Ｐゴシック" charset="0"/>
              </a:rPr>
              <a:pPr fontAlgn="base">
                <a:spcBef>
                  <a:spcPct val="0"/>
                </a:spcBef>
                <a:spcAft>
                  <a:spcPct val="0"/>
                </a:spcAft>
                <a:defRPr/>
              </a:pPr>
              <a:t>‹#›</a:t>
            </a:fld>
            <a:endParaRPr lang="en-US" dirty="0">
              <a:ea typeface="ＭＳ Ｐゴシック" charset="0"/>
            </a:endParaRPr>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7" tIns="45704" rIns="91407" bIns="45704"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defTabSz="914071">
              <a:defRPr sz="1200" b="0">
                <a:solidFill>
                  <a:srgbClr val="FFFFFF"/>
                </a:solidFill>
                <a:latin typeface="Arial" pitchFamily="-111" charset="0"/>
                <a:ea typeface="+mn-ea"/>
                <a:cs typeface="+mn-cs"/>
              </a:defRPr>
            </a:lvl1pPr>
          </a:lstStyle>
          <a:p>
            <a:pPr fontAlgn="base">
              <a:spcBef>
                <a:spcPct val="0"/>
              </a:spcBef>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201299"/>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03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07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1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14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3701"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0736"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7774"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4807"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defTabSz="914400"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defTabSz="914400" fontAlgn="base">
                <a:spcBef>
                  <a:spcPct val="0"/>
                </a:spcBef>
                <a:spcAft>
                  <a:spcPct val="0"/>
                </a:spcAft>
                <a:defRPr/>
              </a:pPr>
              <a:t>‹#›</a:t>
            </a:fld>
            <a:endParaRPr lang="en-US" altLang="zh-CN" dirty="0">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418930758"/>
      </p:ext>
    </p:extLst>
  </p:cSld>
  <p:clrMap bg1="dk1" tx1="lt1" bg2="dk2"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pPr defTabSz="914400" fontAlgn="base">
              <a:spcBef>
                <a:spcPct val="0"/>
              </a:spcBef>
              <a:spcAft>
                <a:spcPct val="0"/>
              </a:spcAft>
              <a:defRPr/>
            </a:pPr>
            <a:endParaRPr lang="en-US">
              <a:ea typeface="ＭＳ Ｐゴシック" charset="0"/>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pPr defTabSz="914400" fontAlgn="base">
              <a:spcBef>
                <a:spcPct val="0"/>
              </a:spcBef>
              <a:spcAft>
                <a:spcPct val="0"/>
              </a:spcAft>
              <a:defRPr/>
            </a:pPr>
            <a:endParaRPr lang="en-US">
              <a:ea typeface="ＭＳ Ｐゴシック" charset="0"/>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914400" fontAlgn="base">
              <a:spcBef>
                <a:spcPct val="0"/>
              </a:spcBef>
              <a:spcAft>
                <a:spcPct val="0"/>
              </a:spcAft>
              <a:defRPr/>
            </a:pPr>
            <a:fld id="{C0D69A2C-56A3-B745-A256-95BD9CC77EDA}" type="slidenum">
              <a:rPr lang="en-US">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918460502"/>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81EC2A1-3AC1-D04A-B5D6-CCE89B1100AC}" type="slidenum">
              <a:rPr lang="zh-CN" altLang="en-US">
                <a:ea typeface="ＭＳ Ｐゴシック" charset="0"/>
              </a:rPr>
              <a:pPr defTabSz="914400" fontAlgn="base">
                <a:spcBef>
                  <a:spcPct val="0"/>
                </a:spcBef>
                <a:spcAft>
                  <a:spcPct val="0"/>
                </a:spcAft>
                <a:defRPr/>
              </a:pPr>
              <a:t>‹#›</a:t>
            </a:fld>
            <a:endParaRPr lang="en-US" altLang="zh-CN" dirty="0">
              <a:ea typeface="ＭＳ Ｐゴシック" charset="0"/>
            </a:endParaRPr>
          </a:p>
        </p:txBody>
      </p:sp>
    </p:spTree>
    <p:extLst>
      <p:ext uri="{BB962C8B-B14F-4D97-AF65-F5344CB8AC3E}">
        <p14:creationId xmlns:p14="http://schemas.microsoft.com/office/powerpoint/2010/main" val="2079168074"/>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003253862"/>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0E68C074-17B1-AE41-9DE1-27F7CE55352F}" type="slidenum">
              <a:rPr lang="zh-CN" altLang="en-US">
                <a:latin typeface="Arial" charset="0"/>
                <a:ea typeface="ＭＳ Ｐゴシック" charset="0"/>
                <a:cs typeface="ＭＳ Ｐゴシック" charset="0"/>
              </a:rPr>
              <a:pPr defTabSz="914400" fontAlgn="base">
                <a:spcBef>
                  <a:spcPct val="0"/>
                </a:spcBef>
                <a:spcAft>
                  <a:spcPct val="0"/>
                </a:spcAft>
                <a:defRPr/>
              </a:pPr>
              <a:t>‹#›</a:t>
            </a:fld>
            <a:endParaRPr lang="en-US" altLang="zh-CN"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56342879"/>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1/9/2018</a:t>
            </a:fld>
            <a:endParaRPr 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3402824"/>
      </p:ext>
    </p:extLst>
  </p:cSld>
  <p:clrMap bg1="lt1" tx1="dk1" bg2="lt2" tx2="dk2" accent1="accent1" accent2="accent2" accent3="accent3" accent4="accent4" accent5="accent5" accent6="accent6" hlink="hlink" folHlink="folHlink"/>
  <p:sldLayoutIdLst>
    <p:sldLayoutId id="2147484038" r:id="rId1"/>
    <p:sldLayoutId id="214748403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1/9/2018</a:t>
            </a:fld>
            <a:endParaRPr lang="en-US" dirty="0"/>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730669302"/>
      </p:ext>
    </p:extLst>
  </p:cSld>
  <p:clrMap bg1="lt1" tx1="dk1" bg2="lt2" tx2="dk2" accent1="accent1" accent2="accent2" accent3="accent3" accent4="accent4" accent5="accent5" accent6="accent6" hlink="hlink" folHlink="folHlink"/>
  <p:sldLayoutIdLst>
    <p:sldLayoutId id="2147484066"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277F5D1E-B6F4-8742-A65A-78D2BC29343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78501795"/>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1/9/2018</a:t>
            </a:fld>
            <a:endParaRPr lang="en-US" dirty="0">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dirty="0">
              <a:latin typeface="Arial"/>
              <a:ea typeface="SimSun"/>
            </a:endParaRPr>
          </a:p>
        </p:txBody>
      </p:sp>
    </p:spTree>
    <p:extLst>
      <p:ext uri="{BB962C8B-B14F-4D97-AF65-F5344CB8AC3E}">
        <p14:creationId xmlns:p14="http://schemas.microsoft.com/office/powerpoint/2010/main" val="3081891449"/>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829781"/>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8.xml"/><Relationship Id="rId1" Type="http://schemas.openxmlformats.org/officeDocument/2006/relationships/themeOverride" Target="../theme/themeOverride3.xml"/><Relationship Id="rId5" Type="http://schemas.openxmlformats.org/officeDocument/2006/relationships/image" Target="../media/image10.pn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5.xml"/><Relationship Id="rId1" Type="http://schemas.openxmlformats.org/officeDocument/2006/relationships/slideLayout" Target="../slideLayouts/slideLayout401.xml"/><Relationship Id="rId4" Type="http://schemas.openxmlformats.org/officeDocument/2006/relationships/image" Target="../media/image12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5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6.xml"/><Relationship Id="rId1" Type="http://schemas.openxmlformats.org/officeDocument/2006/relationships/slideLayout" Target="../slideLayouts/slideLayout387.xml"/><Relationship Id="rId4" Type="http://schemas.openxmlformats.org/officeDocument/2006/relationships/image" Target="../media/image12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7.xml"/><Relationship Id="rId1" Type="http://schemas.openxmlformats.org/officeDocument/2006/relationships/slideLayout" Target="../slideLayouts/slideLayout183.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8.xml"/><Relationship Id="rId1" Type="http://schemas.openxmlformats.org/officeDocument/2006/relationships/slideLayout" Target="../slideLayouts/slideLayout18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0.xml"/><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1.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32.png"/></Relationships>
</file>

<file path=ppt/slides/_rels/slide1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6.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9.xml"/><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9.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0.xml"/><Relationship Id="rId1" Type="http://schemas.openxmlformats.org/officeDocument/2006/relationships/slideLayout" Target="../slideLayouts/slideLayout17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1.xml"/><Relationship Id="rId1" Type="http://schemas.openxmlformats.org/officeDocument/2006/relationships/slideLayout" Target="../slideLayouts/slideLayout16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8.xml"/><Relationship Id="rId1" Type="http://schemas.openxmlformats.org/officeDocument/2006/relationships/themeOverride" Target="../theme/themeOverride5.xml"/><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6.xml"/><Relationship Id="rId1" Type="http://schemas.openxmlformats.org/officeDocument/2006/relationships/slideLayout" Target="../slideLayouts/slideLayout161.xml"/><Relationship Id="rId4" Type="http://schemas.openxmlformats.org/officeDocument/2006/relationships/image" Target="../media/image145.png"/></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1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1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153.xml"/><Relationship Id="rId5" Type="http://schemas.openxmlformats.org/officeDocument/2006/relationships/image" Target="../media/image14.wmf"/><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9.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3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4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4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60.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6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6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66.xml"/><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7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0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8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8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88.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88.xml"/></Relationships>
</file>

<file path=ppt/slides/_rels/slide42.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31.xml"/><Relationship Id="rId1" Type="http://schemas.openxmlformats.org/officeDocument/2006/relationships/slideLayout" Target="../slideLayouts/slideLayout288.xml"/><Relationship Id="rId5" Type="http://schemas.openxmlformats.org/officeDocument/2006/relationships/image" Target="../media/image53.jpe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88.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88.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8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99.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9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310.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310.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67.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321.xml"/><Relationship Id="rId5" Type="http://schemas.openxmlformats.org/officeDocument/2006/relationships/image" Target="../media/image63.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321.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322.xml"/><Relationship Id="rId5" Type="http://schemas.openxmlformats.org/officeDocument/2006/relationships/image" Target="../media/image6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321.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32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321.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333.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333.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333.xm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189.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343.xml"/><Relationship Id="rId5" Type="http://schemas.openxmlformats.org/officeDocument/2006/relationships/image" Target="../media/image81.jpeg"/><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94.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5.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5.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3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9.xml"/><Relationship Id="rId1" Type="http://schemas.openxmlformats.org/officeDocument/2006/relationships/themeOverride" Target="../theme/themeOverride1.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hemeOverride" Target="../theme/themeOverride2.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44.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146.xml"/></Relationships>
</file>

<file path=ppt/slides/_rels/slide9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0" y="1213023"/>
            <a:ext cx="5029002" cy="4056636"/>
            <a:chOff x="0" y="1887359"/>
            <a:chExt cx="5029002" cy="4056636"/>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10" name="Oval Callout 9"/>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br>
                <a:rPr lang="en-US" altLang="zh-CN" sz="3200" b="1" dirty="0">
                  <a:solidFill>
                    <a:srgbClr val="000000"/>
                  </a:solidFill>
                  <a:latin typeface="Arial" pitchFamily="34" charset="0"/>
                  <a:ea typeface="ＭＳ Ｐゴシック" pitchFamily="34" charset="-128"/>
                </a:rPr>
              </a:br>
              <a:r>
                <a:rPr lang="zh-CN" altLang="en-US" sz="6600" b="1" dirty="0">
                  <a:solidFill>
                    <a:srgbClr val="000000"/>
                  </a:solidFill>
                  <a:latin typeface="Arial" pitchFamily="34" charset="0"/>
                  <a:ea typeface="ＭＳ Ｐゴシック" pitchFamily="34" charset="-128"/>
                </a:rPr>
                <a:t>很好！</a:t>
              </a:r>
              <a:endParaRPr lang="en-US" sz="6600" b="1" dirty="0">
                <a:solidFill>
                  <a:srgbClr val="000000"/>
                </a:solidFill>
                <a:latin typeface="Arial" pitchFamily="34" charset="0"/>
                <a:ea typeface="ＭＳ Ｐゴシック" pitchFamily="34" charset="-128"/>
              </a:endParaRPr>
            </a:p>
          </p:txBody>
        </p:sp>
      </p:grpSp>
      <p:pic>
        <p:nvPicPr>
          <p:cNvPr id="11" name="Picture 10"/>
          <p:cNvPicPr>
            <a:picLocks noChangeAspect="1"/>
          </p:cNvPicPr>
          <p:nvPr/>
        </p:nvPicPr>
        <p:blipFill>
          <a:blip r:embed="rId4"/>
          <a:stretch>
            <a:fillRect/>
          </a:stretch>
        </p:blipFill>
        <p:spPr>
          <a:xfrm>
            <a:off x="5429626" y="1446959"/>
            <a:ext cx="3175000" cy="3822700"/>
          </a:xfrm>
          <a:prstGeom prst="rect">
            <a:avLst/>
          </a:prstGeom>
        </p:spPr>
      </p:pic>
      <p:sp>
        <p:nvSpPr>
          <p:cNvPr id="900098" name="Rectangle 2"/>
          <p:cNvSpPr>
            <a:spLocks noGrp="1" noChangeArrowheads="1"/>
          </p:cNvSpPr>
          <p:nvPr>
            <p:ph type="ctrTitle"/>
          </p:nvPr>
        </p:nvSpPr>
        <p:spPr>
          <a:xfrm>
            <a:off x="-23813" y="39938"/>
            <a:ext cx="9120187" cy="1173086"/>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创造与堕落</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12" name="Rectangle 2"/>
          <p:cNvSpPr txBox="1">
            <a:spLocks noChangeArrowheads="1"/>
          </p:cNvSpPr>
          <p:nvPr/>
        </p:nvSpPr>
        <p:spPr bwMode="auto">
          <a:xfrm>
            <a:off x="0" y="52324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3200" b="1" i="1" dirty="0"/>
              <a:t>救恩论：上帝的救赎计划</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405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77"/>
            <a:ext cx="9144000" cy="6858000"/>
          </a:xfrm>
          <a:prstGeom prst="rect">
            <a:avLst/>
          </a:prstGeom>
        </p:spPr>
      </p:pic>
      <p:sp>
        <p:nvSpPr>
          <p:cNvPr id="900098" name="Rectangle 2"/>
          <p:cNvSpPr>
            <a:spLocks noGrp="1" noChangeArrowheads="1"/>
          </p:cNvSpPr>
          <p:nvPr>
            <p:ph type="ctrTitle"/>
          </p:nvPr>
        </p:nvSpPr>
        <p:spPr>
          <a:xfrm>
            <a:off x="0" y="1085248"/>
            <a:ext cx="9144000" cy="769349"/>
          </a:xfrm>
          <a:effectLst>
            <a:outerShdw blurRad="63500" dist="35921" dir="2700000" algn="ctr" rotWithShape="0">
              <a:schemeClr val="tx2">
                <a:alpha val="74998"/>
              </a:schemeClr>
            </a:outerShdw>
          </a:effectLst>
          <a:extLst/>
        </p:spPr>
        <p:txBody>
          <a:bodyPr/>
          <a:lstStyle/>
          <a:p>
            <a:pPr>
              <a:defRPr/>
            </a:pPr>
            <a:r>
              <a:rPr lang="zh-CN" altLang="en-US" sz="6000" b="1" dirty="0">
                <a:effectLst>
                  <a:glow rad="127000">
                    <a:schemeClr val="tx1"/>
                  </a:glow>
                </a:effectLst>
                <a:latin typeface="Arial" charset="0"/>
                <a:ea typeface="ＭＳ Ｐゴシック" charset="0"/>
                <a:cs typeface="ＭＳ Ｐゴシック" charset="0"/>
              </a:rPr>
              <a:t>为什么要学习救恩？</a:t>
            </a:r>
            <a:br>
              <a:rPr lang="en-US" sz="6000" b="1" dirty="0">
                <a:effectLst>
                  <a:glow rad="127000">
                    <a:schemeClr val="tx1"/>
                  </a:glow>
                </a:effectLst>
                <a:latin typeface="Arial" charset="0"/>
                <a:ea typeface="ＭＳ Ｐゴシック" charset="0"/>
                <a:cs typeface="ＭＳ Ｐゴシック" charset="0"/>
              </a:rPr>
            </a:b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296352"/>
            <a:ext cx="9144000" cy="1838121"/>
          </a:xfrm>
          <a:prstGeom prst="rect">
            <a:avLst/>
          </a:prstGeom>
          <a:noFill/>
          <a:ln>
            <a:solidFill>
              <a:srgbClr val="000000"/>
            </a:solidFill>
            <a:prstDash val="solid"/>
          </a:ln>
          <a:effectLst>
            <a:outerShdw blurRad="50800" dist="38100" dir="2700000" algn="tl" rotWithShape="0">
              <a:prstClr val="black">
                <a:alpha val="40000"/>
              </a:prstClr>
            </a:outerShdw>
            <a:softEdge rad="63500"/>
          </a:effectLst>
          <a:scene3d>
            <a:camera prst="orthographicFront"/>
            <a:lightRig rig="threePt" dir="t"/>
          </a:scene3d>
          <a:sp3d extrusionH="76200">
            <a:extrusionClr>
              <a:schemeClr val="tx1"/>
            </a:extrusionClr>
          </a:sp3d>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3d extrusionH="57150">
              <a:extrusionClr>
                <a:schemeClr val="tx1"/>
              </a:extrusionClr>
            </a:sp3d>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defRPr/>
            </a:pPr>
            <a:r>
              <a:rPr lang="zh-CN" altLang="en-US" b="1" dirty="0">
                <a:solidFill>
                  <a:srgbClr val="FFFF00"/>
                </a:solidFill>
                <a:effectLst>
                  <a:glow rad="127000">
                    <a:srgbClr val="000000"/>
                  </a:glow>
                </a:effectLst>
                <a:latin typeface="Arial" charset="0"/>
                <a:ea typeface="ＭＳ Ｐゴシック" charset="0"/>
                <a:cs typeface="ＭＳ Ｐゴシック" charset="0"/>
              </a:rPr>
              <a:t>警告</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避免不是传恩典福音的咒诅</a:t>
            </a:r>
            <a:endParaRPr lang="en-US" altLang="zh-CN" sz="36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加</a:t>
            </a:r>
            <a:r>
              <a:rPr lang="en-US" sz="3600" b="1" dirty="0">
                <a:solidFill>
                  <a:srgbClr val="FFFFFF"/>
                </a:solidFill>
                <a:effectLst>
                  <a:glow rad="127000">
                    <a:srgbClr val="000000"/>
                  </a:glow>
                </a:effectLst>
                <a:latin typeface="Arial" charset="0"/>
                <a:ea typeface="ＭＳ Ｐゴシック" charset="0"/>
                <a:cs typeface="ＭＳ Ｐゴシック" charset="0"/>
              </a:rPr>
              <a:t> 1:6-9) </a:t>
            </a:r>
          </a:p>
          <a:p>
            <a:pPr algn="l">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54918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19"/>
          <p:cNvSpPr>
            <a:spLocks noGrp="1" noChangeArrowheads="1"/>
          </p:cNvSpPr>
          <p:nvPr>
            <p:ph type="title" idx="4294967295"/>
          </p:nvPr>
        </p:nvSpPr>
        <p:spPr>
          <a:xfrm>
            <a:off x="2514600" y="304800"/>
            <a:ext cx="6629400" cy="1219200"/>
          </a:xfrm>
        </p:spPr>
        <p:txBody>
          <a:bodyPr/>
          <a:lstStyle/>
          <a:p>
            <a:pPr eaLnBrk="1" hangingPunct="1"/>
            <a:r>
              <a:rPr lang="zh-CN" altLang="en-US" dirty="0">
                <a:solidFill>
                  <a:schemeClr val="bg1"/>
                </a:solidFill>
                <a:latin typeface="Arial" charset="0"/>
              </a:rPr>
              <a:t>堕落的结果 </a:t>
            </a:r>
            <a:r>
              <a:rPr lang="en-US" altLang="ja-JP" dirty="0">
                <a:solidFill>
                  <a:schemeClr val="bg1"/>
                </a:solidFill>
                <a:latin typeface="Arial" charset="0"/>
              </a:rPr>
              <a:t>(3:7-24)</a:t>
            </a:r>
            <a:endParaRPr lang="en-US" altLang="zh-CN" dirty="0">
              <a:solidFill>
                <a:schemeClr val="bg1"/>
              </a:solidFill>
              <a:latin typeface="Arial" charset="0"/>
            </a:endParaRPr>
          </a:p>
        </p:txBody>
      </p:sp>
      <p:pic>
        <p:nvPicPr>
          <p:cNvPr id="467970" name="Picture 20" descr="Adam&amp;E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92125"/>
            <a:ext cx="224155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1" name="Rectangle 21"/>
          <p:cNvSpPr>
            <a:spLocks noChangeArrowheads="1"/>
          </p:cNvSpPr>
          <p:nvPr/>
        </p:nvSpPr>
        <p:spPr bwMode="auto">
          <a:xfrm>
            <a:off x="2514600" y="2057400"/>
            <a:ext cx="6629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87338" indent="-287338" defTabSz="914400" fontAlgn="base">
              <a:spcBef>
                <a:spcPct val="0"/>
              </a:spcBef>
              <a:spcAft>
                <a:spcPct val="0"/>
              </a:spcAft>
            </a:pPr>
            <a:r>
              <a:rPr lang="zh-CN" altLang="en-US" sz="3200" dirty="0">
                <a:solidFill>
                  <a:srgbClr val="FFFFFF"/>
                </a:solidFill>
                <a:latin typeface="Arial" charset="0"/>
                <a:ea typeface="ＭＳ Ｐゴシック" charset="0"/>
              </a:rPr>
              <a:t>  亚当夏娃共担惩罚</a:t>
            </a:r>
            <a:r>
              <a:rPr lang="en-US" altLang="ja-JP" sz="3200" dirty="0">
                <a:solidFill>
                  <a:srgbClr val="FFFFFF"/>
                </a:solidFill>
                <a:latin typeface="Arial" charset="0"/>
                <a:ea typeface="ＭＳ Ｐゴシック" charset="0"/>
              </a:rPr>
              <a:t>(7-12)</a:t>
            </a:r>
            <a:br>
              <a:rPr lang="en-US" altLang="ja-JP" sz="3200" dirty="0">
                <a:solidFill>
                  <a:srgbClr val="FFFFFF"/>
                </a:solidFill>
                <a:latin typeface="Arial" charset="0"/>
                <a:ea typeface="ＭＳ Ｐゴシック" charset="0"/>
              </a:rPr>
            </a:br>
            <a:br>
              <a:rPr lang="en-US" altLang="ja-JP" sz="3200" dirty="0">
                <a:solidFill>
                  <a:srgbClr val="FFFFFF"/>
                </a:solidFill>
                <a:latin typeface="Arial" charset="0"/>
                <a:ea typeface="ＭＳ Ｐゴシック" charset="0"/>
              </a:rPr>
            </a:br>
            <a:r>
              <a:rPr lang="zh-CN" altLang="en-US" sz="3200" dirty="0">
                <a:solidFill>
                  <a:srgbClr val="FFFFFF"/>
                </a:solidFill>
                <a:latin typeface="Arial" charset="0"/>
                <a:ea typeface="ＭＳ Ｐゴシック" charset="0"/>
              </a:rPr>
              <a:t>对蛇的惩罚</a:t>
            </a:r>
            <a:r>
              <a:rPr lang="en-US" altLang="ja-JP" sz="3200" dirty="0">
                <a:solidFill>
                  <a:srgbClr val="FFFFFF"/>
                </a:solidFill>
                <a:latin typeface="Arial" charset="0"/>
                <a:ea typeface="ＭＳ Ｐゴシック" charset="0"/>
              </a:rPr>
              <a:t>(13-15)</a:t>
            </a:r>
            <a:br>
              <a:rPr lang="en-US" altLang="ja-JP" sz="3200" dirty="0">
                <a:solidFill>
                  <a:srgbClr val="FFFFFF"/>
                </a:solidFill>
                <a:latin typeface="Arial" charset="0"/>
                <a:ea typeface="ＭＳ Ｐゴシック" charset="0"/>
              </a:rPr>
            </a:br>
            <a:br>
              <a:rPr lang="en-US" altLang="ja-JP" sz="3200" dirty="0">
                <a:solidFill>
                  <a:srgbClr val="FFFFFF"/>
                </a:solidFill>
                <a:latin typeface="Arial" charset="0"/>
                <a:ea typeface="ＭＳ Ｐゴシック" charset="0"/>
              </a:rPr>
            </a:br>
            <a:r>
              <a:rPr lang="zh-CN" altLang="en-US" sz="3200" dirty="0">
                <a:solidFill>
                  <a:srgbClr val="FFFFFF"/>
                </a:solidFill>
                <a:latin typeface="Arial" charset="0"/>
                <a:ea typeface="ＭＳ Ｐゴシック" charset="0"/>
              </a:rPr>
              <a:t>对夏娃的惩罚</a:t>
            </a:r>
            <a:r>
              <a:rPr lang="en-US" altLang="ja-JP" sz="3200" dirty="0">
                <a:solidFill>
                  <a:srgbClr val="FFFFFF"/>
                </a:solidFill>
                <a:latin typeface="Arial" charset="0"/>
                <a:ea typeface="ＭＳ Ｐゴシック" charset="0"/>
              </a:rPr>
              <a:t>(16)</a:t>
            </a:r>
            <a:br>
              <a:rPr lang="en-US" altLang="ja-JP" sz="3200" dirty="0">
                <a:solidFill>
                  <a:srgbClr val="FFFFFF"/>
                </a:solidFill>
                <a:latin typeface="Arial" charset="0"/>
                <a:ea typeface="ＭＳ Ｐゴシック" charset="0"/>
              </a:rPr>
            </a:br>
            <a:br>
              <a:rPr lang="en-US" altLang="ja-JP" sz="3200" dirty="0">
                <a:solidFill>
                  <a:srgbClr val="FFFFFF"/>
                </a:solidFill>
                <a:latin typeface="Arial" charset="0"/>
                <a:ea typeface="ＭＳ Ｐゴシック" charset="0"/>
              </a:rPr>
            </a:br>
            <a:r>
              <a:rPr lang="zh-CN" altLang="en-US" sz="3200" dirty="0">
                <a:solidFill>
                  <a:srgbClr val="FFFFFF"/>
                </a:solidFill>
                <a:latin typeface="Arial" charset="0"/>
                <a:ea typeface="ＭＳ Ｐゴシック" charset="0"/>
              </a:rPr>
              <a:t>对亚当的惩罚</a:t>
            </a:r>
            <a:r>
              <a:rPr lang="en-US" altLang="ja-JP" sz="3200" dirty="0">
                <a:solidFill>
                  <a:srgbClr val="FFFFFF"/>
                </a:solidFill>
                <a:latin typeface="Arial" charset="0"/>
                <a:ea typeface="ＭＳ Ｐゴシック" charset="0"/>
              </a:rPr>
              <a:t>(17-19)</a:t>
            </a:r>
          </a:p>
          <a:p>
            <a:pPr marL="287338" indent="-287338" defTabSz="914400" fontAlgn="base">
              <a:spcBef>
                <a:spcPct val="0"/>
              </a:spcBef>
              <a:spcAft>
                <a:spcPct val="0"/>
              </a:spcAft>
            </a:pPr>
            <a:endParaRPr lang="en-US" altLang="ja-JP" sz="3200" dirty="0">
              <a:solidFill>
                <a:srgbClr val="FFFFFF"/>
              </a:solidFill>
              <a:latin typeface="Arial" charset="0"/>
              <a:ea typeface="ＭＳ Ｐゴシック" charset="0"/>
            </a:endParaRPr>
          </a:p>
          <a:p>
            <a:pPr marL="287338" indent="-287338" defTabSz="914400" fontAlgn="base">
              <a:spcBef>
                <a:spcPct val="0"/>
              </a:spcBef>
              <a:spcAft>
                <a:spcPct val="0"/>
              </a:spcAft>
            </a:pPr>
            <a:r>
              <a:rPr lang="en-US" altLang="ja-JP" sz="3200" dirty="0">
                <a:solidFill>
                  <a:srgbClr val="FFFFFF"/>
                </a:solidFill>
                <a:latin typeface="Arial" charset="0"/>
                <a:ea typeface="ＭＳ Ｐゴシック" charset="0"/>
              </a:rPr>
              <a:t>	</a:t>
            </a:r>
            <a:r>
              <a:rPr lang="zh-CN" altLang="en-US" sz="3200" dirty="0">
                <a:solidFill>
                  <a:srgbClr val="FFFFFF"/>
                </a:solidFill>
                <a:latin typeface="Arial" charset="0"/>
                <a:ea typeface="ＭＳ Ｐゴシック" charset="0"/>
              </a:rPr>
              <a:t>对人类的惩罚</a:t>
            </a:r>
            <a:r>
              <a:rPr lang="en-US" altLang="ja-JP" sz="3200" dirty="0">
                <a:solidFill>
                  <a:srgbClr val="FFFFFF"/>
                </a:solidFill>
                <a:latin typeface="Arial" charset="0"/>
                <a:ea typeface="ＭＳ Ｐゴシック" charset="0"/>
              </a:rPr>
              <a:t>(</a:t>
            </a:r>
            <a:r>
              <a:rPr lang="zh-CN" altLang="ja-JP" sz="3200" dirty="0">
                <a:solidFill>
                  <a:srgbClr val="FFFFFF"/>
                </a:solidFill>
                <a:latin typeface="Arial" charset="0"/>
                <a:ea typeface="ＭＳ Ｐゴシック" charset="0"/>
              </a:rPr>
              <a:t>2</a:t>
            </a:r>
            <a:r>
              <a:rPr lang="zh-CN" altLang="zh-CN" sz="3200" dirty="0">
                <a:solidFill>
                  <a:srgbClr val="FFFFFF"/>
                </a:solidFill>
                <a:latin typeface="Arial" charset="0"/>
                <a:ea typeface="ＭＳ Ｐゴシック" charset="0"/>
              </a:rPr>
              <a:t>2</a:t>
            </a:r>
            <a:r>
              <a:rPr lang="en-US" altLang="ja-JP" sz="3200" dirty="0">
                <a:solidFill>
                  <a:srgbClr val="FFFFFF"/>
                </a:solidFill>
                <a:latin typeface="Arial" charset="0"/>
                <a:ea typeface="ＭＳ Ｐゴシック" charset="0"/>
              </a:rPr>
              <a:t>-</a:t>
            </a:r>
            <a:r>
              <a:rPr lang="en-US" altLang="zh-CN" sz="3200" dirty="0">
                <a:solidFill>
                  <a:srgbClr val="FFFFFF"/>
                </a:solidFill>
                <a:latin typeface="Arial" charset="0"/>
                <a:ea typeface="ＭＳ Ｐゴシック" charset="0"/>
              </a:rPr>
              <a:t>24</a:t>
            </a:r>
            <a:r>
              <a:rPr lang="en-US" altLang="ja-JP" sz="3200" dirty="0">
                <a:solidFill>
                  <a:srgbClr val="FFFFFF"/>
                </a:solidFill>
                <a:latin typeface="Arial" charset="0"/>
                <a:ea typeface="ＭＳ Ｐゴシック" charset="0"/>
              </a:rPr>
              <a:t>)</a:t>
            </a:r>
          </a:p>
          <a:p>
            <a:pPr marL="287338" indent="-287338" defTabSz="914400" fontAlgn="base">
              <a:spcBef>
                <a:spcPct val="0"/>
              </a:spcBef>
              <a:spcAft>
                <a:spcPct val="0"/>
              </a:spcAft>
            </a:pPr>
            <a:endParaRPr lang="en-US" altLang="zh-CN" sz="3200" dirty="0">
              <a:solidFill>
                <a:srgbClr val="FFFFFF"/>
              </a:solidFill>
              <a:latin typeface="Arial" charset="0"/>
              <a:ea typeface="ＭＳ Ｐゴシック" charset="0"/>
            </a:endParaRPr>
          </a:p>
        </p:txBody>
      </p:sp>
      <p:sp>
        <p:nvSpPr>
          <p:cNvPr id="1976342" name="WordArt 22" descr="Narrow vertical"/>
          <p:cNvSpPr>
            <a:spLocks noChangeArrowheads="1" noChangeShapeType="1" noTextEdit="1"/>
          </p:cNvSpPr>
          <p:nvPr/>
        </p:nvSpPr>
        <p:spPr bwMode="auto">
          <a:xfrm>
            <a:off x="7274856" y="1955800"/>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CHT"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羞耻</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
        <p:nvSpPr>
          <p:cNvPr id="1976343" name="WordArt 23" descr="Narrow vertical"/>
          <p:cNvSpPr>
            <a:spLocks noChangeArrowheads="1" noChangeShapeType="1" noTextEdit="1"/>
          </p:cNvSpPr>
          <p:nvPr/>
        </p:nvSpPr>
        <p:spPr bwMode="auto">
          <a:xfrm>
            <a:off x="7274856" y="2895600"/>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TW"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挫败</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
        <p:nvSpPr>
          <p:cNvPr id="1976344" name="WordArt 24" descr="Narrow vertical"/>
          <p:cNvSpPr>
            <a:spLocks noChangeArrowheads="1" noChangeShapeType="1" noTextEdit="1"/>
          </p:cNvSpPr>
          <p:nvPr/>
        </p:nvSpPr>
        <p:spPr bwMode="auto">
          <a:xfrm>
            <a:off x="7274856" y="3835400"/>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CHT"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痛苦</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
        <p:nvSpPr>
          <p:cNvPr id="1976345" name="WordArt 25" descr="Narrow vertical"/>
          <p:cNvSpPr>
            <a:spLocks noChangeArrowheads="1" noChangeShapeType="1" noTextEdit="1"/>
          </p:cNvSpPr>
          <p:nvPr/>
        </p:nvSpPr>
        <p:spPr bwMode="auto">
          <a:xfrm>
            <a:off x="7276444" y="4797425"/>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TW"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劳</a:t>
            </a:r>
            <a:r>
              <a:rPr lang="zh-CN"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苦</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2395283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6341">
                                            <p:txEl>
                                              <p:pRg st="0" end="0"/>
                                            </p:txEl>
                                          </p:spTgt>
                                        </p:tgtEl>
                                        <p:attrNameLst>
                                          <p:attrName>style.visibility</p:attrName>
                                        </p:attrNameLst>
                                      </p:cBhvr>
                                      <p:to>
                                        <p:strVal val="visible"/>
                                      </p:to>
                                    </p:set>
                                    <p:animEffect transition="in" filter="dissolve">
                                      <p:cBhvr>
                                        <p:cTn id="7" dur="500"/>
                                        <p:tgtEl>
                                          <p:spTgt spid="1976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76341">
                                            <p:txEl>
                                              <p:pRg st="2" end="2"/>
                                            </p:txEl>
                                          </p:spTgt>
                                        </p:tgtEl>
                                        <p:attrNameLst>
                                          <p:attrName>style.visibility</p:attrName>
                                        </p:attrNameLst>
                                      </p:cBhvr>
                                      <p:to>
                                        <p:strVal val="visible"/>
                                      </p:to>
                                    </p:set>
                                    <p:animEffect transition="in" filter="dissolve">
                                      <p:cBhvr>
                                        <p:cTn id="12" dur="500"/>
                                        <p:tgtEl>
                                          <p:spTgt spid="197634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2"/>
                                        </p:tgtEl>
                                        <p:attrNameLst>
                                          <p:attrName>style.visibility</p:attrName>
                                        </p:attrNameLst>
                                      </p:cBhvr>
                                      <p:to>
                                        <p:strVal val="visible"/>
                                      </p:to>
                                    </p:set>
                                    <p:animEffect transition="in" filter="fade">
                                      <p:cBhvr>
                                        <p:cTn id="17" dur="500"/>
                                        <p:tgtEl>
                                          <p:spTgt spid="19763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3"/>
                                        </p:tgtEl>
                                        <p:attrNameLst>
                                          <p:attrName>style.visibility</p:attrName>
                                        </p:attrNameLst>
                                      </p:cBhvr>
                                      <p:to>
                                        <p:strVal val="visible"/>
                                      </p:to>
                                    </p:set>
                                    <p:animEffect transition="in" filter="fade">
                                      <p:cBhvr>
                                        <p:cTn id="22" dur="500"/>
                                        <p:tgtEl>
                                          <p:spTgt spid="19763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76344"/>
                                        </p:tgtEl>
                                        <p:attrNameLst>
                                          <p:attrName>style.visibility</p:attrName>
                                        </p:attrNameLst>
                                      </p:cBhvr>
                                      <p:to>
                                        <p:strVal val="visible"/>
                                      </p:to>
                                    </p:set>
                                    <p:animEffect transition="in" filter="fade">
                                      <p:cBhvr>
                                        <p:cTn id="27" dur="500"/>
                                        <p:tgtEl>
                                          <p:spTgt spid="19763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76345"/>
                                        </p:tgtEl>
                                        <p:attrNameLst>
                                          <p:attrName>style.visibility</p:attrName>
                                        </p:attrNameLst>
                                      </p:cBhvr>
                                      <p:to>
                                        <p:strVal val="visible"/>
                                      </p:to>
                                    </p:set>
                                    <p:animEffect transition="in" filter="fade">
                                      <p:cBhvr>
                                        <p:cTn id="32"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1" grpId="0" build="p" autoUpdateAnimBg="0"/>
      <p:bldP spid="1976342" grpId="0" animBg="1"/>
      <p:bldP spid="1976343" grpId="0" animBg="1"/>
      <p:bldP spid="1976344" grpId="0" animBg="1"/>
      <p:bldP spid="197634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3" descr="Gen 3 Fall Result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3976" y="105544"/>
            <a:ext cx="7772400" cy="803176"/>
          </a:xfrm>
          <a:ln>
            <a:miter lim="800000"/>
            <a:headEnd/>
            <a:tailEnd/>
          </a:ln>
          <a:extLst/>
        </p:spPr>
        <p:txBody>
          <a:bodyPr/>
          <a:lstStyle/>
          <a:p>
            <a:pPr algn="ctr">
              <a:defRPr/>
            </a:pPr>
            <a:r>
              <a:rPr lang="zh-TW" altLang="en-US" b="1" dirty="0">
                <a:solidFill>
                  <a:srgbClr val="EDE5FF"/>
                </a:solidFill>
                <a:effectLst>
                  <a:glow rad="101600">
                    <a:schemeClr val="bg2">
                      <a:alpha val="75000"/>
                    </a:schemeClr>
                  </a:glow>
                </a:effectLst>
                <a:ea typeface="ＭＳ Ｐゴシック" pitchFamily="-111" charset="-128"/>
                <a:cs typeface="ＭＳ Ｐゴシック" pitchFamily="-111" charset="-128"/>
              </a:rPr>
              <a:t>罪的结果</a:t>
            </a:r>
          </a:p>
        </p:txBody>
      </p:sp>
      <p:sp>
        <p:nvSpPr>
          <p:cNvPr id="3" name="Title 1"/>
          <p:cNvSpPr txBox="1">
            <a:spLocks/>
          </p:cNvSpPr>
          <p:nvPr/>
        </p:nvSpPr>
        <p:spPr bwMode="auto">
          <a:xfrm>
            <a:off x="611559" y="1268760"/>
            <a:ext cx="8358581"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defTabSz="914400">
              <a:buFont typeface="Arial"/>
              <a:buChar char="•"/>
              <a:defRPr/>
            </a:pPr>
            <a:r>
              <a:rPr lang="zh-CN" altLang="en-US" sz="3600" b="1" dirty="0">
                <a:solidFill>
                  <a:srgbClr val="EDE5FF"/>
                </a:solidFill>
                <a:effectLst>
                  <a:glow rad="152400">
                    <a:srgbClr val="000000">
                      <a:alpha val="75000"/>
                    </a:srgbClr>
                  </a:glow>
                </a:effectLst>
              </a:rPr>
              <a:t>羞耻</a:t>
            </a:r>
            <a:r>
              <a:rPr lang="zh-TW" altLang="en-US" sz="3600" dirty="0">
                <a:solidFill>
                  <a:srgbClr val="FFFFCC"/>
                </a:solidFill>
                <a:effectLst>
                  <a:glow rad="152400">
                    <a:srgbClr val="000000">
                      <a:alpha val="75000"/>
                    </a:srgbClr>
                  </a:glow>
                </a:effectLst>
              </a:rPr>
              <a:t>：二人的眼睛就开了，才知道自己是赤身露体的。于是把无花果树的叶子编缝起来，为自己做裙子。</a:t>
            </a:r>
            <a:br>
              <a:rPr lang="en-US" altLang="zh-TW" sz="3600" dirty="0">
                <a:solidFill>
                  <a:srgbClr val="FFFFCC"/>
                </a:solidFill>
                <a:effectLst>
                  <a:glow rad="152400">
                    <a:srgbClr val="000000">
                      <a:alpha val="75000"/>
                    </a:srgbClr>
                  </a:glow>
                </a:effectLst>
              </a:rPr>
            </a:br>
            <a:r>
              <a:rPr lang="zh-TW" altLang="en-US" sz="3600" dirty="0">
                <a:solidFill>
                  <a:srgbClr val="FFFFCC"/>
                </a:solidFill>
                <a:effectLst>
                  <a:glow rad="152400">
                    <a:srgbClr val="000000">
                      <a:alpha val="75000"/>
                    </a:srgbClr>
                  </a:glow>
                </a:effectLst>
              </a:rPr>
              <a:t>（创</a:t>
            </a:r>
            <a:r>
              <a:rPr lang="en-US" altLang="zh-TW" sz="3600" dirty="0">
                <a:solidFill>
                  <a:srgbClr val="FFFFCC"/>
                </a:solidFill>
                <a:effectLst>
                  <a:glow rad="152400">
                    <a:srgbClr val="000000">
                      <a:alpha val="75000"/>
                    </a:srgbClr>
                  </a:glow>
                </a:effectLst>
              </a:rPr>
              <a:t>3</a:t>
            </a:r>
            <a:r>
              <a:rPr lang="zh-TW" altLang="en-US" sz="3600" dirty="0">
                <a:solidFill>
                  <a:srgbClr val="FFFFCC"/>
                </a:solidFill>
                <a:effectLst>
                  <a:glow rad="152400">
                    <a:srgbClr val="000000">
                      <a:alpha val="75000"/>
                    </a:srgbClr>
                  </a:glow>
                </a:effectLst>
              </a:rPr>
              <a:t>：</a:t>
            </a:r>
            <a:r>
              <a:rPr lang="en-US" altLang="zh-TW" sz="3600" dirty="0">
                <a:solidFill>
                  <a:srgbClr val="FFFFCC"/>
                </a:solidFill>
                <a:effectLst>
                  <a:glow rad="152400">
                    <a:srgbClr val="000000">
                      <a:alpha val="75000"/>
                    </a:srgbClr>
                  </a:glow>
                </a:effectLst>
              </a:rPr>
              <a:t>7</a:t>
            </a:r>
            <a:r>
              <a:rPr lang="zh-TW" altLang="en-US" sz="3600" dirty="0">
                <a:solidFill>
                  <a:srgbClr val="FFFFCC"/>
                </a:solidFill>
                <a:effectLst>
                  <a:glow rad="152400">
                    <a:srgbClr val="000000">
                      <a:alpha val="75000"/>
                    </a:srgbClr>
                  </a:glow>
                </a:effectLst>
              </a:rPr>
              <a:t>）</a:t>
            </a:r>
          </a:p>
          <a:p>
            <a:pPr marL="571500" indent="-571500" defTabSz="914400">
              <a:buFont typeface="Arial"/>
              <a:buChar char="•"/>
              <a:defRPr/>
            </a:pPr>
            <a:r>
              <a:rPr lang="zh-TW" altLang="en-US" sz="3600" dirty="0">
                <a:solidFill>
                  <a:srgbClr val="FFFFCC"/>
                </a:solidFill>
                <a:effectLst>
                  <a:glow rad="152400">
                    <a:srgbClr val="000000">
                      <a:alpha val="75000"/>
                    </a:srgbClr>
                  </a:glow>
                </a:effectLst>
              </a:rPr>
              <a:t> </a:t>
            </a:r>
            <a:r>
              <a:rPr lang="zh-TW" altLang="en-US" sz="3600" b="1" dirty="0">
                <a:solidFill>
                  <a:srgbClr val="EDE5FF"/>
                </a:solidFill>
                <a:effectLst>
                  <a:glow rad="152400">
                    <a:srgbClr val="000000">
                      <a:alpha val="75000"/>
                    </a:srgbClr>
                  </a:glow>
                </a:effectLst>
              </a:rPr>
              <a:t>与神隔绝</a:t>
            </a:r>
            <a:r>
              <a:rPr lang="zh-TW" altLang="en-US" sz="3600" dirty="0">
                <a:solidFill>
                  <a:srgbClr val="FFFFCC"/>
                </a:solidFill>
                <a:effectLst>
                  <a:glow rad="152400">
                    <a:srgbClr val="000000">
                      <a:alpha val="75000"/>
                    </a:srgbClr>
                  </a:glow>
                </a:effectLst>
              </a:rPr>
              <a:t>：（他们）就藏在园子的树林中。（创</a:t>
            </a:r>
            <a:r>
              <a:rPr lang="en-US" altLang="zh-TW" sz="3600" dirty="0">
                <a:solidFill>
                  <a:srgbClr val="FFFFCC"/>
                </a:solidFill>
                <a:effectLst>
                  <a:glow rad="152400">
                    <a:srgbClr val="000000">
                      <a:alpha val="75000"/>
                    </a:srgbClr>
                  </a:glow>
                </a:effectLst>
              </a:rPr>
              <a:t>3</a:t>
            </a:r>
            <a:r>
              <a:rPr lang="zh-TW" altLang="en-US" sz="3600" dirty="0">
                <a:solidFill>
                  <a:srgbClr val="FFFFCC"/>
                </a:solidFill>
                <a:effectLst>
                  <a:glow rad="152400">
                    <a:srgbClr val="000000">
                      <a:alpha val="75000"/>
                    </a:srgbClr>
                  </a:glow>
                </a:effectLst>
              </a:rPr>
              <a:t>：</a:t>
            </a:r>
            <a:r>
              <a:rPr lang="en-US" altLang="zh-TW" sz="3600" dirty="0">
                <a:solidFill>
                  <a:srgbClr val="FFFFCC"/>
                </a:solidFill>
                <a:effectLst>
                  <a:glow rad="152400">
                    <a:srgbClr val="000000">
                      <a:alpha val="75000"/>
                    </a:srgbClr>
                  </a:glow>
                </a:effectLst>
              </a:rPr>
              <a:t>8</a:t>
            </a:r>
            <a:r>
              <a:rPr lang="zh-TW" altLang="en-US" sz="3600" dirty="0">
                <a:solidFill>
                  <a:srgbClr val="FFFFCC"/>
                </a:solidFill>
                <a:effectLst>
                  <a:glow rad="152400">
                    <a:srgbClr val="000000">
                      <a:alpha val="75000"/>
                    </a:srgbClr>
                  </a:glow>
                </a:effectLst>
              </a:rPr>
              <a:t>）</a:t>
            </a:r>
          </a:p>
          <a:p>
            <a:pPr marL="571500" indent="-571500" defTabSz="914400">
              <a:buFont typeface="Arial"/>
              <a:buChar char="•"/>
              <a:defRPr/>
            </a:pPr>
            <a:r>
              <a:rPr lang="zh-TW" altLang="en-US" sz="3600" dirty="0">
                <a:solidFill>
                  <a:srgbClr val="FFFFCC"/>
                </a:solidFill>
                <a:effectLst>
                  <a:glow rad="152400">
                    <a:srgbClr val="000000">
                      <a:alpha val="75000"/>
                    </a:srgbClr>
                  </a:glow>
                </a:effectLst>
              </a:rPr>
              <a:t> </a:t>
            </a:r>
            <a:r>
              <a:rPr lang="zh-TW" altLang="en-US" sz="3600" b="1" dirty="0">
                <a:solidFill>
                  <a:srgbClr val="EDE5FF"/>
                </a:solidFill>
                <a:effectLst>
                  <a:glow rad="152400">
                    <a:srgbClr val="000000">
                      <a:alpha val="75000"/>
                    </a:srgbClr>
                  </a:glow>
                </a:effectLst>
              </a:rPr>
              <a:t>死亡</a:t>
            </a:r>
            <a:r>
              <a:rPr lang="zh-TW" altLang="en-US" sz="3600" dirty="0">
                <a:solidFill>
                  <a:srgbClr val="FFFFCC"/>
                </a:solidFill>
                <a:effectLst>
                  <a:glow rad="152400">
                    <a:srgbClr val="000000">
                      <a:alpha val="75000"/>
                    </a:srgbClr>
                  </a:glow>
                </a:effectLst>
              </a:rPr>
              <a:t>：因为你吃的时候，你必要死。</a:t>
            </a:r>
            <a:br>
              <a:rPr lang="en-US" altLang="zh-TW" sz="3600" dirty="0">
                <a:solidFill>
                  <a:srgbClr val="FFFFCC"/>
                </a:solidFill>
                <a:effectLst>
                  <a:glow rad="152400">
                    <a:srgbClr val="000000">
                      <a:alpha val="75000"/>
                    </a:srgbClr>
                  </a:glow>
                </a:effectLst>
              </a:rPr>
            </a:br>
            <a:r>
              <a:rPr lang="zh-TW" altLang="en-US" sz="3600" dirty="0">
                <a:solidFill>
                  <a:srgbClr val="FFFFCC"/>
                </a:solidFill>
                <a:effectLst>
                  <a:glow rad="152400">
                    <a:srgbClr val="000000">
                      <a:alpha val="75000"/>
                    </a:srgbClr>
                  </a:glow>
                </a:effectLst>
              </a:rPr>
              <a:t>（创</a:t>
            </a:r>
            <a:r>
              <a:rPr lang="en-US" altLang="zh-TW" sz="3600" dirty="0">
                <a:solidFill>
                  <a:srgbClr val="FFFFCC"/>
                </a:solidFill>
                <a:effectLst>
                  <a:glow rad="152400">
                    <a:srgbClr val="000000">
                      <a:alpha val="75000"/>
                    </a:srgbClr>
                  </a:glow>
                </a:effectLst>
              </a:rPr>
              <a:t>2</a:t>
            </a:r>
            <a:r>
              <a:rPr lang="zh-TW" altLang="en-US" sz="3600" dirty="0">
                <a:solidFill>
                  <a:srgbClr val="FFFFCC"/>
                </a:solidFill>
                <a:effectLst>
                  <a:glow rad="152400">
                    <a:srgbClr val="000000">
                      <a:alpha val="75000"/>
                    </a:srgbClr>
                  </a:glow>
                </a:effectLst>
              </a:rPr>
              <a:t>：</a:t>
            </a:r>
            <a:r>
              <a:rPr lang="en-US" altLang="zh-TW" sz="3600" dirty="0">
                <a:solidFill>
                  <a:srgbClr val="FFFFCC"/>
                </a:solidFill>
                <a:effectLst>
                  <a:glow rad="152400">
                    <a:srgbClr val="000000">
                      <a:alpha val="75000"/>
                    </a:srgbClr>
                  </a:glow>
                </a:effectLst>
              </a:rPr>
              <a:t>17</a:t>
            </a:r>
            <a:r>
              <a:rPr lang="zh-TW" altLang="en-US" sz="3600" dirty="0">
                <a:solidFill>
                  <a:srgbClr val="FFFFCC"/>
                </a:solidFill>
                <a:effectLst>
                  <a:glow rad="152400">
                    <a:srgbClr val="000000">
                      <a:alpha val="75000"/>
                    </a:srgbClr>
                  </a:glow>
                </a:effectLst>
              </a:rPr>
              <a:t>）</a:t>
            </a:r>
          </a:p>
        </p:txBody>
      </p:sp>
    </p:spTree>
    <p:extLst>
      <p:ext uri="{BB962C8B-B14F-4D97-AF65-F5344CB8AC3E}">
        <p14:creationId xmlns:p14="http://schemas.microsoft.com/office/powerpoint/2010/main" val="342229627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a:xfrm>
            <a:off x="198120" y="496746"/>
            <a:ext cx="8747760" cy="1139825"/>
          </a:xfrm>
        </p:spPr>
        <p:txBody>
          <a:bodyPr/>
          <a:lstStyle/>
          <a:p>
            <a:r>
              <a:rPr lang="zh-CN" altLang="en-US" sz="5400" dirty="0"/>
              <a:t>死什么时候来到这个世界？</a:t>
            </a:r>
            <a:endParaRPr lang="en-US" sz="5400" b="1" dirty="0"/>
          </a:p>
        </p:txBody>
      </p:sp>
    </p:spTree>
    <p:extLst>
      <p:ext uri="{BB962C8B-B14F-4D97-AF65-F5344CB8AC3E}">
        <p14:creationId xmlns:p14="http://schemas.microsoft.com/office/powerpoint/2010/main" val="398857979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zh-CN" altLang="en-US" sz="4800" b="1" dirty="0">
                <a:solidFill>
                  <a:schemeClr val="bg1"/>
                </a:solidFill>
                <a:latin typeface="Arial" charset="0"/>
              </a:rPr>
              <a:t>犯罪前存在死亡吗？</a:t>
            </a:r>
            <a:endParaRPr lang="en-US" altLang="zh-CN" sz="4800" b="1" dirty="0">
              <a:latin typeface="Arial" charset="0"/>
            </a:endParaRPr>
          </a:p>
        </p:txBody>
      </p:sp>
      <p:sp>
        <p:nvSpPr>
          <p:cNvPr id="4" name="Rectangle 3"/>
          <p:cNvSpPr txBox="1">
            <a:spLocks noChangeArrowheads="1"/>
          </p:cNvSpPr>
          <p:nvPr/>
        </p:nvSpPr>
        <p:spPr bwMode="auto">
          <a:xfrm>
            <a:off x="766186" y="759814"/>
            <a:ext cx="7672251"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zh-CN" altLang="en-US" sz="4800" dirty="0">
                <a:solidFill>
                  <a:schemeClr val="bg1"/>
                </a:solidFill>
              </a:rPr>
              <a:t>你有什么想法？</a:t>
            </a:r>
            <a:endParaRPr lang="en-US" altLang="zh-CN" sz="4800" b="1" dirty="0">
              <a:solidFill>
                <a:schemeClr val="bg1"/>
              </a:solidFill>
              <a:latin typeface="Arial" charset="0"/>
            </a:endParaRPr>
          </a:p>
        </p:txBody>
      </p:sp>
      <p:grpSp>
        <p:nvGrpSpPr>
          <p:cNvPr id="5" name="Group 4"/>
          <p:cNvGrpSpPr/>
          <p:nvPr/>
        </p:nvGrpSpPr>
        <p:grpSpPr>
          <a:xfrm>
            <a:off x="0" y="1531376"/>
            <a:ext cx="5111931" cy="4115869"/>
            <a:chOff x="-1" y="1828126"/>
            <a:chExt cx="5111931" cy="41158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10046"/>
              <a:ext cx="5111931" cy="3833949"/>
            </a:xfrm>
            <a:prstGeom prst="rect">
              <a:avLst/>
            </a:prstGeom>
          </p:spPr>
        </p:pic>
        <p:sp>
          <p:nvSpPr>
            <p:cNvPr id="3" name="Oval Callout 2"/>
            <p:cNvSpPr/>
            <p:nvPr/>
          </p:nvSpPr>
          <p:spPr bwMode="auto">
            <a:xfrm>
              <a:off x="60622" y="1828126"/>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zh-CN" altLang="en-US" sz="10000" b="1" dirty="0">
                  <a:solidFill>
                    <a:srgbClr val="000000"/>
                  </a:solidFill>
                  <a:latin typeface="Arial" pitchFamily="34" charset="0"/>
                  <a:ea typeface="ＭＳ Ｐゴシック" pitchFamily="34" charset="-128"/>
                </a:rPr>
                <a:t>很好</a:t>
              </a:r>
              <a:endParaRPr lang="en-US" sz="10000" b="1" dirty="0">
                <a:solidFill>
                  <a:srgbClr val="000000"/>
                </a:solidFill>
                <a:latin typeface="Arial" pitchFamily="34" charset="0"/>
                <a:ea typeface="ＭＳ Ｐゴシック" pitchFamily="34" charset="-128"/>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zh-CN" altLang="en-US" sz="3600" b="1" dirty="0">
                <a:solidFill>
                  <a:srgbClr val="FFFFFF"/>
                </a:solidFill>
                <a:latin typeface="Arial" charset="0"/>
              </a:rPr>
              <a:t>如果死亡存在，受造物还会被认为</a:t>
            </a:r>
            <a:endParaRPr lang="en-US" altLang="zh-CN" sz="3600" b="1" dirty="0">
              <a:solidFill>
                <a:srgbClr val="FFFFFF"/>
              </a:solidFill>
              <a:latin typeface="Arial" charset="0"/>
            </a:endParaRPr>
          </a:p>
          <a:p>
            <a:pPr eaLnBrk="1" hangingPunct="1"/>
            <a:r>
              <a:rPr lang="zh-CN" altLang="en-US" sz="3600" b="1" dirty="0">
                <a:solidFill>
                  <a:srgbClr val="FFFFFF"/>
                </a:solidFill>
                <a:latin typeface="Arial" charset="0"/>
              </a:rPr>
              <a:t>是“很好”吗？</a:t>
            </a:r>
            <a:endParaRPr lang="en-US" altLang="zh-CN" sz="3600" b="1" dirty="0">
              <a:solidFill>
                <a:srgbClr val="FFFFFF"/>
              </a:solidFill>
              <a:latin typeface="Arial" charset="0"/>
            </a:endParaRPr>
          </a:p>
        </p:txBody>
      </p:sp>
    </p:spTree>
    <p:extLst>
      <p:ext uri="{BB962C8B-B14F-4D97-AF65-F5344CB8AC3E}">
        <p14:creationId xmlns:p14="http://schemas.microsoft.com/office/powerpoint/2010/main" val="3820633347"/>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2" y="587144"/>
            <a:ext cx="9132887" cy="542201"/>
          </a:xfrm>
          <a:solidFill>
            <a:schemeClr val="accent1"/>
          </a:solidFill>
        </p:spPr>
        <p:txBody>
          <a:bodyPr/>
          <a:lstStyle/>
          <a:p>
            <a:pPr eaLnBrk="1" hangingPunct="1">
              <a:defRPr/>
            </a:pPr>
            <a:r>
              <a:rPr lang="zh-CN" altLang="en-US" sz="3600" b="1" dirty="0">
                <a:solidFill>
                  <a:srgbClr val="FF0000"/>
                </a:solidFill>
              </a:rPr>
              <a:t>有关死亡的两种历史观</a:t>
            </a:r>
            <a:endParaRPr lang="zh-CN" altLang="en-US" sz="3600" b="1" dirty="0"/>
          </a:p>
        </p:txBody>
      </p:sp>
      <p:sp>
        <p:nvSpPr>
          <p:cNvPr id="5721092" name="Rectangle 4"/>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000000"/>
              </a:solidFill>
              <a:cs typeface="Arial"/>
            </a:endParaRPr>
          </a:p>
        </p:txBody>
      </p:sp>
      <p:pic>
        <p:nvPicPr>
          <p:cNvPr id="479236"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2800" b="1" dirty="0">
                <a:solidFill>
                  <a:srgbClr val="FF0000"/>
                </a:solidFill>
                <a:cs typeface="Arial" charset="0"/>
              </a:rPr>
              <a:t>起初</a:t>
            </a:r>
            <a:endParaRPr lang="zh-CN" altLang="en-US" sz="2800" b="1" dirty="0">
              <a:solidFill>
                <a:srgbClr val="000000"/>
              </a:solidFill>
              <a:cs typeface="Arial" charset="0"/>
            </a:endParaRPr>
          </a:p>
        </p:txBody>
      </p:sp>
      <p:sp>
        <p:nvSpPr>
          <p:cNvPr id="9" name="Rectangle 3"/>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2800" b="1" dirty="0">
                <a:solidFill>
                  <a:srgbClr val="0000CC"/>
                </a:solidFill>
                <a:cs typeface="Arial" charset="0"/>
              </a:rPr>
              <a:t>将来</a:t>
            </a:r>
          </a:p>
        </p:txBody>
      </p:sp>
      <p:sp>
        <p:nvSpPr>
          <p:cNvPr id="10" name="Rectangle 3"/>
          <p:cNvSpPr txBox="1">
            <a:spLocks noChangeArrowheads="1"/>
          </p:cNvSpPr>
          <p:nvPr/>
        </p:nvSpPr>
        <p:spPr bwMode="auto">
          <a:xfrm>
            <a:off x="2819400" y="11430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dirty="0">
                <a:solidFill>
                  <a:srgbClr val="3366FF"/>
                </a:solidFill>
                <a:cs typeface="Arial" charset="0"/>
              </a:rPr>
              <a:t>死亡是一个敌人</a:t>
            </a:r>
          </a:p>
        </p:txBody>
      </p:sp>
      <p:sp>
        <p:nvSpPr>
          <p:cNvPr id="11" name="Rectangle 3"/>
          <p:cNvSpPr txBox="1">
            <a:spLocks noChangeArrowheads="1"/>
          </p:cNvSpPr>
          <p:nvPr/>
        </p:nvSpPr>
        <p:spPr bwMode="auto">
          <a:xfrm>
            <a:off x="2057400" y="1447800"/>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1600" b="1" dirty="0">
                <a:solidFill>
                  <a:srgbClr val="000000"/>
                </a:solidFill>
                <a:cs typeface="Arial" charset="0"/>
              </a:rPr>
              <a:t>人的罪带来死亡</a:t>
            </a:r>
          </a:p>
        </p:txBody>
      </p:sp>
      <p:sp>
        <p:nvSpPr>
          <p:cNvPr id="12" name="Rectangle 3"/>
          <p:cNvSpPr txBox="1">
            <a:spLocks noChangeArrowheads="1"/>
          </p:cNvSpPr>
          <p:nvPr/>
        </p:nvSpPr>
        <p:spPr bwMode="auto">
          <a:xfrm>
            <a:off x="5139760" y="1447800"/>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1600" b="1" dirty="0">
                <a:solidFill>
                  <a:srgbClr val="000000"/>
                </a:solidFill>
                <a:cs typeface="Arial" charset="0"/>
              </a:rPr>
              <a:t>死亡将会终止</a:t>
            </a:r>
          </a:p>
        </p:txBody>
      </p:sp>
      <p:sp>
        <p:nvSpPr>
          <p:cNvPr id="13" name="Rectangle 3"/>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1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cs typeface="Arial" charset="0"/>
              </a:rPr>
              <a:t>仅仅几</a:t>
            </a:r>
            <a:r>
              <a:rPr lang="zh-CN" altLang="en-US" sz="1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cs typeface="Arial" charset="0"/>
              </a:rPr>
              <a:t>千年</a:t>
            </a:r>
          </a:p>
        </p:txBody>
      </p:sp>
      <p:sp>
        <p:nvSpPr>
          <p:cNvPr id="14" name="Rectangle 3"/>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dirty="0">
                <a:solidFill>
                  <a:srgbClr val="3366FF"/>
                </a:solidFill>
                <a:cs typeface="Arial" charset="0"/>
              </a:rPr>
              <a:t>死亡不过是暂时的</a:t>
            </a:r>
          </a:p>
        </p:txBody>
      </p:sp>
      <p:sp>
        <p:nvSpPr>
          <p:cNvPr id="15" name="Rectangle 3"/>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b="1" dirty="0">
                <a:solidFill>
                  <a:srgbClr val="000000"/>
                </a:solidFill>
                <a:cs typeface="Arial" charset="0"/>
              </a:rPr>
              <a:t>没有</a:t>
            </a:r>
            <a:endParaRPr lang="en-US" altLang="zh-CN" b="1" dirty="0">
              <a:solidFill>
                <a:srgbClr val="000000"/>
              </a:solidFill>
              <a:cs typeface="Arial" charset="0"/>
            </a:endParaRPr>
          </a:p>
          <a:p>
            <a:pPr algn="ctr" eaLnBrk="1" hangingPunct="1">
              <a:defRPr/>
            </a:pPr>
            <a:r>
              <a:rPr lang="zh-CN" altLang="en-US" b="1" dirty="0">
                <a:solidFill>
                  <a:srgbClr val="000000"/>
                </a:solidFill>
                <a:cs typeface="Arial" charset="0"/>
              </a:rPr>
              <a:t>死亡</a:t>
            </a:r>
          </a:p>
        </p:txBody>
      </p:sp>
      <p:sp>
        <p:nvSpPr>
          <p:cNvPr id="16" name="Rectangle 3"/>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b="1" dirty="0">
                <a:solidFill>
                  <a:srgbClr val="000000"/>
                </a:solidFill>
                <a:cs typeface="Arial" charset="0"/>
              </a:rPr>
              <a:t>没有</a:t>
            </a:r>
            <a:endParaRPr lang="en-US" altLang="zh-CN" b="1" dirty="0">
              <a:solidFill>
                <a:srgbClr val="000000"/>
              </a:solidFill>
              <a:cs typeface="Arial" charset="0"/>
            </a:endParaRPr>
          </a:p>
          <a:p>
            <a:pPr algn="ctr" eaLnBrk="1" hangingPunct="1">
              <a:defRPr/>
            </a:pPr>
            <a:r>
              <a:rPr lang="zh-CN" altLang="en-US" b="1" dirty="0">
                <a:solidFill>
                  <a:srgbClr val="000000"/>
                </a:solidFill>
                <a:cs typeface="Arial" charset="0"/>
              </a:rPr>
              <a:t>死亡</a:t>
            </a:r>
          </a:p>
        </p:txBody>
      </p:sp>
      <p:sp>
        <p:nvSpPr>
          <p:cNvPr id="17" name="Rectangle 3"/>
          <p:cNvSpPr txBox="1">
            <a:spLocks noChangeArrowheads="1"/>
          </p:cNvSpPr>
          <p:nvPr/>
        </p:nvSpPr>
        <p:spPr bwMode="auto">
          <a:xfrm>
            <a:off x="228600" y="2514600"/>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2800" b="1" dirty="0">
                <a:solidFill>
                  <a:srgbClr val="000000"/>
                </a:solidFill>
                <a:cs typeface="Arial" charset="0"/>
              </a:rPr>
              <a:t>神的话语</a:t>
            </a:r>
          </a:p>
        </p:txBody>
      </p:sp>
      <p:sp>
        <p:nvSpPr>
          <p:cNvPr id="19" name="Rectangle 3"/>
          <p:cNvSpPr txBox="1">
            <a:spLocks noChangeArrowheads="1"/>
          </p:cNvSpPr>
          <p:nvPr/>
        </p:nvSpPr>
        <p:spPr bwMode="auto">
          <a:xfrm>
            <a:off x="0" y="4648200"/>
            <a:ext cx="1600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2800" b="1" dirty="0">
                <a:solidFill>
                  <a:srgbClr val="000000"/>
                </a:solidFill>
                <a:cs typeface="Arial" charset="0"/>
              </a:rPr>
              <a:t>人的</a:t>
            </a:r>
          </a:p>
          <a:p>
            <a:pPr algn="ctr" eaLnBrk="1" hangingPunct="1">
              <a:defRPr/>
            </a:pPr>
            <a:r>
              <a:rPr lang="zh-CN" altLang="en-US" sz="2800" b="1" dirty="0">
                <a:solidFill>
                  <a:srgbClr val="000000"/>
                </a:solidFill>
                <a:cs typeface="Arial" charset="0"/>
              </a:rPr>
              <a:t>想法</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sz="1400" b="1" dirty="0">
                <a:solidFill>
                  <a:srgbClr val="000000"/>
                </a:solidFill>
                <a:cs typeface="Arial" charset="0"/>
              </a:rPr>
              <a:t>上亿年</a:t>
            </a:r>
          </a:p>
        </p:txBody>
      </p:sp>
      <p:sp>
        <p:nvSpPr>
          <p:cNvPr id="21" name="Rectangle 3"/>
          <p:cNvSpPr txBox="1">
            <a:spLocks noChangeArrowheads="1"/>
          </p:cNvSpPr>
          <p:nvPr/>
        </p:nvSpPr>
        <p:spPr bwMode="auto">
          <a:xfrm>
            <a:off x="1071288"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80000"/>
              </a:lnSpc>
              <a:defRPr/>
            </a:pPr>
            <a:r>
              <a:rPr lang="zh-CN" altLang="en-US" sz="1600" b="1" dirty="0">
                <a:solidFill>
                  <a:srgbClr val="000000"/>
                </a:solidFill>
                <a:cs typeface="Arial" charset="0"/>
              </a:rPr>
              <a:t>生死总是</a:t>
            </a:r>
            <a:endParaRPr lang="en-US" altLang="zh-CN" sz="1600" b="1" dirty="0">
              <a:solidFill>
                <a:srgbClr val="000000"/>
              </a:solidFill>
              <a:cs typeface="Arial" charset="0"/>
            </a:endParaRPr>
          </a:p>
          <a:p>
            <a:pPr algn="ctr" eaLnBrk="1" hangingPunct="1">
              <a:lnSpc>
                <a:spcPct val="80000"/>
              </a:lnSpc>
              <a:defRPr/>
            </a:pPr>
            <a:r>
              <a:rPr lang="zh-CN" altLang="en-US" sz="1600" b="1" dirty="0">
                <a:solidFill>
                  <a:srgbClr val="000000"/>
                </a:solidFill>
                <a:cs typeface="Arial" charset="0"/>
              </a:rPr>
              <a:t>密不可分的</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80000"/>
              </a:lnSpc>
              <a:defRPr/>
            </a:pPr>
            <a:r>
              <a:rPr lang="zh-CN" altLang="en-US" sz="1600" b="1" dirty="0">
                <a:solidFill>
                  <a:srgbClr val="000000"/>
                </a:solidFill>
                <a:cs typeface="Arial" charset="0"/>
              </a:rPr>
              <a:t>只要有生命，必然有死亡</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dirty="0">
                <a:solidFill>
                  <a:srgbClr val="3366FF"/>
                </a:solidFill>
                <a:cs typeface="Arial" charset="0"/>
              </a:rPr>
              <a:t>死亡是永恒存在的</a:t>
            </a:r>
          </a:p>
        </p:txBody>
      </p:sp>
      <p:sp>
        <p:nvSpPr>
          <p:cNvPr id="25" name="Rectangle 3"/>
          <p:cNvSpPr txBox="1">
            <a:spLocks noChangeArrowheads="1"/>
          </p:cNvSpPr>
          <p:nvPr/>
        </p:nvSpPr>
        <p:spPr bwMode="auto">
          <a:xfrm>
            <a:off x="-1758950" y="4953000"/>
            <a:ext cx="17526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Move the black box over to translate underneath</a:t>
            </a:r>
          </a:p>
        </p:txBody>
      </p:sp>
      <p:sp>
        <p:nvSpPr>
          <p:cNvPr id="26" name="Title 1"/>
          <p:cNvSpPr txBox="1">
            <a:spLocks/>
          </p:cNvSpPr>
          <p:nvPr/>
        </p:nvSpPr>
        <p:spPr>
          <a:xfrm>
            <a:off x="0" y="0"/>
            <a:ext cx="9144000" cy="600800"/>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a:defRPr/>
            </a:pPr>
            <a:r>
              <a:rPr lang="zh-CN" altLang="en-US" sz="2800" b="1" dirty="0">
                <a:solidFill>
                  <a:srgbClr val="FFFFFF"/>
                </a:solidFill>
                <a:cs typeface="ＭＳ Ｐゴシック" charset="-128"/>
              </a:rPr>
              <a:t>死亡存在了多久</a:t>
            </a:r>
            <a:r>
              <a:rPr lang="en-US" sz="2800" b="1" dirty="0">
                <a:solidFill>
                  <a:srgbClr val="FFFFFF"/>
                </a:solidFill>
                <a:cs typeface="ＭＳ Ｐゴシック" charset="-128"/>
              </a:rPr>
              <a:t>(</a:t>
            </a:r>
            <a:r>
              <a:rPr lang="zh-CN" altLang="en-US" sz="2800" b="1" dirty="0">
                <a:solidFill>
                  <a:srgbClr val="FFFFFF"/>
                </a:solidFill>
                <a:cs typeface="ＭＳ Ｐゴシック" charset="-128"/>
              </a:rPr>
              <a:t>罗马书 </a:t>
            </a:r>
            <a:r>
              <a:rPr lang="en-US" sz="2800" b="1" dirty="0">
                <a:solidFill>
                  <a:srgbClr val="FFFFFF"/>
                </a:solidFill>
                <a:cs typeface="ＭＳ Ｐゴシック" charset="-128"/>
              </a:rPr>
              <a:t>5:12)?</a:t>
            </a:r>
          </a:p>
        </p:txBody>
      </p:sp>
    </p:spTree>
    <p:extLst>
      <p:ext uri="{BB962C8B-B14F-4D97-AF65-F5344CB8AC3E}">
        <p14:creationId xmlns:p14="http://schemas.microsoft.com/office/powerpoint/2010/main" val="332425471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標題 1"/>
          <p:cNvSpPr>
            <a:spLocks noGrp="1"/>
          </p:cNvSpPr>
          <p:nvPr>
            <p:ph type="title"/>
          </p:nvPr>
        </p:nvSpPr>
        <p:spPr/>
        <p:txBody>
          <a:bodyPr/>
          <a:lstStyle/>
          <a:p>
            <a:endParaRPr lang="zh-CN" altLang="en-US" dirty="0">
              <a:latin typeface="Arial" charset="0"/>
              <a:ea typeface="ＭＳ Ｐゴシック" charset="0"/>
              <a:cs typeface="ＭＳ Ｐゴシック" charset="0"/>
            </a:endParaRPr>
          </a:p>
        </p:txBody>
      </p:sp>
      <p:sp>
        <p:nvSpPr>
          <p:cNvPr id="567298"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567299" name="美工圖案版面配置區 3"/>
          <p:cNvSpPr>
            <a:spLocks noGrp="1" noTextEdit="1"/>
          </p:cNvSpPr>
          <p:nvPr>
            <p:ph type="clipArt" sz="half" idx="2"/>
          </p:nvPr>
        </p:nvSpPr>
        <p:spPr/>
      </p:sp>
      <p:sp>
        <p:nvSpPr>
          <p:cNvPr id="567300" name="矩形 33"/>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pPr defTabSz="914400" fontAlgn="base">
              <a:spcBef>
                <a:spcPct val="0"/>
              </a:spcBef>
              <a:spcAft>
                <a:spcPct val="0"/>
              </a:spcAft>
            </a:pPr>
            <a:endParaRPr lang="zh-CN" altLang="en-US" sz="2400">
              <a:solidFill>
                <a:srgbClr val="FFFFFF"/>
              </a:solidFill>
              <a:latin typeface="Times New Roman" charset="0"/>
              <a:ea typeface="SimSun" charset="0"/>
            </a:endParaRPr>
          </a:p>
        </p:txBody>
      </p:sp>
      <p:sp>
        <p:nvSpPr>
          <p:cNvPr id="567301" name="Title 1"/>
          <p:cNvSpPr txBox="1">
            <a:spLocks/>
          </p:cNvSpPr>
          <p:nvPr/>
        </p:nvSpPr>
        <p:spPr bwMode="auto">
          <a:xfrm>
            <a:off x="0" y="-26988"/>
            <a:ext cx="914400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pPr>
            <a:r>
              <a:rPr lang="zh-TW" altLang="en-US" b="1" dirty="0">
                <a:solidFill>
                  <a:srgbClr val="FFFFFF"/>
                </a:solidFill>
                <a:latin typeface="Arial" charset="0"/>
                <a:ea typeface="ＭＳ Ｐゴシック" charset="0"/>
                <a:cs typeface="ＭＳ Ｐゴシック" charset="0"/>
              </a:rPr>
              <a:t>死亡存在了多久</a:t>
            </a:r>
            <a:r>
              <a:rPr lang="en-US" altLang="ja-JP" b="1" dirty="0">
                <a:solidFill>
                  <a:srgbClr val="FFFFFF"/>
                </a:solidFill>
                <a:latin typeface="Arial" charset="0"/>
                <a:ea typeface="ＭＳ Ｐゴシック" charset="0"/>
                <a:cs typeface="ＭＳ Ｐゴシック" charset="0"/>
              </a:rPr>
              <a:t> (</a:t>
            </a:r>
            <a:r>
              <a:rPr lang="zh-TW" altLang="en-US" b="1" dirty="0">
                <a:solidFill>
                  <a:srgbClr val="FFFFFF"/>
                </a:solidFill>
                <a:latin typeface="Arial" charset="0"/>
                <a:ea typeface="ＭＳ Ｐゴシック" charset="0"/>
                <a:cs typeface="ＭＳ Ｐゴシック" charset="0"/>
              </a:rPr>
              <a:t>罗马书</a:t>
            </a:r>
            <a:r>
              <a:rPr lang="en-US" altLang="ja-JP" b="1" dirty="0">
                <a:solidFill>
                  <a:srgbClr val="FFFFFF"/>
                </a:solidFill>
                <a:latin typeface="Arial" charset="0"/>
                <a:ea typeface="ＭＳ Ｐゴシック" charset="0"/>
                <a:cs typeface="ＭＳ Ｐゴシック" charset="0"/>
              </a:rPr>
              <a:t>. 5:12)?</a:t>
            </a:r>
            <a:endParaRPr lang="en-US" b="1" dirty="0">
              <a:solidFill>
                <a:srgbClr val="FFFFFF"/>
              </a:solidFill>
              <a:latin typeface="Arial" charset="0"/>
              <a:ea typeface="ＭＳ Ｐゴシック" charset="0"/>
              <a:cs typeface="ＭＳ Ｐゴシック" charset="0"/>
            </a:endParaRPr>
          </a:p>
        </p:txBody>
      </p:sp>
      <p:grpSp>
        <p:nvGrpSpPr>
          <p:cNvPr id="567302" name="Group 46"/>
          <p:cNvGrpSpPr>
            <a:grpSpLocks/>
          </p:cNvGrpSpPr>
          <p:nvPr/>
        </p:nvGrpSpPr>
        <p:grpSpPr bwMode="auto">
          <a:xfrm>
            <a:off x="76200" y="3429000"/>
            <a:ext cx="8955088" cy="3429000"/>
            <a:chOff x="76200" y="3429000"/>
            <a:chExt cx="8954488" cy="3429000"/>
          </a:xfrm>
        </p:grpSpPr>
        <p:pic>
          <p:nvPicPr>
            <p:cNvPr id="567316" name="Picture 22" descr="death very not so g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3429000"/>
              <a:ext cx="89544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317" name="TextBox 5"/>
            <p:cNvSpPr txBox="1">
              <a:spLocks noChangeArrowheads="1"/>
            </p:cNvSpPr>
            <p:nvPr/>
          </p:nvSpPr>
          <p:spPr bwMode="auto">
            <a:xfrm>
              <a:off x="2840038" y="3505200"/>
              <a:ext cx="33115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2800" b="1" dirty="0">
                  <a:solidFill>
                    <a:srgbClr val="000066"/>
                  </a:solidFill>
                  <a:latin typeface="Arial" charset="0"/>
                  <a:cs typeface="Arial" charset="0"/>
                </a:rPr>
                <a:t>圣经的观点</a:t>
              </a:r>
              <a:endParaRPr lang="en-US" altLang="zh-CN" sz="2800" b="1" dirty="0">
                <a:solidFill>
                  <a:srgbClr val="000066"/>
                </a:solidFill>
                <a:latin typeface="Arial" charset="0"/>
                <a:cs typeface="Arial" charset="0"/>
              </a:endParaRPr>
            </a:p>
          </p:txBody>
        </p:sp>
        <p:sp>
          <p:nvSpPr>
            <p:cNvPr id="567318" name="TextBox 11"/>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1200" b="1" i="1" dirty="0">
                  <a:solidFill>
                    <a:srgbClr val="000066"/>
                  </a:solidFill>
                  <a:latin typeface="Arial" charset="0"/>
                  <a:cs typeface="Arial" charset="0"/>
                </a:rPr>
                <a:t>创世记得答案</a:t>
              </a:r>
              <a:endParaRPr lang="en-US" altLang="zh-CN" sz="1200" b="1" i="1" dirty="0">
                <a:solidFill>
                  <a:srgbClr val="000066"/>
                </a:solidFill>
                <a:latin typeface="Arial" charset="0"/>
                <a:cs typeface="Arial" charset="0"/>
              </a:endParaRPr>
            </a:p>
          </p:txBody>
        </p:sp>
        <p:sp>
          <p:nvSpPr>
            <p:cNvPr id="567319" name="TextBox 11"/>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endParaRPr lang="zh-CN" altLang="en-US" sz="1600">
                <a:solidFill>
                  <a:srgbClr val="000066"/>
                </a:solidFill>
                <a:latin typeface="Arial" charset="0"/>
                <a:cs typeface="Arial" charset="0"/>
              </a:endParaRPr>
            </a:p>
          </p:txBody>
        </p:sp>
        <p:sp>
          <p:nvSpPr>
            <p:cNvPr id="567320" name="TextBox 11"/>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endParaRPr lang="zh-CN" altLang="en-US" sz="1600">
                <a:solidFill>
                  <a:srgbClr val="000066"/>
                </a:solidFill>
                <a:latin typeface="Arial" charset="0"/>
                <a:cs typeface="Arial" charset="0"/>
              </a:endParaRPr>
            </a:p>
          </p:txBody>
        </p:sp>
        <p:sp>
          <p:nvSpPr>
            <p:cNvPr id="567321" name="TextBox 11"/>
            <p:cNvSpPr txBox="1">
              <a:spLocks noChangeArrowheads="1"/>
            </p:cNvSpPr>
            <p:nvPr/>
          </p:nvSpPr>
          <p:spPr bwMode="auto">
            <a:xfrm>
              <a:off x="4811713"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400" dirty="0">
                  <a:solidFill>
                    <a:srgbClr val="FFFFFF"/>
                  </a:solidFill>
                  <a:latin typeface="Arial" charset="0"/>
                  <a:cs typeface="Arial" charset="0"/>
                </a:rPr>
                <a:t>死亡</a:t>
              </a:r>
              <a:endParaRPr lang="en-US" altLang="zh-CN" sz="2400" dirty="0">
                <a:solidFill>
                  <a:srgbClr val="FFFFFF"/>
                </a:solidFill>
                <a:latin typeface="Arial" charset="0"/>
                <a:cs typeface="Arial" charset="0"/>
              </a:endParaRPr>
            </a:p>
          </p:txBody>
        </p:sp>
        <p:sp>
          <p:nvSpPr>
            <p:cNvPr id="567322" name="TextBox 11"/>
            <p:cNvSpPr txBox="1">
              <a:spLocks noChangeArrowheads="1"/>
            </p:cNvSpPr>
            <p:nvPr/>
          </p:nvSpPr>
          <p:spPr bwMode="auto">
            <a:xfrm>
              <a:off x="2895600"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400" b="1" dirty="0">
                  <a:solidFill>
                    <a:srgbClr val="FFFFFF"/>
                  </a:solidFill>
                  <a:latin typeface="Arial" charset="0"/>
                  <a:cs typeface="Arial" charset="0"/>
                </a:rPr>
                <a:t>死亡</a:t>
              </a:r>
              <a:endParaRPr lang="en-US" altLang="zh-CN" sz="2400" b="1" dirty="0">
                <a:solidFill>
                  <a:srgbClr val="FFFFFF"/>
                </a:solidFill>
                <a:latin typeface="Arial" charset="0"/>
                <a:cs typeface="Arial" charset="0"/>
              </a:endParaRPr>
            </a:p>
          </p:txBody>
        </p:sp>
        <p:sp>
          <p:nvSpPr>
            <p:cNvPr id="567323" name="TextBox 11"/>
            <p:cNvSpPr txBox="1">
              <a:spLocks noChangeArrowheads="1"/>
            </p:cNvSpPr>
            <p:nvPr/>
          </p:nvSpPr>
          <p:spPr bwMode="auto">
            <a:xfrm>
              <a:off x="6944853" y="6248400"/>
              <a:ext cx="196995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400" dirty="0">
                  <a:solidFill>
                    <a:srgbClr val="0A0AFF"/>
                  </a:solidFill>
                  <a:latin typeface="Arial" charset="0"/>
                  <a:cs typeface="Arial" charset="0"/>
                </a:rPr>
                <a:t>没有死亡</a:t>
              </a:r>
              <a:endParaRPr lang="en-US" altLang="zh-CN" sz="2400" dirty="0">
                <a:solidFill>
                  <a:srgbClr val="0A0AFF"/>
                </a:solidFill>
                <a:latin typeface="Arial" charset="0"/>
                <a:cs typeface="Arial" charset="0"/>
              </a:endParaRPr>
            </a:p>
          </p:txBody>
        </p:sp>
        <p:sp>
          <p:nvSpPr>
            <p:cNvPr id="567324" name="TextBox 11"/>
            <p:cNvSpPr txBox="1">
              <a:spLocks noChangeArrowheads="1"/>
            </p:cNvSpPr>
            <p:nvPr/>
          </p:nvSpPr>
          <p:spPr bwMode="auto">
            <a:xfrm>
              <a:off x="163507" y="6248400"/>
              <a:ext cx="212234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400" b="1" dirty="0">
                  <a:solidFill>
                    <a:srgbClr val="0A0AFF"/>
                  </a:solidFill>
                  <a:latin typeface="Arial" charset="0"/>
                  <a:cs typeface="Arial" charset="0"/>
                </a:rPr>
                <a:t>没有死亡</a:t>
              </a:r>
              <a:endParaRPr lang="en-US" altLang="zh-CN" sz="2400" b="1" dirty="0">
                <a:solidFill>
                  <a:srgbClr val="0A0AFF"/>
                </a:solidFill>
                <a:latin typeface="Arial" charset="0"/>
                <a:cs typeface="Arial" charset="0"/>
              </a:endParaRPr>
            </a:p>
          </p:txBody>
        </p:sp>
        <p:sp>
          <p:nvSpPr>
            <p:cNvPr id="567325" name="TextBox 10"/>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800" b="1" dirty="0">
                  <a:solidFill>
                    <a:srgbClr val="3333CC"/>
                  </a:solidFill>
                  <a:latin typeface="Arial" charset="0"/>
                  <a:cs typeface="Arial" charset="0"/>
                </a:rPr>
                <a:t>过去</a:t>
              </a:r>
              <a:endParaRPr lang="en-US" altLang="zh-CN" sz="2800" b="1" dirty="0">
                <a:solidFill>
                  <a:srgbClr val="3333CC"/>
                </a:solidFill>
                <a:latin typeface="Arial" charset="0"/>
                <a:cs typeface="Arial" charset="0"/>
              </a:endParaRPr>
            </a:p>
          </p:txBody>
        </p:sp>
        <p:sp>
          <p:nvSpPr>
            <p:cNvPr id="47" name="Oval Callout 39"/>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defTabSz="914400" fontAlgn="base">
                <a:spcBef>
                  <a:spcPct val="0"/>
                </a:spcBef>
                <a:spcAft>
                  <a:spcPct val="0"/>
                </a:spcAft>
                <a:defRPr/>
              </a:pPr>
              <a:r>
                <a:rPr lang="zh-TW" altLang="en-US" sz="2500" b="1" dirty="0">
                  <a:solidFill>
                    <a:srgbClr val="000000"/>
                  </a:solidFill>
                  <a:ea typeface="ＭＳ Ｐゴシック" charset="-128"/>
                  <a:cs typeface="Arial"/>
                </a:rPr>
                <a:t>很好</a:t>
              </a:r>
              <a:r>
                <a:rPr lang="en-US" altLang="zh-TW" sz="2500" b="1" dirty="0">
                  <a:solidFill>
                    <a:srgbClr val="000000"/>
                  </a:solidFill>
                  <a:ea typeface="ＭＳ Ｐゴシック" charset="-128"/>
                  <a:cs typeface="Arial"/>
                </a:rPr>
                <a:t>!</a:t>
              </a:r>
              <a:endParaRPr lang="en-US" sz="2500" b="1" dirty="0">
                <a:solidFill>
                  <a:srgbClr val="000000"/>
                </a:solidFill>
                <a:ea typeface="ＭＳ Ｐゴシック" charset="-128"/>
                <a:cs typeface="Arial"/>
              </a:endParaRPr>
            </a:p>
          </p:txBody>
        </p:sp>
        <p:sp>
          <p:nvSpPr>
            <p:cNvPr id="567327" name="TextBox 10"/>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800" b="1" dirty="0">
                  <a:solidFill>
                    <a:srgbClr val="FFFF00"/>
                  </a:solidFill>
                  <a:latin typeface="Arial" charset="0"/>
                  <a:cs typeface="Arial" charset="0"/>
                </a:rPr>
                <a:t>现在</a:t>
              </a:r>
              <a:endParaRPr lang="en-US" altLang="zh-CN" sz="2800" b="1" dirty="0">
                <a:solidFill>
                  <a:srgbClr val="FFFF00"/>
                </a:solidFill>
                <a:latin typeface="Arial" charset="0"/>
                <a:cs typeface="Arial" charset="0"/>
              </a:endParaRPr>
            </a:p>
          </p:txBody>
        </p:sp>
        <p:sp>
          <p:nvSpPr>
            <p:cNvPr id="567328" name="TextBox 10"/>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800" b="1" dirty="0">
                  <a:solidFill>
                    <a:srgbClr val="3333CC"/>
                  </a:solidFill>
                  <a:latin typeface="Arial" charset="0"/>
                  <a:cs typeface="Arial" charset="0"/>
                </a:rPr>
                <a:t>将来</a:t>
              </a:r>
              <a:endParaRPr lang="en-US" altLang="zh-CN" sz="2800" b="1" dirty="0">
                <a:solidFill>
                  <a:srgbClr val="3333CC"/>
                </a:solidFill>
                <a:latin typeface="Arial" charset="0"/>
                <a:cs typeface="Arial" charset="0"/>
              </a:endParaRPr>
            </a:p>
          </p:txBody>
        </p:sp>
        <p:sp>
          <p:nvSpPr>
            <p:cNvPr id="567329" name="TextBox 11"/>
            <p:cNvSpPr txBox="1">
              <a:spLocks noChangeArrowheads="1"/>
            </p:cNvSpPr>
            <p:nvPr/>
          </p:nvSpPr>
          <p:spPr bwMode="auto">
            <a:xfrm>
              <a:off x="1828800" y="5619690"/>
              <a:ext cx="990600" cy="400110"/>
            </a:xfrm>
            <a:prstGeom prst="rect">
              <a:avLst/>
            </a:prstGeom>
            <a:solidFill>
              <a:srgbClr val="85C2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CC"/>
                  </a:solidFill>
                  <a:latin typeface="Arial" charset="0"/>
                  <a:cs typeface="Arial" charset="0"/>
                </a:rPr>
                <a:t>阿当</a:t>
              </a:r>
              <a:endParaRPr lang="en-US" altLang="zh-CN" sz="1100" b="1" dirty="0">
                <a:solidFill>
                  <a:srgbClr val="FFFFCC"/>
                </a:solidFill>
                <a:latin typeface="Arial" charset="0"/>
                <a:cs typeface="Arial" charset="0"/>
              </a:endParaRPr>
            </a:p>
          </p:txBody>
        </p:sp>
      </p:grpSp>
      <p:grpSp>
        <p:nvGrpSpPr>
          <p:cNvPr id="567303" name="Group 45"/>
          <p:cNvGrpSpPr>
            <a:grpSpLocks/>
          </p:cNvGrpSpPr>
          <p:nvPr/>
        </p:nvGrpSpPr>
        <p:grpSpPr bwMode="auto">
          <a:xfrm>
            <a:off x="76200" y="692150"/>
            <a:ext cx="8937625" cy="2508250"/>
            <a:chOff x="76200" y="692150"/>
            <a:chExt cx="8937845" cy="2508250"/>
          </a:xfrm>
        </p:grpSpPr>
        <p:pic>
          <p:nvPicPr>
            <p:cNvPr id="567304" name="Picture 21" descr="death very g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762000"/>
              <a:ext cx="893784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305" name="TextBox 11"/>
            <p:cNvSpPr txBox="1">
              <a:spLocks noChangeArrowheads="1"/>
            </p:cNvSpPr>
            <p:nvPr/>
          </p:nvSpPr>
          <p:spPr bwMode="auto">
            <a:xfrm>
              <a:off x="228600" y="2667000"/>
              <a:ext cx="8686800" cy="5334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endParaRPr lang="zh-CN" altLang="en-US" sz="1600">
                <a:solidFill>
                  <a:srgbClr val="000066"/>
                </a:solidFill>
                <a:latin typeface="Arial" charset="0"/>
                <a:cs typeface="Arial" charset="0"/>
              </a:endParaRPr>
            </a:p>
          </p:txBody>
        </p:sp>
        <p:sp>
          <p:nvSpPr>
            <p:cNvPr id="567306" name="TextBox 3"/>
            <p:cNvSpPr txBox="1">
              <a:spLocks noChangeArrowheads="1"/>
            </p:cNvSpPr>
            <p:nvPr/>
          </p:nvSpPr>
          <p:spPr bwMode="auto">
            <a:xfrm>
              <a:off x="3132139" y="692150"/>
              <a:ext cx="28876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2800" b="1" dirty="0">
                  <a:solidFill>
                    <a:srgbClr val="000066"/>
                  </a:solidFill>
                  <a:latin typeface="Arial" charset="0"/>
                  <a:cs typeface="Arial" charset="0"/>
                </a:rPr>
                <a:t>世俗的观点</a:t>
              </a:r>
              <a:endParaRPr lang="en-US" altLang="zh-CN" sz="2800" b="1" dirty="0">
                <a:solidFill>
                  <a:srgbClr val="000066"/>
                </a:solidFill>
                <a:latin typeface="Arial" charset="0"/>
                <a:cs typeface="Arial" charset="0"/>
              </a:endParaRPr>
            </a:p>
          </p:txBody>
        </p:sp>
        <p:sp>
          <p:nvSpPr>
            <p:cNvPr id="567307" name="TextBox 10"/>
            <p:cNvSpPr txBox="1">
              <a:spLocks noChangeArrowheads="1"/>
            </p:cNvSpPr>
            <p:nvPr/>
          </p:nvSpPr>
          <p:spPr bwMode="auto">
            <a:xfrm>
              <a:off x="304800" y="1219200"/>
              <a:ext cx="20574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2000" b="1" dirty="0">
                  <a:solidFill>
                    <a:srgbClr val="FFFF00"/>
                  </a:solidFill>
                  <a:latin typeface="Arial" charset="0"/>
                  <a:cs typeface="Arial" charset="0"/>
                </a:rPr>
                <a:t>过去</a:t>
              </a:r>
              <a:endParaRPr lang="en-US" altLang="zh-CN" sz="2000" b="1" dirty="0">
                <a:solidFill>
                  <a:srgbClr val="FFFF00"/>
                </a:solidFill>
                <a:latin typeface="Arial" charset="0"/>
                <a:cs typeface="Arial" charset="0"/>
              </a:endParaRPr>
            </a:p>
            <a:p>
              <a:pPr algn="ctr" defTabSz="914400" eaLnBrk="1" fontAlgn="base" hangingPunct="1">
                <a:spcBef>
                  <a:spcPct val="0"/>
                </a:spcBef>
                <a:spcAft>
                  <a:spcPct val="0"/>
                </a:spcAft>
              </a:pPr>
              <a:r>
                <a:rPr lang="zh-CN" altLang="en-US" sz="2000" b="1" dirty="0">
                  <a:solidFill>
                    <a:srgbClr val="FFFF00"/>
                  </a:solidFill>
                  <a:latin typeface="Arial" charset="0"/>
                  <a:cs typeface="Arial" charset="0"/>
                </a:rPr>
                <a:t> 数百万年</a:t>
              </a:r>
              <a:endParaRPr lang="en-US" altLang="zh-CN" sz="1600" b="1" dirty="0">
                <a:solidFill>
                  <a:srgbClr val="FFFF00"/>
                </a:solidFill>
                <a:latin typeface="Arial" charset="0"/>
                <a:cs typeface="Arial" charset="0"/>
              </a:endParaRPr>
            </a:p>
          </p:txBody>
        </p:sp>
        <p:sp>
          <p:nvSpPr>
            <p:cNvPr id="567308" name="TextBox 11"/>
            <p:cNvSpPr txBox="1">
              <a:spLocks noChangeArrowheads="1"/>
            </p:cNvSpPr>
            <p:nvPr/>
          </p:nvSpPr>
          <p:spPr bwMode="auto">
            <a:xfrm>
              <a:off x="57912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FF"/>
                  </a:solidFill>
                  <a:latin typeface="Arial" charset="0"/>
                  <a:cs typeface="Arial" charset="0"/>
                </a:rPr>
                <a:t>死亡</a:t>
              </a:r>
              <a:endParaRPr lang="en-US" altLang="zh-CN" sz="2000" b="1" dirty="0">
                <a:solidFill>
                  <a:srgbClr val="FFFFFF"/>
                </a:solidFill>
                <a:latin typeface="Arial" charset="0"/>
                <a:cs typeface="Arial" charset="0"/>
              </a:endParaRPr>
            </a:p>
          </p:txBody>
        </p:sp>
        <p:sp>
          <p:nvSpPr>
            <p:cNvPr id="57" name="Oval Callout 23"/>
            <p:cNvSpPr/>
            <p:nvPr/>
          </p:nvSpPr>
          <p:spPr bwMode="auto">
            <a:xfrm rot="5400000">
              <a:off x="2590800" y="533400"/>
              <a:ext cx="762000" cy="12192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defTabSz="914400" fontAlgn="base">
                <a:spcBef>
                  <a:spcPct val="0"/>
                </a:spcBef>
                <a:spcAft>
                  <a:spcPct val="0"/>
                </a:spcAft>
                <a:defRPr/>
              </a:pPr>
              <a:r>
                <a:rPr lang="zh-TW" altLang="en-US" b="1" dirty="0">
                  <a:solidFill>
                    <a:srgbClr val="000000"/>
                  </a:solidFill>
                  <a:ea typeface="ＭＳ Ｐゴシック" charset="-128"/>
                  <a:cs typeface="Arial"/>
                </a:rPr>
                <a:t>很好</a:t>
              </a:r>
              <a:r>
                <a:rPr lang="en-US" altLang="zh-TW" b="1" dirty="0">
                  <a:solidFill>
                    <a:srgbClr val="000000"/>
                  </a:solidFill>
                  <a:ea typeface="ＭＳ Ｐゴシック" charset="-128"/>
                  <a:cs typeface="Arial"/>
                </a:rPr>
                <a:t>!</a:t>
              </a:r>
              <a:endParaRPr lang="en-US" b="1" dirty="0">
                <a:solidFill>
                  <a:srgbClr val="000000"/>
                </a:solidFill>
                <a:ea typeface="ＭＳ Ｐゴシック" charset="-128"/>
                <a:cs typeface="Arial"/>
              </a:endParaRPr>
            </a:p>
          </p:txBody>
        </p:sp>
        <p:sp>
          <p:nvSpPr>
            <p:cNvPr id="567310" name="TextBox 10"/>
            <p:cNvSpPr txBox="1">
              <a:spLocks noChangeArrowheads="1"/>
            </p:cNvSpPr>
            <p:nvPr/>
          </p:nvSpPr>
          <p:spPr bwMode="auto">
            <a:xfrm>
              <a:off x="5868287" y="1196752"/>
              <a:ext cx="1371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00"/>
                  </a:solidFill>
                  <a:latin typeface="Arial" charset="0"/>
                  <a:cs typeface="Arial" charset="0"/>
                </a:rPr>
                <a:t>现在</a:t>
              </a:r>
              <a:endParaRPr lang="en-US" altLang="zh-CN" sz="2000" b="1" dirty="0">
                <a:solidFill>
                  <a:srgbClr val="FFFF00"/>
                </a:solidFill>
                <a:latin typeface="Arial" charset="0"/>
                <a:cs typeface="Arial" charset="0"/>
              </a:endParaRPr>
            </a:p>
          </p:txBody>
        </p:sp>
        <p:sp>
          <p:nvSpPr>
            <p:cNvPr id="567311" name="TextBox 10"/>
            <p:cNvSpPr txBox="1">
              <a:spLocks noChangeArrowheads="1"/>
            </p:cNvSpPr>
            <p:nvPr/>
          </p:nvSpPr>
          <p:spPr bwMode="auto">
            <a:xfrm>
              <a:off x="7391400" y="1197114"/>
              <a:ext cx="1371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00"/>
                  </a:solidFill>
                  <a:latin typeface="Arial" charset="0"/>
                  <a:cs typeface="Arial" charset="0"/>
                </a:rPr>
                <a:t>将来</a:t>
              </a:r>
              <a:endParaRPr lang="en-US" altLang="zh-CN" sz="2000" b="1" dirty="0">
                <a:solidFill>
                  <a:srgbClr val="FFFF00"/>
                </a:solidFill>
                <a:latin typeface="Arial" charset="0"/>
                <a:cs typeface="Arial" charset="0"/>
              </a:endParaRPr>
            </a:p>
          </p:txBody>
        </p:sp>
        <p:sp>
          <p:nvSpPr>
            <p:cNvPr id="567312" name="TextBox 11"/>
            <p:cNvSpPr txBox="1">
              <a:spLocks noChangeArrowheads="1"/>
            </p:cNvSpPr>
            <p:nvPr/>
          </p:nvSpPr>
          <p:spPr bwMode="auto">
            <a:xfrm>
              <a:off x="71628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FF"/>
                  </a:solidFill>
                  <a:latin typeface="Arial" charset="0"/>
                  <a:cs typeface="Arial" charset="0"/>
                </a:rPr>
                <a:t>死亡</a:t>
              </a:r>
              <a:endParaRPr lang="en-US" altLang="zh-CN" sz="2000" b="1" dirty="0">
                <a:solidFill>
                  <a:srgbClr val="FFFFFF"/>
                </a:solidFill>
                <a:latin typeface="Arial" charset="0"/>
                <a:cs typeface="Arial" charset="0"/>
              </a:endParaRPr>
            </a:p>
          </p:txBody>
        </p:sp>
        <p:sp>
          <p:nvSpPr>
            <p:cNvPr id="567313" name="TextBox 11"/>
            <p:cNvSpPr txBox="1">
              <a:spLocks noChangeArrowheads="1"/>
            </p:cNvSpPr>
            <p:nvPr/>
          </p:nvSpPr>
          <p:spPr bwMode="auto">
            <a:xfrm>
              <a:off x="42672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FF"/>
                  </a:solidFill>
                  <a:latin typeface="Arial" charset="0"/>
                  <a:cs typeface="Arial" charset="0"/>
                </a:rPr>
                <a:t>死亡</a:t>
              </a:r>
              <a:endParaRPr lang="en-US" altLang="zh-CN" sz="2000" b="1" dirty="0">
                <a:solidFill>
                  <a:srgbClr val="FFFFFF"/>
                </a:solidFill>
                <a:latin typeface="Arial" charset="0"/>
                <a:cs typeface="Arial" charset="0"/>
              </a:endParaRPr>
            </a:p>
          </p:txBody>
        </p:sp>
        <p:sp>
          <p:nvSpPr>
            <p:cNvPr id="567314" name="TextBox 11"/>
            <p:cNvSpPr txBox="1">
              <a:spLocks noChangeArrowheads="1"/>
            </p:cNvSpPr>
            <p:nvPr/>
          </p:nvSpPr>
          <p:spPr bwMode="auto">
            <a:xfrm>
              <a:off x="6096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2000" b="1" dirty="0">
                  <a:solidFill>
                    <a:srgbClr val="FFFFFF"/>
                  </a:solidFill>
                  <a:latin typeface="Arial" charset="0"/>
                  <a:cs typeface="Arial" charset="0"/>
                </a:rPr>
                <a:t>死亡</a:t>
              </a:r>
              <a:endParaRPr lang="en-US" altLang="zh-CN" sz="2000" b="1" dirty="0">
                <a:solidFill>
                  <a:srgbClr val="FFFFFF"/>
                </a:solidFill>
                <a:latin typeface="Arial" charset="0"/>
                <a:cs typeface="Arial" charset="0"/>
              </a:endParaRPr>
            </a:p>
          </p:txBody>
        </p:sp>
        <p:sp>
          <p:nvSpPr>
            <p:cNvPr id="567315" name="TextBox 11"/>
            <p:cNvSpPr txBox="1">
              <a:spLocks noChangeArrowheads="1"/>
            </p:cNvSpPr>
            <p:nvPr/>
          </p:nvSpPr>
          <p:spPr bwMode="auto">
            <a:xfrm>
              <a:off x="3733890" y="2286000"/>
              <a:ext cx="762019" cy="338554"/>
            </a:xfrm>
            <a:prstGeom prst="rect">
              <a:avLst/>
            </a:prstGeom>
            <a:solidFill>
              <a:srgbClr val="85C2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1600" b="1" dirty="0">
                  <a:solidFill>
                    <a:srgbClr val="FFFFCC"/>
                  </a:solidFill>
                  <a:latin typeface="Arial" charset="0"/>
                  <a:cs typeface="Arial" charset="0"/>
                </a:rPr>
                <a:t>阿当</a:t>
              </a:r>
              <a:endParaRPr lang="en-US" altLang="zh-CN" sz="1000" b="1" dirty="0">
                <a:solidFill>
                  <a:srgbClr val="FFFFCC"/>
                </a:solidFill>
                <a:latin typeface="Arial" charset="0"/>
                <a:cs typeface="Arial" charset="0"/>
              </a:endParaRPr>
            </a:p>
          </p:txBody>
        </p:sp>
      </p:grpSp>
    </p:spTree>
    <p:extLst>
      <p:ext uri="{BB962C8B-B14F-4D97-AF65-F5344CB8AC3E}">
        <p14:creationId xmlns:p14="http://schemas.microsoft.com/office/powerpoint/2010/main" val="4065591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idx="4294967295"/>
          </p:nvPr>
        </p:nvSpPr>
        <p:spPr>
          <a:xfrm>
            <a:off x="1008063" y="2238375"/>
            <a:ext cx="7108825" cy="1143000"/>
          </a:xfrm>
        </p:spPr>
        <p:txBody>
          <a:bodyPr/>
          <a:lstStyle/>
          <a:p>
            <a:pPr eaLnBrk="1" hangingPunct="1">
              <a:defRPr/>
            </a:pPr>
            <a:r>
              <a:rPr lang="en-US" dirty="0"/>
              <a:t>Fossils on Garden of Eden</a:t>
            </a: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2001838"/>
            <a:ext cx="5432425" cy="485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5600" y="2708275"/>
            <a:ext cx="3124200" cy="2819400"/>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defTabSz="914400" fontAlgn="base">
              <a:spcBef>
                <a:spcPct val="0"/>
              </a:spcBef>
              <a:spcAft>
                <a:spcPct val="0"/>
              </a:spcAft>
            </a:pPr>
            <a:r>
              <a:rPr lang="zh-TW"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诺亚的洪水</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zh-CN" altLang="en-US" b="1" dirty="0">
                <a:solidFill>
                  <a:srgbClr val="FFFFFF"/>
                </a:solidFill>
                <a:cs typeface="Arial" charset="0"/>
              </a:rPr>
              <a:t>化石记载</a:t>
            </a:r>
          </a:p>
        </p:txBody>
      </p:sp>
      <p:pic>
        <p:nvPicPr>
          <p:cNvPr id="48128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zh-CN" altLang="en-US" sz="1000" b="1" dirty="0">
                <a:solidFill>
                  <a:srgbClr val="000000"/>
                </a:solidFill>
                <a:cs typeface="Arial" charset="0"/>
              </a:rPr>
              <a:t>伊甸园</a:t>
            </a:r>
          </a:p>
        </p:txBody>
      </p:sp>
      <p:sp>
        <p:nvSpPr>
          <p:cNvPr id="435212" name="WordArt 22"/>
          <p:cNvSpPr>
            <a:spLocks noChangeArrowheads="1" noChangeShapeType="1" noTextEdit="1"/>
          </p:cNvSpPr>
          <p:nvPr/>
        </p:nvSpPr>
        <p:spPr bwMode="auto">
          <a:xfrm>
            <a:off x="2751980" y="1988840"/>
            <a:ext cx="1229470" cy="614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zh-CHT" altLang="en-US" sz="2800" b="1" dirty="0">
                <a:solidFill>
                  <a:srgbClr val="FF0000"/>
                </a:solidFill>
                <a:effectLst>
                  <a:glow rad="241300">
                    <a:srgbClr val="000000">
                      <a:alpha val="75000"/>
                    </a:srgbClr>
                  </a:glow>
                </a:effectLst>
                <a:latin typeface="Arial Black"/>
                <a:ea typeface="ＭＳ Ｐゴシック"/>
                <a:cs typeface="Arial Black"/>
              </a:rPr>
              <a:t>痛苦</a:t>
            </a:r>
            <a:endParaRPr lang="en-US" sz="2800" b="1" dirty="0">
              <a:solidFill>
                <a:srgbClr val="FF0000"/>
              </a:solidFill>
              <a:effectLst>
                <a:glow rad="241300">
                  <a:srgbClr val="000000">
                    <a:alpha val="75000"/>
                  </a:srgbClr>
                </a:glow>
              </a:effectLst>
              <a:latin typeface="Arial Black"/>
              <a:ea typeface="ＭＳ Ｐゴシック"/>
              <a:cs typeface="Arial Black"/>
            </a:endParaRPr>
          </a:p>
        </p:txBody>
      </p:sp>
      <p:sp>
        <p:nvSpPr>
          <p:cNvPr id="435213" name="WordArt 23"/>
          <p:cNvSpPr>
            <a:spLocks noChangeArrowheads="1" noChangeShapeType="1" noTextEdit="1"/>
          </p:cNvSpPr>
          <p:nvPr/>
        </p:nvSpPr>
        <p:spPr bwMode="auto">
          <a:xfrm>
            <a:off x="2751980" y="2672916"/>
            <a:ext cx="1229470" cy="614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en-US" sz="2800" b="1" dirty="0">
                <a:solidFill>
                  <a:srgbClr val="FF0000"/>
                </a:solidFill>
                <a:effectLst>
                  <a:glow rad="241300">
                    <a:srgbClr val="000000">
                      <a:alpha val="75000"/>
                    </a:srgbClr>
                  </a:glow>
                </a:effectLst>
                <a:latin typeface="Arial Black"/>
                <a:ea typeface="ＭＳ Ｐゴシック"/>
                <a:cs typeface="Arial Black"/>
              </a:rPr>
              <a:t>死亡</a:t>
            </a:r>
          </a:p>
        </p:txBody>
      </p:sp>
      <p:sp>
        <p:nvSpPr>
          <p:cNvPr id="435214" name="WordArt 24"/>
          <p:cNvSpPr>
            <a:spLocks noChangeArrowheads="1" noChangeShapeType="1" noTextEdit="1"/>
          </p:cNvSpPr>
          <p:nvPr/>
        </p:nvSpPr>
        <p:spPr bwMode="auto">
          <a:xfrm>
            <a:off x="2751980" y="3356992"/>
            <a:ext cx="1229470" cy="614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zh-TW" altLang="en-US" sz="2800" b="1" dirty="0">
                <a:solidFill>
                  <a:srgbClr val="FF0000"/>
                </a:solidFill>
                <a:effectLst>
                  <a:glow rad="241300">
                    <a:srgbClr val="000000">
                      <a:alpha val="75000"/>
                    </a:srgbClr>
                  </a:glow>
                </a:effectLst>
                <a:latin typeface="Arial Black"/>
                <a:ea typeface="ＭＳ Ｐゴシック"/>
                <a:cs typeface="Arial Black"/>
              </a:rPr>
              <a:t>杀戮</a:t>
            </a:r>
            <a:endParaRPr lang="en-US" sz="2800" b="1" dirty="0">
              <a:solidFill>
                <a:srgbClr val="FF0000"/>
              </a:solidFill>
              <a:effectLst>
                <a:glow rad="241300">
                  <a:srgbClr val="000000">
                    <a:alpha val="75000"/>
                  </a:srgbClr>
                </a:glow>
              </a:effectLst>
              <a:latin typeface="Arial Black"/>
              <a:ea typeface="ＭＳ Ｐゴシック"/>
              <a:cs typeface="Arial Black"/>
            </a:endParaRPr>
          </a:p>
        </p:txBody>
      </p:sp>
      <p:sp>
        <p:nvSpPr>
          <p:cNvPr id="435215" name="WordArt 25"/>
          <p:cNvSpPr>
            <a:spLocks noChangeArrowheads="1" noChangeShapeType="1" noTextEdit="1"/>
          </p:cNvSpPr>
          <p:nvPr/>
        </p:nvSpPr>
        <p:spPr bwMode="auto">
          <a:xfrm>
            <a:off x="2747218" y="4041068"/>
            <a:ext cx="1229470" cy="614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en-US" sz="2800" b="1" dirty="0" err="1">
                <a:solidFill>
                  <a:srgbClr val="FF0000"/>
                </a:solidFill>
                <a:effectLst>
                  <a:glow rad="241300">
                    <a:srgbClr val="000000">
                      <a:alpha val="75000"/>
                    </a:srgbClr>
                  </a:glow>
                </a:effectLst>
                <a:latin typeface="Arial Black"/>
                <a:ea typeface="ＭＳ Ｐゴシック"/>
                <a:cs typeface="Arial Black"/>
              </a:rPr>
              <a:t>疫病</a:t>
            </a:r>
            <a:endParaRPr lang="en-US" sz="2800" b="1" dirty="0">
              <a:solidFill>
                <a:srgbClr val="FF0000"/>
              </a:solidFill>
              <a:effectLst>
                <a:glow rad="241300">
                  <a:srgbClr val="000000">
                    <a:alpha val="75000"/>
                  </a:srgbClr>
                </a:glow>
              </a:effectLst>
              <a:latin typeface="Arial Black"/>
              <a:ea typeface="ＭＳ Ｐゴシック"/>
              <a:cs typeface="Arial Black"/>
            </a:endParaRPr>
          </a:p>
        </p:txBody>
      </p:sp>
      <p:sp>
        <p:nvSpPr>
          <p:cNvPr id="435216" name="WordArt 26"/>
          <p:cNvSpPr>
            <a:spLocks noChangeArrowheads="1" noChangeShapeType="1" noTextEdit="1"/>
          </p:cNvSpPr>
          <p:nvPr/>
        </p:nvSpPr>
        <p:spPr bwMode="auto">
          <a:xfrm>
            <a:off x="2751980" y="4725144"/>
            <a:ext cx="1229470" cy="614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zh-TW" altLang="en-US" sz="2800" b="1" dirty="0">
                <a:solidFill>
                  <a:srgbClr val="FF0000"/>
                </a:solidFill>
                <a:effectLst>
                  <a:glow rad="241300">
                    <a:srgbClr val="000000">
                      <a:alpha val="75000"/>
                    </a:srgbClr>
                  </a:glow>
                </a:effectLst>
                <a:latin typeface="Arial Black"/>
                <a:ea typeface="ＭＳ Ｐゴシック"/>
                <a:cs typeface="Arial Black"/>
              </a:rPr>
              <a:t>挣扎</a:t>
            </a:r>
            <a:endParaRPr lang="en-US" sz="2800" b="1" dirty="0">
              <a:solidFill>
                <a:srgbClr val="FF0000"/>
              </a:solidFill>
              <a:effectLst>
                <a:glow rad="241300">
                  <a:srgbClr val="000000">
                    <a:alpha val="75000"/>
                  </a:srgbClr>
                </a:glow>
              </a:effectLst>
              <a:latin typeface="Arial Black"/>
              <a:ea typeface="ＭＳ Ｐゴシック"/>
              <a:cs typeface="Arial Black"/>
            </a:endParaRPr>
          </a:p>
        </p:txBody>
      </p:sp>
      <p:sp>
        <p:nvSpPr>
          <p:cNvPr id="435217" name="WordArt 27"/>
          <p:cNvSpPr>
            <a:spLocks noChangeArrowheads="1" noChangeShapeType="1" noTextEdit="1"/>
          </p:cNvSpPr>
          <p:nvPr/>
        </p:nvSpPr>
        <p:spPr bwMode="auto">
          <a:xfrm>
            <a:off x="2751980" y="5409220"/>
            <a:ext cx="1229470" cy="614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en-US" sz="2800" b="1" dirty="0">
                <a:solidFill>
                  <a:srgbClr val="FF0000"/>
                </a:solidFill>
                <a:effectLst>
                  <a:glow rad="241300">
                    <a:srgbClr val="000000">
                      <a:alpha val="75000"/>
                    </a:srgbClr>
                  </a:glow>
                </a:effectLst>
                <a:latin typeface="Arial Black"/>
                <a:ea typeface="ＭＳ Ｐゴシック"/>
                <a:cs typeface="Arial Black"/>
              </a:rPr>
              <a:t>受苦</a:t>
            </a:r>
          </a:p>
        </p:txBody>
      </p:sp>
      <p:sp>
        <p:nvSpPr>
          <p:cNvPr id="435218" name="WordArt 28"/>
          <p:cNvSpPr>
            <a:spLocks noChangeArrowheads="1" noChangeShapeType="1" noTextEdit="1"/>
          </p:cNvSpPr>
          <p:nvPr/>
        </p:nvSpPr>
        <p:spPr bwMode="auto">
          <a:xfrm>
            <a:off x="2843808" y="6093296"/>
            <a:ext cx="113764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pPr>
            <a:r>
              <a:rPr lang="zh-TW" altLang="en-US" sz="2800" b="1" dirty="0">
                <a:solidFill>
                  <a:srgbClr val="FF0000"/>
                </a:solidFill>
                <a:effectLst>
                  <a:glow rad="241300">
                    <a:srgbClr val="000000">
                      <a:alpha val="75000"/>
                    </a:srgbClr>
                  </a:glow>
                </a:effectLst>
                <a:latin typeface="Arial Black"/>
                <a:ea typeface="ＭＳ Ｐゴシック"/>
                <a:cs typeface="Arial Black"/>
              </a:rPr>
              <a:t>灭绝</a:t>
            </a:r>
            <a:endParaRPr lang="en-US" sz="2800" b="1" dirty="0">
              <a:solidFill>
                <a:srgbClr val="FF0000"/>
              </a:solidFill>
              <a:effectLst>
                <a:glow rad="241300">
                  <a:srgbClr val="000000">
                    <a:alpha val="75000"/>
                  </a:srgbClr>
                </a:glow>
              </a:effectLst>
              <a:latin typeface="Arial Black"/>
              <a:ea typeface="ＭＳ Ｐゴシック"/>
              <a:cs typeface="Arial Black"/>
            </a:endParaRPr>
          </a:p>
        </p:txBody>
      </p:sp>
    </p:spTree>
    <p:extLst>
      <p:ext uri="{BB962C8B-B14F-4D97-AF65-F5344CB8AC3E}">
        <p14:creationId xmlns:p14="http://schemas.microsoft.com/office/powerpoint/2010/main" val="2041203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29736"/>
                                        </p:tgtEl>
                                        <p:attrNameLst>
                                          <p:attrName>style.visibility</p:attrName>
                                        </p:attrNameLst>
                                      </p:cBhvr>
                                      <p:to>
                                        <p:strVal val="visible"/>
                                      </p:to>
                                    </p:set>
                                    <p:animEffect transition="in" filter="wipe(up)">
                                      <p:cBhvr>
                                        <p:cTn id="7" dur="500"/>
                                        <p:tgtEl>
                                          <p:spTgt spid="32973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9737"/>
                                        </p:tgtEl>
                                        <p:attrNameLst>
                                          <p:attrName>style.visibility</p:attrName>
                                        </p:attrNameLst>
                                      </p:cBhvr>
                                      <p:to>
                                        <p:strVal val="visible"/>
                                      </p:to>
                                    </p:set>
                                    <p:animEffect transition="in" filter="wipe(up)">
                                      <p:cBhvr>
                                        <p:cTn id="13"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179512" y="404664"/>
            <a:ext cx="3168352" cy="6048672"/>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defTabSz="914400" fontAlgn="base">
              <a:spcBef>
                <a:spcPct val="0"/>
              </a:spcBef>
              <a:spcAft>
                <a:spcPct val="0"/>
              </a:spcAft>
              <a:defRPr/>
            </a:pPr>
            <a:r>
              <a:rPr lang="en-US" sz="4000" dirty="0">
                <a:solidFill>
                  <a:srgbClr val="FFFFCC"/>
                </a:solidFill>
                <a:effectLst>
                  <a:glow rad="101600">
                    <a:srgbClr val="000000">
                      <a:alpha val="75000"/>
                    </a:srgbClr>
                  </a:glow>
                </a:effectLst>
                <a:latin typeface="Arial Narrow"/>
              </a:rPr>
              <a:t>as through one man sin entered into the world, and death through sin, and so death spread to all men, because all sinned </a:t>
            </a:r>
            <a:r>
              <a:rPr lang="en-US" sz="3200" dirty="0">
                <a:solidFill>
                  <a:srgbClr val="FFFFCC"/>
                </a:solidFill>
                <a:effectLst>
                  <a:glow rad="101600">
                    <a:srgbClr val="000000">
                      <a:alpha val="75000"/>
                    </a:srgbClr>
                  </a:glow>
                </a:effectLst>
                <a:latin typeface="Arial Narrow"/>
              </a:rPr>
              <a:t>(NAU)</a:t>
            </a:r>
            <a:endParaRPr lang="en-US" sz="4000" dirty="0">
              <a:solidFill>
                <a:srgbClr val="FFFFCC"/>
              </a:solidFill>
              <a:effectLst>
                <a:glow rad="101600">
                  <a:srgbClr val="000000">
                    <a:alpha val="75000"/>
                  </a:srgbClr>
                </a:glow>
              </a:effectLst>
              <a:latin typeface="Arial Narrow"/>
            </a:endParaRPr>
          </a:p>
        </p:txBody>
      </p:sp>
      <p:sp>
        <p:nvSpPr>
          <p:cNvPr id="2" name="Title 1"/>
          <p:cNvSpPr>
            <a:spLocks noGrp="1"/>
          </p:cNvSpPr>
          <p:nvPr>
            <p:ph type="title" idx="4294967295"/>
          </p:nvPr>
        </p:nvSpPr>
        <p:spPr>
          <a:xfrm>
            <a:off x="4139952" y="188640"/>
            <a:ext cx="4845224" cy="792088"/>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600"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(NAU)</a:t>
            </a:r>
          </a:p>
        </p:txBody>
      </p:sp>
      <p:sp>
        <p:nvSpPr>
          <p:cNvPr id="798725" name="Text Box 5"/>
          <p:cNvSpPr txBox="1">
            <a:spLocks noChangeArrowheads="1"/>
          </p:cNvSpPr>
          <p:nvPr/>
        </p:nvSpPr>
        <p:spPr bwMode="auto">
          <a:xfrm>
            <a:off x="252413" y="333375"/>
            <a:ext cx="3024187" cy="62642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endParaRPr lang="zh-CN" altLang="en-US" sz="3200" dirty="0">
              <a:solidFill>
                <a:srgbClr val="FFFFFF"/>
              </a:solidFill>
            </a:endParaRPr>
          </a:p>
          <a:p>
            <a:pPr defTabSz="914400" fontAlgn="base">
              <a:spcBef>
                <a:spcPct val="50000"/>
              </a:spcBef>
              <a:spcAft>
                <a:spcPct val="0"/>
              </a:spcAft>
              <a:defRPr/>
            </a:pPr>
            <a:r>
              <a:rPr lang="zh-CN" altLang="en-US" sz="3200" dirty="0">
                <a:solidFill>
                  <a:srgbClr val="FFFFFF"/>
                </a:solidFill>
              </a:rPr>
              <a:t>正好像罪借着一个人入了世界，死又是从罪来的，所以死就临到全人类，因为人人都犯了罪。</a:t>
            </a:r>
          </a:p>
        </p:txBody>
      </p:sp>
      <p:sp>
        <p:nvSpPr>
          <p:cNvPr id="798726" name="Text Box 6"/>
          <p:cNvSpPr txBox="1">
            <a:spLocks noChangeArrowheads="1"/>
          </p:cNvSpPr>
          <p:nvPr/>
        </p:nvSpPr>
        <p:spPr bwMode="auto">
          <a:xfrm>
            <a:off x="4067175" y="260350"/>
            <a:ext cx="5076825" cy="8366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50000"/>
              </a:spcBef>
              <a:spcAft>
                <a:spcPct val="0"/>
              </a:spcAft>
              <a:defRPr/>
            </a:pPr>
            <a:r>
              <a:rPr lang="zh-CN" altLang="en-US" sz="3600" b="1" dirty="0">
                <a:solidFill>
                  <a:srgbClr val="FFFFFF"/>
                </a:solidFill>
                <a:ea typeface="ＭＳ Ｐゴシック" charset="0"/>
              </a:rPr>
              <a:t>罗</a:t>
            </a:r>
            <a:r>
              <a:rPr lang="en-US" altLang="zh-CN" sz="3600" b="1" dirty="0">
                <a:solidFill>
                  <a:srgbClr val="FFFFFF"/>
                </a:solidFill>
                <a:ea typeface="ＭＳ Ｐゴシック" charset="0"/>
              </a:rPr>
              <a:t>5</a:t>
            </a:r>
            <a:r>
              <a:rPr lang="zh-CN" altLang="en-US" sz="3600" b="1" dirty="0">
                <a:solidFill>
                  <a:srgbClr val="FFFFFF"/>
                </a:solidFill>
                <a:ea typeface="ＭＳ Ｐゴシック" charset="0"/>
              </a:rPr>
              <a:t>：</a:t>
            </a:r>
            <a:r>
              <a:rPr lang="en-US" altLang="zh-CN" sz="3600" b="1" dirty="0">
                <a:solidFill>
                  <a:srgbClr val="FFFFFF"/>
                </a:solidFill>
                <a:ea typeface="ＭＳ Ｐゴシック" charset="0"/>
              </a:rPr>
              <a:t>12</a:t>
            </a:r>
          </a:p>
        </p:txBody>
      </p:sp>
      <p:sp>
        <p:nvSpPr>
          <p:cNvPr id="798727" name="Text Box 7"/>
          <p:cNvSpPr txBox="1">
            <a:spLocks noChangeArrowheads="1"/>
          </p:cNvSpPr>
          <p:nvPr/>
        </p:nvSpPr>
        <p:spPr bwMode="auto">
          <a:xfrm>
            <a:off x="252413" y="333375"/>
            <a:ext cx="3024187" cy="6264275"/>
          </a:xfrm>
          <a:prstGeom prst="rect">
            <a:avLst/>
          </a:prstGeom>
          <a:solidFill>
            <a:schemeClr val="tx1"/>
          </a:solidFill>
          <a:ln w="9525">
            <a:noFill/>
            <a:miter lim="800000"/>
            <a:headEnd/>
            <a:tailEnd/>
          </a:ln>
          <a:extLst/>
        </p:spPr>
        <p:txBody>
          <a:bodyPr anchor="b"/>
          <a:lstStyle>
            <a:defPPr>
              <a:defRPr lang="en-US"/>
            </a:defPPr>
            <a:lvl1pPr eaLnBrk="0" hangingPunct="0">
              <a:defRPr sz="3600" b="1">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endParaRPr lang="zh-CN" altLang="en-US" dirty="0"/>
          </a:p>
          <a:p>
            <a:r>
              <a:rPr lang="zh-CN" altLang="en-US" dirty="0"/>
              <a:t>正好像罪借着一个人入了世界，死又是从罪来的，所以死就临到全人类，因为人人都犯了罪。</a:t>
            </a:r>
          </a:p>
        </p:txBody>
      </p:sp>
      <p:sp>
        <p:nvSpPr>
          <p:cNvPr id="798728" name="Text Box 8"/>
          <p:cNvSpPr txBox="1">
            <a:spLocks noChangeArrowheads="1"/>
          </p:cNvSpPr>
          <p:nvPr/>
        </p:nvSpPr>
        <p:spPr bwMode="auto">
          <a:xfrm>
            <a:off x="4067175" y="260350"/>
            <a:ext cx="5076825" cy="836613"/>
          </a:xfrm>
          <a:prstGeom prst="rect">
            <a:avLst/>
          </a:prstGeom>
          <a:solidFill>
            <a:schemeClr val="tx1"/>
          </a:solidFill>
          <a:ln>
            <a:noFill/>
            <a:miter lim="800000"/>
            <a:headEnd/>
            <a:tailEnd/>
          </a:ln>
          <a:effectLst/>
          <a:extLst/>
        </p:spPr>
        <p:txBody>
          <a:bodyPr vert="horz" wrap="square" lIns="91440" tIns="45720" rIns="91440" bIns="45720" numCol="1" anchor="b" anchorCtr="0" compatLnSpc="1">
            <a:prstTxWarp prst="textNoShape">
              <a:avLst/>
            </a:prstTxWarp>
          </a:bodyPr>
          <a:lstStyle>
            <a:lvl1pPr algn="r" eaLnBrk="0" fontAlgn="base" hangingPunct="0">
              <a:spcBef>
                <a:spcPct val="0"/>
              </a:spcBef>
              <a:spcAft>
                <a:spcPct val="0"/>
              </a:spcAft>
              <a:defRPr sz="4000" b="1">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defRPr>
            </a:lvl1pPr>
            <a:lvl2pPr algn="ctr" eaLnBrk="0" fontAlgn="base" hangingPunct="0">
              <a:spcBef>
                <a:spcPct val="0"/>
              </a:spcBef>
              <a:spcAft>
                <a:spcPct val="0"/>
              </a:spcAft>
              <a:defRPr sz="4400">
                <a:solidFill>
                  <a:schemeClr val="tx2"/>
                </a:solidFill>
                <a:latin typeface="Arial" charset="0"/>
                <a:ea typeface="SimSun" charset="0"/>
                <a:cs typeface="SimSun" charset="0"/>
              </a:defRPr>
            </a:lvl2pPr>
            <a:lvl3pPr algn="ctr" eaLnBrk="0" fontAlgn="base" hangingPunct="0">
              <a:spcBef>
                <a:spcPct val="0"/>
              </a:spcBef>
              <a:spcAft>
                <a:spcPct val="0"/>
              </a:spcAft>
              <a:defRPr sz="4400">
                <a:solidFill>
                  <a:schemeClr val="tx2"/>
                </a:solidFill>
                <a:latin typeface="Arial" charset="0"/>
                <a:ea typeface="SimSun" charset="0"/>
                <a:cs typeface="SimSun" charset="0"/>
              </a:defRPr>
            </a:lvl3pPr>
            <a:lvl4pPr algn="ctr" eaLnBrk="0" fontAlgn="base" hangingPunct="0">
              <a:spcBef>
                <a:spcPct val="0"/>
              </a:spcBef>
              <a:spcAft>
                <a:spcPct val="0"/>
              </a:spcAft>
              <a:defRPr sz="4400">
                <a:solidFill>
                  <a:schemeClr val="tx2"/>
                </a:solidFill>
                <a:latin typeface="Arial" charset="0"/>
                <a:ea typeface="SimSun" charset="0"/>
                <a:cs typeface="SimSun" charset="0"/>
              </a:defRPr>
            </a:lvl4pPr>
            <a:lvl5pPr algn="ctr"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fontAlgn="base">
              <a:spcBef>
                <a:spcPct val="0"/>
              </a:spcBef>
              <a:spcAft>
                <a:spcPct val="0"/>
              </a:spcAft>
              <a:defRPr sz="4400">
                <a:solidFill>
                  <a:schemeClr val="tx2"/>
                </a:solidFill>
                <a:latin typeface="Arial" charset="0"/>
                <a:ea typeface="SimSun" charset="0"/>
                <a:cs typeface="SimSun" charset="0"/>
              </a:defRPr>
            </a:lvl6pPr>
            <a:lvl7pPr marL="914400" algn="ctr" fontAlgn="base">
              <a:spcBef>
                <a:spcPct val="0"/>
              </a:spcBef>
              <a:spcAft>
                <a:spcPct val="0"/>
              </a:spcAft>
              <a:defRPr sz="4400">
                <a:solidFill>
                  <a:schemeClr val="tx2"/>
                </a:solidFill>
                <a:latin typeface="Arial" charset="0"/>
                <a:ea typeface="SimSun" charset="0"/>
                <a:cs typeface="SimSun" charset="0"/>
              </a:defRPr>
            </a:lvl7pPr>
            <a:lvl8pPr marL="1371600" algn="ctr" fontAlgn="base">
              <a:spcBef>
                <a:spcPct val="0"/>
              </a:spcBef>
              <a:spcAft>
                <a:spcPct val="0"/>
              </a:spcAft>
              <a:defRPr sz="4400">
                <a:solidFill>
                  <a:schemeClr val="tx2"/>
                </a:solidFill>
                <a:latin typeface="Arial" charset="0"/>
                <a:ea typeface="SimSun" charset="0"/>
                <a:cs typeface="SimSun" charset="0"/>
              </a:defRPr>
            </a:lvl8pPr>
            <a:lvl9pPr marL="1828800" algn="ctr" fontAlgn="base">
              <a:spcBef>
                <a:spcPct val="0"/>
              </a:spcBef>
              <a:spcAft>
                <a:spcPct val="0"/>
              </a:spcAft>
              <a:defRPr sz="4400">
                <a:solidFill>
                  <a:schemeClr val="tx2"/>
                </a:solidFill>
                <a:latin typeface="Arial" charset="0"/>
                <a:ea typeface="SimSun" charset="0"/>
                <a:cs typeface="SimSun" charset="0"/>
              </a:defRPr>
            </a:lvl9pPr>
          </a:lstStyle>
          <a:p>
            <a:r>
              <a:rPr lang="zh-CN" altLang="en-US" dirty="0"/>
              <a:t>罗</a:t>
            </a:r>
            <a:r>
              <a:rPr lang="en-US" altLang="zh-CN" dirty="0"/>
              <a:t>5</a:t>
            </a:r>
            <a:r>
              <a:rPr lang="zh-CN" altLang="en-US" dirty="0"/>
              <a:t>：</a:t>
            </a:r>
            <a:r>
              <a:rPr lang="en-US" altLang="zh-CN" dirty="0"/>
              <a:t>12</a:t>
            </a:r>
          </a:p>
        </p:txBody>
      </p:sp>
    </p:spTree>
    <p:extLst>
      <p:ext uri="{BB962C8B-B14F-4D97-AF65-F5344CB8AC3E}">
        <p14:creationId xmlns:p14="http://schemas.microsoft.com/office/powerpoint/2010/main" val="20110042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600"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(CNV)</a:t>
            </a:r>
            <a:endPar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defTabSz="914400">
              <a:defRPr/>
            </a:pPr>
            <a:r>
              <a:rPr lang="en-US" sz="4000" dirty="0">
                <a:solidFill>
                  <a:srgbClr val="FFFFCC"/>
                </a:solidFill>
                <a:effectLst>
                  <a:glow rad="101600">
                    <a:srgbClr val="000000">
                      <a:alpha val="75000"/>
                    </a:srgbClr>
                  </a:glow>
                </a:effectLst>
                <a:latin typeface="Arial Narrow"/>
              </a:rPr>
              <a:t>When Adam sinned, sin entered the world. Adam</a:t>
            </a:r>
            <a:r>
              <a:rPr lang="fr-FR" sz="4000" dirty="0">
                <a:solidFill>
                  <a:srgbClr val="FFFFCC"/>
                </a:solidFill>
                <a:effectLst>
                  <a:glow rad="101600">
                    <a:srgbClr val="000000">
                      <a:alpha val="75000"/>
                    </a:srgbClr>
                  </a:glow>
                </a:effectLst>
                <a:latin typeface="Arial Narrow"/>
              </a:rPr>
              <a:t>'</a:t>
            </a:r>
            <a:r>
              <a:rPr lang="en-US" sz="4000" dirty="0">
                <a:solidFill>
                  <a:srgbClr val="FFFFCC"/>
                </a:solidFill>
                <a:effectLst>
                  <a:glow rad="101600">
                    <a:srgbClr val="000000">
                      <a:alpha val="75000"/>
                    </a:srgbClr>
                  </a:glow>
                </a:effectLst>
                <a:latin typeface="Arial Narrow"/>
              </a:rPr>
              <a:t>s sin brought death, so death spread to everyone, for everyone sinned </a:t>
            </a:r>
            <a:r>
              <a:rPr lang="en-US" sz="3200" dirty="0">
                <a:solidFill>
                  <a:srgbClr val="FFFFCC"/>
                </a:solidFill>
                <a:effectLst>
                  <a:glow rad="101600">
                    <a:srgbClr val="000000">
                      <a:alpha val="75000"/>
                    </a:srgbClr>
                  </a:glow>
                </a:effectLst>
                <a:latin typeface="Arial Narrow"/>
              </a:rPr>
              <a:t>(CNV)</a:t>
            </a:r>
            <a:endParaRPr lang="en-US" sz="4000" dirty="0">
              <a:solidFill>
                <a:srgbClr val="FFFFCC"/>
              </a:solidFill>
              <a:effectLst>
                <a:glow rad="101600">
                  <a:srgbClr val="000000">
                    <a:alpha val="75000"/>
                  </a:srgbClr>
                </a:glow>
              </a:effectLst>
              <a:latin typeface="Arial Narrow"/>
            </a:endParaRPr>
          </a:p>
        </p:txBody>
      </p:sp>
      <p:sp>
        <p:nvSpPr>
          <p:cNvPr id="800773" name="Text Box 5"/>
          <p:cNvSpPr txBox="1">
            <a:spLocks noChangeArrowheads="1"/>
          </p:cNvSpPr>
          <p:nvPr/>
        </p:nvSpPr>
        <p:spPr bwMode="auto">
          <a:xfrm>
            <a:off x="252413" y="333375"/>
            <a:ext cx="3024187" cy="6264275"/>
          </a:xfrm>
          <a:prstGeom prst="rect">
            <a:avLst/>
          </a:prstGeom>
          <a:solidFill>
            <a:schemeClr val="tx1"/>
          </a:solidFill>
          <a:ln w="9525">
            <a:noFill/>
            <a:miter lim="800000"/>
            <a:headEnd/>
            <a:tailEnd/>
          </a:ln>
          <a:extLst/>
        </p:spPr>
        <p:txBody>
          <a:bodyPr anchor="b"/>
          <a:lstStyle>
            <a:defPPr>
              <a:defRPr lang="en-US"/>
            </a:defPPr>
            <a:lvl1pPr eaLnBrk="0" fontAlgn="base" hangingPunct="0">
              <a:spcBef>
                <a:spcPct val="0"/>
              </a:spcBef>
              <a:spcAft>
                <a:spcPct val="0"/>
              </a:spcAft>
              <a:defRPr sz="3600" b="1">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defRPr>
            </a:lvl1pPr>
            <a:lvl2pPr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endParaRPr lang="zh-CN" altLang="en-US" dirty="0"/>
          </a:p>
          <a:p>
            <a:r>
              <a:rPr lang="zh-CN" altLang="en-US" dirty="0"/>
              <a:t>当亚当犯罪之时，罪就进入了世界。亚当的罪带来了死亡，而这死亡蔓延至每个人，因为所有人都犯了罪。</a:t>
            </a:r>
          </a:p>
        </p:txBody>
      </p:sp>
      <p:sp>
        <p:nvSpPr>
          <p:cNvPr id="800774" name="Text Box 6"/>
          <p:cNvSpPr txBox="1">
            <a:spLocks noChangeArrowheads="1"/>
          </p:cNvSpPr>
          <p:nvPr/>
        </p:nvSpPr>
        <p:spPr bwMode="auto">
          <a:xfrm>
            <a:off x="4067175" y="260350"/>
            <a:ext cx="5076825" cy="836613"/>
          </a:xfrm>
          <a:prstGeom prst="rect">
            <a:avLst/>
          </a:prstGeom>
          <a:solidFill>
            <a:schemeClr val="tx1"/>
          </a:solidFill>
          <a:ln>
            <a:noFill/>
            <a:miter lim="800000"/>
            <a:headEnd/>
            <a:tailEnd/>
          </a:ln>
          <a:effectLst/>
          <a:extLst/>
        </p:spPr>
        <p:txBody>
          <a:bodyPr vert="horz" wrap="square" lIns="91440" tIns="45720" rIns="91440" bIns="45720" numCol="1" anchor="b" anchorCtr="0" compatLnSpc="1">
            <a:prstTxWarp prst="textNoShape">
              <a:avLst/>
            </a:prstTxWarp>
          </a:bodyPr>
          <a:lstStyle>
            <a:lvl1pPr algn="r" eaLnBrk="0" fontAlgn="base" hangingPunct="0">
              <a:spcBef>
                <a:spcPct val="0"/>
              </a:spcBef>
              <a:spcAft>
                <a:spcPct val="0"/>
              </a:spcAft>
              <a:defRPr sz="4000" b="1">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defRPr>
            </a:lvl1pPr>
            <a:lvl2pPr algn="ctr" eaLnBrk="0" fontAlgn="base" hangingPunct="0">
              <a:spcBef>
                <a:spcPct val="0"/>
              </a:spcBef>
              <a:spcAft>
                <a:spcPct val="0"/>
              </a:spcAft>
              <a:defRPr sz="4400">
                <a:solidFill>
                  <a:schemeClr val="tx2"/>
                </a:solidFill>
                <a:latin typeface="Arial" charset="0"/>
                <a:ea typeface="SimSun" charset="0"/>
                <a:cs typeface="SimSun" charset="0"/>
              </a:defRPr>
            </a:lvl2pPr>
            <a:lvl3pPr algn="ctr" eaLnBrk="0" fontAlgn="base" hangingPunct="0">
              <a:spcBef>
                <a:spcPct val="0"/>
              </a:spcBef>
              <a:spcAft>
                <a:spcPct val="0"/>
              </a:spcAft>
              <a:defRPr sz="4400">
                <a:solidFill>
                  <a:schemeClr val="tx2"/>
                </a:solidFill>
                <a:latin typeface="Arial" charset="0"/>
                <a:ea typeface="SimSun" charset="0"/>
                <a:cs typeface="SimSun" charset="0"/>
              </a:defRPr>
            </a:lvl3pPr>
            <a:lvl4pPr algn="ctr" eaLnBrk="0" fontAlgn="base" hangingPunct="0">
              <a:spcBef>
                <a:spcPct val="0"/>
              </a:spcBef>
              <a:spcAft>
                <a:spcPct val="0"/>
              </a:spcAft>
              <a:defRPr sz="4400">
                <a:solidFill>
                  <a:schemeClr val="tx2"/>
                </a:solidFill>
                <a:latin typeface="Arial" charset="0"/>
                <a:ea typeface="SimSun" charset="0"/>
                <a:cs typeface="SimSun" charset="0"/>
              </a:defRPr>
            </a:lvl4pPr>
            <a:lvl5pPr algn="ctr"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fontAlgn="base">
              <a:spcBef>
                <a:spcPct val="0"/>
              </a:spcBef>
              <a:spcAft>
                <a:spcPct val="0"/>
              </a:spcAft>
              <a:defRPr sz="4400">
                <a:solidFill>
                  <a:schemeClr val="tx2"/>
                </a:solidFill>
                <a:latin typeface="Arial" charset="0"/>
                <a:ea typeface="SimSun" charset="0"/>
                <a:cs typeface="SimSun" charset="0"/>
              </a:defRPr>
            </a:lvl6pPr>
            <a:lvl7pPr marL="914400" algn="ctr" fontAlgn="base">
              <a:spcBef>
                <a:spcPct val="0"/>
              </a:spcBef>
              <a:spcAft>
                <a:spcPct val="0"/>
              </a:spcAft>
              <a:defRPr sz="4400">
                <a:solidFill>
                  <a:schemeClr val="tx2"/>
                </a:solidFill>
                <a:latin typeface="Arial" charset="0"/>
                <a:ea typeface="SimSun" charset="0"/>
                <a:cs typeface="SimSun" charset="0"/>
              </a:defRPr>
            </a:lvl7pPr>
            <a:lvl8pPr marL="1371600" algn="ctr" fontAlgn="base">
              <a:spcBef>
                <a:spcPct val="0"/>
              </a:spcBef>
              <a:spcAft>
                <a:spcPct val="0"/>
              </a:spcAft>
              <a:defRPr sz="4400">
                <a:solidFill>
                  <a:schemeClr val="tx2"/>
                </a:solidFill>
                <a:latin typeface="Arial" charset="0"/>
                <a:ea typeface="SimSun" charset="0"/>
                <a:cs typeface="SimSun" charset="0"/>
              </a:defRPr>
            </a:lvl8pPr>
            <a:lvl9pPr marL="1828800" algn="ctr" fontAlgn="base">
              <a:spcBef>
                <a:spcPct val="0"/>
              </a:spcBef>
              <a:spcAft>
                <a:spcPct val="0"/>
              </a:spcAft>
              <a:defRPr sz="4400">
                <a:solidFill>
                  <a:schemeClr val="tx2"/>
                </a:solidFill>
                <a:latin typeface="Arial" charset="0"/>
                <a:ea typeface="SimSun" charset="0"/>
                <a:cs typeface="SimSun" charset="0"/>
              </a:defRPr>
            </a:lvl9pPr>
          </a:lstStyle>
          <a:p>
            <a:r>
              <a:rPr lang="zh-CN" altLang="en-US" dirty="0"/>
              <a:t>罗</a:t>
            </a:r>
            <a:r>
              <a:rPr lang="en-US" altLang="zh-CN" dirty="0"/>
              <a:t>5</a:t>
            </a:r>
            <a:r>
              <a:rPr lang="zh-CN" altLang="en-US" dirty="0"/>
              <a:t>：</a:t>
            </a:r>
            <a:r>
              <a:rPr lang="en-US" altLang="zh-CN" dirty="0"/>
              <a:t>12</a:t>
            </a:r>
            <a:r>
              <a:rPr lang="zh-CN" altLang="en-US" dirty="0"/>
              <a:t>（</a:t>
            </a:r>
            <a:r>
              <a:rPr lang="en-US" altLang="zh-CN" dirty="0"/>
              <a:t>CNV</a:t>
            </a:r>
            <a:r>
              <a:rPr lang="zh-CN" altLang="en-US" dirty="0"/>
              <a:t>）</a:t>
            </a:r>
          </a:p>
        </p:txBody>
      </p:sp>
    </p:spTree>
    <p:extLst>
      <p:ext uri="{BB962C8B-B14F-4D97-AF65-F5344CB8AC3E}">
        <p14:creationId xmlns:p14="http://schemas.microsoft.com/office/powerpoint/2010/main" val="25750983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effectLst>
                  <a:glow rad="355600">
                    <a:srgbClr val="FFFFFF"/>
                  </a:glow>
                </a:effectLst>
              </a:rPr>
              <a:t>跟着你的心走。</a:t>
            </a:r>
            <a:r>
              <a:rPr lang="en-US" dirty="0">
                <a:effectLst>
                  <a:glow rad="355600">
                    <a:srgbClr val="FFFFFF"/>
                  </a:glow>
                </a:effectLst>
              </a:rPr>
              <a:t>  </a:t>
            </a:r>
          </a:p>
          <a:p>
            <a:r>
              <a:rPr lang="zh-CN" altLang="en-US" dirty="0">
                <a:effectLst>
                  <a:glow rad="355600">
                    <a:srgbClr val="FFFFFF"/>
                  </a:glow>
                </a:effectLst>
              </a:rPr>
              <a:t>不要跟着你的圣经走。</a:t>
            </a:r>
            <a:endParaRPr lang="en-US" dirty="0">
              <a:effectLst>
                <a:glow rad="355600">
                  <a:srgbClr val="FFFFFF"/>
                </a:glow>
              </a:effectLst>
            </a:endParaRPr>
          </a:p>
        </p:txBody>
      </p:sp>
      <p:sp>
        <p:nvSpPr>
          <p:cNvPr id="6" name="Title 1"/>
          <p:cNvSpPr>
            <a:spLocks noGrp="1"/>
          </p:cNvSpPr>
          <p:nvPr>
            <p:ph type="title"/>
          </p:nvPr>
        </p:nvSpPr>
        <p:spPr>
          <a:xfrm>
            <a:off x="228600" y="319497"/>
            <a:ext cx="8686800" cy="1139825"/>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a:t>
            </a:r>
            <a:r>
              <a:rPr lang="zh-CN" altLang="en-US" sz="6000" b="1" dirty="0">
                <a:solidFill>
                  <a:srgbClr val="FFFFFF"/>
                </a:solidFill>
                <a:effectLst>
                  <a:outerShdw blurRad="38100" dist="38100" dir="2700000" algn="tl">
                    <a:srgbClr val="000000">
                      <a:alpha val="43137"/>
                    </a:srgbClr>
                  </a:outerShdw>
                </a:effectLst>
              </a:rPr>
              <a:t>我们相信</a:t>
            </a:r>
            <a:r>
              <a:rPr lang="zh-CN" altLang="en-US" sz="6000" b="1" dirty="0">
                <a:solidFill>
                  <a:srgbClr val="FFFF00"/>
                </a:solidFill>
                <a:effectLst>
                  <a:outerShdw blurRad="38100" dist="38100" dir="2700000" algn="tl">
                    <a:srgbClr val="000000">
                      <a:alpha val="43137"/>
                    </a:srgbClr>
                  </a:outerShdw>
                </a:effectLst>
              </a:rPr>
              <a:t>自己</a:t>
            </a:r>
            <a:r>
              <a:rPr lang="zh-CN" altLang="en-US" sz="6000" b="1" dirty="0">
                <a:solidFill>
                  <a:srgbClr val="FFFFFF"/>
                </a:solidFill>
                <a:effectLst>
                  <a:outerShdw blurRad="38100" dist="38100" dir="2700000" algn="tl">
                    <a:srgbClr val="000000">
                      <a:alpha val="43137"/>
                    </a:srgbClr>
                  </a:outerShdw>
                </a:effectLst>
              </a:rPr>
              <a:t>而不信神</a:t>
            </a:r>
            <a:endParaRPr lang="en-US" sz="6000" b="1" dirty="0">
              <a:solidFill>
                <a:srgbClr val="FFFFFF"/>
              </a:solidFill>
              <a:effectLst>
                <a:outerShdw blurRad="38100" dist="38100" dir="2700000" algn="tl">
                  <a:srgbClr val="000000">
                    <a:alpha val="43137"/>
                  </a:srgbClr>
                </a:outerShdw>
              </a:effectLst>
            </a:endParaRPr>
          </a:p>
        </p:txBody>
      </p:sp>
      <p:sp>
        <p:nvSpPr>
          <p:cNvPr id="2" name="文本框 1"/>
          <p:cNvSpPr txBox="1"/>
          <p:nvPr/>
        </p:nvSpPr>
        <p:spPr>
          <a:xfrm>
            <a:off x="280126" y="2782415"/>
            <a:ext cx="4407429" cy="1200329"/>
          </a:xfrm>
          <a:prstGeom prst="rect">
            <a:avLst/>
          </a:prstGeom>
          <a:solidFill>
            <a:srgbClr val="E0DED3"/>
          </a:solidFill>
        </p:spPr>
        <p:txBody>
          <a:bodyPr wrap="square" rtlCol="0">
            <a:spAutoFit/>
          </a:bodyPr>
          <a:lstStyle/>
          <a:p>
            <a:r>
              <a:rPr kumimoji="1" lang="zh-CN" altLang="en-US" sz="7200" dirty="0">
                <a:solidFill>
                  <a:srgbClr val="008000"/>
                </a:solidFill>
                <a:latin typeface="Weibei SC Bold"/>
                <a:cs typeface="Weibei SC Bold"/>
              </a:rPr>
              <a:t>戴维</a:t>
            </a:r>
            <a:r>
              <a:rPr kumimoji="1" lang="zh-CN" altLang="zh-CN" sz="7200" dirty="0">
                <a:solidFill>
                  <a:srgbClr val="008000"/>
                </a:solidFill>
                <a:latin typeface="Weibei SC Bold"/>
                <a:cs typeface="Weibei SC Bold"/>
              </a:rPr>
              <a:t>2</a:t>
            </a:r>
            <a:r>
              <a:rPr kumimoji="1" lang="en-US" altLang="zh-CN" sz="7200" dirty="0">
                <a:solidFill>
                  <a:srgbClr val="008000"/>
                </a:solidFill>
                <a:latin typeface="Weibei SC Bold"/>
                <a:cs typeface="Weibei SC Bold"/>
              </a:rPr>
              <a:t>7:1</a:t>
            </a:r>
            <a:endParaRPr kumimoji="1" lang="zh-CN" altLang="en-US" sz="7200" dirty="0">
              <a:solidFill>
                <a:srgbClr val="008000"/>
              </a:solidFill>
              <a:latin typeface="Weibei SC Bold"/>
              <a:cs typeface="Weibei SC Bold"/>
            </a:endParaRPr>
          </a:p>
        </p:txBody>
      </p:sp>
      <p:sp>
        <p:nvSpPr>
          <p:cNvPr id="7" name="文本框 6"/>
          <p:cNvSpPr txBox="1"/>
          <p:nvPr/>
        </p:nvSpPr>
        <p:spPr>
          <a:xfrm>
            <a:off x="432526" y="5791926"/>
            <a:ext cx="3041120" cy="400110"/>
          </a:xfrm>
          <a:prstGeom prst="rect">
            <a:avLst/>
          </a:prstGeom>
          <a:solidFill>
            <a:srgbClr val="E0DED3"/>
          </a:solidFill>
        </p:spPr>
        <p:txBody>
          <a:bodyPr wrap="square" rtlCol="0">
            <a:spAutoFit/>
          </a:bodyPr>
          <a:lstStyle/>
          <a:p>
            <a:r>
              <a:rPr kumimoji="1" lang="zh-CN" altLang="en-US" sz="2000" dirty="0">
                <a:solidFill>
                  <a:srgbClr val="008000"/>
                </a:solidFill>
                <a:latin typeface="Weibei SC Bold"/>
                <a:cs typeface="Weibei SC Bold"/>
              </a:rPr>
              <a:t>没有上帝我们过得很好</a:t>
            </a:r>
          </a:p>
        </p:txBody>
      </p:sp>
    </p:spTree>
    <p:extLst>
      <p:ext uri="{BB962C8B-B14F-4D97-AF65-F5344CB8AC3E}">
        <p14:creationId xmlns:p14="http://schemas.microsoft.com/office/powerpoint/2010/main" val="173272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8307" name="TextBox 2"/>
          <p:cNvSpPr txBox="1">
            <a:spLocks noChangeArrowheads="1"/>
          </p:cNvSpPr>
          <p:nvPr/>
        </p:nvSpPr>
        <p:spPr bwMode="auto">
          <a:xfrm>
            <a:off x="5076825" y="0"/>
            <a:ext cx="4103688" cy="68627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4000" dirty="0">
                <a:solidFill>
                  <a:srgbClr val="FFFFFF"/>
                </a:solidFill>
              </a:rPr>
              <a:t>我很惊奇， 你们这么快就离开了借着基督的恩呼召你们的那一位， 去归向别的福音。 </a:t>
            </a:r>
            <a:r>
              <a:rPr lang="en-US" altLang="zh-TW" sz="4000" b="1" baseline="30000" dirty="0">
                <a:solidFill>
                  <a:srgbClr val="FFFFFF"/>
                </a:solidFill>
              </a:rPr>
              <a:t>7</a:t>
            </a:r>
            <a:r>
              <a:rPr lang="zh-TW" altLang="en-US" sz="4000" dirty="0">
                <a:solidFill>
                  <a:srgbClr val="FFFFFF"/>
                </a:solidFill>
              </a:rPr>
              <a:t> 其实那并不是另一个福音， 只是有些搅扰你们的人， 想把基督的福音</a:t>
            </a:r>
            <a:r>
              <a:rPr lang="zh-CN" altLang="en-US" sz="4000" dirty="0">
                <a:solidFill>
                  <a:srgbClr val="FFFFFF"/>
                </a:solidFill>
              </a:rPr>
              <a:t>更</a:t>
            </a:r>
            <a:r>
              <a:rPr lang="zh-TW" altLang="en-US" sz="4000" dirty="0">
                <a:solidFill>
                  <a:srgbClr val="FFFFFF"/>
                </a:solidFill>
              </a:rPr>
              <a:t>改</a:t>
            </a:r>
            <a:r>
              <a:rPr lang="zh-CN" altLang="en-US" sz="4000" dirty="0">
                <a:solidFill>
                  <a:srgbClr val="FFFFFF"/>
                </a:solidFill>
              </a:rPr>
              <a:t>了</a:t>
            </a:r>
            <a:r>
              <a:rPr lang="zh-TW" altLang="en-US" sz="4000" dirty="0">
                <a:solidFill>
                  <a:srgbClr val="FFFFFF"/>
                </a:solidFill>
              </a:rPr>
              <a:t>。</a:t>
            </a:r>
            <a:endParaRPr lang="en-US" altLang="zh-TW" sz="4000" dirty="0">
              <a:solidFill>
                <a:srgbClr val="FFFFFF"/>
              </a:solidFill>
            </a:endParaRPr>
          </a:p>
          <a:p>
            <a:pPr eaLnBrk="1" fontAlgn="base" hangingPunct="1">
              <a:spcBef>
                <a:spcPct val="0"/>
              </a:spcBef>
              <a:spcAft>
                <a:spcPct val="0"/>
              </a:spcAft>
            </a:pPr>
            <a:endParaRPr lang="en-US" sz="4000" b="1" dirty="0">
              <a:solidFill>
                <a:srgbClr val="FFFFFF"/>
              </a:solidFill>
              <a:latin typeface="Arial" charset="0"/>
              <a:cs typeface="Arial" charset="0"/>
            </a:endParaRPr>
          </a:p>
        </p:txBody>
      </p:sp>
    </p:spTree>
    <p:extLst>
      <p:ext uri="{BB962C8B-B14F-4D97-AF65-F5344CB8AC3E}">
        <p14:creationId xmlns:p14="http://schemas.microsoft.com/office/powerpoint/2010/main" val="3273070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0"/>
            <a:ext cx="5553075" cy="6858000"/>
          </a:xfrm>
          <a:prstGeom prst="rect">
            <a:avLst/>
          </a:prstGeom>
        </p:spPr>
      </p:pic>
      <p:sp>
        <p:nvSpPr>
          <p:cNvPr id="448515" name="Rectangle 2"/>
          <p:cNvSpPr>
            <a:spLocks noGrp="1" noChangeArrowheads="1"/>
          </p:cNvSpPr>
          <p:nvPr>
            <p:ph type="ctrTitle"/>
          </p:nvPr>
        </p:nvSpPr>
        <p:spPr>
          <a:xfrm>
            <a:off x="0" y="123640"/>
            <a:ext cx="9144000" cy="723900"/>
          </a:xfrm>
          <a:extLst/>
        </p:spPr>
        <p:txBody>
          <a:bodyPr/>
          <a:lstStyle/>
          <a:p>
            <a:pPr eaLnBrk="1" hangingPunct="1">
              <a:defRPr/>
            </a:pPr>
            <a:r>
              <a:rPr lang="zh-CN" altLang="en-US" sz="5400" b="1" kern="1200" dirty="0">
                <a:solidFill>
                  <a:srgbClr val="FFFFFF"/>
                </a:solidFill>
                <a:effectLst>
                  <a:glow rad="177800">
                    <a:srgbClr val="000000"/>
                  </a:glow>
                </a:effectLst>
                <a:latin typeface="Arial"/>
                <a:ea typeface="ＭＳ Ｐゴシック" charset="0"/>
                <a:cs typeface="Arial"/>
              </a:rPr>
              <a:t>我们需要一个救主</a:t>
            </a:r>
            <a:endParaRPr lang="en-US" sz="5400" b="1" kern="1200" dirty="0">
              <a:solidFill>
                <a:srgbClr val="FFFFFF"/>
              </a:solidFill>
              <a:effectLst>
                <a:glow rad="177800">
                  <a:srgbClr val="000000"/>
                </a:glow>
              </a:effectLst>
              <a:latin typeface="Arial"/>
              <a:ea typeface="ＭＳ Ｐゴシック" charset="0"/>
              <a:cs typeface="Arial"/>
            </a:endParaRPr>
          </a:p>
        </p:txBody>
      </p:sp>
    </p:spTree>
    <p:extLst>
      <p:ext uri="{BB962C8B-B14F-4D97-AF65-F5344CB8AC3E}">
        <p14:creationId xmlns:p14="http://schemas.microsoft.com/office/powerpoint/2010/main" val="10809822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216023" y="57729"/>
            <a:ext cx="8050713" cy="1873863"/>
          </a:xfrm>
          <a:extLst/>
        </p:spPr>
        <p:txBody>
          <a:bodyPr/>
          <a:lstStyle/>
          <a:p>
            <a:pPr marL="904875" indent="-904875" algn="l" eaLnBrk="1" hangingPunct="1">
              <a:defRPr/>
            </a:pPr>
            <a:r>
              <a:rPr lang="en-US" altLang="zh-TW" sz="6000" dirty="0">
                <a:effectLst>
                  <a:glow rad="190500">
                    <a:schemeClr val="tx1"/>
                  </a:glow>
                </a:effectLst>
              </a:rPr>
              <a:t>II. </a:t>
            </a:r>
            <a:r>
              <a:rPr lang="zh-TW" altLang="en-US" sz="6000" dirty="0">
                <a:effectLst>
                  <a:glow rad="190500">
                    <a:schemeClr val="tx1"/>
                  </a:glow>
                </a:effectLst>
              </a:rPr>
              <a:t>耶稣</a:t>
            </a:r>
            <a:r>
              <a:rPr lang="zh-TW" altLang="en-US" sz="6000" dirty="0">
                <a:solidFill>
                  <a:srgbClr val="FFFF00"/>
                </a:solidFill>
                <a:effectLst>
                  <a:glow rad="190500">
                    <a:schemeClr val="tx1"/>
                  </a:glow>
                </a:effectLst>
              </a:rPr>
              <a:t>拯救</a:t>
            </a:r>
            <a:r>
              <a:rPr lang="zh-TW" altLang="en-US" sz="6000" dirty="0">
                <a:effectLst>
                  <a:glow rad="190500">
                    <a:schemeClr val="tx1"/>
                  </a:glow>
                </a:effectLst>
              </a:rPr>
              <a:t>我们脱离</a:t>
            </a:r>
            <a:br>
              <a:rPr lang="en-US" altLang="zh-TW" sz="6000" dirty="0">
                <a:effectLst>
                  <a:glow rad="190500">
                    <a:schemeClr val="tx1"/>
                  </a:glow>
                </a:effectLst>
              </a:rPr>
            </a:br>
            <a:r>
              <a:rPr lang="zh-TW" altLang="en-US" sz="6000" dirty="0">
                <a:effectLst>
                  <a:glow rad="190500">
                    <a:schemeClr val="tx1"/>
                  </a:glow>
                </a:effectLst>
              </a:rPr>
              <a:t>罪的刑罚</a:t>
            </a:r>
            <a:endParaRPr lang="en-US" sz="6000" dirty="0">
              <a:effectLst>
                <a:glow rad="190500">
                  <a:schemeClr val="tx1"/>
                </a:glow>
              </a:effectLst>
            </a:endParaRPr>
          </a:p>
        </p:txBody>
      </p:sp>
    </p:spTree>
    <p:extLst>
      <p:ext uri="{BB962C8B-B14F-4D97-AF65-F5344CB8AC3E}">
        <p14:creationId xmlns:p14="http://schemas.microsoft.com/office/powerpoint/2010/main" val="22509572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30544" y="0"/>
            <a:ext cx="3893384" cy="6858000"/>
          </a:xfrm>
          <a:effectLst>
            <a:outerShdw blurRad="63500" dist="35921" dir="2700000" algn="ctr" rotWithShape="0">
              <a:schemeClr val="tx2">
                <a:alpha val="74998"/>
              </a:schemeClr>
            </a:outerShdw>
          </a:effectLst>
          <a:extLst/>
        </p:spPr>
        <p:txBody>
          <a:bodyPr anchor="t"/>
          <a:lstStyle/>
          <a:p>
            <a:pPr algn="l">
              <a:defRPr/>
            </a:pPr>
            <a:r>
              <a:rPr lang="zh-TW" altLang="en-US" sz="3600" b="1" dirty="0">
                <a:effectLst>
                  <a:glow rad="127000">
                    <a:schemeClr val="tx1"/>
                  </a:glow>
                </a:effectLst>
                <a:latin typeface="Arial" charset="0"/>
                <a:ea typeface="ＭＳ Ｐゴシック" charset="0"/>
                <a:cs typeface="ＭＳ Ｐゴシック" charset="0"/>
              </a:rPr>
              <a:t>天起凉风的时候，那人和他的妻子听见耶和华 神在园中行走的声音，就藏在园子的树林中，躲避耶和华 神的面。 </a:t>
            </a:r>
            <a:r>
              <a:rPr lang="en-US" altLang="zh-TW" sz="3600" b="1" dirty="0">
                <a:effectLst>
                  <a:glow rad="127000">
                    <a:schemeClr val="tx1"/>
                  </a:glow>
                </a:effectLst>
                <a:latin typeface="Arial" charset="0"/>
                <a:ea typeface="ＭＳ Ｐゴシック" charset="0"/>
                <a:cs typeface="ＭＳ Ｐゴシック" charset="0"/>
              </a:rPr>
              <a:t>9 </a:t>
            </a:r>
            <a:r>
              <a:rPr lang="zh-TW" altLang="en-US" sz="3600" b="1" dirty="0">
                <a:effectLst>
                  <a:glow rad="127000">
                    <a:schemeClr val="tx1"/>
                  </a:glow>
                </a:effectLst>
                <a:latin typeface="Arial" charset="0"/>
                <a:ea typeface="ＭＳ Ｐゴシック" charset="0"/>
                <a:cs typeface="ＭＳ Ｐゴシック" charset="0"/>
              </a:rPr>
              <a:t>耶和华 神呼唤那人，对他说：“你在哪里？”</a:t>
            </a:r>
            <a:r>
              <a:rPr lang="en-US" altLang="zh-TW"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(3:8-9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9860216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3998876" y="3413364"/>
            <a:ext cx="5145124" cy="3463879"/>
          </a:xfrm>
          <a:effectLst>
            <a:outerShdw blurRad="63500" dist="35921" dir="2700000" algn="ctr" rotWithShape="0">
              <a:schemeClr val="tx2">
                <a:alpha val="74998"/>
              </a:schemeClr>
            </a:outerShdw>
          </a:effectLst>
          <a:extLst/>
        </p:spPr>
        <p:txBody>
          <a:bodyPr anchor="t"/>
          <a:lstStyle/>
          <a:p>
            <a:pPr algn="l">
              <a:defRPr/>
            </a:pPr>
            <a:r>
              <a:rPr lang="zh-TW" altLang="en-US" sz="3600" b="1" dirty="0">
                <a:effectLst>
                  <a:glow rad="127000">
                    <a:schemeClr val="tx1"/>
                  </a:glow>
                </a:effectLst>
                <a:latin typeface="Arial" charset="0"/>
                <a:ea typeface="ＭＳ Ｐゴシック" charset="0"/>
                <a:cs typeface="ＭＳ Ｐゴシック" charset="0"/>
              </a:rPr>
              <a:t>他回答：“我在园中听见你的声音，就害怕；因为我赤身露体，就藏了起来。”</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836712"/>
            <a:ext cx="3636436" cy="6021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TW" altLang="en-US" sz="3600" b="1" dirty="0">
                <a:solidFill>
                  <a:srgbClr val="FFFFFF"/>
                </a:solidFill>
                <a:effectLst>
                  <a:glow rad="127000">
                    <a:srgbClr val="000000"/>
                  </a:glow>
                </a:effectLst>
                <a:latin typeface="Arial" charset="0"/>
                <a:ea typeface="ＭＳ Ｐゴシック" charset="0"/>
                <a:cs typeface="ＭＳ Ｐゴシック" charset="0"/>
              </a:rPr>
              <a:t>耶和华 神说：</a:t>
            </a:r>
            <a:br>
              <a:rPr lang="en-US" altLang="zh-TW" sz="3600" b="1" dirty="0">
                <a:solidFill>
                  <a:srgbClr val="FFFFFF"/>
                </a:solidFill>
                <a:effectLst>
                  <a:glow rad="127000">
                    <a:srgbClr val="000000"/>
                  </a:glow>
                </a:effectLst>
                <a:latin typeface="Arial" charset="0"/>
                <a:ea typeface="ＭＳ Ｐゴシック" charset="0"/>
                <a:cs typeface="ＭＳ Ｐゴシック" charset="0"/>
              </a:rPr>
            </a:br>
            <a:r>
              <a:rPr lang="zh-TW" altLang="en-US" sz="3600" b="1" dirty="0">
                <a:solidFill>
                  <a:srgbClr val="FFFFFF"/>
                </a:solidFill>
                <a:effectLst>
                  <a:glow rad="127000">
                    <a:srgbClr val="000000"/>
                  </a:glow>
                </a:effectLst>
                <a:latin typeface="Arial" charset="0"/>
                <a:ea typeface="ＭＳ Ｐゴシック" charset="0"/>
                <a:cs typeface="ＭＳ Ｐゴシック" charset="0"/>
              </a:rPr>
              <a:t>“谁告诉你，你是赤身露体呢？ 难道你吃了我吩咐你不可吃的那树上的果子吗？”</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(3:10-11 </a:t>
            </a:r>
            <a:r>
              <a:rPr lang="en-US" sz="32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95882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5224268" y="0"/>
            <a:ext cx="3810000" cy="3810000"/>
          </a:xfrm>
          <a:prstGeom prst="rect">
            <a:avLst/>
          </a:prstGeom>
        </p:spPr>
      </p:pic>
      <p:pic>
        <p:nvPicPr>
          <p:cNvPr id="8" name="Picture 7"/>
          <p:cNvPicPr>
            <a:picLocks noChangeAspect="1"/>
          </p:cNvPicPr>
          <p:nvPr/>
        </p:nvPicPr>
        <p:blipFill>
          <a:blip r:embed="rId4"/>
          <a:stretch>
            <a:fillRect/>
          </a:stretch>
        </p:blipFill>
        <p:spPr>
          <a:xfrm>
            <a:off x="5714398" y="3376172"/>
            <a:ext cx="3429601" cy="3481828"/>
          </a:xfrm>
          <a:prstGeom prst="rect">
            <a:avLst/>
          </a:prstGeom>
        </p:spPr>
      </p:pic>
      <p:sp>
        <p:nvSpPr>
          <p:cNvPr id="900098" name="Rectangle 2"/>
          <p:cNvSpPr>
            <a:spLocks noGrp="1" noChangeArrowheads="1"/>
          </p:cNvSpPr>
          <p:nvPr>
            <p:ph type="ctrTitle"/>
          </p:nvPr>
        </p:nvSpPr>
        <p:spPr>
          <a:xfrm>
            <a:off x="169380" y="931286"/>
            <a:ext cx="4885509" cy="4259022"/>
          </a:xfrm>
          <a:effectLst>
            <a:outerShdw blurRad="63500" dist="35921" dir="2700000" algn="ctr" rotWithShape="0">
              <a:schemeClr val="tx2">
                <a:alpha val="74998"/>
              </a:schemeClr>
            </a:outerShdw>
          </a:effectLst>
          <a:extLst/>
        </p:spPr>
        <p:txBody>
          <a:bodyPr anchor="ctr"/>
          <a:lstStyle/>
          <a:p>
            <a:pPr>
              <a:defRPr/>
            </a:pPr>
            <a:r>
              <a:rPr lang="zh-CN" altLang="en-US" sz="9600" dirty="0"/>
              <a:t>谁喜欢</a:t>
            </a:r>
            <a:r>
              <a:rPr lang="zh-CN" altLang="en-US" sz="9600" dirty="0">
                <a:solidFill>
                  <a:srgbClr val="FFFF00"/>
                </a:solidFill>
              </a:rPr>
              <a:t>踩</a:t>
            </a:r>
            <a:r>
              <a:rPr lang="zh-CN" altLang="en-US" sz="9600" dirty="0"/>
              <a:t>蛇？</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566015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119107" name="Rectangle 3"/>
          <p:cNvSpPr>
            <a:spLocks noGrp="1" noChangeArrowheads="1"/>
          </p:cNvSpPr>
          <p:nvPr>
            <p:ph type="title" idx="4294967295"/>
          </p:nvPr>
        </p:nvSpPr>
        <p:spPr>
          <a:xfrm>
            <a:off x="0" y="3810000"/>
            <a:ext cx="3962400" cy="914400"/>
          </a:xfrm>
        </p:spPr>
        <p:txBody>
          <a:bodyPr/>
          <a:lstStyle/>
          <a:p>
            <a:pPr eaLnBrk="1" hangingPunct="1">
              <a:defRPr/>
            </a:pPr>
            <a:r>
              <a:rPr lang="zh-CN" altLang="en-US" sz="3600" b="1" dirty="0">
                <a:effectLst>
                  <a:glow rad="101600">
                    <a:schemeClr val="tx1">
                      <a:alpha val="75000"/>
                    </a:schemeClr>
                  </a:glow>
                  <a:outerShdw blurRad="50800" dist="63500" dir="2700000" algn="tl" rotWithShape="0">
                    <a:srgbClr val="000000"/>
                  </a:outerShdw>
                </a:effectLst>
                <a:cs typeface="+mj-cs"/>
              </a:rPr>
              <a:t>创世记 </a:t>
            </a:r>
            <a:r>
              <a:rPr lang="en-US" sz="3600" b="1" dirty="0">
                <a:effectLst>
                  <a:glow rad="101600">
                    <a:schemeClr val="tx1">
                      <a:alpha val="75000"/>
                    </a:schemeClr>
                  </a:glow>
                  <a:outerShdw blurRad="50800" dist="63500" dir="2700000" algn="tl" rotWithShape="0">
                    <a:srgbClr val="000000"/>
                  </a:outerShdw>
                </a:effectLst>
                <a:cs typeface="+mj-cs"/>
              </a:rPr>
              <a:t>3:14 </a:t>
            </a:r>
            <a:r>
              <a:rPr lang="en-US" sz="3200" b="1" dirty="0">
                <a:effectLst>
                  <a:glow rad="101600">
                    <a:schemeClr val="tx1">
                      <a:alpha val="75000"/>
                    </a:schemeClr>
                  </a:glow>
                  <a:outerShdw blurRad="50800" dist="63500" dir="2700000" algn="tl" rotWithShape="0">
                    <a:srgbClr val="000000"/>
                  </a:outerShdw>
                </a:effectLst>
                <a:cs typeface="+mj-cs"/>
              </a:rPr>
              <a:t>(</a:t>
            </a:r>
            <a:r>
              <a:rPr lang="en-US" altLang="zh-CN" sz="3200" b="1" dirty="0">
                <a:effectLst>
                  <a:glow rad="101600">
                    <a:schemeClr val="tx1">
                      <a:alpha val="75000"/>
                    </a:schemeClr>
                  </a:glow>
                  <a:outerShdw blurRad="50800" dist="63500" dir="2700000" algn="tl" rotWithShape="0">
                    <a:srgbClr val="000000"/>
                  </a:outerShdw>
                </a:effectLst>
                <a:cs typeface="+mj-cs"/>
              </a:rPr>
              <a:t>CNV</a:t>
            </a:r>
            <a:r>
              <a:rPr lang="en-US" sz="3200" b="1" dirty="0">
                <a:effectLst>
                  <a:glow rad="101600">
                    <a:schemeClr val="tx1">
                      <a:alpha val="75000"/>
                    </a:schemeClr>
                  </a:glow>
                  <a:outerShdw blurRad="50800" dist="63500" dir="2700000" algn="tl" rotWithShape="0">
                    <a:srgbClr val="000000"/>
                  </a:outerShdw>
                </a:effectLst>
                <a:cs typeface="+mj-cs"/>
              </a:rPr>
              <a:t>)</a:t>
            </a:r>
            <a:endParaRPr lang="en-US" sz="1400" dirty="0">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463" y="3175"/>
            <a:ext cx="7678737" cy="2585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ru-RU"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zh-CN" alt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耶和华　神对蛇说：“因为你作了这事，就必在所有的牲畜和田野的活物中受咒诅；你要用肚子行走，</a:t>
            </a:r>
            <a:endParaRPr lang="en-US" altLang="zh-CN"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a:p>
            <a:pPr algn="ctr">
              <a:spcBef>
                <a:spcPct val="50000"/>
              </a:spcBef>
              <a:defRPr/>
            </a:pPr>
            <a:r>
              <a:rPr lang="zh-CN" alt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一生都吃泥土。</a:t>
            </a:r>
            <a:r>
              <a:rPr lang="ru-RU"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endPar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pic>
        <p:nvPicPr>
          <p:cNvPr id="423940"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9238" y="3429000"/>
            <a:ext cx="5080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206649" y="5715000"/>
            <a:ext cx="4558039"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defRPr/>
            </a:pPr>
            <a:r>
              <a:rPr lang="zh-CN" altLang="en-US" sz="3600" dirty="0"/>
              <a:t>被诅咒的</a:t>
            </a:r>
            <a:r>
              <a:rPr lang="zh-CN" altLang="en-US" sz="3600" dirty="0">
                <a:solidFill>
                  <a:srgbClr val="FFFF00"/>
                </a:solidFill>
              </a:rPr>
              <a:t>蛇</a:t>
            </a:r>
            <a:r>
              <a:rPr lang="en-US" sz="3600" b="1" dirty="0">
                <a:solidFill>
                  <a:srgbClr val="FFFFFF"/>
                </a:solidFill>
                <a:effectLst>
                  <a:glow rad="101600">
                    <a:srgbClr val="000000">
                      <a:alpha val="75000"/>
                    </a:srgbClr>
                  </a:glow>
                  <a:outerShdw blurRad="50800" dist="63500" dir="2700000" algn="tl" rotWithShape="0">
                    <a:srgbClr val="000000"/>
                  </a:outerShdw>
                </a:effectLst>
              </a:rPr>
              <a:t>(</a:t>
            </a:r>
            <a:r>
              <a:rPr lang="zh-CN" altLang="en-US" sz="3600" b="1" dirty="0">
                <a:solidFill>
                  <a:srgbClr val="FFFFFF"/>
                </a:solidFill>
                <a:effectLst>
                  <a:glow rad="101600">
                    <a:srgbClr val="000000">
                      <a:alpha val="75000"/>
                    </a:srgbClr>
                  </a:glow>
                  <a:outerShdw blurRad="50800" dist="63500" dir="2700000" algn="tl" rotWithShape="0">
                    <a:srgbClr val="000000"/>
                  </a:outerShdw>
                </a:effectLst>
              </a:rPr>
              <a:t>创</a:t>
            </a:r>
            <a:r>
              <a:rPr lang="en-US" sz="3600" b="1" dirty="0">
                <a:solidFill>
                  <a:srgbClr val="FFFFFF"/>
                </a:solidFill>
                <a:effectLst>
                  <a:glow rad="101600">
                    <a:srgbClr val="000000">
                      <a:alpha val="75000"/>
                    </a:srgbClr>
                  </a:glow>
                  <a:outerShdw blurRad="50800" dist="63500" dir="2700000" algn="tl" rotWithShape="0">
                    <a:srgbClr val="000000"/>
                  </a:outerShdw>
                </a:effectLst>
              </a:rPr>
              <a:t>3:14) </a:t>
            </a:r>
            <a:endParaRPr lang="en-US" sz="1400" dirty="0">
              <a:solidFill>
                <a:srgbClr val="FFFFFF"/>
              </a:solidFill>
              <a:effectLst>
                <a:glow rad="101600">
                  <a:srgbClr val="000000">
                    <a:alpha val="75000"/>
                  </a:srgbClr>
                </a:glow>
                <a:outerShdw blurRad="50800" dist="63500" dir="2700000" algn="tl" rotWithShape="0">
                  <a:srgbClr val="000000"/>
                </a:outerShdw>
              </a:effectLst>
            </a:endParaRPr>
          </a:p>
        </p:txBody>
      </p:sp>
    </p:spTree>
    <p:extLst>
      <p:ext uri="{BB962C8B-B14F-4D97-AF65-F5344CB8AC3E}">
        <p14:creationId xmlns:p14="http://schemas.microsoft.com/office/powerpoint/2010/main" val="3971004261"/>
      </p:ext>
    </p:extLst>
  </p:cSld>
  <p:clrMapOvr>
    <a:overrideClrMapping bg1="lt1" tx1="dk1" bg2="lt2" tx2="dk2" accent1="accent1" accent2="accent2" accent3="accent3" accent4="accent4" accent5="accent5" accent6="accent6" hlink="hlink" folHlink="folHlink"/>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normAutofit/>
          </a:bodyPr>
          <a:lstStyle/>
          <a:p>
            <a:pPr eaLnBrk="1" hangingPunct="1">
              <a:defRPr/>
            </a:pPr>
            <a:r>
              <a:rPr lang="zh-CN" altLang="en-US" sz="3600" b="1" dirty="0">
                <a:solidFill>
                  <a:schemeClr val="bg1"/>
                </a:solidFill>
                <a:effectLst>
                  <a:glow rad="101600">
                    <a:schemeClr val="tx1">
                      <a:alpha val="75000"/>
                    </a:schemeClr>
                  </a:glow>
                  <a:outerShdw blurRad="50800" dist="63500" dir="2700000" algn="tl" rotWithShape="0">
                    <a:srgbClr val="000000"/>
                  </a:outerShdw>
                </a:effectLst>
              </a:rPr>
              <a:t>创世纪</a:t>
            </a:r>
            <a:r>
              <a:rPr lang="en-US" altLang="zh-CN" sz="3600" b="1" dirty="0">
                <a:solidFill>
                  <a:schemeClr val="bg1"/>
                </a:solidFill>
                <a:effectLst>
                  <a:glow rad="101600">
                    <a:schemeClr val="tx1">
                      <a:alpha val="75000"/>
                    </a:schemeClr>
                  </a:glow>
                  <a:outerShdw blurRad="50800" dist="63500" dir="2700000" algn="tl" rotWithShape="0">
                    <a:srgbClr val="000000"/>
                  </a:outerShdw>
                </a:effectLst>
              </a:rPr>
              <a:t>3:15 </a:t>
            </a:r>
            <a:r>
              <a:rPr lang="zh-CN" altLang="en-US" sz="3600" b="1" dirty="0">
                <a:solidFill>
                  <a:schemeClr val="bg1"/>
                </a:solidFill>
                <a:effectLst>
                  <a:glow rad="101600">
                    <a:schemeClr val="tx1">
                      <a:alpha val="75000"/>
                    </a:schemeClr>
                  </a:glow>
                  <a:outerShdw blurRad="50800" dist="63500" dir="2700000" algn="tl" rotWithShape="0">
                    <a:srgbClr val="000000"/>
                  </a:outerShdw>
                </a:effectLst>
              </a:rPr>
              <a:t>（</a:t>
            </a:r>
            <a:r>
              <a:rPr lang="en-US" altLang="zh-CN" sz="3600" b="1" dirty="0">
                <a:solidFill>
                  <a:schemeClr val="bg1"/>
                </a:solidFill>
                <a:effectLst>
                  <a:glow rad="101600">
                    <a:schemeClr val="tx1">
                      <a:alpha val="75000"/>
                    </a:schemeClr>
                  </a:glow>
                  <a:outerShdw blurRad="50800" dist="63500" dir="2700000" algn="tl" rotWithShape="0">
                    <a:srgbClr val="000000"/>
                  </a:outerShdw>
                </a:effectLst>
              </a:rPr>
              <a:t>NLT</a:t>
            </a:r>
            <a:r>
              <a:rPr lang="zh-CN" altLang="en-US" sz="3600" b="1" dirty="0">
                <a:solidFill>
                  <a:schemeClr val="bg1"/>
                </a:solidFill>
                <a:effectLst>
                  <a:glow rad="101600">
                    <a:schemeClr val="tx1">
                      <a:alpha val="75000"/>
                    </a:schemeClr>
                  </a:glow>
                  <a:outerShdw blurRad="50800" dist="63500" dir="2700000" algn="tl" rotWithShape="0">
                    <a:srgbClr val="000000"/>
                  </a:outerShdw>
                </a:effectLst>
              </a:rPr>
              <a:t>）</a:t>
            </a:r>
            <a:br>
              <a:rPr lang="en-US" altLang="zh-CN" sz="3600" b="1" dirty="0">
                <a:solidFill>
                  <a:schemeClr val="bg1"/>
                </a:solidFill>
                <a:effectLst>
                  <a:glow rad="101600">
                    <a:schemeClr val="tx1">
                      <a:alpha val="75000"/>
                    </a:schemeClr>
                  </a:glow>
                  <a:outerShdw blurRad="50800" dist="63500" dir="2700000" algn="tl" rotWithShape="0">
                    <a:srgbClr val="000000"/>
                  </a:outerShdw>
                </a:effectLst>
              </a:rPr>
            </a:b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fontAlgn="auto">
              <a:spcBef>
                <a:spcPct val="50000"/>
              </a:spcBef>
              <a:spcAft>
                <a:spcPts val="0"/>
              </a:spcAft>
              <a:defRPr sz="2800" b="1">
                <a:solidFill>
                  <a:srgbClr val="FFFFFF"/>
                </a:solidFill>
                <a:effectLst>
                  <a:glow rad="101600">
                    <a:prstClr val="black">
                      <a:alpha val="75000"/>
                    </a:prstClr>
                  </a:glow>
                  <a:outerShdw blurRad="50800" dist="63500" dir="2700000" algn="tl" rotWithShape="0">
                    <a:srgbClr val="000000"/>
                  </a:outerShdw>
                </a:effectLst>
                <a:latin typeface="Arial" charset="0"/>
                <a:ea typeface="ＭＳ Ｐゴシック" charset="0"/>
                <a:cs typeface="Arial" charset="0"/>
              </a:defRPr>
            </a:lvl1pPr>
            <a:lvl2pPr marL="742950" indent="-285750" fontAlgn="base">
              <a:spcBef>
                <a:spcPct val="0"/>
              </a:spcBef>
              <a:spcAft>
                <a:spcPct val="0"/>
              </a:spcAft>
              <a:defRPr sz="2000">
                <a:latin typeface="Arial" charset="0"/>
                <a:ea typeface="ＭＳ Ｐゴシック" charset="0"/>
                <a:cs typeface="ＭＳ Ｐゴシック" charset="0"/>
              </a:defRPr>
            </a:lvl2pPr>
            <a:lvl3pPr marL="1143000" indent="-228600" fontAlgn="base">
              <a:spcBef>
                <a:spcPct val="0"/>
              </a:spcBef>
              <a:spcAft>
                <a:spcPct val="0"/>
              </a:spcAft>
              <a:defRPr sz="2000">
                <a:latin typeface="Arial" charset="0"/>
                <a:ea typeface="ＭＳ Ｐゴシック" charset="0"/>
                <a:cs typeface="ＭＳ Ｐゴシック" charset="0"/>
              </a:defRPr>
            </a:lvl3pPr>
            <a:lvl4pPr marL="1600200" indent="-228600" fontAlgn="base">
              <a:spcBef>
                <a:spcPct val="0"/>
              </a:spcBef>
              <a:spcAft>
                <a:spcPct val="0"/>
              </a:spcAft>
              <a:defRPr sz="2000">
                <a:latin typeface="Arial" charset="0"/>
                <a:ea typeface="ＭＳ Ｐゴシック" charset="0"/>
                <a:cs typeface="ＭＳ Ｐゴシック" charset="0"/>
              </a:defRPr>
            </a:lvl4pPr>
            <a:lvl5pPr marL="2057400" indent="-228600" fontAlgn="base">
              <a:spcBef>
                <a:spcPct val="0"/>
              </a:spcBef>
              <a:spcAft>
                <a:spcPct val="0"/>
              </a:spcAft>
              <a:defRPr sz="2000">
                <a:latin typeface="Arial" charset="0"/>
                <a:ea typeface="ＭＳ Ｐゴシック" charset="0"/>
                <a:cs typeface="ＭＳ Ｐゴシック" charset="0"/>
              </a:defRPr>
            </a:lvl5pPr>
            <a:lvl6pPr marL="2514600" indent="-228600" fontAlgn="base">
              <a:spcBef>
                <a:spcPct val="0"/>
              </a:spcBef>
              <a:spcAft>
                <a:spcPct val="0"/>
              </a:spcAft>
              <a:defRPr sz="2000">
                <a:latin typeface="Arial" charset="0"/>
                <a:ea typeface="ＭＳ Ｐゴシック" charset="0"/>
                <a:cs typeface="ＭＳ Ｐゴシック" charset="0"/>
              </a:defRPr>
            </a:lvl6pPr>
            <a:lvl7pPr marL="2971800" indent="-228600" fontAlgn="base">
              <a:spcBef>
                <a:spcPct val="0"/>
              </a:spcBef>
              <a:spcAft>
                <a:spcPct val="0"/>
              </a:spcAft>
              <a:defRPr sz="2000">
                <a:latin typeface="Arial" charset="0"/>
                <a:ea typeface="ＭＳ Ｐゴシック" charset="0"/>
                <a:cs typeface="ＭＳ Ｐゴシック" charset="0"/>
              </a:defRPr>
            </a:lvl7pPr>
            <a:lvl8pPr marL="3429000" indent="-228600" fontAlgn="base">
              <a:spcBef>
                <a:spcPct val="0"/>
              </a:spcBef>
              <a:spcAft>
                <a:spcPct val="0"/>
              </a:spcAft>
              <a:defRPr sz="2000">
                <a:latin typeface="Arial" charset="0"/>
                <a:ea typeface="ＭＳ Ｐゴシック" charset="0"/>
                <a:cs typeface="ＭＳ Ｐゴシック" charset="0"/>
              </a:defRPr>
            </a:lvl8pPr>
            <a:lvl9pPr marL="3886200" indent="-228600" fontAlgn="base">
              <a:spcBef>
                <a:spcPct val="0"/>
              </a:spcBef>
              <a:spcAft>
                <a:spcPct val="0"/>
              </a:spcAft>
              <a:defRPr sz="2000">
                <a:latin typeface="Arial" charset="0"/>
                <a:ea typeface="ＭＳ Ｐゴシック" charset="0"/>
                <a:cs typeface="ＭＳ Ｐゴシック" charset="0"/>
              </a:defRPr>
            </a:lvl9pPr>
          </a:lstStyle>
          <a:p>
            <a:r>
              <a:rPr lang="zh-CN" altLang="en-US" sz="3600" dirty="0"/>
              <a:t>“我将使你们（撒但）与女人（夏娃）之间，以及你的后裔</a:t>
            </a:r>
            <a:r>
              <a:rPr lang="en-US" altLang="zh-CN" sz="3600" dirty="0"/>
              <a:t>[</a:t>
            </a:r>
            <a:r>
              <a:rPr lang="zh-CN" altLang="en-US" sz="3600" dirty="0"/>
              <a:t>撒旦的军队</a:t>
            </a:r>
            <a:r>
              <a:rPr lang="en-US" altLang="zh-CN" sz="3600" dirty="0"/>
              <a:t>]</a:t>
            </a:r>
            <a:r>
              <a:rPr lang="zh-CN" altLang="en-US" sz="3600" dirty="0"/>
              <a:t>和她的后裔</a:t>
            </a:r>
            <a:r>
              <a:rPr lang="en-US" altLang="zh-CN" sz="3600" dirty="0"/>
              <a:t>[</a:t>
            </a:r>
            <a:r>
              <a:rPr lang="zh-CN" altLang="en-US" sz="3600" dirty="0"/>
              <a:t>该隐到基督</a:t>
            </a:r>
            <a:r>
              <a:rPr lang="en-US" altLang="zh-CN" sz="3600" dirty="0"/>
              <a:t>]</a:t>
            </a:r>
            <a:r>
              <a:rPr lang="zh-CN" altLang="en-US" sz="3600" dirty="0"/>
              <a:t>之间的敌意，他</a:t>
            </a:r>
            <a:r>
              <a:rPr lang="en-US" altLang="zh-CN" sz="3600" dirty="0"/>
              <a:t>[</a:t>
            </a:r>
            <a:r>
              <a:rPr lang="zh-CN" altLang="en-US" sz="3600" dirty="0"/>
              <a:t>基督</a:t>
            </a:r>
            <a:r>
              <a:rPr lang="en-US" altLang="zh-CN" sz="3600" dirty="0"/>
              <a:t>]</a:t>
            </a:r>
            <a:r>
              <a:rPr lang="zh-CN" altLang="en-US" sz="3600" dirty="0"/>
              <a:t>将攻击你的头（耶稣受难），你将 击中他的脚跟</a:t>
            </a:r>
            <a:r>
              <a:rPr lang="en-US" altLang="zh-CN" sz="3600" dirty="0"/>
              <a:t>[</a:t>
            </a:r>
            <a:r>
              <a:rPr lang="zh-CN" altLang="en-US" sz="3600" dirty="0"/>
              <a:t>跛脚的人类</a:t>
            </a:r>
            <a:r>
              <a:rPr lang="en-US" altLang="zh-CN" sz="3600" dirty="0"/>
              <a:t>]</a:t>
            </a:r>
            <a:r>
              <a:rPr lang="zh-CN" altLang="en-US" sz="3600" dirty="0"/>
              <a:t>。“</a:t>
            </a:r>
            <a:endParaRPr lang="en-US" sz="3600" dirty="0"/>
          </a:p>
        </p:txBody>
      </p:sp>
    </p:spTree>
    <p:extLst>
      <p:ext uri="{BB962C8B-B14F-4D97-AF65-F5344CB8AC3E}">
        <p14:creationId xmlns:p14="http://schemas.microsoft.com/office/powerpoint/2010/main" val="3136381225"/>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25272"/>
            <a:ext cx="9217660" cy="1513743"/>
          </a:xfrm>
          <a:effectLst>
            <a:outerShdw blurRad="63500" dist="35921" dir="2700000" algn="ctr" rotWithShape="0">
              <a:schemeClr val="tx2">
                <a:alpha val="74998"/>
              </a:schemeClr>
            </a:outerShdw>
          </a:effectLst>
          <a:extLst/>
        </p:spPr>
        <p:txBody>
          <a:bodyPr anchor="t"/>
          <a:lstStyle/>
          <a:p>
            <a:pPr>
              <a:defRPr/>
            </a:pPr>
            <a:r>
              <a:rPr lang="zh-CN" altLang="en-US" dirty="0">
                <a:latin typeface="Arial" panose="020B0604020202020204" pitchFamily="34" charset="0"/>
                <a:cs typeface="Arial" panose="020B0604020202020204" pitchFamily="34" charset="0"/>
              </a:rPr>
              <a:t>被</a:t>
            </a:r>
            <a:r>
              <a:rPr lang="zh-CN" altLang="en-US" dirty="0">
                <a:solidFill>
                  <a:srgbClr val="FFFF00"/>
                </a:solidFill>
                <a:latin typeface="Arial" panose="020B0604020202020204" pitchFamily="34" charset="0"/>
                <a:cs typeface="Arial" panose="020B0604020202020204" pitchFamily="34" charset="0"/>
              </a:rPr>
              <a:t>重重审判</a:t>
            </a:r>
            <a:r>
              <a:rPr lang="zh-CN" altLang="en-US" dirty="0">
                <a:latin typeface="Arial" panose="020B0604020202020204" pitchFamily="34" charset="0"/>
                <a:cs typeface="Arial" panose="020B0604020202020204" pitchFamily="34" charset="0"/>
              </a:rPr>
              <a:t>的夏娃：加添分娩疼痛</a:t>
            </a:r>
            <a:br>
              <a:rPr lang="en-US" altLang="zh-CN" dirty="0">
                <a:latin typeface="Arial" panose="020B0604020202020204" pitchFamily="34" charset="0"/>
                <a:cs typeface="Arial" panose="020B0604020202020204" pitchFamily="34" charset="0"/>
              </a:rPr>
            </a:br>
            <a:r>
              <a:rPr lang="zh-CN" altLang="en-US" dirty="0">
                <a:latin typeface="Arial" panose="020B0604020202020204" pitchFamily="34" charset="0"/>
                <a:cs typeface="Arial" panose="020B0604020202020204" pitchFamily="34" charset="0"/>
              </a:rPr>
              <a:t>（创</a:t>
            </a:r>
            <a:r>
              <a:rPr lang="en-US" altLang="zh-CN" dirty="0">
                <a:latin typeface="Arial" panose="020B0604020202020204" pitchFamily="34" charset="0"/>
                <a:cs typeface="Arial" panose="020B0604020202020204" pitchFamily="34" charset="0"/>
              </a:rPr>
              <a:t>3:16</a:t>
            </a:r>
            <a:r>
              <a:rPr lang="zh-CN" altLang="en-US" dirty="0">
                <a:latin typeface="Arial" panose="020B0604020202020204" pitchFamily="34"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402344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5060226" y="116632"/>
            <a:ext cx="4006813" cy="6350843"/>
          </a:xfrm>
          <a:effectLst>
            <a:outerShdw blurRad="63500" dist="35921" dir="2700000" algn="ctr" rotWithShape="0">
              <a:schemeClr val="tx2">
                <a:alpha val="74998"/>
              </a:schemeClr>
            </a:outerShdw>
          </a:effectLst>
          <a:extLst/>
        </p:spPr>
        <p:txBody>
          <a:bodyPr anchor="t"/>
          <a:lstStyle/>
          <a:p>
            <a:pPr>
              <a:defRPr/>
            </a:pPr>
            <a:r>
              <a:rPr lang="zh-TW" altLang="en-US" sz="3600" dirty="0"/>
              <a:t>亚当给他的妻子起名叫夏娃，因为她是众生之母</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(3:20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0"/>
            <a:ext cx="4903470" cy="6858000"/>
          </a:xfrm>
          <a:prstGeom prst="rect">
            <a:avLst/>
          </a:prstGeom>
        </p:spPr>
      </p:pic>
    </p:spTree>
    <p:extLst>
      <p:ext uri="{BB962C8B-B14F-4D97-AF65-F5344CB8AC3E}">
        <p14:creationId xmlns:p14="http://schemas.microsoft.com/office/powerpoint/2010/main" val="201974837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41"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zh-TW" altLang="en-US" sz="3600" b="1" dirty="0">
                <a:solidFill>
                  <a:schemeClr val="bg1"/>
                </a:solidFill>
              </a:rPr>
              <a:t>创</a:t>
            </a:r>
            <a:r>
              <a:rPr lang="en-US" altLang="zh-TW" sz="3600" b="1" dirty="0">
                <a:solidFill>
                  <a:schemeClr val="bg1"/>
                </a:solidFill>
              </a:rPr>
              <a:t>3</a:t>
            </a:r>
            <a:r>
              <a:rPr lang="zh-TW" altLang="en-US" sz="3600" b="1" dirty="0">
                <a:solidFill>
                  <a:schemeClr val="bg1"/>
                </a:solidFill>
              </a:rPr>
              <a:t>：</a:t>
            </a:r>
            <a:r>
              <a:rPr lang="en-US" altLang="zh-TW" sz="3600" b="1" dirty="0">
                <a:solidFill>
                  <a:schemeClr val="bg1"/>
                </a:solidFill>
              </a:rPr>
              <a:t>21</a:t>
            </a:r>
          </a:p>
        </p:txBody>
      </p:sp>
      <p:sp>
        <p:nvSpPr>
          <p:cNvPr id="6" name="Text Box 4"/>
          <p:cNvSpPr txBox="1">
            <a:spLocks noChangeArrowheads="1"/>
          </p:cNvSpPr>
          <p:nvPr/>
        </p:nvSpPr>
        <p:spPr bwMode="auto">
          <a:xfrm>
            <a:off x="6426001" y="333375"/>
            <a:ext cx="2808288" cy="34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4400" b="1" dirty="0">
                <a:solidFill>
                  <a:srgbClr val="FFFFFF"/>
                </a:solidFill>
                <a:cs typeface="Arial" charset="0"/>
              </a:rPr>
              <a:t>通过牺牲</a:t>
            </a:r>
            <a:r>
              <a:rPr lang="zh-TW" altLang="en-US" sz="4400" b="1" dirty="0">
                <a:solidFill>
                  <a:srgbClr val="FFFFFF"/>
                </a:solidFill>
                <a:cs typeface="Arial" charset="0"/>
              </a:rPr>
              <a:t>牲</a:t>
            </a:r>
            <a:r>
              <a:rPr lang="zh-CN" altLang="en-US" sz="4400" b="1" dirty="0">
                <a:solidFill>
                  <a:srgbClr val="FFFFFF"/>
                </a:solidFill>
                <a:cs typeface="Arial" charset="0"/>
              </a:rPr>
              <a:t>畜</a:t>
            </a:r>
            <a:r>
              <a:rPr lang="zh-TW" altLang="en-US" sz="4400" b="1" dirty="0">
                <a:solidFill>
                  <a:srgbClr val="FFFFFF"/>
                </a:solidFill>
                <a:cs typeface="Arial" charset="0"/>
              </a:rPr>
              <a:t>的救赎</a:t>
            </a:r>
            <a:r>
              <a:rPr lang="zh-CN" altLang="en-US" sz="4400" b="1" dirty="0">
                <a:solidFill>
                  <a:srgbClr val="FFFFFF"/>
                </a:solidFill>
                <a:cs typeface="Arial" charset="0"/>
              </a:rPr>
              <a:t>给他们动物的皮作</a:t>
            </a:r>
            <a:r>
              <a:rPr lang="zh-TW" altLang="en-US" sz="4400" b="1" dirty="0">
                <a:solidFill>
                  <a:srgbClr val="FFFFFF"/>
                </a:solidFill>
                <a:cs typeface="Arial" charset="0"/>
              </a:rPr>
              <a:t>遮盖</a:t>
            </a:r>
          </a:p>
        </p:txBody>
      </p:sp>
    </p:spTree>
    <p:extLst>
      <p:ext uri="{BB962C8B-B14F-4D97-AF65-F5344CB8AC3E}">
        <p14:creationId xmlns:p14="http://schemas.microsoft.com/office/powerpoint/2010/main" val="285108420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solidFill>
                  <a:srgbClr val="E5E5FF"/>
                </a:solidFill>
              </a:rPr>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9331" name="TextBox 2"/>
          <p:cNvSpPr txBox="1">
            <a:spLocks noChangeArrowheads="1"/>
          </p:cNvSpPr>
          <p:nvPr/>
        </p:nvSpPr>
        <p:spPr bwMode="auto">
          <a:xfrm>
            <a:off x="5076825" y="0"/>
            <a:ext cx="4103688" cy="674027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600" dirty="0">
                <a:solidFill>
                  <a:srgbClr val="FFFFFF"/>
                </a:solidFill>
              </a:rPr>
              <a:t>但无论是我们， 或是从天上来的使者， 如果传给你们的和我们以前传给你们的福音不同， 他就该受咒诅。 </a:t>
            </a:r>
            <a:r>
              <a:rPr lang="en-US" altLang="zh-TW" sz="3600" b="1" baseline="30000" dirty="0">
                <a:solidFill>
                  <a:srgbClr val="FFFFFF"/>
                </a:solidFill>
              </a:rPr>
              <a:t>9</a:t>
            </a:r>
            <a:r>
              <a:rPr lang="zh-TW" altLang="en-US" sz="3600" dirty="0">
                <a:solidFill>
                  <a:srgbClr val="FFFFFF"/>
                </a:solidFill>
              </a:rPr>
              <a:t> 我们已经说过， 现在我要再说， 如果有人传给你们的和你们以前所领受的福音不同， 他就该受咒诅。</a:t>
            </a:r>
            <a:endParaRPr lang="en-US" altLang="zh-TW" sz="3600" dirty="0">
              <a:solidFill>
                <a:srgbClr val="FFFFFF"/>
              </a:solidFill>
            </a:endParaRPr>
          </a:p>
          <a:p>
            <a:pPr eaLnBrk="1" fontAlgn="base" hangingPunct="1">
              <a:spcBef>
                <a:spcPct val="0"/>
              </a:spcBef>
              <a:spcAft>
                <a:spcPct val="0"/>
              </a:spcAft>
            </a:pP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9684797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ctrTitle"/>
          </p:nvPr>
        </p:nvSpPr>
        <p:spPr>
          <a:xfrm>
            <a:off x="5029200" y="457200"/>
            <a:ext cx="4114800" cy="1143000"/>
          </a:xfrm>
        </p:spPr>
        <p:txBody>
          <a:bodyPr/>
          <a:lstStyle/>
          <a:p>
            <a:pPr eaLnBrk="1" hangingPunct="1"/>
            <a:r>
              <a:rPr lang="zh-CN" altLang="en-US" b="1" dirty="0">
                <a:solidFill>
                  <a:schemeClr val="bg1"/>
                </a:solidFill>
                <a:latin typeface="Times New Roman" charset="0"/>
              </a:rPr>
              <a:t>从叶子到皮衣</a:t>
            </a:r>
            <a:r>
              <a:rPr lang="en-US" altLang="ja-JP" b="1" dirty="0">
                <a:solidFill>
                  <a:schemeClr val="bg1"/>
                </a:solidFill>
                <a:latin typeface="Times New Roman" charset="0"/>
              </a:rPr>
              <a:t>(</a:t>
            </a:r>
            <a:r>
              <a:rPr lang="zh-CN" altLang="en-US" b="1" dirty="0">
                <a:solidFill>
                  <a:schemeClr val="bg1"/>
                </a:solidFill>
                <a:latin typeface="Times New Roman" charset="0"/>
              </a:rPr>
              <a:t>创</a:t>
            </a:r>
            <a:r>
              <a:rPr lang="en-US" altLang="ja-JP" b="1" dirty="0">
                <a:solidFill>
                  <a:schemeClr val="bg1"/>
                </a:solidFill>
                <a:latin typeface="Times New Roman" charset="0"/>
              </a:rPr>
              <a:t>3:21)</a:t>
            </a:r>
            <a:endParaRPr lang="en-US" altLang="zh-CN" b="1" dirty="0">
              <a:solidFill>
                <a:schemeClr val="bg1"/>
              </a:solidFill>
              <a:latin typeface="Times New Roman" charset="0"/>
            </a:endParaRPr>
          </a:p>
        </p:txBody>
      </p:sp>
      <p:sp>
        <p:nvSpPr>
          <p:cNvPr id="473090" name="Rectangle 3"/>
          <p:cNvSpPr>
            <a:spLocks noGrp="1" noChangeArrowheads="1"/>
          </p:cNvSpPr>
          <p:nvPr>
            <p:ph type="subTitle" idx="1"/>
          </p:nvPr>
        </p:nvSpPr>
        <p:spPr>
          <a:xfrm>
            <a:off x="5410200" y="4572000"/>
            <a:ext cx="3389313" cy="1752600"/>
          </a:xfrm>
        </p:spPr>
        <p:txBody>
          <a:bodyPr/>
          <a:lstStyle/>
          <a:p>
            <a:pPr eaLnBrk="1" hangingPunct="1"/>
            <a:r>
              <a:rPr lang="zh-CN" altLang="en-US" b="1" i="1" dirty="0">
                <a:solidFill>
                  <a:schemeClr val="bg1"/>
                </a:solidFill>
                <a:latin typeface="Times New Roman" charset="0"/>
              </a:rPr>
              <a:t>救赎的预表</a:t>
            </a:r>
          </a:p>
        </p:txBody>
      </p:sp>
      <p:pic>
        <p:nvPicPr>
          <p:cNvPr id="473091" name="Picture 4" descr="adam_e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8" y="222250"/>
            <a:ext cx="4862512"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285998"/>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5138" name="Rectangle 3"/>
          <p:cNvSpPr>
            <a:spLocks noGrp="1" noChangeArrowheads="1"/>
          </p:cNvSpPr>
          <p:nvPr>
            <p:ph type="title" idx="4294967295"/>
          </p:nvPr>
        </p:nvSpPr>
        <p:spPr>
          <a:xfrm>
            <a:off x="762000" y="6096000"/>
            <a:ext cx="7772400" cy="762000"/>
          </a:xfrm>
          <a:solidFill>
            <a:schemeClr val="bg1"/>
          </a:solidFill>
        </p:spPr>
        <p:txBody>
          <a:bodyPr/>
          <a:lstStyle/>
          <a:p>
            <a:pPr eaLnBrk="1" hangingPunct="1"/>
            <a:r>
              <a:rPr lang="zh-CN" altLang="en-US" dirty="0">
                <a:latin typeface="Times New Roman" charset="0"/>
              </a:rPr>
              <a:t>亚当与夏娃被逐出伊甸园</a:t>
            </a:r>
          </a:p>
        </p:txBody>
      </p:sp>
    </p:spTree>
    <p:extLst>
      <p:ext uri="{BB962C8B-B14F-4D97-AF65-F5344CB8AC3E}">
        <p14:creationId xmlns:p14="http://schemas.microsoft.com/office/powerpoint/2010/main" val="2934562600"/>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0"/>
            <a:ext cx="887767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7504" y="116632"/>
            <a:ext cx="9036496" cy="3770610"/>
          </a:xfrm>
          <a:effectLst>
            <a:outerShdw blurRad="63500" dist="35921" dir="2700000" algn="ctr" rotWithShape="0">
              <a:schemeClr val="tx2">
                <a:alpha val="74998"/>
              </a:schemeClr>
            </a:outerShdw>
          </a:effectLst>
          <a:extLst/>
        </p:spPr>
        <p:txBody>
          <a:bodyPr anchor="t"/>
          <a:lstStyle/>
          <a:p>
            <a:pPr>
              <a:defRPr/>
            </a:pPr>
            <a:r>
              <a:rPr lang="zh-TW" altLang="en-US" sz="3600" b="1" dirty="0">
                <a:effectLst>
                  <a:glow rad="127000">
                    <a:schemeClr val="tx1"/>
                  </a:glow>
                </a:effectLst>
                <a:latin typeface="Arial" charset="0"/>
                <a:ea typeface="ＭＳ Ｐゴシック" charset="0"/>
                <a:cs typeface="ＭＳ Ｐゴシック" charset="0"/>
              </a:rPr>
              <a:t>耶和华 神说：“那人和我们中间的一个相似，能知善恶；现在恐怕他伸出手来，摘取生命树上的果子吃，就永远活着。</a:t>
            </a:r>
            <a:r>
              <a:rPr lang="en-US" altLang="zh-TW"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(3:22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4940670" y="3810000"/>
            <a:ext cx="4064000" cy="3048000"/>
          </a:xfrm>
          <a:prstGeom prst="rect">
            <a:avLst/>
          </a:prstGeom>
        </p:spPr>
      </p:pic>
    </p:spTree>
    <p:extLst>
      <p:ext uri="{BB962C8B-B14F-4D97-AF65-F5344CB8AC3E}">
        <p14:creationId xmlns:p14="http://schemas.microsoft.com/office/powerpoint/2010/main" val="295096208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770" y="526147"/>
            <a:ext cx="9122229" cy="5777412"/>
          </a:xfrm>
          <a:prstGeom prst="rect">
            <a:avLst/>
          </a:prstGeom>
        </p:spPr>
      </p:pic>
      <p:sp>
        <p:nvSpPr>
          <p:cNvPr id="487426" name="Rectangle 3"/>
          <p:cNvSpPr>
            <a:spLocks noGrp="1" noChangeArrowheads="1"/>
          </p:cNvSpPr>
          <p:nvPr>
            <p:ph type="title" idx="4294967295"/>
          </p:nvPr>
        </p:nvSpPr>
        <p:spPr>
          <a:xfrm>
            <a:off x="1964756" y="2349500"/>
            <a:ext cx="5003800" cy="1803400"/>
          </a:xfrm>
          <a:solidFill>
            <a:schemeClr val="tx1"/>
          </a:solidFill>
        </p:spPr>
        <p:txBody>
          <a:bodyPr/>
          <a:lstStyle/>
          <a:p>
            <a:pPr eaLnBrk="1" hangingPunct="1"/>
            <a:r>
              <a:rPr lang="zh-TW" altLang="en-US" sz="9600" b="1" dirty="0">
                <a:solidFill>
                  <a:schemeClr val="bg1"/>
                </a:solidFill>
                <a:latin typeface="Arial" charset="0"/>
              </a:rPr>
              <a:t>放逐</a:t>
            </a:r>
            <a:endParaRPr lang="en-US" altLang="zh-CN" sz="9600" b="1" dirty="0">
              <a:latin typeface="Arial" charset="0"/>
            </a:endParaRPr>
          </a:p>
        </p:txBody>
      </p:sp>
    </p:spTree>
    <p:extLst>
      <p:ext uri="{BB962C8B-B14F-4D97-AF65-F5344CB8AC3E}">
        <p14:creationId xmlns:p14="http://schemas.microsoft.com/office/powerpoint/2010/main" val="287839221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7504" y="116632"/>
            <a:ext cx="4261296" cy="6002888"/>
          </a:xfrm>
          <a:effectLst>
            <a:outerShdw blurRad="63500" dist="35921" dir="2700000" algn="ctr" rotWithShape="0">
              <a:schemeClr val="tx2">
                <a:alpha val="74998"/>
              </a:schemeClr>
            </a:outerShdw>
          </a:effectLst>
          <a:extLst/>
        </p:spPr>
        <p:txBody>
          <a:bodyPr anchor="t"/>
          <a:lstStyle/>
          <a:p>
            <a:pPr>
              <a:defRPr/>
            </a:pPr>
            <a:r>
              <a:rPr lang="zh-TW" altLang="en-US" sz="3600" b="1" dirty="0">
                <a:effectLst>
                  <a:glow rad="127000">
                    <a:schemeClr val="tx1"/>
                  </a:glow>
                </a:effectLst>
                <a:latin typeface="Arial" charset="0"/>
                <a:ea typeface="ＭＳ Ｐゴシック" charset="0"/>
                <a:cs typeface="ＭＳ Ｐゴシック" charset="0"/>
              </a:rPr>
              <a:t>耶和华 神就把他赶出伊甸园，去耕种他自己也是从那里出来的地土</a:t>
            </a:r>
            <a:r>
              <a:rPr lang="zh-CN" alt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创</a:t>
            </a:r>
            <a:r>
              <a:rPr lang="en-US" sz="3600" b="1" dirty="0">
                <a:effectLst>
                  <a:glow rad="127000">
                    <a:schemeClr val="tx1"/>
                  </a:glow>
                </a:effectLst>
                <a:latin typeface="Arial" charset="0"/>
                <a:ea typeface="ＭＳ Ｐゴシック" charset="0"/>
                <a:cs typeface="ＭＳ Ｐゴシック" charset="0"/>
              </a:rPr>
              <a:t>3:23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4368800" y="841375"/>
            <a:ext cx="4775200" cy="5626100"/>
          </a:xfrm>
          <a:prstGeom prst="rect">
            <a:avLst/>
          </a:prstGeom>
        </p:spPr>
      </p:pic>
    </p:spTree>
    <p:extLst>
      <p:ext uri="{BB962C8B-B14F-4D97-AF65-F5344CB8AC3E}">
        <p14:creationId xmlns:p14="http://schemas.microsoft.com/office/powerpoint/2010/main" val="53059304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358"/>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 y="0"/>
            <a:ext cx="3203847" cy="6858000"/>
          </a:xfrm>
          <a:effectLst>
            <a:outerShdw blurRad="63500" dist="35921" dir="2700000" algn="ctr" rotWithShape="0">
              <a:schemeClr val="tx2">
                <a:alpha val="74998"/>
              </a:schemeClr>
            </a:outerShdw>
          </a:effectLst>
          <a:extLst/>
        </p:spPr>
        <p:txBody>
          <a:bodyPr anchor="t"/>
          <a:lstStyle/>
          <a:p>
            <a:pPr>
              <a:defRPr/>
            </a:pPr>
            <a:r>
              <a:rPr lang="zh-TW" altLang="en-US" sz="3600" b="1" dirty="0">
                <a:effectLst>
                  <a:glow rad="127000">
                    <a:schemeClr val="tx1"/>
                  </a:glow>
                </a:effectLst>
                <a:latin typeface="Arial" charset="0"/>
                <a:ea typeface="ＭＳ Ｐゴシック" charset="0"/>
                <a:cs typeface="ＭＳ Ｐゴシック" charset="0"/>
              </a:rPr>
              <a:t>于是把亚当驱逐出去，又派基路伯在伊甸园的东边，拿着旋转发火焰的剑，把守到生命树去的路</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(3:24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244961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adam-e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86200" cy="337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7186" name="Rectangle 3"/>
          <p:cNvSpPr>
            <a:spLocks noGrp="1" noChangeArrowheads="1"/>
          </p:cNvSpPr>
          <p:nvPr>
            <p:ph type="title" idx="4294967295"/>
          </p:nvPr>
        </p:nvSpPr>
        <p:spPr>
          <a:xfrm>
            <a:off x="4038600" y="-76200"/>
            <a:ext cx="4876800" cy="3505200"/>
          </a:xfrm>
        </p:spPr>
        <p:txBody>
          <a:bodyPr/>
          <a:lstStyle/>
          <a:p>
            <a:pPr eaLnBrk="1" hangingPunct="1"/>
            <a:r>
              <a:rPr lang="zh-CN" altLang="en-US" dirty="0">
                <a:solidFill>
                  <a:schemeClr val="bg1"/>
                </a:solidFill>
                <a:latin typeface="Times New Roman" charset="0"/>
              </a:rPr>
              <a:t>除了创世纪第三章描述的堕落后果还有别的后果吗</a:t>
            </a:r>
            <a:r>
              <a:rPr lang="en-US" altLang="ja-JP" dirty="0">
                <a:solidFill>
                  <a:schemeClr val="bg1"/>
                </a:solidFill>
                <a:latin typeface="Times New Roman" charset="0"/>
              </a:rPr>
              <a:t>?</a:t>
            </a:r>
            <a:endParaRPr lang="en-US" altLang="zh-CN" dirty="0">
              <a:latin typeface="Times New Roman" charset="0"/>
            </a:endParaRPr>
          </a:p>
        </p:txBody>
      </p:sp>
      <p:pic>
        <p:nvPicPr>
          <p:cNvPr id="4" name="Picture 3"/>
          <p:cNvPicPr>
            <a:picLocks noChangeAspect="1"/>
          </p:cNvPicPr>
          <p:nvPr/>
        </p:nvPicPr>
        <p:blipFill>
          <a:blip r:embed="rId4"/>
          <a:stretch>
            <a:fillRect/>
          </a:stretch>
        </p:blipFill>
        <p:spPr>
          <a:xfrm>
            <a:off x="1239762" y="3379788"/>
            <a:ext cx="6350000" cy="3568700"/>
          </a:xfrm>
          <a:prstGeom prst="rect">
            <a:avLst/>
          </a:prstGeom>
        </p:spPr>
      </p:pic>
    </p:spTree>
    <p:extLst>
      <p:ext uri="{BB962C8B-B14F-4D97-AF65-F5344CB8AC3E}">
        <p14:creationId xmlns:p14="http://schemas.microsoft.com/office/powerpoint/2010/main" val="4076831373"/>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latin typeface="Arial" charset="0"/>
                <a:ea typeface="ＭＳ Ｐゴシック" charset="0"/>
              </a:rPr>
              <a:t>救恩论链接地址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cs typeface="Arial" charset="0"/>
              </a:rPr>
              <a:t>免费获得该讲解</a:t>
            </a:r>
            <a:r>
              <a:rPr lang="en-US" altLang="zh-CN" sz="3200" b="1" dirty="0">
                <a:solidFill>
                  <a:srgbClr val="FFFFFF"/>
                </a:solidFill>
                <a:latin typeface="Arial"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44173" y="1329588"/>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82880" y="734466"/>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为什么要学习救恩？</a:t>
            </a:r>
            <a:br>
              <a:rPr lang="en-US" sz="6600" b="1" dirty="0">
                <a:effectLst>
                  <a:glow rad="127000">
                    <a:schemeClr val="tx1"/>
                  </a:glow>
                </a:effectLst>
                <a:latin typeface="Arial" charset="0"/>
                <a:ea typeface="ＭＳ Ｐゴシック" charset="0"/>
                <a:cs typeface="ＭＳ Ｐゴシック" charset="0"/>
              </a:rPr>
            </a:b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8143" y="1743116"/>
            <a:ext cx="9144000" cy="5023444"/>
          </a:xfrm>
          <a:prstGeom prst="rect">
            <a:avLst/>
          </a:prstGeom>
          <a:noFill/>
          <a:ln cap="rnd">
            <a:solidFill>
              <a:schemeClr val="tx1">
                <a:alpha val="12000"/>
              </a:schemeClr>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defRPr/>
            </a:pPr>
            <a:r>
              <a:rPr lang="zh-CN" altLang="en-US" sz="3200" b="1" dirty="0">
                <a:solidFill>
                  <a:srgbClr val="FFFF00"/>
                </a:solidFill>
                <a:effectLst>
                  <a:glow rad="127000">
                    <a:srgbClr val="000000"/>
                  </a:glow>
                </a:effectLst>
                <a:latin typeface="Arial" charset="0"/>
                <a:ea typeface="ＭＳ Ｐゴシック" charset="0"/>
                <a:cs typeface="ＭＳ Ｐゴシック" charset="0"/>
              </a:rPr>
              <a:t>警告</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避免不是传恩典福音的咒诅</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加</a:t>
            </a:r>
            <a:r>
              <a:rPr lang="en-US" sz="3200" b="1" dirty="0">
                <a:solidFill>
                  <a:srgbClr val="FFFFFF"/>
                </a:solidFill>
                <a:effectLst>
                  <a:glow rad="127000">
                    <a:srgbClr val="000000"/>
                  </a:glow>
                </a:effectLst>
                <a:latin typeface="Arial" charset="0"/>
                <a:ea typeface="ＭＳ Ｐゴシック" charset="0"/>
                <a:cs typeface="ＭＳ Ｐゴシック" charset="0"/>
              </a:rPr>
              <a:t>. 1:6-9)</a:t>
            </a:r>
          </a:p>
          <a:p>
            <a:pPr algn="l">
              <a:defRPr/>
            </a:pPr>
            <a:endParaRPr lang="en-US" sz="3200" b="1" dirty="0">
              <a:ln>
                <a:solidFill>
                  <a:schemeClr val="tx1"/>
                </a:solidFill>
              </a:ln>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marL="914400" indent="-914400" algn="l">
              <a:buFont typeface="+mj-lt"/>
              <a:buAutoNum type="arabicPeriod" startAt="2"/>
              <a:defRPr/>
            </a:pPr>
            <a:r>
              <a:rPr lang="zh-CN" altLang="en-US" sz="3200" b="1" dirty="0">
                <a:solidFill>
                  <a:srgbClr val="FFFF00"/>
                </a:solidFill>
                <a:effectLst>
                  <a:glow rad="127000">
                    <a:srgbClr val="000000"/>
                  </a:glow>
                </a:effectLst>
                <a:latin typeface="Arial" charset="0"/>
                <a:ea typeface="ＭＳ Ｐゴシック" charset="0"/>
                <a:cs typeface="ＭＳ Ｐゴシック" charset="0"/>
              </a:rPr>
              <a:t>祝福</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每个基督徒都必须作福音的明确见证</a:t>
            </a:r>
            <a:r>
              <a:rPr lang="en-US" sz="3200" b="1" dirty="0">
                <a:solidFill>
                  <a:srgbClr val="FFFFFF"/>
                </a:solidFill>
                <a:effectLst>
                  <a:glow rad="127000">
                    <a:srgbClr val="000000"/>
                  </a:glow>
                </a:effectLst>
                <a:latin typeface="Arial" charset="0"/>
                <a:ea typeface="ＭＳ Ｐゴシック" charset="0"/>
                <a:cs typeface="ＭＳ Ｐゴシック" charset="0"/>
              </a:rPr>
              <a:t> </a:t>
            </a:r>
          </a:p>
          <a:p>
            <a:pPr algn="l">
              <a:defRPr/>
            </a:pP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罗马书</a:t>
            </a:r>
            <a:r>
              <a:rPr lang="en-US" sz="3200" b="1" dirty="0">
                <a:solidFill>
                  <a:srgbClr val="FFFFFF"/>
                </a:solidFill>
                <a:effectLst>
                  <a:glow rad="127000">
                    <a:srgbClr val="000000"/>
                  </a:glow>
                </a:effectLst>
                <a:latin typeface="Arial" charset="0"/>
                <a:ea typeface="ＭＳ Ｐゴシック" charset="0"/>
                <a:cs typeface="ＭＳ Ｐゴシック" charset="0"/>
              </a:rPr>
              <a:t>. 10:14-15)</a:t>
            </a:r>
          </a:p>
          <a:p>
            <a:pPr algn="l">
              <a:defRPr/>
            </a:pPr>
            <a:r>
              <a:rPr lang="en-US" altLang="zh-CN" sz="3200" dirty="0">
                <a:solidFill>
                  <a:srgbClr val="FFFFFF"/>
                </a:solidFill>
                <a:effectLst>
                  <a:glow rad="127000">
                    <a:srgbClr val="000000"/>
                  </a:glow>
                  <a:outerShdw blurRad="38100" dist="38100" dir="2700000" algn="tl">
                    <a:srgbClr val="000000">
                      <a:alpha val="43137"/>
                    </a:srgbClr>
                  </a:outerShdw>
                </a:effectLst>
                <a:latin typeface="Arial" charset="0"/>
                <a:ea typeface="ＭＳ Ｐゴシック" charset="0"/>
              </a:rPr>
              <a:t>        </a:t>
            </a:r>
            <a:endParaRPr lang="en-US" sz="3200" dirty="0">
              <a:ln w="19050" cap="rnd" cmpd="sng">
                <a:solidFill>
                  <a:schemeClr val="tx1">
                    <a:alpha val="97000"/>
                  </a:schemeClr>
                </a:solidFill>
              </a:ln>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223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0177" name="Picture 3" descr="beautiful feet.JPG"/>
          <p:cNvPicPr>
            <a:picLocks noChangeAspect="1"/>
          </p:cNvPicPr>
          <p:nvPr/>
        </p:nvPicPr>
        <p:blipFill>
          <a:blip r:embed="rId2" cstate="screen">
            <a:lum bright="26000"/>
            <a:extLst>
              <a:ext uri="{28A0092B-C50C-407E-A947-70E740481C1C}">
                <a14:useLocalDpi xmlns:a14="http://schemas.microsoft.com/office/drawing/2010/main"/>
              </a:ext>
            </a:extLst>
          </a:blip>
          <a:srcRect/>
          <a:stretch>
            <a:fillRect/>
          </a:stretch>
        </p:blipFill>
        <p:spPr bwMode="auto">
          <a:xfrm>
            <a:off x="0" y="0"/>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0178" name="Title 1"/>
          <p:cNvSpPr>
            <a:spLocks noGrp="1"/>
          </p:cNvSpPr>
          <p:nvPr>
            <p:ph type="title"/>
          </p:nvPr>
        </p:nvSpPr>
        <p:spPr>
          <a:xfrm>
            <a:off x="0" y="6096000"/>
            <a:ext cx="9144000" cy="762000"/>
          </a:xfrm>
          <a:solidFill>
            <a:srgbClr val="0000CC"/>
          </a:solidFill>
          <a:ln w="9525">
            <a:noFill/>
            <a:miter lim="800000"/>
            <a:headEnd/>
            <a:tailEnd/>
          </a:ln>
        </p:spPr>
        <p:txBody>
          <a:bodyPr vert="horz" wrap="square" lIns="91440" tIns="45720" rIns="91440" bIns="45720" numCol="1" anchor="ctr" anchorCtr="0" compatLnSpc="1">
            <a:prstTxWarp prst="textNoShape">
              <a:avLst/>
            </a:prstTxWarp>
            <a:noAutofit/>
          </a:bodyPr>
          <a:lstStyle/>
          <a:p>
            <a:pPr algn="ctr" eaLnBrk="0" fontAlgn="base" hangingPunct="0">
              <a:spcAft>
                <a:spcPct val="0"/>
              </a:spcAft>
            </a:pPr>
            <a:r>
              <a:rPr lang="zh-TW" altLang="en-US" sz="4000" b="1" dirty="0">
                <a:solidFill>
                  <a:schemeClr val="tx1"/>
                </a:solidFill>
              </a:rPr>
              <a:t>佳美的脚踪</a:t>
            </a:r>
            <a:endParaRPr lang="en-US" altLang="zh-CN" sz="4000" b="1" dirty="0">
              <a:solidFill>
                <a:schemeClr val="tx1"/>
              </a:solidFill>
            </a:endParaRPr>
          </a:p>
        </p:txBody>
      </p:sp>
      <p:sp>
        <p:nvSpPr>
          <p:cNvPr id="690179" name="Content Placeholder 2"/>
          <p:cNvSpPr txBox="1">
            <a:spLocks/>
          </p:cNvSpPr>
          <p:nvPr/>
        </p:nvSpPr>
        <p:spPr bwMode="auto">
          <a:xfrm>
            <a:off x="5207" y="1772816"/>
            <a:ext cx="9144000" cy="2231578"/>
          </a:xfrm>
          <a:prstGeom prst="rect">
            <a:avLst/>
          </a:prstGeom>
          <a:noFill/>
          <a:ln w="9525">
            <a:noFill/>
            <a:miter lim="800000"/>
            <a:headEnd/>
            <a:tailEnd/>
          </a:ln>
          <a:extLst/>
        </p:spPr>
        <p:txBody>
          <a:bodyPr>
            <a:prstTxWarp prst="textNoShape">
              <a:avLst/>
            </a:prstTxWarp>
          </a:bodyPr>
          <a:lstStyle>
            <a:defPPr>
              <a:defRPr lang="en-US"/>
            </a:defPPr>
            <a:lvl1pPr marL="0" defTabSz="914400" eaLnBrk="0" latinLnBrk="0" hangingPunct="0">
              <a:spcBef>
                <a:spcPct val="20000"/>
              </a:spcBef>
              <a:defRPr sz="2800" b="1" baseline="30000">
                <a:solidFill>
                  <a:srgbClr val="FFFFFF"/>
                </a:solidFill>
                <a:effectLst>
                  <a:glow rad="203200">
                    <a:srgbClr val="000000"/>
                  </a:glow>
                </a:effectLst>
                <a:latin typeface="Arial" charset="0"/>
                <a:ea typeface="Osaka" charset="-128"/>
                <a:cs typeface="Osaka" charset="-128"/>
              </a:defRPr>
            </a:lvl1pPr>
            <a:lvl2pPr defTabSz="457200" eaLnBrk="1" latinLnBrk="0" hangingPunct="1">
              <a:defRPr sz="1800">
                <a:solidFill>
                  <a:schemeClr val="tx1"/>
                </a:solidFill>
                <a:latin typeface="+mn-lt"/>
                <a:ea typeface="+mn-ea"/>
                <a:cs typeface="+mn-cs"/>
              </a:defRPr>
            </a:lvl2pPr>
            <a:lvl3pPr defTabSz="457200" eaLnBrk="1" latinLnBrk="0" hangingPunct="1">
              <a:defRPr sz="1800">
                <a:solidFill>
                  <a:schemeClr val="tx1"/>
                </a:solidFill>
                <a:latin typeface="+mn-lt"/>
                <a:ea typeface="+mn-ea"/>
                <a:cs typeface="+mn-cs"/>
              </a:defRPr>
            </a:lvl3pPr>
            <a:lvl4pPr defTabSz="457200" eaLnBrk="1" latinLnBrk="0" hangingPunct="1">
              <a:defRPr sz="1800">
                <a:solidFill>
                  <a:schemeClr val="tx1"/>
                </a:solidFill>
                <a:latin typeface="+mn-lt"/>
                <a:ea typeface="+mn-ea"/>
                <a:cs typeface="+mn-cs"/>
              </a:defRPr>
            </a:lvl4pPr>
            <a:lvl5pPr defTabSz="457200" eaLnBrk="1" latinLnBrk="0" hangingPunct="1">
              <a:defRPr sz="1800">
                <a:solidFill>
                  <a:schemeClr val="tx1"/>
                </a:solidFill>
                <a:latin typeface="+mn-lt"/>
                <a:ea typeface="+mn-ea"/>
                <a:cs typeface="+mn-cs"/>
              </a:defRPr>
            </a:lvl5pPr>
            <a:lvl6pPr>
              <a:defRPr sz="1800">
                <a:solidFill>
                  <a:schemeClr val="tx1"/>
                </a:solidFill>
                <a:latin typeface="+mn-lt"/>
                <a:ea typeface="+mn-ea"/>
                <a:cs typeface="+mn-cs"/>
              </a:defRPr>
            </a:lvl6pPr>
            <a:lvl7pPr>
              <a:defRPr sz="1800">
                <a:solidFill>
                  <a:schemeClr val="tx1"/>
                </a:solidFill>
                <a:latin typeface="+mn-lt"/>
                <a:ea typeface="+mn-ea"/>
                <a:cs typeface="+mn-cs"/>
              </a:defRPr>
            </a:lvl7pPr>
            <a:lvl8pPr>
              <a:defRPr sz="1800">
                <a:solidFill>
                  <a:schemeClr val="tx1"/>
                </a:solidFill>
                <a:latin typeface="+mn-lt"/>
                <a:ea typeface="+mn-ea"/>
                <a:cs typeface="+mn-cs"/>
              </a:defRPr>
            </a:lvl8pPr>
            <a:lvl9pPr>
              <a:defRPr sz="1800">
                <a:solidFill>
                  <a:schemeClr val="tx1"/>
                </a:solidFill>
                <a:latin typeface="+mn-lt"/>
                <a:ea typeface="+mn-ea"/>
                <a:cs typeface="+mn-cs"/>
              </a:defRPr>
            </a:lvl9pPr>
          </a:lstStyle>
          <a:p>
            <a:pPr fontAlgn="base">
              <a:spcAft>
                <a:spcPct val="0"/>
              </a:spcAft>
            </a:pPr>
            <a:r>
              <a:rPr lang="en-US" altLang="zh-CN" sz="3200" dirty="0"/>
              <a:t>1</a:t>
            </a:r>
            <a:r>
              <a:rPr lang="en-US" altLang="zh-TW" sz="3200" dirty="0"/>
              <a:t>4</a:t>
            </a:r>
            <a:r>
              <a:rPr lang="zh-CN" altLang="en-US" sz="3200" baseline="0" dirty="0"/>
              <a:t>然 而 ， 人 未 曾 信 他 ， 怎 能 求 他 呢 ？ 未 曾 听 见 他 ， 怎 能 信 他 呢 ？ 没 有 传 道 的 ， 怎 能 听 见 呢 ？</a:t>
            </a:r>
          </a:p>
          <a:p>
            <a:pPr fontAlgn="base">
              <a:spcAft>
                <a:spcPct val="0"/>
              </a:spcAft>
            </a:pPr>
            <a:r>
              <a:rPr lang="zh-CN" altLang="en-US" sz="3200" baseline="0" dirty="0"/>
              <a:t> </a:t>
            </a:r>
            <a:r>
              <a:rPr lang="en-US" altLang="zh-CN" sz="3200" dirty="0"/>
              <a:t>15</a:t>
            </a:r>
            <a:r>
              <a:rPr lang="zh-CN" altLang="en-US" sz="3200" baseline="0" dirty="0"/>
              <a:t> 若 没 有 奉 差 遣 ， 怎 能 传 道 呢 ？ 如 经 上 所 记 ： 报 福 音 、 传 喜 信 的 人 ， 他 们 的 脚 踪 何 等 佳 美 。</a:t>
            </a:r>
            <a:endParaRPr lang="en-US" altLang="zh-CN" sz="3200" baseline="0" dirty="0"/>
          </a:p>
          <a:p>
            <a:pPr fontAlgn="base">
              <a:spcAft>
                <a:spcPct val="0"/>
              </a:spcAft>
            </a:pPr>
            <a:r>
              <a:rPr lang="en-US" altLang="zh-TW" sz="3200" baseline="0" dirty="0"/>
              <a:t>(</a:t>
            </a:r>
            <a:r>
              <a:rPr lang="zh-CN" altLang="en-US" sz="3200" baseline="0" dirty="0"/>
              <a:t>罗马书 </a:t>
            </a:r>
            <a:r>
              <a:rPr lang="en-US" altLang="zh-TW" sz="3200" baseline="0" dirty="0"/>
              <a:t>10:14-15)</a:t>
            </a:r>
            <a:endParaRPr lang="zh-CN" altLang="en-US" sz="3200" baseline="0" dirty="0"/>
          </a:p>
        </p:txBody>
      </p:sp>
    </p:spTree>
    <p:extLst>
      <p:ext uri="{BB962C8B-B14F-4D97-AF65-F5344CB8AC3E}">
        <p14:creationId xmlns:p14="http://schemas.microsoft.com/office/powerpoint/2010/main" val="25119641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Title 1"/>
          <p:cNvSpPr>
            <a:spLocks noGrp="1"/>
          </p:cNvSpPr>
          <p:nvPr>
            <p:ph type="title"/>
          </p:nvPr>
        </p:nvSpPr>
        <p:spPr/>
        <p:txBody>
          <a:bodyPr/>
          <a:lstStyle/>
          <a:p>
            <a:endParaRPr lang="en-GB" altLang="zh-CN" dirty="0">
              <a:latin typeface="Arial" charset="0"/>
              <a:ea typeface="ＭＳ Ｐゴシック" charset="0"/>
              <a:cs typeface="ＭＳ Ｐゴシック" charset="0"/>
            </a:endParaRPr>
          </a:p>
        </p:txBody>
      </p:sp>
      <p:sp>
        <p:nvSpPr>
          <p:cNvPr id="556034" name="Text Placeholder 2"/>
          <p:cNvSpPr>
            <a:spLocks noGrp="1"/>
          </p:cNvSpPr>
          <p:nvPr>
            <p:ph type="body" sz="half" idx="1"/>
          </p:nvPr>
        </p:nvSpPr>
        <p:spPr/>
        <p:txBody>
          <a:bodyPr/>
          <a:lstStyle/>
          <a:p>
            <a:endParaRPr lang="en-GB" altLang="zh-CN" dirty="0">
              <a:latin typeface="Arial" charset="0"/>
              <a:ea typeface="ＭＳ Ｐゴシック" charset="0"/>
              <a:cs typeface="ＭＳ Ｐゴシック" charset="0"/>
            </a:endParaRPr>
          </a:p>
        </p:txBody>
      </p:sp>
      <p:sp>
        <p:nvSpPr>
          <p:cNvPr id="556035" name="ClipArt Placeholder 3"/>
          <p:cNvSpPr>
            <a:spLocks noGrp="1" noTextEdit="1"/>
          </p:cNvSpPr>
          <p:nvPr>
            <p:ph type="clipArt" sz="half" idx="2"/>
          </p:nvPr>
        </p:nvSpPr>
        <p:spPr/>
      </p:sp>
      <p:sp>
        <p:nvSpPr>
          <p:cNvPr id="556036" name="Rectangle 5"/>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wrap="none"/>
          <a:lstStyle/>
          <a:p>
            <a:pPr defTabSz="914400" fontAlgn="base">
              <a:spcBef>
                <a:spcPct val="0"/>
              </a:spcBef>
              <a:spcAft>
                <a:spcPct val="0"/>
              </a:spcAft>
            </a:pPr>
            <a:endParaRPr lang="en-GB" altLang="zh-CN" sz="2400" dirty="0">
              <a:solidFill>
                <a:srgbClr val="FFFFFF"/>
              </a:solidFill>
              <a:latin typeface="Times New Roman" charset="0"/>
              <a:ea typeface="SimSun" charset="0"/>
            </a:endParaRPr>
          </a:p>
        </p:txBody>
      </p:sp>
      <p:sp>
        <p:nvSpPr>
          <p:cNvPr id="556037"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dirty="0">
              <a:solidFill>
                <a:srgbClr val="000066"/>
              </a:solidFill>
              <a:latin typeface="Times New Roman" charset="0"/>
              <a:ea typeface="SimSun" charset="0"/>
            </a:endParaRPr>
          </a:p>
        </p:txBody>
      </p:sp>
      <p:sp>
        <p:nvSpPr>
          <p:cNvPr id="556038" name="Rectangle 2"/>
          <p:cNvSpPr txBox="1">
            <a:spLocks noChangeArrowheads="1"/>
          </p:cNvSpPr>
          <p:nvPr/>
        </p:nvSpPr>
        <p:spPr bwMode="auto">
          <a:xfrm>
            <a:off x="1676400" y="0"/>
            <a:ext cx="5791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3200" b="1" dirty="0">
                <a:solidFill>
                  <a:srgbClr val="000066"/>
                </a:solidFill>
              </a:rPr>
              <a:t>建立在圣经的基础上</a:t>
            </a:r>
            <a:br>
              <a:rPr lang="zh-CN" altLang="en-US" sz="3200" b="1" dirty="0">
                <a:solidFill>
                  <a:srgbClr val="000066"/>
                </a:solidFill>
              </a:rPr>
            </a:br>
            <a:r>
              <a:rPr lang="zh-CN" altLang="en-US" sz="3200" b="1" dirty="0">
                <a:solidFill>
                  <a:srgbClr val="000066"/>
                </a:solidFill>
              </a:rPr>
              <a:t>罗马书 </a:t>
            </a:r>
            <a:r>
              <a:rPr lang="en-US" altLang="zh-CN" sz="3200" b="1" dirty="0">
                <a:solidFill>
                  <a:srgbClr val="000066"/>
                </a:solidFill>
              </a:rPr>
              <a:t>5:12-21</a:t>
            </a:r>
            <a:endParaRPr lang="zh-CN" altLang="en-US" sz="3200" b="1" dirty="0">
              <a:solidFill>
                <a:srgbClr val="000066"/>
              </a:solidFill>
            </a:endParaRPr>
          </a:p>
        </p:txBody>
      </p:sp>
    </p:spTree>
    <p:extLst>
      <p:ext uri="{BB962C8B-B14F-4D97-AF65-F5344CB8AC3E}">
        <p14:creationId xmlns:p14="http://schemas.microsoft.com/office/powerpoint/2010/main" val="7180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indent="0" eaLnBrk="1" hangingPunct="1"/>
            <a:r>
              <a:rPr lang="en-US" dirty="0">
                <a:latin typeface="Arial" charset="0"/>
              </a:rPr>
              <a:t>House 2 00419</a:t>
            </a:r>
          </a:p>
        </p:txBody>
      </p:sp>
      <p:sp>
        <p:nvSpPr>
          <p:cNvPr id="1464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dirty="0">
              <a:solidFill>
                <a:srgbClr val="000000"/>
              </a:solidFill>
              <a:ea typeface="ＭＳ Ｐゴシック" charset="0"/>
            </a:endParaRPr>
          </a:p>
        </p:txBody>
      </p:sp>
    </p:spTree>
    <p:extLst>
      <p:ext uri="{BB962C8B-B14F-4D97-AF65-F5344CB8AC3E}">
        <p14:creationId xmlns:p14="http://schemas.microsoft.com/office/powerpoint/2010/main" val="12873103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indent="0" eaLnBrk="1" hangingPunct="1"/>
            <a:r>
              <a:rPr lang="en-US" dirty="0">
                <a:latin typeface="Arial" charset="0"/>
              </a:rPr>
              <a:t>House 3 00420</a:t>
            </a:r>
          </a:p>
        </p:txBody>
      </p:sp>
      <p:sp>
        <p:nvSpPr>
          <p:cNvPr id="1484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dirty="0">
              <a:solidFill>
                <a:srgbClr val="000000"/>
              </a:solidFill>
              <a:ea typeface="ＭＳ Ｐゴシック" charset="0"/>
            </a:endParaRPr>
          </a:p>
        </p:txBody>
      </p:sp>
    </p:spTree>
    <p:extLst>
      <p:ext uri="{BB962C8B-B14F-4D97-AF65-F5344CB8AC3E}">
        <p14:creationId xmlns:p14="http://schemas.microsoft.com/office/powerpoint/2010/main" val="241841675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pPr indent="0" eaLnBrk="1" hangingPunct="1"/>
            <a:r>
              <a:rPr lang="en-US" dirty="0">
                <a:latin typeface="Arial" charset="0"/>
              </a:rPr>
              <a:t>Blocks-Genesis Doctrine &amp; Doctrines 00405</a:t>
            </a:r>
          </a:p>
        </p:txBody>
      </p:sp>
      <p:sp>
        <p:nvSpPr>
          <p:cNvPr id="1505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dirty="0">
              <a:solidFill>
                <a:srgbClr val="000000"/>
              </a:solidFill>
              <a:ea typeface="ＭＳ Ｐゴシック" charset="0"/>
            </a:endParaRPr>
          </a:p>
        </p:txBody>
      </p:sp>
      <p:sp>
        <p:nvSpPr>
          <p:cNvPr id="27341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defTabSz="914400" fontAlgn="base">
              <a:spcBef>
                <a:spcPct val="0"/>
              </a:spcBef>
              <a:spcAft>
                <a:spcPct val="0"/>
              </a:spcAft>
              <a:defRPr/>
            </a:pPr>
            <a:endParaRPr lang="en-US" dirty="0">
              <a:solidFill>
                <a:srgbClr val="000000"/>
              </a:solidFill>
              <a:ea typeface="ＭＳ Ｐゴシック" charset="0"/>
            </a:endParaRPr>
          </a:p>
        </p:txBody>
      </p:sp>
      <p:sp>
        <p:nvSpPr>
          <p:cNvPr id="273413"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5400" b="1" dirty="0">
                <a:solidFill>
                  <a:srgbClr val="000000"/>
                </a:solidFill>
                <a:effectLst>
                  <a:outerShdw blurRad="38100" dist="38100" dir="2700000" algn="tl">
                    <a:srgbClr val="DDDDDD"/>
                  </a:outerShdw>
                </a:effectLst>
                <a:latin typeface="新細明體" charset="0"/>
                <a:ea typeface="ＭＳ Ｐゴシック" charset="0"/>
              </a:rPr>
              <a:t>创世记</a:t>
            </a:r>
            <a:endParaRPr lang="zh-TW" altLang="en-US" sz="5400" b="1" dirty="0">
              <a:solidFill>
                <a:srgbClr val="000000"/>
              </a:solidFill>
              <a:ea typeface="ＭＳ Ｐゴシック" charset="0"/>
            </a:endParaRPr>
          </a:p>
        </p:txBody>
      </p:sp>
      <p:sp>
        <p:nvSpPr>
          <p:cNvPr id="27341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6000" b="1" dirty="0">
                <a:solidFill>
                  <a:srgbClr val="000000"/>
                </a:solidFill>
                <a:effectLst>
                  <a:outerShdw blurRad="38100" dist="38100" dir="2700000" algn="tl">
                    <a:srgbClr val="DDDDDD"/>
                  </a:outerShdw>
                </a:effectLst>
                <a:latin typeface="Arial Black" charset="0"/>
                <a:ea typeface="ＭＳ Ｐゴシック" charset="0"/>
              </a:rPr>
              <a:t>教义</a:t>
            </a:r>
            <a:endParaRPr lang="zh-TW" altLang="en-US" sz="6000" b="1" dirty="0">
              <a:solidFill>
                <a:srgbClr val="000000"/>
              </a:solidFill>
              <a:latin typeface="Arial Black" charset="0"/>
              <a:ea typeface="ＭＳ Ｐゴシック" charset="0"/>
            </a:endParaRPr>
          </a:p>
        </p:txBody>
      </p:sp>
      <p:sp>
        <p:nvSpPr>
          <p:cNvPr id="273415"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5400" b="1" dirty="0">
                <a:solidFill>
                  <a:srgbClr val="000000"/>
                </a:solidFill>
                <a:effectLst>
                  <a:outerShdw blurRad="38100" dist="38100" dir="2700000" algn="tl">
                    <a:srgbClr val="DDDDDD"/>
                  </a:outerShdw>
                </a:effectLst>
                <a:latin typeface="新細明體" charset="0"/>
                <a:ea typeface="ＭＳ Ｐゴシック" charset="0"/>
              </a:rPr>
              <a:t>创世记</a:t>
            </a:r>
            <a:endParaRPr lang="en-US" sz="5400" b="1" dirty="0">
              <a:solidFill>
                <a:srgbClr val="000000"/>
              </a:solidFill>
              <a:effectLst>
                <a:outerShdw blurRad="38100" dist="38100" dir="2700000" algn="tl">
                  <a:srgbClr val="DDDDDD"/>
                </a:outerShdw>
              </a:effectLst>
              <a:latin typeface="新細明體" charset="0"/>
              <a:ea typeface="ＭＳ Ｐゴシック" charset="0"/>
            </a:endParaRPr>
          </a:p>
        </p:txBody>
      </p:sp>
      <p:sp>
        <p:nvSpPr>
          <p:cNvPr id="273416"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七天创造</a:t>
            </a:r>
            <a:endParaRPr lang="zh-TW" altLang="en-US" sz="4000" b="1" dirty="0">
              <a:solidFill>
                <a:srgbClr val="000000"/>
              </a:solidFill>
              <a:latin typeface="Arial Black" charset="0"/>
              <a:ea typeface="ＭＳ Ｐゴシック" charset="0"/>
            </a:endParaRPr>
          </a:p>
        </p:txBody>
      </p:sp>
      <p:sp>
        <p:nvSpPr>
          <p:cNvPr id="273417"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工作</a:t>
            </a:r>
            <a:endParaRPr lang="zh-TW" altLang="en-US" sz="4000" b="1" dirty="0">
              <a:solidFill>
                <a:srgbClr val="000000"/>
              </a:solidFill>
              <a:latin typeface="Arial Black" charset="0"/>
              <a:ea typeface="ＭＳ Ｐゴシック" charset="0"/>
            </a:endParaRPr>
          </a:p>
        </p:txBody>
      </p:sp>
      <p:sp>
        <p:nvSpPr>
          <p:cNvPr id="273418"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治理</a:t>
            </a:r>
            <a:endParaRPr lang="zh-TW" altLang="en-US" sz="4000" b="1" dirty="0">
              <a:solidFill>
                <a:srgbClr val="000000"/>
              </a:solidFill>
              <a:latin typeface="Arial Black" charset="0"/>
              <a:ea typeface="ＭＳ Ｐゴシック" charset="0"/>
            </a:endParaRPr>
          </a:p>
        </p:txBody>
      </p:sp>
      <p:sp>
        <p:nvSpPr>
          <p:cNvPr id="273419"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咒诅</a:t>
            </a:r>
            <a:endParaRPr lang="zh-TW" altLang="en-US" sz="4000" b="1" dirty="0">
              <a:solidFill>
                <a:srgbClr val="000000"/>
              </a:solidFill>
              <a:latin typeface="Arial Black" charset="0"/>
              <a:ea typeface="ＭＳ Ｐゴシック" charset="0"/>
            </a:endParaRPr>
          </a:p>
        </p:txBody>
      </p:sp>
      <p:sp>
        <p:nvSpPr>
          <p:cNvPr id="273420"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末后的亚当</a:t>
            </a:r>
            <a:endParaRPr lang="zh-TW" altLang="en-US" sz="4000" b="1" dirty="0">
              <a:solidFill>
                <a:srgbClr val="000000"/>
              </a:solidFill>
              <a:latin typeface="Arial Black" charset="0"/>
              <a:ea typeface="ＭＳ Ｐゴシック" charset="0"/>
            </a:endParaRPr>
          </a:p>
        </p:txBody>
      </p:sp>
      <p:sp>
        <p:nvSpPr>
          <p:cNvPr id="273421"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latin typeface="Arial Black" charset="0"/>
                <a:ea typeface="ＭＳ Ｐゴシック" charset="0"/>
              </a:rPr>
              <a:t>第一次降临</a:t>
            </a:r>
          </a:p>
        </p:txBody>
      </p:sp>
      <p:sp>
        <p:nvSpPr>
          <p:cNvPr id="273422"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latin typeface="Arial Black" charset="0"/>
                <a:ea typeface="ＭＳ Ｐゴシック" charset="0"/>
              </a:rPr>
              <a:t>第二次再来</a:t>
            </a:r>
          </a:p>
        </p:txBody>
      </p:sp>
    </p:spTree>
    <p:extLst>
      <p:ext uri="{BB962C8B-B14F-4D97-AF65-F5344CB8AC3E}">
        <p14:creationId xmlns:p14="http://schemas.microsoft.com/office/powerpoint/2010/main" val="20276831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34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341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341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341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7341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7341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7342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273421"/>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273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animBg="1" autoUpdateAnimBg="0"/>
      <p:bldP spid="273415" grpId="0" animBg="1" autoUpdateAnimBg="0"/>
      <p:bldP spid="273416" grpId="0" animBg="1" autoUpdateAnimBg="0"/>
      <p:bldP spid="273417" grpId="0" animBg="1" autoUpdateAnimBg="0"/>
      <p:bldP spid="273418" grpId="0" animBg="1" autoUpdateAnimBg="0"/>
      <p:bldP spid="273419" grpId="0" animBg="1" autoUpdateAnimBg="0"/>
      <p:bldP spid="273420" grpId="0" animBg="1" autoUpdateAnimBg="0"/>
      <p:bldP spid="273421" grpId="0" animBg="1" autoUpdateAnimBg="0"/>
      <p:bldP spid="273422"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indent="0" eaLnBrk="1" hangingPunct="1"/>
            <a:r>
              <a:rPr lang="en-US" dirty="0">
                <a:latin typeface="Arial" charset="0"/>
              </a:rPr>
              <a:t>Blocks-God's Word &amp; Man's Opinion 00403</a:t>
            </a:r>
          </a:p>
        </p:txBody>
      </p:sp>
      <p:pic>
        <p:nvPicPr>
          <p:cNvPr id="15257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7546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defTabSz="914400" fontAlgn="base">
              <a:spcBef>
                <a:spcPct val="0"/>
              </a:spcBef>
              <a:spcAft>
                <a:spcPct val="0"/>
              </a:spcAft>
              <a:defRPr/>
            </a:pPr>
            <a:endParaRPr lang="en-US" dirty="0">
              <a:solidFill>
                <a:srgbClr val="000000"/>
              </a:solidFill>
              <a:ea typeface="ＭＳ Ｐゴシック" charset="0"/>
            </a:endParaRPr>
          </a:p>
        </p:txBody>
      </p:sp>
      <p:sp>
        <p:nvSpPr>
          <p:cNvPr id="275461"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800" b="1" dirty="0">
                <a:solidFill>
                  <a:srgbClr val="000000"/>
                </a:solidFill>
                <a:latin typeface="新細明體" charset="0"/>
                <a:ea typeface="ＭＳ Ｐゴシック" charset="0"/>
              </a:rPr>
              <a:t>创造</a:t>
            </a:r>
          </a:p>
          <a:p>
            <a:pPr algn="ctr" defTabSz="914400" eaLnBrk="0" fontAlgn="base" hangingPunct="0">
              <a:spcBef>
                <a:spcPct val="0"/>
              </a:spcBef>
              <a:spcAft>
                <a:spcPct val="0"/>
              </a:spcAft>
              <a:defRPr/>
            </a:pPr>
            <a:r>
              <a:rPr lang="zh-TW" altLang="en-US" sz="3200" b="1" dirty="0">
                <a:solidFill>
                  <a:srgbClr val="000000"/>
                </a:solidFill>
                <a:latin typeface="新細明體" charset="0"/>
                <a:ea typeface="ＭＳ Ｐゴシック" charset="0"/>
              </a:rPr>
              <a:t>神的话语</a:t>
            </a:r>
            <a:endParaRPr lang="zh-TW" altLang="en-US" sz="3200" b="1" dirty="0">
              <a:solidFill>
                <a:srgbClr val="000000"/>
              </a:solidFill>
              <a:ea typeface="ＭＳ Ｐゴシック" charset="0"/>
            </a:endParaRPr>
          </a:p>
        </p:txBody>
      </p:sp>
      <p:sp>
        <p:nvSpPr>
          <p:cNvPr id="275462" name="AutoShape 6" descr="White marble"/>
          <p:cNvSpPr>
            <a:spLocks noChangeArrowheads="1"/>
          </p:cNvSpPr>
          <p:nvPr/>
        </p:nvSpPr>
        <p:spPr bwMode="auto">
          <a:xfrm>
            <a:off x="10668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律法</a:t>
            </a:r>
            <a:endParaRPr lang="zh-TW" altLang="en-US" sz="4000" b="1" dirty="0">
              <a:solidFill>
                <a:srgbClr val="000000"/>
              </a:solidFill>
              <a:latin typeface="Arial Black" charset="0"/>
              <a:ea typeface="ＭＳ Ｐゴシック" charset="0"/>
            </a:endParaRPr>
          </a:p>
        </p:txBody>
      </p:sp>
      <p:sp>
        <p:nvSpPr>
          <p:cNvPr id="275463"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婚姻</a:t>
            </a:r>
            <a:endParaRPr lang="zh-TW" altLang="en-US" sz="4000" b="1" dirty="0">
              <a:solidFill>
                <a:srgbClr val="000000"/>
              </a:solidFill>
              <a:latin typeface="Arial Black" charset="0"/>
              <a:ea typeface="ＭＳ Ｐゴシック" charset="0"/>
            </a:endParaRPr>
          </a:p>
        </p:txBody>
      </p:sp>
      <p:sp>
        <p:nvSpPr>
          <p:cNvPr id="275464"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latin typeface="Arial Black" charset="0"/>
                <a:ea typeface="ＭＳ Ｐゴシック" charset="0"/>
              </a:rPr>
              <a:t>道德规范</a:t>
            </a:r>
          </a:p>
        </p:txBody>
      </p:sp>
      <p:sp>
        <p:nvSpPr>
          <p:cNvPr id="275465"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生命的意义</a:t>
            </a:r>
            <a:endParaRPr lang="zh-TW" altLang="en-US" sz="4000" b="1" dirty="0">
              <a:solidFill>
                <a:srgbClr val="000000"/>
              </a:solidFill>
              <a:latin typeface="Arial Black" charset="0"/>
              <a:ea typeface="ＭＳ Ｐゴシック" charset="0"/>
            </a:endParaRPr>
          </a:p>
        </p:txBody>
      </p:sp>
      <p:sp>
        <p:nvSpPr>
          <p:cNvPr id="275466" name="AutoShape 10" descr="White marble"/>
          <p:cNvSpPr>
            <a:spLocks noChangeArrowheads="1"/>
          </p:cNvSpPr>
          <p:nvPr/>
        </p:nvSpPr>
        <p:spPr bwMode="auto">
          <a:xfrm>
            <a:off x="51054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800" dirty="0">
                <a:solidFill>
                  <a:srgbClr val="000000"/>
                </a:solidFill>
                <a:latin typeface="新細明體" charset="0"/>
                <a:ea typeface="ＭＳ Ｐゴシック" charset="0"/>
              </a:rPr>
              <a:t>进化论</a:t>
            </a:r>
          </a:p>
          <a:p>
            <a:pPr algn="ctr" defTabSz="914400" eaLnBrk="0" fontAlgn="base" hangingPunct="0">
              <a:spcBef>
                <a:spcPct val="0"/>
              </a:spcBef>
              <a:spcAft>
                <a:spcPct val="0"/>
              </a:spcAft>
              <a:defRPr/>
            </a:pPr>
            <a:r>
              <a:rPr lang="zh-TW" altLang="en-US" sz="3200" b="1" dirty="0">
                <a:solidFill>
                  <a:srgbClr val="000000"/>
                </a:solidFill>
                <a:effectLst>
                  <a:outerShdw blurRad="38100" dist="38100" dir="2700000" algn="tl">
                    <a:srgbClr val="DDDDDD"/>
                  </a:outerShdw>
                </a:effectLst>
                <a:latin typeface="新細明體" charset="0"/>
                <a:ea typeface="ＭＳ Ｐゴシック" charset="0"/>
              </a:rPr>
              <a:t>人的意见</a:t>
            </a:r>
            <a:endParaRPr lang="zh-TW" altLang="en-US" sz="3200" b="1" dirty="0">
              <a:solidFill>
                <a:srgbClr val="000000"/>
              </a:solidFill>
              <a:ea typeface="ＭＳ Ｐゴシック" charset="0"/>
            </a:endParaRPr>
          </a:p>
        </p:txBody>
      </p:sp>
      <p:sp>
        <p:nvSpPr>
          <p:cNvPr id="275467" name="AutoShape 11" descr="White marble"/>
          <p:cNvSpPr>
            <a:spLocks noChangeArrowheads="1"/>
          </p:cNvSpPr>
          <p:nvPr/>
        </p:nvSpPr>
        <p:spPr bwMode="auto">
          <a:xfrm>
            <a:off x="51054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不法</a:t>
            </a:r>
            <a:endParaRPr lang="zh-TW" altLang="en-US" sz="4000" b="1" dirty="0">
              <a:solidFill>
                <a:srgbClr val="000000"/>
              </a:solidFill>
              <a:latin typeface="Arial Black" charset="0"/>
              <a:ea typeface="ＭＳ Ｐゴシック" charset="0"/>
            </a:endParaRPr>
          </a:p>
        </p:txBody>
      </p:sp>
      <p:sp>
        <p:nvSpPr>
          <p:cNvPr id="275468" name="AutoShape 12" descr="White marble"/>
          <p:cNvSpPr>
            <a:spLocks noChangeArrowheads="1"/>
          </p:cNvSpPr>
          <p:nvPr/>
        </p:nvSpPr>
        <p:spPr bwMode="auto">
          <a:xfrm>
            <a:off x="51054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同性恋</a:t>
            </a:r>
            <a:endParaRPr lang="zh-TW" altLang="en-US" sz="4000" b="1" dirty="0">
              <a:solidFill>
                <a:srgbClr val="000000"/>
              </a:solidFill>
              <a:latin typeface="Arial Black" charset="0"/>
              <a:ea typeface="ＭＳ Ｐゴシック" charset="0"/>
            </a:endParaRPr>
          </a:p>
        </p:txBody>
      </p:sp>
      <p:sp>
        <p:nvSpPr>
          <p:cNvPr id="275469" name="AutoShape 13" descr="White marble"/>
          <p:cNvSpPr>
            <a:spLocks noChangeArrowheads="1"/>
          </p:cNvSpPr>
          <p:nvPr/>
        </p:nvSpPr>
        <p:spPr bwMode="auto">
          <a:xfrm>
            <a:off x="51054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色情刋物</a:t>
            </a:r>
            <a:endParaRPr lang="zh-TW" altLang="en-US" sz="4000" b="1" dirty="0">
              <a:solidFill>
                <a:srgbClr val="000000"/>
              </a:solidFill>
              <a:latin typeface="Arial Black" charset="0"/>
              <a:ea typeface="ＭＳ Ｐゴシック" charset="0"/>
            </a:endParaRPr>
          </a:p>
        </p:txBody>
      </p:sp>
      <p:sp>
        <p:nvSpPr>
          <p:cNvPr id="275470" name="AutoShape 14" descr="White marble"/>
          <p:cNvSpPr>
            <a:spLocks noChangeArrowheads="1"/>
          </p:cNvSpPr>
          <p:nvPr/>
        </p:nvSpPr>
        <p:spPr bwMode="auto">
          <a:xfrm>
            <a:off x="51054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r>
              <a:rPr lang="zh-TW" altLang="en-US" sz="4000" b="1" dirty="0">
                <a:solidFill>
                  <a:srgbClr val="000000"/>
                </a:solidFill>
                <a:effectLst>
                  <a:outerShdw blurRad="38100" dist="38100" dir="2700000" algn="tl">
                    <a:srgbClr val="DDDDDD"/>
                  </a:outerShdw>
                </a:effectLst>
                <a:latin typeface="Arial Black" charset="0"/>
                <a:ea typeface="ＭＳ Ｐゴシック" charset="0"/>
              </a:rPr>
              <a:t>堕胎</a:t>
            </a:r>
            <a:endParaRPr lang="zh-TW" altLang="en-US" sz="4000" b="1" dirty="0">
              <a:solidFill>
                <a:srgbClr val="000000"/>
              </a:solidFill>
              <a:latin typeface="Arial Black" charset="0"/>
              <a:ea typeface="ＭＳ Ｐゴシック" charset="0"/>
            </a:endParaRPr>
          </a:p>
        </p:txBody>
      </p:sp>
    </p:spTree>
    <p:extLst>
      <p:ext uri="{BB962C8B-B14F-4D97-AF65-F5344CB8AC3E}">
        <p14:creationId xmlns:p14="http://schemas.microsoft.com/office/powerpoint/2010/main" val="5562062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546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546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546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546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75466"/>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75467"/>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499"/>
                                          </p:stCondLst>
                                        </p:cTn>
                                        <p:tgtEl>
                                          <p:spTgt spid="275468"/>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275469"/>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275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2" grpId="0" animBg="1" autoUpdateAnimBg="0"/>
      <p:bldP spid="275463" grpId="0" animBg="1" autoUpdateAnimBg="0"/>
      <p:bldP spid="275464" grpId="0" animBg="1" autoUpdateAnimBg="0"/>
      <p:bldP spid="275465" grpId="0" animBg="1" autoUpdateAnimBg="0"/>
      <p:bldP spid="275466" grpId="0" animBg="1" autoUpdateAnimBg="0"/>
      <p:bldP spid="275467" grpId="0" animBg="1" autoUpdateAnimBg="0"/>
      <p:bldP spid="275468" grpId="0" animBg="1" autoUpdateAnimBg="0"/>
      <p:bldP spid="275469" grpId="0" animBg="1" autoUpdateAnimBg="0"/>
      <p:bldP spid="275470"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
          <p:cNvSpPr>
            <a:spLocks noChangeArrowheads="1"/>
          </p:cNvSpPr>
          <p:nvPr/>
        </p:nvSpPr>
        <p:spPr bwMode="auto">
          <a:xfrm>
            <a:off x="1203864" y="1447800"/>
            <a:ext cx="1178724" cy="84970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386" name="Rectangle 2"/>
          <p:cNvSpPr>
            <a:spLocks noGrp="1" noChangeArrowheads="1"/>
          </p:cNvSpPr>
          <p:nvPr>
            <p:ph type="title" idx="4294967295"/>
          </p:nvPr>
        </p:nvSpPr>
        <p:spPr>
          <a:xfrm>
            <a:off x="1524000" y="685800"/>
            <a:ext cx="7010400" cy="762000"/>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sz="3600" b="1" dirty="0">
                <a:solidFill>
                  <a:schemeClr val="bg1"/>
                </a:solidFill>
                <a:latin typeface="Arial" charset="0"/>
                <a:ea typeface="ＭＳ Ｐゴシック" charset="0"/>
                <a:cs typeface="Times New Roman" charset="0"/>
              </a:rPr>
              <a:t>救恩的三个阶段</a:t>
            </a:r>
            <a:r>
              <a:rPr lang="en-US" altLang="zh-CN" sz="3600" b="1" dirty="0">
                <a:solidFill>
                  <a:schemeClr val="bg1"/>
                </a:solidFill>
                <a:latin typeface="Arial" charset="0"/>
                <a:ea typeface="ＭＳ Ｐゴシック" charset="0"/>
                <a:cs typeface="Times New Roman" charset="0"/>
              </a:rPr>
              <a:t> </a:t>
            </a:r>
          </a:p>
        </p:txBody>
      </p:sp>
      <p:grpSp>
        <p:nvGrpSpPr>
          <p:cNvPr id="656387" name="Group 4"/>
          <p:cNvGrpSpPr>
            <a:grpSpLocks/>
          </p:cNvGrpSpPr>
          <p:nvPr/>
        </p:nvGrpSpPr>
        <p:grpSpPr bwMode="auto">
          <a:xfrm>
            <a:off x="0" y="1447800"/>
            <a:ext cx="7696200" cy="4729163"/>
            <a:chOff x="-3" y="631"/>
            <a:chExt cx="3791" cy="2883"/>
          </a:xfrm>
        </p:grpSpPr>
        <p:grpSp>
          <p:nvGrpSpPr>
            <p:cNvPr id="656393" name="Group 5"/>
            <p:cNvGrpSpPr>
              <a:grpSpLocks/>
            </p:cNvGrpSpPr>
            <p:nvPr/>
          </p:nvGrpSpPr>
          <p:grpSpPr bwMode="auto">
            <a:xfrm>
              <a:off x="-3" y="634"/>
              <a:ext cx="3791" cy="2877"/>
              <a:chOff x="-3" y="634"/>
              <a:chExt cx="3791" cy="2877"/>
            </a:xfrm>
          </p:grpSpPr>
          <p:grpSp>
            <p:nvGrpSpPr>
              <p:cNvPr id="656395" name="Group 6"/>
              <p:cNvGrpSpPr>
                <a:grpSpLocks/>
              </p:cNvGrpSpPr>
              <p:nvPr/>
            </p:nvGrpSpPr>
            <p:grpSpPr bwMode="auto">
              <a:xfrm>
                <a:off x="-3" y="634"/>
                <a:ext cx="601" cy="518"/>
                <a:chOff x="-3" y="634"/>
                <a:chExt cx="601" cy="518"/>
              </a:xfrm>
            </p:grpSpPr>
            <p:sp>
              <p:nvSpPr>
                <p:cNvPr id="656453" name="Rectangle 7"/>
                <p:cNvSpPr>
                  <a:spLocks noChangeArrowheads="1"/>
                </p:cNvSpPr>
                <p:nvPr/>
              </p:nvSpPr>
              <p:spPr bwMode="auto">
                <a:xfrm>
                  <a:off x="-3" y="634"/>
                  <a:ext cx="601" cy="5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阶段</a:t>
                  </a:r>
                </a:p>
              </p:txBody>
            </p:sp>
            <p:sp>
              <p:nvSpPr>
                <p:cNvPr id="656454" name="Rectangle 8"/>
                <p:cNvSpPr>
                  <a:spLocks noChangeArrowheads="1"/>
                </p:cNvSpPr>
                <p:nvPr/>
              </p:nvSpPr>
              <p:spPr bwMode="auto">
                <a:xfrm>
                  <a:off x="0"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6" name="Group 9"/>
              <p:cNvGrpSpPr>
                <a:grpSpLocks/>
              </p:cNvGrpSpPr>
              <p:nvPr/>
            </p:nvGrpSpPr>
            <p:grpSpPr bwMode="auto">
              <a:xfrm>
                <a:off x="590" y="634"/>
                <a:ext cx="590" cy="518"/>
                <a:chOff x="590" y="634"/>
                <a:chExt cx="590" cy="518"/>
              </a:xfrm>
            </p:grpSpPr>
            <p:sp>
              <p:nvSpPr>
                <p:cNvPr id="656451" name="Rectangle 10"/>
                <p:cNvSpPr>
                  <a:spLocks noChangeArrowheads="1"/>
                </p:cNvSpPr>
                <p:nvPr/>
              </p:nvSpPr>
              <p:spPr bwMode="auto">
                <a:xfrm>
                  <a:off x="633" y="634"/>
                  <a:ext cx="5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p:txBody>
            </p:sp>
            <p:sp>
              <p:nvSpPr>
                <p:cNvPr id="656452" name="Rectangle 11"/>
                <p:cNvSpPr>
                  <a:spLocks noChangeArrowheads="1"/>
                </p:cNvSpPr>
                <p:nvPr/>
              </p:nvSpPr>
              <p:spPr bwMode="auto">
                <a:xfrm>
                  <a:off x="590"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7" name="Group 12"/>
              <p:cNvGrpSpPr>
                <a:grpSpLocks/>
              </p:cNvGrpSpPr>
              <p:nvPr/>
            </p:nvGrpSpPr>
            <p:grpSpPr bwMode="auto">
              <a:xfrm>
                <a:off x="1180" y="634"/>
                <a:ext cx="1166" cy="518"/>
                <a:chOff x="1180" y="634"/>
                <a:chExt cx="1166" cy="518"/>
              </a:xfrm>
            </p:grpSpPr>
            <p:sp>
              <p:nvSpPr>
                <p:cNvPr id="656449" name="Rectangle 13"/>
                <p:cNvSpPr>
                  <a:spLocks noChangeArrowheads="1"/>
                </p:cNvSpPr>
                <p:nvPr/>
              </p:nvSpPr>
              <p:spPr bwMode="auto">
                <a:xfrm>
                  <a:off x="1198" y="634"/>
                  <a:ext cx="1126" cy="5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从罪中释放出来</a:t>
                  </a:r>
                </a:p>
              </p:txBody>
            </p:sp>
            <p:sp>
              <p:nvSpPr>
                <p:cNvPr id="656450" name="Rectangle 14"/>
                <p:cNvSpPr>
                  <a:spLocks noChangeArrowheads="1"/>
                </p:cNvSpPr>
                <p:nvPr/>
              </p:nvSpPr>
              <p:spPr bwMode="auto">
                <a:xfrm>
                  <a:off x="1180" y="634"/>
                  <a:ext cx="1166"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8" name="Group 15"/>
              <p:cNvGrpSpPr>
                <a:grpSpLocks/>
              </p:cNvGrpSpPr>
              <p:nvPr/>
            </p:nvGrpSpPr>
            <p:grpSpPr bwMode="auto">
              <a:xfrm>
                <a:off x="2346" y="634"/>
                <a:ext cx="590" cy="518"/>
                <a:chOff x="2346" y="634"/>
                <a:chExt cx="590" cy="518"/>
              </a:xfrm>
            </p:grpSpPr>
            <p:sp>
              <p:nvSpPr>
                <p:cNvPr id="656447" name="Rectangle 16"/>
                <p:cNvSpPr>
                  <a:spLocks noChangeArrowheads="1"/>
                </p:cNvSpPr>
                <p:nvPr/>
              </p:nvSpPr>
              <p:spPr bwMode="auto">
                <a:xfrm>
                  <a:off x="2362" y="634"/>
                  <a:ext cx="563" cy="5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时间</a:t>
                  </a:r>
                </a:p>
              </p:txBody>
            </p:sp>
            <p:sp>
              <p:nvSpPr>
                <p:cNvPr id="656448" name="Rectangle 17"/>
                <p:cNvSpPr>
                  <a:spLocks noChangeArrowheads="1"/>
                </p:cNvSpPr>
                <p:nvPr/>
              </p:nvSpPr>
              <p:spPr bwMode="auto">
                <a:xfrm>
                  <a:off x="2346"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9" name="Group 18"/>
              <p:cNvGrpSpPr>
                <a:grpSpLocks/>
              </p:cNvGrpSpPr>
              <p:nvPr/>
            </p:nvGrpSpPr>
            <p:grpSpPr bwMode="auto">
              <a:xfrm>
                <a:off x="2936" y="634"/>
                <a:ext cx="852" cy="518"/>
                <a:chOff x="2936" y="634"/>
                <a:chExt cx="852" cy="518"/>
              </a:xfrm>
            </p:grpSpPr>
            <p:sp>
              <p:nvSpPr>
                <p:cNvPr id="656445" name="Rectangle 19"/>
                <p:cNvSpPr>
                  <a:spLocks noChangeArrowheads="1"/>
                </p:cNvSpPr>
                <p:nvPr/>
              </p:nvSpPr>
              <p:spPr bwMode="auto">
                <a:xfrm>
                  <a:off x="2962" y="634"/>
                  <a:ext cx="826" cy="5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教义 </a:t>
                  </a:r>
                  <a:r>
                    <a:rPr lang="en-US" altLang="zh-CN" sz="2000" b="1" dirty="0">
                      <a:solidFill>
                        <a:srgbClr val="FFFFFF"/>
                      </a:solidFill>
                      <a:ea typeface="SimSun" charset="0"/>
                      <a:cs typeface="Times New Roman" charset="0"/>
                    </a:rPr>
                    <a:t>. . .</a:t>
                  </a:r>
                  <a:endParaRPr lang="en-US" altLang="zh-CN" sz="2000" b="1" dirty="0">
                    <a:solidFill>
                      <a:srgbClr val="FFFFFF"/>
                    </a:solidFill>
                    <a:ea typeface="SimSun" charset="0"/>
                    <a:cs typeface="Arial" charset="0"/>
                  </a:endParaRPr>
                </a:p>
              </p:txBody>
            </p:sp>
            <p:sp>
              <p:nvSpPr>
                <p:cNvPr id="656446" name="Rectangle 20"/>
                <p:cNvSpPr>
                  <a:spLocks noChangeArrowheads="1"/>
                </p:cNvSpPr>
                <p:nvPr/>
              </p:nvSpPr>
              <p:spPr bwMode="auto">
                <a:xfrm>
                  <a:off x="2936" y="634"/>
                  <a:ext cx="849"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0" name="Group 21"/>
              <p:cNvGrpSpPr>
                <a:grpSpLocks/>
              </p:cNvGrpSpPr>
              <p:nvPr/>
            </p:nvGrpSpPr>
            <p:grpSpPr bwMode="auto">
              <a:xfrm>
                <a:off x="0" y="1152"/>
                <a:ext cx="590" cy="863"/>
                <a:chOff x="0" y="1152"/>
                <a:chExt cx="590" cy="863"/>
              </a:xfrm>
            </p:grpSpPr>
            <p:sp>
              <p:nvSpPr>
                <p:cNvPr id="656443" name="Rectangle 22"/>
                <p:cNvSpPr>
                  <a:spLocks noChangeArrowheads="1"/>
                </p:cNvSpPr>
                <p:nvPr/>
              </p:nvSpPr>
              <p:spPr bwMode="auto">
                <a:xfrm>
                  <a:off x="43" y="1152"/>
                  <a:ext cx="50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过去</a:t>
                  </a: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444" name="Rectangle 23"/>
                <p:cNvSpPr>
                  <a:spLocks noChangeArrowheads="1"/>
                </p:cNvSpPr>
                <p:nvPr/>
              </p:nvSpPr>
              <p:spPr bwMode="auto">
                <a:xfrm>
                  <a:off x="0"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1" name="Group 24"/>
              <p:cNvGrpSpPr>
                <a:grpSpLocks/>
              </p:cNvGrpSpPr>
              <p:nvPr/>
            </p:nvGrpSpPr>
            <p:grpSpPr bwMode="auto">
              <a:xfrm>
                <a:off x="590" y="1152"/>
                <a:ext cx="590" cy="863"/>
                <a:chOff x="590" y="1152"/>
                <a:chExt cx="590" cy="863"/>
              </a:xfrm>
            </p:grpSpPr>
            <p:sp>
              <p:nvSpPr>
                <p:cNvPr id="656441" name="Rectangle 25"/>
                <p:cNvSpPr>
                  <a:spLocks noChangeArrowheads="1"/>
                </p:cNvSpPr>
                <p:nvPr/>
              </p:nvSpPr>
              <p:spPr bwMode="auto">
                <a:xfrm>
                  <a:off x="633" y="1152"/>
                  <a:ext cx="50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 我已经   得救了</a:t>
                  </a:r>
                  <a:endParaRPr lang="en-US" altLang="zh-CN" sz="2000" b="1" dirty="0">
                    <a:solidFill>
                      <a:srgbClr val="FFFFFF"/>
                    </a:solidFill>
                    <a:ea typeface="SimSun" charset="0"/>
                    <a:cs typeface="Arial" charset="0"/>
                  </a:endParaRPr>
                </a:p>
              </p:txBody>
            </p:sp>
            <p:sp>
              <p:nvSpPr>
                <p:cNvPr id="656442" name="Rectangle 26"/>
                <p:cNvSpPr>
                  <a:spLocks noChangeArrowheads="1"/>
                </p:cNvSpPr>
                <p:nvPr/>
              </p:nvSpPr>
              <p:spPr bwMode="auto">
                <a:xfrm>
                  <a:off x="590"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2" name="Group 27"/>
              <p:cNvGrpSpPr>
                <a:grpSpLocks/>
              </p:cNvGrpSpPr>
              <p:nvPr/>
            </p:nvGrpSpPr>
            <p:grpSpPr bwMode="auto">
              <a:xfrm>
                <a:off x="1180" y="1152"/>
                <a:ext cx="1211" cy="906"/>
                <a:chOff x="1180" y="1152"/>
                <a:chExt cx="1211" cy="906"/>
              </a:xfrm>
            </p:grpSpPr>
            <p:sp>
              <p:nvSpPr>
                <p:cNvPr id="656439" name="Rectangle 28"/>
                <p:cNvSpPr>
                  <a:spLocks noChangeArrowheads="1"/>
                </p:cNvSpPr>
                <p:nvPr/>
              </p:nvSpPr>
              <p:spPr bwMode="auto">
                <a:xfrm>
                  <a:off x="1223" y="1195"/>
                  <a:ext cx="116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审判</a:t>
                  </a:r>
                  <a:r>
                    <a:rPr lang="en-US" altLang="zh-CN" sz="2000" b="1" dirty="0">
                      <a:solidFill>
                        <a:srgbClr val="FFFFFF"/>
                      </a:solidFill>
                      <a:ea typeface="SimSun" charset="0"/>
                      <a:cs typeface="Times New Roman" charset="0"/>
                    </a:rPr>
                    <a:t>—</a:t>
                  </a:r>
                  <a:r>
                    <a:rPr lang="zh-CN" altLang="en-US" sz="2000" b="1" dirty="0">
                      <a:solidFill>
                        <a:srgbClr val="FFFFFF"/>
                      </a:solidFill>
                      <a:ea typeface="ＭＳ Ｐゴシック" charset="0"/>
                      <a:cs typeface="ＭＳ Ｐゴシック" charset="0"/>
                    </a:rPr>
                    <a:t>借着他的死 </a:t>
                  </a:r>
                  <a:r>
                    <a:rPr lang="en-US" altLang="zh-CN" sz="2000" b="1" dirty="0">
                      <a:solidFill>
                        <a:srgbClr val="FFFFFF"/>
                      </a:solidFill>
                      <a:ea typeface="SimSun" charset="0"/>
                      <a:cs typeface="Times New Roman" charset="0"/>
                    </a:rPr>
                    <a:t>(3:21-24)</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基督掌权</a:t>
                  </a:r>
                  <a:r>
                    <a:rPr lang="en-US" altLang="zh-CN" sz="2000" b="1" dirty="0">
                      <a:solidFill>
                        <a:srgbClr val="FFFFFF"/>
                      </a:solidFill>
                      <a:ea typeface="SimSun" charset="0"/>
                      <a:cs typeface="Times New Roman" charset="0"/>
                    </a:rPr>
                    <a:t>—</a:t>
                  </a:r>
                  <a:r>
                    <a:rPr lang="zh-CN" altLang="en-US" sz="2000" b="1" dirty="0">
                      <a:solidFill>
                        <a:srgbClr val="FFFFFF"/>
                      </a:solidFill>
                      <a:ea typeface="ＭＳ Ｐゴシック" charset="0"/>
                      <a:cs typeface="ＭＳ Ｐゴシック" charset="0"/>
                    </a:rPr>
                    <a:t>借着我的死</a:t>
                  </a:r>
                  <a:r>
                    <a:rPr lang="en-US" altLang="zh-CN" sz="2000" b="1" dirty="0">
                      <a:solidFill>
                        <a:srgbClr val="FFFFFF"/>
                      </a:solidFill>
                      <a:ea typeface="SimSun" charset="0"/>
                      <a:cs typeface="Times New Roman" charset="0"/>
                    </a:rPr>
                    <a:t>(6:3-7)</a:t>
                  </a:r>
                  <a:endParaRPr lang="en-US" altLang="zh-CN" sz="2000" b="1" dirty="0">
                    <a:solidFill>
                      <a:srgbClr val="FFFFFF"/>
                    </a:solidFill>
                    <a:ea typeface="SimSun" charset="0"/>
                    <a:cs typeface="Arial" charset="0"/>
                  </a:endParaRPr>
                </a:p>
              </p:txBody>
            </p:sp>
            <p:sp>
              <p:nvSpPr>
                <p:cNvPr id="656440" name="Rectangle 29"/>
                <p:cNvSpPr>
                  <a:spLocks noChangeArrowheads="1"/>
                </p:cNvSpPr>
                <p:nvPr/>
              </p:nvSpPr>
              <p:spPr bwMode="auto">
                <a:xfrm>
                  <a:off x="1180" y="1152"/>
                  <a:ext cx="116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3" name="Group 30"/>
              <p:cNvGrpSpPr>
                <a:grpSpLocks/>
              </p:cNvGrpSpPr>
              <p:nvPr/>
            </p:nvGrpSpPr>
            <p:grpSpPr bwMode="auto">
              <a:xfrm>
                <a:off x="2346" y="1093"/>
                <a:ext cx="590" cy="922"/>
                <a:chOff x="2346" y="1093"/>
                <a:chExt cx="590" cy="922"/>
              </a:xfrm>
            </p:grpSpPr>
            <p:sp>
              <p:nvSpPr>
                <p:cNvPr id="656437" name="Rectangle 31"/>
                <p:cNvSpPr>
                  <a:spLocks noChangeArrowheads="1"/>
                </p:cNvSpPr>
                <p:nvPr/>
              </p:nvSpPr>
              <p:spPr bwMode="auto">
                <a:xfrm>
                  <a:off x="2362" y="1093"/>
                  <a:ext cx="57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当我接受基督耶稣时</a:t>
                  </a:r>
                </a:p>
              </p:txBody>
            </p:sp>
            <p:sp>
              <p:nvSpPr>
                <p:cNvPr id="656438" name="Rectangle 32"/>
                <p:cNvSpPr>
                  <a:spLocks noChangeArrowheads="1"/>
                </p:cNvSpPr>
                <p:nvPr/>
              </p:nvSpPr>
              <p:spPr bwMode="auto">
                <a:xfrm>
                  <a:off x="2346"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4" name="Group 33"/>
              <p:cNvGrpSpPr>
                <a:grpSpLocks/>
              </p:cNvGrpSpPr>
              <p:nvPr/>
            </p:nvGrpSpPr>
            <p:grpSpPr bwMode="auto">
              <a:xfrm>
                <a:off x="2887" y="1152"/>
                <a:ext cx="901" cy="863"/>
                <a:chOff x="2887" y="1152"/>
                <a:chExt cx="901" cy="863"/>
              </a:xfrm>
            </p:grpSpPr>
            <p:sp>
              <p:nvSpPr>
                <p:cNvPr id="656435" name="Rectangle 34"/>
                <p:cNvSpPr>
                  <a:spLocks noChangeArrowheads="1"/>
                </p:cNvSpPr>
                <p:nvPr/>
              </p:nvSpPr>
              <p:spPr bwMode="auto">
                <a:xfrm>
                  <a:off x="2887" y="1152"/>
                  <a:ext cx="901"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（已经完成）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称义</a:t>
                  </a: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436" name="Rectangle 35"/>
                <p:cNvSpPr>
                  <a:spLocks noChangeArrowheads="1"/>
                </p:cNvSpPr>
                <p:nvPr/>
              </p:nvSpPr>
              <p:spPr bwMode="auto">
                <a:xfrm>
                  <a:off x="2936" y="1152"/>
                  <a:ext cx="849"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5" name="Group 36"/>
              <p:cNvGrpSpPr>
                <a:grpSpLocks/>
              </p:cNvGrpSpPr>
              <p:nvPr/>
            </p:nvGrpSpPr>
            <p:grpSpPr bwMode="auto">
              <a:xfrm>
                <a:off x="0" y="2015"/>
                <a:ext cx="590" cy="748"/>
                <a:chOff x="0" y="2015"/>
                <a:chExt cx="590" cy="748"/>
              </a:xfrm>
            </p:grpSpPr>
            <p:sp>
              <p:nvSpPr>
                <p:cNvPr id="656433" name="Rectangle 37"/>
                <p:cNvSpPr>
                  <a:spLocks noChangeArrowheads="1"/>
                </p:cNvSpPr>
                <p:nvPr/>
              </p:nvSpPr>
              <p:spPr bwMode="auto">
                <a:xfrm>
                  <a:off x="43" y="2015"/>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现在</a:t>
                  </a: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434" name="Rectangle 38"/>
                <p:cNvSpPr>
                  <a:spLocks noChangeArrowheads="1"/>
                </p:cNvSpPr>
                <p:nvPr/>
              </p:nvSpPr>
              <p:spPr bwMode="auto">
                <a:xfrm>
                  <a:off x="0"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6" name="Group 39"/>
              <p:cNvGrpSpPr>
                <a:grpSpLocks/>
              </p:cNvGrpSpPr>
              <p:nvPr/>
            </p:nvGrpSpPr>
            <p:grpSpPr bwMode="auto">
              <a:xfrm>
                <a:off x="590" y="2015"/>
                <a:ext cx="590" cy="748"/>
                <a:chOff x="590" y="2015"/>
                <a:chExt cx="590" cy="748"/>
              </a:xfrm>
            </p:grpSpPr>
            <p:sp>
              <p:nvSpPr>
                <p:cNvPr id="656431" name="Rectangle 40"/>
                <p:cNvSpPr>
                  <a:spLocks noChangeArrowheads="1"/>
                </p:cNvSpPr>
                <p:nvPr/>
              </p:nvSpPr>
              <p:spPr bwMode="auto">
                <a:xfrm>
                  <a:off x="633" y="2015"/>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我现在已得救</a:t>
                  </a:r>
                  <a:endParaRPr lang="en-US" altLang="zh-CN" sz="2000" b="1" dirty="0">
                    <a:solidFill>
                      <a:srgbClr val="FFFFFF"/>
                    </a:solidFill>
                    <a:ea typeface="SimSun" charset="0"/>
                    <a:cs typeface="Arial" charset="0"/>
                  </a:endParaRPr>
                </a:p>
              </p:txBody>
            </p:sp>
            <p:sp>
              <p:nvSpPr>
                <p:cNvPr id="656432" name="Rectangle 41"/>
                <p:cNvSpPr>
                  <a:spLocks noChangeArrowheads="1"/>
                </p:cNvSpPr>
                <p:nvPr/>
              </p:nvSpPr>
              <p:spPr bwMode="auto">
                <a:xfrm>
                  <a:off x="590"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7" name="Group 42"/>
              <p:cNvGrpSpPr>
                <a:grpSpLocks/>
              </p:cNvGrpSpPr>
              <p:nvPr/>
            </p:nvGrpSpPr>
            <p:grpSpPr bwMode="auto">
              <a:xfrm>
                <a:off x="1180" y="2015"/>
                <a:ext cx="1166" cy="748"/>
                <a:chOff x="1180" y="2015"/>
                <a:chExt cx="1166" cy="748"/>
              </a:xfrm>
            </p:grpSpPr>
            <p:sp>
              <p:nvSpPr>
                <p:cNvPr id="656429" name="Rectangle 43"/>
                <p:cNvSpPr>
                  <a:spLocks noChangeArrowheads="1"/>
                </p:cNvSpPr>
                <p:nvPr/>
              </p:nvSpPr>
              <p:spPr bwMode="auto">
                <a:xfrm>
                  <a:off x="1223" y="2059"/>
                  <a:ext cx="1080" cy="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能力</a:t>
                  </a:r>
                  <a:r>
                    <a:rPr lang="en-US" altLang="zh-CN" sz="2000" b="1" dirty="0">
                      <a:solidFill>
                        <a:srgbClr val="FFFFFF"/>
                      </a:solidFill>
                      <a:ea typeface="SimSun" charset="0"/>
                      <a:cs typeface="Times New Roman" charset="0"/>
                    </a:rPr>
                    <a:t>—</a:t>
                  </a:r>
                  <a:r>
                    <a:rPr lang="zh-CN" altLang="en-US" sz="2000" b="1" dirty="0">
                      <a:solidFill>
                        <a:srgbClr val="FFFFFF"/>
                      </a:solidFill>
                      <a:ea typeface="ＭＳ Ｐゴシック" charset="0"/>
                      <a:cs typeface="ＭＳ Ｐゴシック" charset="0"/>
                    </a:rPr>
                    <a:t>借着圣灵内住</a:t>
                  </a:r>
                  <a:r>
                    <a:rPr lang="en-US" altLang="zh-CN" sz="2000" b="1" dirty="0">
                      <a:solidFill>
                        <a:srgbClr val="FFFFFF"/>
                      </a:solidFill>
                      <a:ea typeface="SimSun" charset="0"/>
                      <a:cs typeface="Times New Roman" charset="0"/>
                    </a:rPr>
                    <a:t> </a:t>
                  </a:r>
                </a:p>
                <a:p>
                  <a:pPr algn="ctr" defTabSz="914400" eaLnBrk="0" fontAlgn="base" hangingPunct="0">
                    <a:spcBef>
                      <a:spcPct val="0"/>
                    </a:spcBef>
                    <a:spcAft>
                      <a:spcPct val="0"/>
                    </a:spcAft>
                  </a:pPr>
                  <a:r>
                    <a:rPr lang="en-US" altLang="zh-CN" sz="2000" b="1" dirty="0">
                      <a:solidFill>
                        <a:srgbClr val="FFFFFF"/>
                      </a:solidFill>
                      <a:ea typeface="SimSun" charset="0"/>
                      <a:cs typeface="Times New Roman" charset="0"/>
                    </a:rPr>
                    <a:t>(8:2-14)</a:t>
                  </a:r>
                  <a:endParaRPr lang="en-US" altLang="zh-CN" sz="2000" b="1" dirty="0">
                    <a:solidFill>
                      <a:srgbClr val="FFFFFF"/>
                    </a:solidFill>
                    <a:ea typeface="SimSun" charset="0"/>
                    <a:cs typeface="Arial" charset="0"/>
                  </a:endParaRPr>
                </a:p>
              </p:txBody>
            </p:sp>
            <p:sp>
              <p:nvSpPr>
                <p:cNvPr id="656430" name="Rectangle 44"/>
                <p:cNvSpPr>
                  <a:spLocks noChangeArrowheads="1"/>
                </p:cNvSpPr>
                <p:nvPr/>
              </p:nvSpPr>
              <p:spPr bwMode="auto">
                <a:xfrm>
                  <a:off x="1180" y="2015"/>
                  <a:ext cx="116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8" name="Group 45"/>
              <p:cNvGrpSpPr>
                <a:grpSpLocks/>
              </p:cNvGrpSpPr>
              <p:nvPr/>
            </p:nvGrpSpPr>
            <p:grpSpPr bwMode="auto">
              <a:xfrm>
                <a:off x="2346" y="1956"/>
                <a:ext cx="590" cy="807"/>
                <a:chOff x="2346" y="1956"/>
                <a:chExt cx="590" cy="807"/>
              </a:xfrm>
            </p:grpSpPr>
            <p:sp>
              <p:nvSpPr>
                <p:cNvPr id="656427" name="Rectangle 46"/>
                <p:cNvSpPr>
                  <a:spLocks noChangeArrowheads="1"/>
                </p:cNvSpPr>
                <p:nvPr/>
              </p:nvSpPr>
              <p:spPr bwMode="auto">
                <a:xfrm>
                  <a:off x="2362" y="1956"/>
                  <a:ext cx="57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endParaRPr lang="zh-CN" altLang="en-US" sz="2000" b="1" dirty="0">
                    <a:solidFill>
                      <a:srgbClr val="FFFFFF"/>
                    </a:solidFill>
                    <a:ea typeface="ＭＳ Ｐゴシック" charset="0"/>
                    <a:cs typeface="ＭＳ Ｐゴシック" charset="0"/>
                  </a:endParaRPr>
                </a:p>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当我与圣灵同行时</a:t>
                  </a:r>
                  <a:endParaRPr lang="en-US" altLang="zh-CN" sz="2000" b="1" dirty="0">
                    <a:solidFill>
                      <a:srgbClr val="FFFFFF"/>
                    </a:solidFill>
                    <a:ea typeface="SimSun" charset="0"/>
                    <a:cs typeface="Arial" charset="0"/>
                  </a:endParaRPr>
                </a:p>
              </p:txBody>
            </p:sp>
            <p:sp>
              <p:nvSpPr>
                <p:cNvPr id="656428" name="Rectangle 47"/>
                <p:cNvSpPr>
                  <a:spLocks noChangeArrowheads="1"/>
                </p:cNvSpPr>
                <p:nvPr/>
              </p:nvSpPr>
              <p:spPr bwMode="auto">
                <a:xfrm>
                  <a:off x="2346"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9" name="Group 48"/>
              <p:cNvGrpSpPr>
                <a:grpSpLocks/>
              </p:cNvGrpSpPr>
              <p:nvPr/>
            </p:nvGrpSpPr>
            <p:grpSpPr bwMode="auto">
              <a:xfrm>
                <a:off x="2887" y="2015"/>
                <a:ext cx="901" cy="748"/>
                <a:chOff x="2887" y="2015"/>
                <a:chExt cx="901" cy="748"/>
              </a:xfrm>
            </p:grpSpPr>
            <p:sp>
              <p:nvSpPr>
                <p:cNvPr id="656425" name="Rectangle 49"/>
                <p:cNvSpPr>
                  <a:spLocks noChangeArrowheads="1"/>
                </p:cNvSpPr>
                <p:nvPr/>
              </p:nvSpPr>
              <p:spPr bwMode="auto">
                <a:xfrm>
                  <a:off x="2887" y="2015"/>
                  <a:ext cx="90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 （逐步完成）</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成圣</a:t>
                  </a: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426" name="Rectangle 50"/>
                <p:cNvSpPr>
                  <a:spLocks noChangeArrowheads="1"/>
                </p:cNvSpPr>
                <p:nvPr/>
              </p:nvSpPr>
              <p:spPr bwMode="auto">
                <a:xfrm>
                  <a:off x="2936" y="2015"/>
                  <a:ext cx="849"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0" name="Group 51"/>
              <p:cNvGrpSpPr>
                <a:grpSpLocks/>
              </p:cNvGrpSpPr>
              <p:nvPr/>
            </p:nvGrpSpPr>
            <p:grpSpPr bwMode="auto">
              <a:xfrm>
                <a:off x="0" y="2763"/>
                <a:ext cx="590" cy="748"/>
                <a:chOff x="0" y="2763"/>
                <a:chExt cx="590" cy="748"/>
              </a:xfrm>
            </p:grpSpPr>
            <p:sp>
              <p:nvSpPr>
                <p:cNvPr id="656423" name="Rectangle 52"/>
                <p:cNvSpPr>
                  <a:spLocks noChangeArrowheads="1"/>
                </p:cNvSpPr>
                <p:nvPr/>
              </p:nvSpPr>
              <p:spPr bwMode="auto">
                <a:xfrm>
                  <a:off x="43" y="2763"/>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将来</a:t>
                  </a: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424" name="Rectangle 53"/>
                <p:cNvSpPr>
                  <a:spLocks noChangeArrowheads="1"/>
                </p:cNvSpPr>
                <p:nvPr/>
              </p:nvSpPr>
              <p:spPr bwMode="auto">
                <a:xfrm>
                  <a:off x="0"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1" name="Group 54"/>
              <p:cNvGrpSpPr>
                <a:grpSpLocks/>
              </p:cNvGrpSpPr>
              <p:nvPr/>
            </p:nvGrpSpPr>
            <p:grpSpPr bwMode="auto">
              <a:xfrm>
                <a:off x="590" y="2763"/>
                <a:ext cx="590" cy="748"/>
                <a:chOff x="590" y="2763"/>
                <a:chExt cx="590" cy="748"/>
              </a:xfrm>
            </p:grpSpPr>
            <p:sp>
              <p:nvSpPr>
                <p:cNvPr id="656421" name="Rectangle 55"/>
                <p:cNvSpPr>
                  <a:spLocks noChangeArrowheads="1"/>
                </p:cNvSpPr>
                <p:nvPr/>
              </p:nvSpPr>
              <p:spPr bwMode="auto">
                <a:xfrm>
                  <a:off x="633" y="2763"/>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我将得救</a:t>
                  </a:r>
                  <a:endParaRPr lang="en-US" altLang="zh-CN" sz="2000" b="1" dirty="0">
                    <a:solidFill>
                      <a:srgbClr val="FFFFFF"/>
                    </a:solidFill>
                    <a:ea typeface="SimSun" charset="0"/>
                    <a:cs typeface="Arial" charset="0"/>
                  </a:endParaRPr>
                </a:p>
              </p:txBody>
            </p:sp>
            <p:sp>
              <p:nvSpPr>
                <p:cNvPr id="656422" name="Rectangle 56"/>
                <p:cNvSpPr>
                  <a:spLocks noChangeArrowheads="1"/>
                </p:cNvSpPr>
                <p:nvPr/>
              </p:nvSpPr>
              <p:spPr bwMode="auto">
                <a:xfrm>
                  <a:off x="590"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2" name="Group 57"/>
              <p:cNvGrpSpPr>
                <a:grpSpLocks/>
              </p:cNvGrpSpPr>
              <p:nvPr/>
            </p:nvGrpSpPr>
            <p:grpSpPr bwMode="auto">
              <a:xfrm>
                <a:off x="1180" y="2673"/>
                <a:ext cx="1166" cy="838"/>
                <a:chOff x="1180" y="2673"/>
                <a:chExt cx="1166" cy="838"/>
              </a:xfrm>
            </p:grpSpPr>
            <p:sp>
              <p:nvSpPr>
                <p:cNvPr id="656419" name="Rectangle 58"/>
                <p:cNvSpPr>
                  <a:spLocks noChangeArrowheads="1"/>
                </p:cNvSpPr>
                <p:nvPr/>
              </p:nvSpPr>
              <p:spPr bwMode="auto">
                <a:xfrm>
                  <a:off x="1223" y="2673"/>
                  <a:ext cx="10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endParaRPr lang="zh-CN" altLang="en-US" sz="2000" b="1" dirty="0">
                    <a:solidFill>
                      <a:srgbClr val="FFFFFF"/>
                    </a:solidFill>
                    <a:ea typeface="ＭＳ Ｐゴシック" charset="0"/>
                    <a:cs typeface="ＭＳ Ｐゴシック" charset="0"/>
                  </a:endParaRPr>
                </a:p>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同在</a:t>
                  </a:r>
                  <a:r>
                    <a:rPr lang="en-US" altLang="zh-CN" sz="2000" b="1" dirty="0">
                      <a:solidFill>
                        <a:srgbClr val="FFFFFF"/>
                      </a:solidFill>
                      <a:ea typeface="SimSun" charset="0"/>
                      <a:cs typeface="Times New Roman" charset="0"/>
                    </a:rPr>
                    <a:t>— </a:t>
                  </a:r>
                  <a:r>
                    <a:rPr lang="zh-CN" altLang="en-US" sz="2000" b="1" dirty="0">
                      <a:solidFill>
                        <a:srgbClr val="FFFFFF"/>
                      </a:solidFill>
                      <a:ea typeface="ＭＳ Ｐゴシック" charset="0"/>
                      <a:cs typeface="ＭＳ Ｐゴシック" charset="0"/>
                    </a:rPr>
                    <a:t>借着身体得赎</a:t>
                  </a:r>
                  <a:r>
                    <a:rPr lang="en-US" altLang="zh-CN" sz="2000" b="1" dirty="0">
                      <a:solidFill>
                        <a:srgbClr val="FFFFFF"/>
                      </a:solidFill>
                      <a:ea typeface="SimSun" charset="0"/>
                      <a:cs typeface="Times New Roman" charset="0"/>
                    </a:rPr>
                    <a:t> </a:t>
                  </a:r>
                </a:p>
                <a:p>
                  <a:pPr algn="ctr" defTabSz="914400" eaLnBrk="0" fontAlgn="base" hangingPunct="0">
                    <a:spcBef>
                      <a:spcPct val="0"/>
                    </a:spcBef>
                    <a:spcAft>
                      <a:spcPct val="0"/>
                    </a:spcAft>
                  </a:pPr>
                  <a:r>
                    <a:rPr lang="en-US" altLang="zh-CN" sz="2000" b="1" dirty="0">
                      <a:solidFill>
                        <a:srgbClr val="FFFFFF"/>
                      </a:solidFill>
                      <a:ea typeface="SimSun" charset="0"/>
                      <a:cs typeface="Times New Roman" charset="0"/>
                    </a:rPr>
                    <a:t>(8:22-25)</a:t>
                  </a:r>
                  <a:endParaRPr lang="en-US" altLang="zh-CN" sz="2000" b="1" dirty="0">
                    <a:solidFill>
                      <a:srgbClr val="FFFFFF"/>
                    </a:solidFill>
                    <a:ea typeface="SimSun" charset="0"/>
                    <a:cs typeface="Arial" charset="0"/>
                  </a:endParaRPr>
                </a:p>
              </p:txBody>
            </p:sp>
            <p:sp>
              <p:nvSpPr>
                <p:cNvPr id="656420" name="Rectangle 59"/>
                <p:cNvSpPr>
                  <a:spLocks noChangeArrowheads="1"/>
                </p:cNvSpPr>
                <p:nvPr/>
              </p:nvSpPr>
              <p:spPr bwMode="auto">
                <a:xfrm>
                  <a:off x="1180" y="2763"/>
                  <a:ext cx="116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3" name="Group 60"/>
              <p:cNvGrpSpPr>
                <a:grpSpLocks/>
              </p:cNvGrpSpPr>
              <p:nvPr/>
            </p:nvGrpSpPr>
            <p:grpSpPr bwMode="auto">
              <a:xfrm>
                <a:off x="2346" y="2704"/>
                <a:ext cx="590" cy="807"/>
                <a:chOff x="2346" y="2704"/>
                <a:chExt cx="590" cy="807"/>
              </a:xfrm>
            </p:grpSpPr>
            <p:sp>
              <p:nvSpPr>
                <p:cNvPr id="656417" name="Rectangle 61"/>
                <p:cNvSpPr>
                  <a:spLocks noChangeArrowheads="1"/>
                </p:cNvSpPr>
                <p:nvPr/>
              </p:nvSpPr>
              <p:spPr bwMode="auto">
                <a:xfrm>
                  <a:off x="2362" y="2704"/>
                  <a:ext cx="57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当我得到新身体时</a:t>
                  </a:r>
                  <a:r>
                    <a:rPr lang="en-US" altLang="zh-CN" sz="2000" b="1" dirty="0">
                      <a:solidFill>
                        <a:srgbClr val="FFFFFF"/>
                      </a:solidFill>
                      <a:ea typeface="SimSun" charset="0"/>
                      <a:cs typeface="Times New Roman" charset="0"/>
                    </a:rPr>
                    <a:t> </a:t>
                  </a:r>
                  <a:endParaRPr lang="en-US" altLang="zh-CN" sz="2000" b="1" dirty="0">
                    <a:solidFill>
                      <a:srgbClr val="FFFFFF"/>
                    </a:solidFill>
                    <a:ea typeface="SimSun" charset="0"/>
                    <a:cs typeface="Arial" charset="0"/>
                  </a:endParaRPr>
                </a:p>
              </p:txBody>
            </p:sp>
            <p:sp>
              <p:nvSpPr>
                <p:cNvPr id="656418" name="Rectangle 62"/>
                <p:cNvSpPr>
                  <a:spLocks noChangeArrowheads="1"/>
                </p:cNvSpPr>
                <p:nvPr/>
              </p:nvSpPr>
              <p:spPr bwMode="auto">
                <a:xfrm>
                  <a:off x="2346"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4" name="Group 63"/>
              <p:cNvGrpSpPr>
                <a:grpSpLocks/>
              </p:cNvGrpSpPr>
              <p:nvPr/>
            </p:nvGrpSpPr>
            <p:grpSpPr bwMode="auto">
              <a:xfrm>
                <a:off x="2887" y="2763"/>
                <a:ext cx="901" cy="748"/>
                <a:chOff x="2887" y="2763"/>
                <a:chExt cx="901" cy="748"/>
              </a:xfrm>
            </p:grpSpPr>
            <p:sp>
              <p:nvSpPr>
                <p:cNvPr id="656415" name="Rectangle 64"/>
                <p:cNvSpPr>
                  <a:spLocks noChangeArrowheads="1"/>
                </p:cNvSpPr>
                <p:nvPr/>
              </p:nvSpPr>
              <p:spPr bwMode="auto">
                <a:xfrm>
                  <a:off x="2887" y="2763"/>
                  <a:ext cx="90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000" b="1" dirty="0">
                      <a:solidFill>
                        <a:srgbClr val="FFFFFF"/>
                      </a:solidFill>
                      <a:ea typeface="ＭＳ Ｐゴシック" charset="0"/>
                      <a:cs typeface="ＭＳ Ｐゴシック" charset="0"/>
                    </a:rPr>
                    <a:t> </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 （最终的成圣）</a:t>
                  </a:r>
                </a:p>
                <a:p>
                  <a:pPr algn="ctr" defTabSz="914400"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荣耀</a:t>
                  </a:r>
                </a:p>
                <a:p>
                  <a:pPr algn="ctr" defTabSz="914400" eaLnBrk="0" fontAlgn="base" hangingPunct="0">
                    <a:spcBef>
                      <a:spcPct val="0"/>
                    </a:spcBef>
                    <a:spcAft>
                      <a:spcPct val="0"/>
                    </a:spcAft>
                  </a:pPr>
                  <a:endParaRPr lang="zh-CN" altLang="en-US" sz="2000" b="1" dirty="0">
                    <a:solidFill>
                      <a:srgbClr val="FFFFFF"/>
                    </a:solidFill>
                    <a:ea typeface="ＭＳ Ｐゴシック" charset="0"/>
                    <a:cs typeface="ＭＳ Ｐゴシック" charset="0"/>
                  </a:endParaRPr>
                </a:p>
              </p:txBody>
            </p:sp>
            <p:sp>
              <p:nvSpPr>
                <p:cNvPr id="656416" name="Rectangle 65"/>
                <p:cNvSpPr>
                  <a:spLocks noChangeArrowheads="1"/>
                </p:cNvSpPr>
                <p:nvPr/>
              </p:nvSpPr>
              <p:spPr bwMode="auto">
                <a:xfrm>
                  <a:off x="2936" y="2763"/>
                  <a:ext cx="849"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sp>
          <p:nvSpPr>
            <p:cNvPr id="656394" name="Rectangle 66"/>
            <p:cNvSpPr>
              <a:spLocks noChangeArrowheads="1"/>
            </p:cNvSpPr>
            <p:nvPr/>
          </p:nvSpPr>
          <p:spPr bwMode="auto">
            <a:xfrm>
              <a:off x="-3" y="631"/>
              <a:ext cx="3791" cy="2883"/>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pic>
        <p:nvPicPr>
          <p:cNvPr id="656388"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25" y="3886200"/>
            <a:ext cx="14509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89" name="Picture 68" descr="DD00661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4800" y="5486400"/>
            <a:ext cx="939800"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90" name="Picture 69" descr="ag00319_"/>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5137150"/>
            <a:ext cx="9525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91" name="Picture 70" descr="PE07653_"/>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2400" y="2133600"/>
            <a:ext cx="1185863"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2" name="Text Box 71"/>
          <p:cNvSpPr txBox="1">
            <a:spLocks noChangeArrowheads="1"/>
          </p:cNvSpPr>
          <p:nvPr/>
        </p:nvSpPr>
        <p:spPr bwMode="auto">
          <a:xfrm>
            <a:off x="8274050" y="7143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latin typeface="Arial" charset="0"/>
                <a:cs typeface="Arial" charset="0"/>
              </a:rPr>
              <a:t>155a</a:t>
            </a:r>
          </a:p>
        </p:txBody>
      </p:sp>
    </p:spTree>
    <p:extLst>
      <p:ext uri="{BB962C8B-B14F-4D97-AF65-F5344CB8AC3E}">
        <p14:creationId xmlns:p14="http://schemas.microsoft.com/office/powerpoint/2010/main" val="4093425692"/>
      </p:ext>
    </p:extLst>
  </p:cSld>
  <p:clrMapOvr>
    <a:masterClrMapping/>
  </p:clrMapOvr>
  <p:transition>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54626" name="Rectangle 3"/>
          <p:cNvSpPr>
            <a:spLocks noGrp="1" noChangeArrowheads="1"/>
          </p:cNvSpPr>
          <p:nvPr>
            <p:ph type="title"/>
          </p:nvPr>
        </p:nvSpPr>
        <p:spPr/>
        <p:txBody>
          <a:bodyPr/>
          <a:lstStyle/>
          <a:p>
            <a:pPr indent="0" eaLnBrk="1" hangingPunct="1"/>
            <a:r>
              <a:rPr lang="en-US" dirty="0">
                <a:latin typeface="Arial" charset="0"/>
              </a:rPr>
              <a:t>Q335-Sagan 00434</a:t>
            </a:r>
          </a:p>
        </p:txBody>
      </p:sp>
      <p:sp>
        <p:nvSpPr>
          <p:cNvPr id="257028" name="Rectangle 4"/>
          <p:cNvSpPr>
            <a:spLocks noChangeArrowheads="1"/>
          </p:cNvSpPr>
          <p:nvPr/>
        </p:nvSpPr>
        <p:spPr bwMode="auto">
          <a:xfrm>
            <a:off x="0" y="0"/>
            <a:ext cx="9144000" cy="5943600"/>
          </a:xfrm>
          <a:prstGeom prst="rect">
            <a:avLst/>
          </a:prstGeom>
          <a:gradFill rotWithShape="0">
            <a:gsLst>
              <a:gs pos="0">
                <a:srgbClr val="6D0D19"/>
              </a:gs>
              <a:gs pos="100000">
                <a:srgbClr val="6D0D19">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dirty="0">
              <a:solidFill>
                <a:srgbClr val="000000"/>
              </a:solidFill>
              <a:ea typeface="ＭＳ Ｐゴシック" pitchFamily="-112" charset="-128"/>
              <a:cs typeface="ＭＳ Ｐゴシック" pitchFamily="-112" charset="-128"/>
            </a:endParaRPr>
          </a:p>
        </p:txBody>
      </p:sp>
      <p:sp>
        <p:nvSpPr>
          <p:cNvPr id="257029" name="Text Box 5"/>
          <p:cNvSpPr txBox="1">
            <a:spLocks noChangeArrowheads="1"/>
          </p:cNvSpPr>
          <p:nvPr/>
        </p:nvSpPr>
        <p:spPr bwMode="auto">
          <a:xfrm>
            <a:off x="152400" y="973138"/>
            <a:ext cx="8839200" cy="378565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defTabSz="914400" fontAlgn="base">
              <a:spcBef>
                <a:spcPct val="0"/>
              </a:spcBef>
              <a:spcAft>
                <a:spcPct val="0"/>
              </a:spcAft>
              <a:defRPr/>
            </a:pPr>
            <a:r>
              <a:rPr lang="ja-JP" altLang="en-US" sz="4800" dirty="0">
                <a:solidFill>
                  <a:srgbClr val="FFFFFF"/>
                </a:solidFill>
                <a:cs typeface="ＭＳ Ｐゴシック" charset="0"/>
              </a:rPr>
              <a:t>“</a:t>
            </a:r>
            <a:r>
              <a:rPr lang="zh-TW" altLang="en-US" sz="6000" dirty="0">
                <a:solidFill>
                  <a:srgbClr val="FFFFFF"/>
                </a:solidFill>
                <a:cs typeface="ＭＳ Ｐゴシック" charset="0"/>
              </a:rPr>
              <a:t>进化论的秘诀在时间和死亡。时间使有益的突变慢慢累积起来。死亡容让新的品种可以</a:t>
            </a:r>
            <a:r>
              <a:rPr lang="zh-TW" altLang="en-US" sz="6000" dirty="0">
                <a:solidFill>
                  <a:srgbClr val="FFFFFF"/>
                </a:solidFill>
                <a:ea typeface="新細明體" charset="0"/>
                <a:cs typeface="新細明體" charset="0"/>
              </a:rPr>
              <a:t>产</a:t>
            </a:r>
            <a:r>
              <a:rPr lang="zh-TW" altLang="en-US" sz="6000" dirty="0">
                <a:solidFill>
                  <a:srgbClr val="FFFFFF"/>
                </a:solidFill>
                <a:cs typeface="ＭＳ Ｐゴシック" charset="0"/>
              </a:rPr>
              <a:t>生</a:t>
            </a:r>
            <a:r>
              <a:rPr lang="zh-TW" altLang="en-US" sz="4800" dirty="0">
                <a:solidFill>
                  <a:srgbClr val="FFFFFF"/>
                </a:solidFill>
                <a:cs typeface="ＭＳ Ｐゴシック" charset="0"/>
              </a:rPr>
              <a:t>。</a:t>
            </a:r>
            <a:r>
              <a:rPr lang="en-US" altLang="ja-JP" sz="4800" dirty="0">
                <a:solidFill>
                  <a:srgbClr val="FFFFFF"/>
                </a:solidFill>
                <a:cs typeface="ＭＳ Ｐゴシック" charset="0"/>
              </a:rPr>
              <a:t>”</a:t>
            </a:r>
            <a:endParaRPr lang="en-US" sz="4800" dirty="0">
              <a:solidFill>
                <a:srgbClr val="FFFFFF"/>
              </a:solidFill>
              <a:cs typeface="ＭＳ Ｐゴシック" charset="0"/>
            </a:endParaRPr>
          </a:p>
        </p:txBody>
      </p:sp>
    </p:spTree>
    <p:extLst>
      <p:ext uri="{BB962C8B-B14F-4D97-AF65-F5344CB8AC3E}">
        <p14:creationId xmlns:p14="http://schemas.microsoft.com/office/powerpoint/2010/main" val="28444301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p:txBody>
          <a:bodyPr/>
          <a:lstStyle/>
          <a:p>
            <a:pPr indent="0" eaLnBrk="1" hangingPunct="1"/>
            <a:r>
              <a:rPr lang="en-US" dirty="0">
                <a:latin typeface="Arial" charset="0"/>
              </a:rPr>
              <a:t>Evolution: Death-Man 00413</a:t>
            </a:r>
          </a:p>
        </p:txBody>
      </p:sp>
      <p:sp>
        <p:nvSpPr>
          <p:cNvPr id="156674"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dirty="0">
              <a:solidFill>
                <a:srgbClr val="000000"/>
              </a:solidFill>
              <a:ea typeface="ＭＳ Ｐゴシック" charset="0"/>
            </a:endParaRPr>
          </a:p>
        </p:txBody>
      </p:sp>
      <p:sp>
        <p:nvSpPr>
          <p:cNvPr id="156675" name="Text Box 4"/>
          <p:cNvSpPr txBox="1">
            <a:spLocks noChangeArrowheads="1"/>
          </p:cNvSpPr>
          <p:nvPr/>
        </p:nvSpPr>
        <p:spPr bwMode="auto">
          <a:xfrm>
            <a:off x="1981200" y="481013"/>
            <a:ext cx="5181600" cy="10985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zh-TW" altLang="en-US" sz="6600" b="1" dirty="0">
                <a:solidFill>
                  <a:srgbClr val="000000"/>
                </a:solidFill>
                <a:latin typeface="Arial Black" charset="0"/>
              </a:rPr>
              <a:t>进化论</a:t>
            </a:r>
            <a:endParaRPr lang="en-US" sz="6000" b="1" dirty="0">
              <a:solidFill>
                <a:srgbClr val="000000"/>
              </a:solidFill>
              <a:latin typeface="Arial Black" charset="0"/>
            </a:endParaRPr>
          </a:p>
        </p:txBody>
      </p:sp>
      <p:sp>
        <p:nvSpPr>
          <p:cNvPr id="156676" name="Text Box 5"/>
          <p:cNvSpPr txBox="1">
            <a:spLocks noChangeArrowheads="1"/>
          </p:cNvSpPr>
          <p:nvPr/>
        </p:nvSpPr>
        <p:spPr bwMode="auto">
          <a:xfrm>
            <a:off x="304800" y="1676400"/>
            <a:ext cx="2743200" cy="2286000"/>
          </a:xfrm>
          <a:prstGeom prst="rect">
            <a:avLst/>
          </a:prstGeom>
          <a:solidFill>
            <a:srgbClr val="BF012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sz="4800" b="1" dirty="0">
                <a:solidFill>
                  <a:srgbClr val="FFFFFF"/>
                </a:solidFill>
                <a:latin typeface="Arial Black" charset="0"/>
              </a:rPr>
              <a:t>死亡</a:t>
            </a:r>
          </a:p>
          <a:p>
            <a:pPr algn="ctr" defTabSz="914400" fontAlgn="base">
              <a:spcBef>
                <a:spcPct val="0"/>
              </a:spcBef>
              <a:spcAft>
                <a:spcPct val="0"/>
              </a:spcAft>
            </a:pPr>
            <a:r>
              <a:rPr lang="zh-TW" altLang="en-US" sz="3200" dirty="0">
                <a:solidFill>
                  <a:srgbClr val="FFFFFF"/>
                </a:solidFill>
                <a:latin typeface="Arial Black" charset="0"/>
              </a:rPr>
              <a:t>流血</a:t>
            </a:r>
            <a:br>
              <a:rPr lang="zh-TW" altLang="en-US" sz="3200" dirty="0">
                <a:solidFill>
                  <a:srgbClr val="FFFFFF"/>
                </a:solidFill>
                <a:latin typeface="Arial Black" charset="0"/>
              </a:rPr>
            </a:br>
            <a:r>
              <a:rPr lang="zh-TW" altLang="en-US" sz="3200" dirty="0">
                <a:solidFill>
                  <a:srgbClr val="FFFFFF"/>
                </a:solidFill>
                <a:latin typeface="Arial Black" charset="0"/>
              </a:rPr>
              <a:t>痛苦</a:t>
            </a:r>
            <a:br>
              <a:rPr lang="zh-TW" altLang="en-US" sz="3200" dirty="0">
                <a:solidFill>
                  <a:srgbClr val="FFFFFF"/>
                </a:solidFill>
                <a:latin typeface="Arial Black" charset="0"/>
              </a:rPr>
            </a:br>
            <a:r>
              <a:rPr lang="zh-TW" altLang="en-US" sz="3200" dirty="0">
                <a:solidFill>
                  <a:srgbClr val="FFFFFF"/>
                </a:solidFill>
                <a:latin typeface="Arial Black" charset="0"/>
              </a:rPr>
              <a:t>疾病</a:t>
            </a:r>
          </a:p>
        </p:txBody>
      </p:sp>
      <p:sp>
        <p:nvSpPr>
          <p:cNvPr id="1566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dirty="0">
              <a:solidFill>
                <a:srgbClr val="000000"/>
              </a:solidFill>
              <a:ea typeface="ＭＳ Ｐゴシック" charset="0"/>
            </a:endParaRPr>
          </a:p>
        </p:txBody>
      </p:sp>
      <p:sp>
        <p:nvSpPr>
          <p:cNvPr id="156678" name="Text Box 7"/>
          <p:cNvSpPr txBox="1">
            <a:spLocks noChangeArrowheads="1"/>
          </p:cNvSpPr>
          <p:nvPr/>
        </p:nvSpPr>
        <p:spPr bwMode="auto">
          <a:xfrm>
            <a:off x="5878513" y="1905000"/>
            <a:ext cx="2655887" cy="823913"/>
          </a:xfrm>
          <a:prstGeom prst="rect">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sz="4800" b="1" dirty="0">
                <a:solidFill>
                  <a:srgbClr val="000000"/>
                </a:solidFill>
                <a:latin typeface="Arial Black" charset="0"/>
              </a:rPr>
              <a:t>人的生存</a:t>
            </a:r>
            <a:r>
              <a:rPr lang="zh-TW" altLang="en-US" sz="2800" dirty="0">
                <a:solidFill>
                  <a:srgbClr val="000000"/>
                </a:solidFill>
                <a:latin typeface="Arial Black" charset="0"/>
              </a:rPr>
              <a:t> </a:t>
            </a:r>
            <a:endParaRPr lang="en-US" sz="1400" dirty="0">
              <a:solidFill>
                <a:srgbClr val="000000"/>
              </a:solidFill>
              <a:latin typeface="Arial Black" charset="0"/>
            </a:endParaRPr>
          </a:p>
        </p:txBody>
      </p:sp>
    </p:spTree>
    <p:extLst>
      <p:ext uri="{BB962C8B-B14F-4D97-AF65-F5344CB8AC3E}">
        <p14:creationId xmlns:p14="http://schemas.microsoft.com/office/powerpoint/2010/main" val="379084754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p:txBody>
          <a:bodyPr/>
          <a:lstStyle/>
          <a:p>
            <a:pPr indent="0" eaLnBrk="1" hangingPunct="1"/>
            <a:r>
              <a:rPr lang="en-US" dirty="0">
                <a:latin typeface="Arial" charset="0"/>
              </a:rPr>
              <a:t>Creation: Actions-Death 00412</a:t>
            </a:r>
          </a:p>
        </p:txBody>
      </p:sp>
      <p:sp>
        <p:nvSpPr>
          <p:cNvPr id="1587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dirty="0">
              <a:solidFill>
                <a:srgbClr val="000000"/>
              </a:solidFill>
              <a:ea typeface="ＭＳ Ｐゴシック" charset="0"/>
            </a:endParaRPr>
          </a:p>
        </p:txBody>
      </p:sp>
      <p:sp>
        <p:nvSpPr>
          <p:cNvPr id="1587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sz="6000" dirty="0">
                <a:solidFill>
                  <a:srgbClr val="000000"/>
                </a:solidFill>
                <a:latin typeface="Arial Black" charset="0"/>
              </a:rPr>
              <a:t>创造论</a:t>
            </a:r>
          </a:p>
        </p:txBody>
      </p:sp>
      <p:sp>
        <p:nvSpPr>
          <p:cNvPr id="1587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dirty="0">
              <a:solidFill>
                <a:srgbClr val="000000"/>
              </a:solidFill>
              <a:ea typeface="ＭＳ Ｐゴシック" charset="0"/>
            </a:endParaRPr>
          </a:p>
        </p:txBody>
      </p:sp>
      <p:sp>
        <p:nvSpPr>
          <p:cNvPr id="158725" name="Text Box 6"/>
          <p:cNvSpPr txBox="1">
            <a:spLocks noChangeArrowheads="1"/>
          </p:cNvSpPr>
          <p:nvPr/>
        </p:nvSpPr>
        <p:spPr bwMode="auto">
          <a:xfrm>
            <a:off x="2438400" y="1828800"/>
            <a:ext cx="2655888" cy="701675"/>
          </a:xfrm>
          <a:prstGeom prst="rect">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sz="4000" b="1" dirty="0">
                <a:solidFill>
                  <a:srgbClr val="000000"/>
                </a:solidFill>
                <a:latin typeface="Arial Black" charset="0"/>
              </a:rPr>
              <a:t>人的行为</a:t>
            </a:r>
            <a:endParaRPr lang="en-US" sz="4000" b="1" dirty="0">
              <a:solidFill>
                <a:srgbClr val="000000"/>
              </a:solidFill>
              <a:latin typeface="Arial Black" charset="0"/>
            </a:endParaRPr>
          </a:p>
        </p:txBody>
      </p:sp>
      <p:sp>
        <p:nvSpPr>
          <p:cNvPr id="158726" name="Text Box 7"/>
          <p:cNvSpPr txBox="1">
            <a:spLocks noChangeArrowheads="1"/>
          </p:cNvSpPr>
          <p:nvPr/>
        </p:nvSpPr>
        <p:spPr bwMode="auto">
          <a:xfrm>
            <a:off x="7162800" y="3733800"/>
            <a:ext cx="1295400" cy="1158875"/>
          </a:xfrm>
          <a:prstGeom prst="rect">
            <a:avLst/>
          </a:prstGeom>
          <a:solidFill>
            <a:srgbClr val="CCC3B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sz="2800" b="1" dirty="0">
                <a:solidFill>
                  <a:srgbClr val="000000"/>
                </a:solidFill>
                <a:latin typeface="Alan Den" charset="0"/>
              </a:rPr>
              <a:t>死亡</a:t>
            </a:r>
          </a:p>
          <a:p>
            <a:pPr algn="ctr" defTabSz="914400" fontAlgn="base">
              <a:spcBef>
                <a:spcPct val="0"/>
              </a:spcBef>
              <a:spcAft>
                <a:spcPct val="0"/>
              </a:spcAft>
            </a:pPr>
            <a:endParaRPr lang="en-US" sz="2800" dirty="0">
              <a:solidFill>
                <a:srgbClr val="000000"/>
              </a:solidFill>
              <a:latin typeface="Alan Den" charset="0"/>
            </a:endParaRPr>
          </a:p>
          <a:p>
            <a:pPr algn="ctr" defTabSz="914400" fontAlgn="base">
              <a:spcBef>
                <a:spcPct val="0"/>
              </a:spcBef>
              <a:spcAft>
                <a:spcPct val="0"/>
              </a:spcAft>
            </a:pPr>
            <a:endParaRPr lang="en-US" sz="1400" dirty="0">
              <a:solidFill>
                <a:srgbClr val="000000"/>
              </a:solidFill>
              <a:latin typeface="Alan Den" charset="0"/>
            </a:endParaRPr>
          </a:p>
        </p:txBody>
      </p:sp>
    </p:spTree>
    <p:extLst>
      <p:ext uri="{BB962C8B-B14F-4D97-AF65-F5344CB8AC3E}">
        <p14:creationId xmlns:p14="http://schemas.microsoft.com/office/powerpoint/2010/main" val="320597364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5" descr="John 1.3 jesus creating_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idx="4294967295"/>
          </p:nvPr>
        </p:nvSpPr>
        <p:spPr>
          <a:xfrm>
            <a:off x="92075" y="220663"/>
            <a:ext cx="2895600" cy="4648200"/>
          </a:xfr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bg1"/>
                </a:solidFill>
                <a:effectLst>
                  <a:glow rad="101600">
                    <a:schemeClr val="tx1">
                      <a:alpha val="75000"/>
                    </a:schemeClr>
                  </a:glow>
                </a:effectLst>
                <a:ea typeface="ＭＳ Ｐゴシック" charset="-128"/>
                <a:cs typeface="+mj-cs"/>
              </a:rPr>
              <a:t>亚当是借着他由尘土而造的</a:t>
            </a:r>
            <a:r>
              <a:rPr lang="zh-CN" sz="4000" b="1" dirty="0">
                <a:solidFill>
                  <a:schemeClr val="bg1"/>
                </a:solidFill>
                <a:effectLst>
                  <a:glow rad="101600">
                    <a:schemeClr val="tx1">
                      <a:alpha val="75000"/>
                    </a:schemeClr>
                  </a:glow>
                </a:effectLst>
                <a:ea typeface="ＭＳ Ｐゴシック" charset="-128"/>
                <a:cs typeface="+mj-cs"/>
              </a:rPr>
              <a:t> </a:t>
            </a:r>
            <a:br>
              <a:rPr lang="zh-CN" sz="4000" b="1" dirty="0">
                <a:solidFill>
                  <a:schemeClr val="bg1"/>
                </a:solidFill>
                <a:effectLst>
                  <a:glow rad="101600">
                    <a:schemeClr val="tx1">
                      <a:alpha val="75000"/>
                    </a:schemeClr>
                  </a:glow>
                </a:effectLst>
                <a:ea typeface="ＭＳ Ｐゴシック" charset="-128"/>
                <a:cs typeface="+mj-cs"/>
              </a:rPr>
            </a:br>
            <a:r>
              <a:rPr lang="en-US" altLang="ja-JP" sz="4000" b="1" dirty="0">
                <a:solidFill>
                  <a:schemeClr val="bg1"/>
                </a:solidFill>
                <a:effectLst>
                  <a:glow rad="101600">
                    <a:schemeClr val="tx1">
                      <a:alpha val="75000"/>
                    </a:schemeClr>
                  </a:glow>
                </a:effectLst>
                <a:ea typeface="ＭＳ Ｐゴシック" charset="-128"/>
                <a:cs typeface="+mj-cs"/>
              </a:rPr>
              <a:t>(</a:t>
            </a:r>
            <a:r>
              <a:rPr lang="zh-CN" altLang="en-US" sz="4000" b="1" dirty="0">
                <a:solidFill>
                  <a:schemeClr val="bg1"/>
                </a:solidFill>
                <a:effectLst>
                  <a:glow rad="101600">
                    <a:schemeClr val="tx1">
                      <a:alpha val="75000"/>
                    </a:schemeClr>
                  </a:glow>
                </a:effectLst>
                <a:ea typeface="ＭＳ Ｐゴシック" charset="-128"/>
                <a:cs typeface="+mj-cs"/>
              </a:rPr>
              <a:t>约</a:t>
            </a:r>
            <a:r>
              <a:rPr lang="en-US" altLang="ja-JP" sz="4000" b="1" dirty="0">
                <a:solidFill>
                  <a:schemeClr val="bg1"/>
                </a:solidFill>
                <a:effectLst>
                  <a:glow rad="101600">
                    <a:schemeClr val="tx1">
                      <a:alpha val="75000"/>
                    </a:schemeClr>
                  </a:glow>
                </a:effectLst>
                <a:ea typeface="ＭＳ Ｐゴシック" charset="-128"/>
                <a:cs typeface="+mj-cs"/>
              </a:rPr>
              <a:t>1:3; </a:t>
            </a:r>
            <a:r>
              <a:rPr lang="zh-CN" altLang="en-US" sz="4000" b="1" dirty="0">
                <a:solidFill>
                  <a:schemeClr val="bg1"/>
                </a:solidFill>
                <a:effectLst>
                  <a:glow rad="101600">
                    <a:schemeClr val="tx1">
                      <a:alpha val="75000"/>
                    </a:schemeClr>
                  </a:glow>
                </a:effectLst>
                <a:ea typeface="ＭＳ Ｐゴシック" charset="-128"/>
                <a:cs typeface="+mj-cs"/>
              </a:rPr>
              <a:t>创</a:t>
            </a:r>
            <a:r>
              <a:rPr lang="en-US" altLang="ja-JP" sz="4000" b="1" dirty="0">
                <a:solidFill>
                  <a:schemeClr val="bg1"/>
                </a:solidFill>
                <a:effectLst>
                  <a:glow rad="101600">
                    <a:schemeClr val="tx1">
                      <a:alpha val="75000"/>
                    </a:schemeClr>
                  </a:glow>
                </a:effectLst>
                <a:ea typeface="ＭＳ Ｐゴシック" charset="-128"/>
                <a:cs typeface="+mj-cs"/>
              </a:rPr>
              <a:t>2:7).</a:t>
            </a:r>
            <a:endParaRPr lang="en-US" altLang="zh-CN" sz="4000" b="1" dirty="0">
              <a:solidFill>
                <a:schemeClr val="bg1"/>
              </a:solidFill>
              <a:effectLst>
                <a:glow rad="101600">
                  <a:schemeClr val="tx1">
                    <a:alpha val="75000"/>
                  </a:schemeClr>
                </a:glow>
              </a:effectLst>
              <a:ea typeface="ＭＳ Ｐゴシック" charset="-128"/>
              <a:cs typeface="+mj-cs"/>
            </a:endParaRPr>
          </a:p>
        </p:txBody>
      </p:sp>
    </p:spTree>
    <p:extLst>
      <p:ext uri="{BB962C8B-B14F-4D97-AF65-F5344CB8AC3E}">
        <p14:creationId xmlns:p14="http://schemas.microsoft.com/office/powerpoint/2010/main" val="811039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zh-TW" altLang="en-US" dirty="0"/>
              <a:t>创世纪 </a:t>
            </a:r>
            <a:r>
              <a:rPr lang="en-US" dirty="0"/>
              <a:t>2:22 NAS</a:t>
            </a:r>
          </a:p>
        </p:txBody>
      </p:sp>
      <p:sp>
        <p:nvSpPr>
          <p:cNvPr id="4210692" name="Text Box 4"/>
          <p:cNvSpPr txBox="1">
            <a:spLocks noChangeArrowheads="1"/>
          </p:cNvSpPr>
          <p:nvPr/>
        </p:nvSpPr>
        <p:spPr bwMode="auto">
          <a:xfrm>
            <a:off x="2667000" y="21380"/>
            <a:ext cx="6477000" cy="212365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defRPr/>
            </a:pPr>
            <a:r>
              <a:rPr lang="zh-TW" altLang="en-US" sz="4400" dirty="0">
                <a:solidFill>
                  <a:srgbClr val="FFFFFF"/>
                </a:solidFill>
              </a:rPr>
              <a:t>然后，耶和华 神用从那人身上所取的</a:t>
            </a:r>
            <a:r>
              <a:rPr lang="zh-TW" altLang="en-US" sz="4400" dirty="0">
                <a:solidFill>
                  <a:srgbClr val="FFFF00"/>
                </a:solidFill>
              </a:rPr>
              <a:t>肋骨</a:t>
            </a:r>
            <a:r>
              <a:rPr lang="zh-TW" altLang="en-US" sz="4400" dirty="0">
                <a:solidFill>
                  <a:srgbClr val="FFFFFF"/>
                </a:solidFill>
              </a:rPr>
              <a:t>，造了一个女人，带她到那人面前</a:t>
            </a:r>
            <a:endParaRPr lang="en-US" sz="4400" dirty="0">
              <a:solidFill>
                <a:srgbClr val="FFFFFF"/>
              </a:solidFill>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TW" altLang="en-US" sz="5400" dirty="0">
                <a:solidFill>
                  <a:srgbClr val="00FF00"/>
                </a:solidFill>
              </a:rPr>
              <a:t>创世纪 </a:t>
            </a:r>
            <a:r>
              <a:rPr lang="en-US" sz="5400" dirty="0">
                <a:solidFill>
                  <a:srgbClr val="00FF00"/>
                </a:solidFill>
              </a:rPr>
              <a:t>2:22</a:t>
            </a:r>
          </a:p>
        </p:txBody>
      </p:sp>
    </p:spTree>
    <p:extLst>
      <p:ext uri="{BB962C8B-B14F-4D97-AF65-F5344CB8AC3E}">
        <p14:creationId xmlns:p14="http://schemas.microsoft.com/office/powerpoint/2010/main" val="26026931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4" descr="Jesus Creator-Adam Ev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953000" y="3124200"/>
            <a:ext cx="4114800" cy="3581400"/>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lIns="91440" tIns="45720" rIns="91440" bIns="45720" rtlCol="0" anchor="ctr">
            <a:normAutofit/>
          </a:bodyPr>
          <a:lstStyle/>
          <a:p>
            <a:pPr defTabSz="457200" eaLnBrk="1" hangingPunct="1"/>
            <a:r>
              <a:rPr lang="zh-CN" altLang="en-US" kern="1200" dirty="0">
                <a:solidFill>
                  <a:schemeClr val="bg1"/>
                </a:solidFill>
                <a:effectLst>
                  <a:glow rad="342900">
                    <a:schemeClr val="tx1">
                      <a:alpha val="75000"/>
                    </a:schemeClr>
                  </a:glow>
                </a:effectLst>
                <a:ea typeface="+mj-ea"/>
                <a:cs typeface="+mj-cs"/>
              </a:rPr>
              <a:t>亚当夏娃是借着耶稣被造的</a:t>
            </a:r>
            <a:br>
              <a:rPr lang="ja-JP" kern="1200" dirty="0">
                <a:solidFill>
                  <a:schemeClr val="bg1"/>
                </a:solidFill>
                <a:effectLst>
                  <a:glow rad="342900">
                    <a:schemeClr val="tx1">
                      <a:alpha val="75000"/>
                    </a:schemeClr>
                  </a:glow>
                </a:effectLst>
                <a:ea typeface="+mj-ea"/>
                <a:cs typeface="+mj-cs"/>
              </a:rPr>
            </a:br>
            <a:r>
              <a:rPr lang="en-US" altLang="ja-JP" kern="1200" dirty="0">
                <a:solidFill>
                  <a:schemeClr val="bg1"/>
                </a:solidFill>
                <a:effectLst>
                  <a:glow rad="342900">
                    <a:schemeClr val="tx1">
                      <a:alpha val="75000"/>
                    </a:schemeClr>
                  </a:glow>
                </a:effectLst>
                <a:ea typeface="+mj-ea"/>
                <a:cs typeface="+mj-cs"/>
              </a:rPr>
              <a:t>(</a:t>
            </a:r>
            <a:r>
              <a:rPr lang="zh-CN" altLang="en-US" kern="1200" dirty="0">
                <a:solidFill>
                  <a:schemeClr val="bg1"/>
                </a:solidFill>
                <a:effectLst>
                  <a:glow rad="342900">
                    <a:schemeClr val="tx1">
                      <a:alpha val="75000"/>
                    </a:schemeClr>
                  </a:glow>
                </a:effectLst>
                <a:ea typeface="+mj-ea"/>
                <a:cs typeface="+mj-cs"/>
              </a:rPr>
              <a:t>约 </a:t>
            </a:r>
            <a:r>
              <a:rPr lang="en-US" altLang="ja-JP" kern="1200" dirty="0">
                <a:solidFill>
                  <a:schemeClr val="bg1"/>
                </a:solidFill>
                <a:effectLst>
                  <a:glow rad="342900">
                    <a:schemeClr val="tx1">
                      <a:alpha val="75000"/>
                    </a:schemeClr>
                  </a:glow>
                </a:effectLst>
                <a:ea typeface="+mj-ea"/>
                <a:cs typeface="+mj-cs"/>
              </a:rPr>
              <a:t>1:3; </a:t>
            </a:r>
            <a:br>
              <a:rPr lang="en-US" altLang="zh-CN" kern="1200" dirty="0">
                <a:solidFill>
                  <a:schemeClr val="bg1"/>
                </a:solidFill>
                <a:effectLst>
                  <a:glow rad="342900">
                    <a:schemeClr val="tx1">
                      <a:alpha val="75000"/>
                    </a:schemeClr>
                  </a:glow>
                </a:effectLst>
                <a:ea typeface="+mj-ea"/>
                <a:cs typeface="+mj-cs"/>
              </a:rPr>
            </a:br>
            <a:r>
              <a:rPr lang="zh-CN" altLang="en-US" kern="1200" dirty="0">
                <a:solidFill>
                  <a:schemeClr val="bg1"/>
                </a:solidFill>
                <a:effectLst>
                  <a:glow rad="342900">
                    <a:schemeClr val="tx1">
                      <a:alpha val="75000"/>
                    </a:schemeClr>
                  </a:glow>
                </a:effectLst>
                <a:ea typeface="+mj-ea"/>
                <a:cs typeface="+mj-cs"/>
              </a:rPr>
              <a:t>创</a:t>
            </a:r>
            <a:r>
              <a:rPr lang="en-US" altLang="ja-JP" kern="1200" dirty="0">
                <a:solidFill>
                  <a:schemeClr val="bg1"/>
                </a:solidFill>
                <a:effectLst>
                  <a:glow rad="342900">
                    <a:schemeClr val="tx1">
                      <a:alpha val="75000"/>
                    </a:schemeClr>
                  </a:glow>
                </a:effectLst>
                <a:ea typeface="+mj-ea"/>
                <a:cs typeface="+mj-cs"/>
              </a:rPr>
              <a:t> 2:21-23)</a:t>
            </a:r>
            <a:endParaRPr lang="en-US" altLang="zh-CN" kern="1200" dirty="0">
              <a:solidFill>
                <a:schemeClr val="bg1"/>
              </a:solidFill>
              <a:effectLst>
                <a:glow rad="342900">
                  <a:schemeClr val="tx1">
                    <a:alpha val="75000"/>
                  </a:schemeClr>
                </a:glow>
              </a:effectLst>
              <a:ea typeface="+mj-ea"/>
              <a:cs typeface="+mj-cs"/>
            </a:endParaRPr>
          </a:p>
        </p:txBody>
      </p:sp>
    </p:spTree>
    <p:extLst>
      <p:ext uri="{BB962C8B-B14F-4D97-AF65-F5344CB8AC3E}">
        <p14:creationId xmlns:p14="http://schemas.microsoft.com/office/powerpoint/2010/main" val="1020817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690" name="Rectangle 2"/>
          <p:cNvSpPr>
            <a:spLocks noGrp="1" noChangeArrowheads="1"/>
          </p:cNvSpPr>
          <p:nvPr>
            <p:ph type="title"/>
          </p:nvPr>
        </p:nvSpPr>
        <p:spPr>
          <a:xfrm>
            <a:off x="0" y="3200399"/>
            <a:ext cx="9144000" cy="857795"/>
          </a:xfrm>
          <a:solidFill>
            <a:schemeClr val="tx1"/>
          </a:solidFill>
        </p:spPr>
        <p:txBody>
          <a:bodyPr/>
          <a:lstStyle/>
          <a:p>
            <a:pPr algn="l">
              <a:spcBef>
                <a:spcPct val="50000"/>
              </a:spcBef>
              <a:defRPr/>
            </a:pPr>
            <a:r>
              <a:rPr lang="zh-CN" altLang="en-US" sz="4000" b="1" dirty="0">
                <a:solidFill>
                  <a:schemeClr val="bg1"/>
                </a:solidFill>
              </a:rPr>
              <a:t>亚当和夏娃婴儿时的图片</a:t>
            </a:r>
            <a:endParaRPr lang="en-US" sz="40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92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4545" name="Picture 4" descr="Adam and Eve w serp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374650" y="1125538"/>
            <a:ext cx="5637213" cy="1143000"/>
          </a:xfrm>
        </p:spPr>
        <p:txBody>
          <a:bodyPr vert="horz" lIns="91440" tIns="45720" rIns="91440" bIns="45720" rtlCol="0" anchor="ctr">
            <a:normAutofit/>
          </a:bodyPr>
          <a:lstStyle/>
          <a:p>
            <a:pPr defTabSz="457200" eaLnBrk="1" hangingPunct="1"/>
            <a:r>
              <a:rPr lang="zh-CN" altLang="en-US" sz="4800" b="1" kern="1200" dirty="0">
                <a:solidFill>
                  <a:schemeClr val="bg1"/>
                </a:solidFill>
                <a:effectLst>
                  <a:glow rad="342900">
                    <a:schemeClr val="tx1">
                      <a:alpha val="75000"/>
                    </a:schemeClr>
                  </a:glow>
                </a:effectLst>
              </a:rPr>
              <a:t>亚当、夏娃和蛇</a:t>
            </a:r>
          </a:p>
        </p:txBody>
      </p:sp>
    </p:spTree>
    <p:extLst>
      <p:ext uri="{BB962C8B-B14F-4D97-AF65-F5344CB8AC3E}">
        <p14:creationId xmlns:p14="http://schemas.microsoft.com/office/powerpoint/2010/main" val="35972570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ChangeArrowheads="1"/>
          </p:cNvSpPr>
          <p:nvPr>
            <p:ph type="title"/>
          </p:nvPr>
        </p:nvSpPr>
        <p:spPr/>
        <p:txBody>
          <a:bodyPr/>
          <a:lstStyle/>
          <a:p>
            <a:pPr eaLnBrk="1" hangingPunct="1"/>
            <a:r>
              <a:rPr lang="en-US" altLang="zh-CN" dirty="0">
                <a:solidFill>
                  <a:schemeClr val="bg1"/>
                </a:solidFill>
                <a:latin typeface="Times New Roman" charset="0"/>
              </a:rPr>
              <a:t>The Image of God</a:t>
            </a:r>
            <a:endParaRPr lang="en-US" altLang="zh-CN" dirty="0">
              <a:latin typeface="Times New Roman" charset="0"/>
            </a:endParaRPr>
          </a:p>
        </p:txBody>
      </p:sp>
      <p:pic>
        <p:nvPicPr>
          <p:cNvPr id="442370" name="Picture 4"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Rectangle 3"/>
          <p:cNvSpPr>
            <a:spLocks noGrp="1" noChangeArrowheads="1"/>
          </p:cNvSpPr>
          <p:nvPr>
            <p:ph type="body" idx="1"/>
          </p:nvPr>
        </p:nvSpPr>
        <p:spPr>
          <a:xfrm>
            <a:off x="2514600" y="1143000"/>
            <a:ext cx="6629400" cy="32766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defTabSz="457200" eaLnBrk="1" hangingPunct="1">
              <a:buNone/>
            </a:pPr>
            <a:r>
              <a:rPr lang="zh-CN" altLang="en-US" b="1" kern="1200" dirty="0">
                <a:solidFill>
                  <a:prstClr val="black"/>
                </a:solidFill>
                <a:effectLst>
                  <a:glow rad="165100">
                    <a:prstClr val="white"/>
                  </a:glow>
                </a:effectLst>
                <a:latin typeface="Arial"/>
                <a:ea typeface="宋体"/>
                <a:cs typeface="Arial"/>
              </a:rPr>
              <a:t>人类与动物的明显区别：</a:t>
            </a:r>
            <a:endParaRPr lang="en-US" altLang="zh-CN" b="1" kern="1200" dirty="0">
              <a:solidFill>
                <a:prstClr val="black"/>
              </a:solidFill>
              <a:effectLst>
                <a:glow rad="165100">
                  <a:prstClr val="white"/>
                </a:glow>
              </a:effectLst>
              <a:latin typeface="Arial"/>
              <a:ea typeface="宋体"/>
              <a:cs typeface="Arial"/>
            </a:endParaRPr>
          </a:p>
          <a:p>
            <a:pPr defTabSz="457200" eaLnBrk="1" hangingPunct="1"/>
            <a:r>
              <a:rPr lang="zh-CN" altLang="en-US" b="1" kern="1200" dirty="0">
                <a:solidFill>
                  <a:prstClr val="black"/>
                </a:solidFill>
                <a:effectLst>
                  <a:glow rad="165100">
                    <a:prstClr val="white"/>
                  </a:glow>
                </a:effectLst>
                <a:latin typeface="Arial"/>
                <a:ea typeface="宋体"/>
                <a:cs typeface="Arial"/>
              </a:rPr>
              <a:t>有权利掌管神所创造的世界</a:t>
            </a:r>
            <a:r>
              <a:rPr lang="en-US" altLang="ja-JP" b="1" kern="1200" dirty="0">
                <a:solidFill>
                  <a:prstClr val="black"/>
                </a:solidFill>
                <a:effectLst>
                  <a:glow rad="165100">
                    <a:prstClr val="white"/>
                  </a:glow>
                </a:effectLst>
                <a:latin typeface="Arial"/>
                <a:ea typeface="宋体"/>
                <a:cs typeface="Arial"/>
              </a:rPr>
              <a:t>(1:26)</a:t>
            </a:r>
          </a:p>
          <a:p>
            <a:pPr defTabSz="457200" eaLnBrk="1" hangingPunct="1"/>
            <a:r>
              <a:rPr lang="zh-CN" altLang="en-US" b="1" kern="1200" dirty="0">
                <a:solidFill>
                  <a:prstClr val="black"/>
                </a:solidFill>
                <a:effectLst>
                  <a:glow rad="165100">
                    <a:prstClr val="white"/>
                  </a:glow>
                </a:effectLst>
                <a:latin typeface="Arial"/>
                <a:ea typeface="宋体"/>
                <a:cs typeface="Arial"/>
              </a:rPr>
              <a:t>人类有尊严</a:t>
            </a:r>
            <a:r>
              <a:rPr lang="en-US" altLang="ja-JP" b="1" kern="1200" dirty="0">
                <a:solidFill>
                  <a:prstClr val="black"/>
                </a:solidFill>
                <a:effectLst>
                  <a:glow rad="165100">
                    <a:prstClr val="white"/>
                  </a:glow>
                </a:effectLst>
                <a:latin typeface="Arial"/>
                <a:ea typeface="宋体"/>
                <a:cs typeface="Arial"/>
              </a:rPr>
              <a:t>(9:6)</a:t>
            </a:r>
          </a:p>
          <a:p>
            <a:pPr defTabSz="457200" eaLnBrk="1" hangingPunct="1"/>
            <a:r>
              <a:rPr lang="zh-CN" altLang="en-US" b="1" kern="1200" dirty="0">
                <a:solidFill>
                  <a:prstClr val="black"/>
                </a:solidFill>
                <a:effectLst>
                  <a:glow rad="165100">
                    <a:prstClr val="white"/>
                  </a:glow>
                </a:effectLst>
                <a:latin typeface="Arial"/>
                <a:ea typeface="宋体"/>
                <a:cs typeface="Arial"/>
              </a:rPr>
              <a:t>人能与神沟通</a:t>
            </a:r>
            <a:r>
              <a:rPr lang="en-US" altLang="ja-JP" b="1" kern="1200" dirty="0">
                <a:solidFill>
                  <a:prstClr val="black"/>
                </a:solidFill>
                <a:effectLst>
                  <a:glow rad="165100">
                    <a:prstClr val="white"/>
                  </a:glow>
                </a:effectLst>
                <a:latin typeface="Arial"/>
                <a:ea typeface="宋体"/>
                <a:cs typeface="Arial"/>
              </a:rPr>
              <a:t>(2:16ff.)</a:t>
            </a:r>
            <a:endParaRPr lang="en-US" altLang="zh-CN" b="1" kern="1200" dirty="0">
              <a:solidFill>
                <a:prstClr val="black"/>
              </a:solidFill>
              <a:effectLst>
                <a:glow rad="165100">
                  <a:prstClr val="white"/>
                </a:glow>
              </a:effectLst>
              <a:latin typeface="Arial"/>
              <a:ea typeface="宋体"/>
              <a:cs typeface="Arial"/>
            </a:endParaRPr>
          </a:p>
        </p:txBody>
      </p:sp>
      <p:sp>
        <p:nvSpPr>
          <p:cNvPr id="442372" name="Text Box 5"/>
          <p:cNvSpPr txBox="1">
            <a:spLocks noChangeArrowheads="1"/>
          </p:cNvSpPr>
          <p:nvPr/>
        </p:nvSpPr>
        <p:spPr bwMode="auto">
          <a:xfrm>
            <a:off x="-15875" y="639763"/>
            <a:ext cx="2301875" cy="1066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fontAlgn="base">
              <a:spcBef>
                <a:spcPct val="0"/>
              </a:spcBef>
              <a:spcAft>
                <a:spcPct val="0"/>
              </a:spcAft>
            </a:pPr>
            <a:r>
              <a:rPr lang="zh-CN" altLang="en-US" sz="3200" b="1" dirty="0">
                <a:solidFill>
                  <a:srgbClr val="FFFFFF"/>
                </a:solidFill>
              </a:rPr>
              <a:t>神的形象是什么意思</a:t>
            </a:r>
            <a:r>
              <a:rPr lang="en-US" altLang="zh-CN" sz="3200" b="1" dirty="0">
                <a:solidFill>
                  <a:srgbClr val="FFFFFF"/>
                </a:solidFill>
              </a:rPr>
              <a:t>?</a:t>
            </a:r>
          </a:p>
        </p:txBody>
      </p:sp>
      <p:sp>
        <p:nvSpPr>
          <p:cNvPr id="442373" name="Text Box 6"/>
          <p:cNvSpPr txBox="1">
            <a:spLocks noChangeArrowheads="1"/>
          </p:cNvSpPr>
          <p:nvPr/>
        </p:nvSpPr>
        <p:spPr bwMode="auto">
          <a:xfrm>
            <a:off x="8578850" y="76200"/>
            <a:ext cx="488950" cy="457200"/>
          </a:xfrm>
          <a:prstGeom prst="rect">
            <a:avLst/>
          </a:prstGeom>
          <a:noFill/>
          <a:ln>
            <a:noFill/>
          </a:ln>
          <a:effectLst>
            <a:outerShdw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dirty="0">
                <a:solidFill>
                  <a:srgbClr val="000000"/>
                </a:solidFill>
                <a:latin typeface="Times New Roman" charset="0"/>
              </a:rPr>
              <a:t>35</a:t>
            </a:r>
          </a:p>
        </p:txBody>
      </p:sp>
      <p:sp>
        <p:nvSpPr>
          <p:cNvPr id="7" name="Rectangle 3"/>
          <p:cNvSpPr txBox="1">
            <a:spLocks noChangeArrowheads="1"/>
          </p:cNvSpPr>
          <p:nvPr/>
        </p:nvSpPr>
        <p:spPr bwMode="auto">
          <a:xfrm>
            <a:off x="2514600" y="4114800"/>
            <a:ext cx="6629400" cy="179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zh-CN" altLang="en-US" sz="5400" b="1" dirty="0">
                <a:solidFill>
                  <a:srgbClr val="800000"/>
                </a:solidFill>
                <a:latin typeface="Times New Roman" charset="0"/>
              </a:rPr>
              <a:t>神的形象</a:t>
            </a:r>
          </a:p>
        </p:txBody>
      </p:sp>
    </p:spTree>
    <p:extLst>
      <p:ext uri="{BB962C8B-B14F-4D97-AF65-F5344CB8AC3E}">
        <p14:creationId xmlns:p14="http://schemas.microsoft.com/office/powerpoint/2010/main" val="39312780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anim calcmode="lin" valueType="num">
                                      <p:cBhvr>
                                        <p:cTn id="7" dur="1000" fill="hold"/>
                                        <p:tgtEl>
                                          <p:spTgt spid="29798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8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87">
                                            <p:txEl>
                                              <p:pRg st="1" end="1"/>
                                            </p:txEl>
                                          </p:spTgt>
                                        </p:tgtEl>
                                        <p:attrNameLst>
                                          <p:attrName>style.visibility</p:attrName>
                                        </p:attrNameLst>
                                      </p:cBhvr>
                                      <p:to>
                                        <p:strVal val="visible"/>
                                      </p:to>
                                    </p:set>
                                    <p:anim calcmode="lin" valueType="num">
                                      <p:cBhvr>
                                        <p:cTn id="15" dur="1000" fill="hold"/>
                                        <p:tgtEl>
                                          <p:spTgt spid="29798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8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8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8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87">
                                            <p:txEl>
                                              <p:pRg st="2" end="2"/>
                                            </p:txEl>
                                          </p:spTgt>
                                        </p:tgtEl>
                                        <p:attrNameLst>
                                          <p:attrName>style.visibility</p:attrName>
                                        </p:attrNameLst>
                                      </p:cBhvr>
                                      <p:to>
                                        <p:strVal val="visible"/>
                                      </p:to>
                                    </p:set>
                                    <p:anim calcmode="lin" valueType="num">
                                      <p:cBhvr>
                                        <p:cTn id="23" dur="1000" fill="hold"/>
                                        <p:tgtEl>
                                          <p:spTgt spid="29798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8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8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8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87">
                                            <p:txEl>
                                              <p:pRg st="3" end="3"/>
                                            </p:txEl>
                                          </p:spTgt>
                                        </p:tgtEl>
                                        <p:attrNameLst>
                                          <p:attrName>style.visibility</p:attrName>
                                        </p:attrNameLst>
                                      </p:cBhvr>
                                      <p:to>
                                        <p:strVal val="visible"/>
                                      </p:to>
                                    </p:set>
                                    <p:anim calcmode="lin" valueType="num">
                                      <p:cBhvr>
                                        <p:cTn id="31" dur="1000" fill="hold"/>
                                        <p:tgtEl>
                                          <p:spTgt spid="29798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8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8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8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p:cTn id="39"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p:cNvSpPr>
            <a:spLocks noGrp="1" noChangeArrowheads="1"/>
          </p:cNvSpPr>
          <p:nvPr>
            <p:ph type="title"/>
          </p:nvPr>
        </p:nvSpPr>
        <p:spPr>
          <a:xfrm>
            <a:off x="457200" y="19050"/>
            <a:ext cx="8229600" cy="1257300"/>
          </a:xfrm>
        </p:spPr>
        <p:txBody>
          <a:bodyPr/>
          <a:lstStyle/>
          <a:p>
            <a:pPr eaLnBrk="1" hangingPunct="1">
              <a:defRPr/>
            </a:pPr>
            <a:r>
              <a:rPr lang="en-US" sz="6000" b="1" dirty="0">
                <a:solidFill>
                  <a:schemeClr val="tx1"/>
                </a:solidFill>
              </a:rPr>
              <a:t>Gen 3:20 &amp; 1 Cor 15:45 NAS</a:t>
            </a:r>
          </a:p>
        </p:txBody>
      </p:sp>
      <p:pic>
        <p:nvPicPr>
          <p:cNvPr id="36454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88676" name="Text Box 4"/>
          <p:cNvSpPr txBox="1">
            <a:spLocks noChangeArrowheads="1"/>
          </p:cNvSpPr>
          <p:nvPr/>
        </p:nvSpPr>
        <p:spPr bwMode="auto">
          <a:xfrm>
            <a:off x="914400" y="1052736"/>
            <a:ext cx="7007544"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defTabSz="914400" fontAlgn="base">
              <a:spcBef>
                <a:spcPct val="0"/>
              </a:spcBef>
              <a:spcAft>
                <a:spcPct val="0"/>
              </a:spcAft>
              <a:defRPr/>
            </a:pPr>
            <a:r>
              <a:rPr lang="zh-TW" altLang="en-US" sz="4000" b="1" dirty="0">
                <a:solidFill>
                  <a:srgbClr val="FFFFFF"/>
                </a:solidFill>
              </a:rPr>
              <a:t>亚当给他的妻子起名叫</a:t>
            </a:r>
            <a:r>
              <a:rPr lang="zh-TW" altLang="en-US" sz="4000" b="1" dirty="0">
                <a:solidFill>
                  <a:srgbClr val="FFFF00"/>
                </a:solidFill>
              </a:rPr>
              <a:t>夏娃</a:t>
            </a:r>
            <a:r>
              <a:rPr lang="zh-TW" altLang="en-US" sz="4000" b="1" dirty="0">
                <a:solidFill>
                  <a:srgbClr val="FFFFFF"/>
                </a:solidFill>
              </a:rPr>
              <a:t>，因为她是</a:t>
            </a:r>
            <a:r>
              <a:rPr lang="zh-TW" altLang="en-US" sz="4000" b="1" dirty="0">
                <a:solidFill>
                  <a:srgbClr val="FFFF00"/>
                </a:solidFill>
              </a:rPr>
              <a:t>众生之母</a:t>
            </a:r>
            <a:endParaRPr lang="en-US" sz="4000" b="1" dirty="0">
              <a:solidFill>
                <a:srgbClr val="FFFF00"/>
              </a:solidFill>
            </a:endParaRPr>
          </a:p>
        </p:txBody>
      </p:sp>
      <p:sp>
        <p:nvSpPr>
          <p:cNvPr id="5788677" name="Text Box 5"/>
          <p:cNvSpPr txBox="1">
            <a:spLocks noChangeArrowheads="1"/>
          </p:cNvSpPr>
          <p:nvPr/>
        </p:nvSpPr>
        <p:spPr bwMode="auto">
          <a:xfrm>
            <a:off x="914400" y="106680"/>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zh-TW" altLang="en-US" sz="5400" b="1" dirty="0">
                <a:solidFill>
                  <a:srgbClr val="00FF00"/>
                </a:solidFill>
              </a:rPr>
              <a:t>创世纪 </a:t>
            </a:r>
            <a:r>
              <a:rPr lang="en-US" sz="5400" b="1" dirty="0">
                <a:solidFill>
                  <a:srgbClr val="00FF00"/>
                </a:solidFill>
              </a:rPr>
              <a:t>3:20 </a:t>
            </a:r>
            <a:r>
              <a:rPr lang="en-US" sz="4400" b="1" dirty="0">
                <a:solidFill>
                  <a:srgbClr val="00FF00"/>
                </a:solidFill>
              </a:rPr>
              <a:t>CNV </a:t>
            </a:r>
            <a:endParaRPr lang="en-US" sz="5400" b="1" dirty="0">
              <a:solidFill>
                <a:srgbClr val="00FF00"/>
              </a:solidFill>
            </a:endParaRPr>
          </a:p>
        </p:txBody>
      </p:sp>
      <p:sp>
        <p:nvSpPr>
          <p:cNvPr id="5788678" name="Text Box 6"/>
          <p:cNvSpPr txBox="1">
            <a:spLocks noChangeArrowheads="1"/>
          </p:cNvSpPr>
          <p:nvPr/>
        </p:nvSpPr>
        <p:spPr bwMode="auto">
          <a:xfrm>
            <a:off x="914400" y="3039507"/>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5400" b="1" dirty="0">
                <a:solidFill>
                  <a:srgbClr val="00FF00"/>
                </a:solidFill>
              </a:rPr>
              <a:t>1 </a:t>
            </a:r>
            <a:r>
              <a:rPr lang="zh-TW" altLang="en-US" sz="5400" b="1" dirty="0">
                <a:solidFill>
                  <a:srgbClr val="00FF00"/>
                </a:solidFill>
              </a:rPr>
              <a:t>哥林多前书</a:t>
            </a:r>
            <a:r>
              <a:rPr lang="en-US" altLang="zh-TW" sz="5400" b="1" dirty="0">
                <a:solidFill>
                  <a:srgbClr val="00FF00"/>
                </a:solidFill>
              </a:rPr>
              <a:t> </a:t>
            </a:r>
            <a:r>
              <a:rPr lang="en-US" sz="5400" b="1" dirty="0">
                <a:solidFill>
                  <a:srgbClr val="00FF00"/>
                </a:solidFill>
              </a:rPr>
              <a:t>15:45</a:t>
            </a:r>
          </a:p>
        </p:txBody>
      </p:sp>
      <p:sp>
        <p:nvSpPr>
          <p:cNvPr id="5788679" name="Text Box 7"/>
          <p:cNvSpPr txBox="1">
            <a:spLocks noChangeArrowheads="1"/>
          </p:cNvSpPr>
          <p:nvPr/>
        </p:nvSpPr>
        <p:spPr bwMode="auto">
          <a:xfrm>
            <a:off x="914400" y="3945731"/>
            <a:ext cx="73152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zh-CHT" altLang="en-US" sz="4000" dirty="0">
                <a:solidFill>
                  <a:srgbClr val="FFFFFF"/>
                </a:solidFill>
                <a:cs typeface="Arial" charset="0"/>
              </a:rPr>
              <a:t>经上也是这样记着说：“</a:t>
            </a:r>
            <a:r>
              <a:rPr lang="zh-CHT" altLang="en-US" sz="4000" dirty="0">
                <a:solidFill>
                  <a:srgbClr val="FFFF00"/>
                </a:solidFill>
                <a:cs typeface="Arial" charset="0"/>
              </a:rPr>
              <a:t>第一个人亚当</a:t>
            </a:r>
            <a:r>
              <a:rPr lang="zh-CHT" altLang="en-US" sz="4000" dirty="0">
                <a:solidFill>
                  <a:srgbClr val="FFFFFF"/>
                </a:solidFill>
                <a:cs typeface="Arial" charset="0"/>
              </a:rPr>
              <a:t>成了有生命的活人</a:t>
            </a:r>
            <a:endParaRPr lang="en-US" sz="4000" dirty="0">
              <a:solidFill>
                <a:srgbClr val="FFFFFF"/>
              </a:solidFill>
              <a:cs typeface="Arial"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2" y="5292090"/>
            <a:ext cx="9144000" cy="1565910"/>
          </a:xfrm>
          <a:prstGeom prst="rect">
            <a:avLst/>
          </a:prstGeom>
        </p:spPr>
      </p:pic>
    </p:spTree>
    <p:extLst>
      <p:ext uri="{BB962C8B-B14F-4D97-AF65-F5344CB8AC3E}">
        <p14:creationId xmlns:p14="http://schemas.microsoft.com/office/powerpoint/2010/main" val="20890858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4980215" y="719585"/>
            <a:ext cx="4145290" cy="3871267"/>
          </a:xfrm>
        </p:spPr>
        <p:txBody>
          <a:bodyPr/>
          <a:lstStyle/>
          <a:p>
            <a:br>
              <a:rPr lang="en-US" b="1" dirty="0"/>
            </a:br>
            <a:r>
              <a:rPr lang="zh-CN" altLang="en-US" b="1" dirty="0"/>
              <a:t>为什么耶稣</a:t>
            </a:r>
            <a:br>
              <a:rPr lang="en-US" altLang="zh-CN" b="1" dirty="0"/>
            </a:br>
            <a:r>
              <a:rPr lang="zh-CN" altLang="en-US" b="1" dirty="0"/>
              <a:t>要拯救</a:t>
            </a:r>
            <a:r>
              <a:rPr lang="zh-CN" altLang="en-US" dirty="0"/>
              <a:t>罪人？</a:t>
            </a:r>
            <a:br>
              <a:rPr lang="en-US" b="1" dirty="0"/>
            </a:br>
            <a:r>
              <a:rPr lang="en-US" b="1" dirty="0"/>
              <a:t> </a:t>
            </a:r>
          </a:p>
        </p:txBody>
      </p:sp>
      <p:sp>
        <p:nvSpPr>
          <p:cNvPr id="5" name="Rectangle 2"/>
          <p:cNvSpPr txBox="1">
            <a:spLocks noChangeArrowheads="1"/>
          </p:cNvSpPr>
          <p:nvPr/>
        </p:nvSpPr>
        <p:spPr bwMode="auto">
          <a:xfrm>
            <a:off x="-18496" y="3817590"/>
            <a:ext cx="9144000" cy="23181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神的爱</a:t>
            </a:r>
            <a:endParaRPr kumimoji="0" lang="en-US"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2281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ctr" defTabSz="914400" fontAlgn="base">
              <a:spcBef>
                <a:spcPct val="0"/>
              </a:spcBef>
              <a:spcAft>
                <a:spcPct val="0"/>
              </a:spcAft>
            </a:pPr>
            <a:endParaRPr lang="zh-CN" altLang="en-US" sz="2400">
              <a:solidFill>
                <a:srgbClr val="000000"/>
              </a:solidFill>
              <a:ea typeface="ＭＳ Ｐゴシック" charset="0"/>
            </a:endParaRPr>
          </a:p>
        </p:txBody>
      </p:sp>
      <p:sp>
        <p:nvSpPr>
          <p:cNvPr id="444418" name="AutoShape 3"/>
          <p:cNvSpPr>
            <a:spLocks noChangeArrowheads="1"/>
          </p:cNvSpPr>
          <p:nvPr/>
        </p:nvSpPr>
        <p:spPr bwMode="auto">
          <a:xfrm>
            <a:off x="1981200" y="1524000"/>
            <a:ext cx="4953000" cy="3886200"/>
          </a:xfrm>
          <a:prstGeom prst="triangle">
            <a:avLst>
              <a:gd name="adj" fmla="val 50000"/>
            </a:avLst>
          </a:prstGeom>
          <a:gradFill rotWithShape="1">
            <a:gsLst>
              <a:gs pos="0">
                <a:srgbClr val="FFFF00"/>
              </a:gs>
              <a:gs pos="100000">
                <a:srgbClr val="A8A800"/>
              </a:gs>
            </a:gsLst>
            <a:path path="shape">
              <a:fillToRect l="50000" t="50000" r="50000" b="50000"/>
            </a:path>
          </a:gradFill>
          <a:ln w="9525">
            <a:solidFill>
              <a:srgbClr val="FF0000"/>
            </a:solidFill>
            <a:miter lim="800000"/>
            <a:headEnd/>
            <a:tailEnd/>
          </a:ln>
          <a:effectLst>
            <a:outerShdw dist="38099" dir="2700000" algn="ctr" rotWithShape="0">
              <a:schemeClr val="tx1">
                <a:alpha val="74997"/>
              </a:schemeClr>
            </a:outerShdw>
          </a:effec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795076" name="Text Box 4"/>
          <p:cNvSpPr txBox="1">
            <a:spLocks noChangeArrowheads="1"/>
          </p:cNvSpPr>
          <p:nvPr/>
        </p:nvSpPr>
        <p:spPr bwMode="auto">
          <a:xfrm>
            <a:off x="762000" y="2362200"/>
            <a:ext cx="25146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FFFF"/>
                </a:solidFill>
                <a:latin typeface="Times New Roman" charset="0"/>
              </a:rPr>
              <a:t>知</a:t>
            </a:r>
          </a:p>
        </p:txBody>
      </p:sp>
      <p:sp>
        <p:nvSpPr>
          <p:cNvPr id="1795077" name="Text Box 5"/>
          <p:cNvSpPr txBox="1">
            <a:spLocks noChangeArrowheads="1"/>
          </p:cNvSpPr>
          <p:nvPr/>
        </p:nvSpPr>
        <p:spPr bwMode="auto">
          <a:xfrm>
            <a:off x="5867400" y="2362200"/>
            <a:ext cx="25146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FFFF"/>
                </a:solidFill>
                <a:latin typeface="Times New Roman" charset="0"/>
                <a:ea typeface="华文细黑" charset="0"/>
                <a:cs typeface="华文细黑" charset="0"/>
              </a:rPr>
              <a:t>爱</a:t>
            </a:r>
            <a:endParaRPr lang="zh-CN" altLang="en-US" sz="4000" b="1" dirty="0">
              <a:solidFill>
                <a:srgbClr val="FFFFFF"/>
              </a:solidFill>
              <a:latin typeface="Times New Roman" charset="0"/>
            </a:endParaRPr>
          </a:p>
        </p:txBody>
      </p:sp>
      <p:sp>
        <p:nvSpPr>
          <p:cNvPr id="1795078" name="Text Box 6"/>
          <p:cNvSpPr txBox="1">
            <a:spLocks noChangeArrowheads="1"/>
          </p:cNvSpPr>
          <p:nvPr/>
        </p:nvSpPr>
        <p:spPr bwMode="auto">
          <a:xfrm>
            <a:off x="3238500" y="6003925"/>
            <a:ext cx="25146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FFFF"/>
                </a:solidFill>
                <a:latin typeface="Times New Roman" charset="0"/>
                <a:ea typeface="华文细黑" charset="0"/>
                <a:cs typeface="华文细黑" charset="0"/>
              </a:rPr>
              <a:t>顺</a:t>
            </a:r>
            <a:r>
              <a:rPr lang="zh-CN" altLang="en-US" sz="4000" b="1" dirty="0">
                <a:solidFill>
                  <a:srgbClr val="FFFFFF"/>
                </a:solidFill>
                <a:latin typeface="Times New Roman" charset="0"/>
              </a:rPr>
              <a:t>服</a:t>
            </a:r>
          </a:p>
        </p:txBody>
      </p:sp>
      <p:sp>
        <p:nvSpPr>
          <p:cNvPr id="1795079" name="Text Box 7"/>
          <p:cNvSpPr txBox="1">
            <a:spLocks noChangeArrowheads="1"/>
          </p:cNvSpPr>
          <p:nvPr/>
        </p:nvSpPr>
        <p:spPr bwMode="auto">
          <a:xfrm>
            <a:off x="5715000" y="3032125"/>
            <a:ext cx="28956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FFFF"/>
                </a:solidFill>
                <a:latin typeface="Times New Roman" charset="0"/>
              </a:rPr>
              <a:t>情感</a:t>
            </a:r>
          </a:p>
        </p:txBody>
      </p:sp>
      <p:sp>
        <p:nvSpPr>
          <p:cNvPr id="1795080" name="Text Box 8"/>
          <p:cNvSpPr txBox="1">
            <a:spLocks noChangeArrowheads="1"/>
          </p:cNvSpPr>
          <p:nvPr/>
        </p:nvSpPr>
        <p:spPr bwMode="auto">
          <a:xfrm>
            <a:off x="3048000" y="5334000"/>
            <a:ext cx="28956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FFFF"/>
                </a:solidFill>
                <a:latin typeface="Times New Roman" charset="0"/>
              </a:rPr>
              <a:t>意志</a:t>
            </a:r>
          </a:p>
        </p:txBody>
      </p:sp>
      <p:sp>
        <p:nvSpPr>
          <p:cNvPr id="1795081" name="Text Box 9"/>
          <p:cNvSpPr txBox="1">
            <a:spLocks noChangeArrowheads="1"/>
          </p:cNvSpPr>
          <p:nvPr/>
        </p:nvSpPr>
        <p:spPr bwMode="auto">
          <a:xfrm>
            <a:off x="609600" y="3032125"/>
            <a:ext cx="28956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FFFF"/>
                </a:solidFill>
                <a:latin typeface="Times New Roman" charset="0"/>
              </a:rPr>
              <a:t>理性</a:t>
            </a:r>
          </a:p>
        </p:txBody>
      </p:sp>
      <p:sp>
        <p:nvSpPr>
          <p:cNvPr id="444425" name="Text Box 10"/>
          <p:cNvSpPr txBox="1">
            <a:spLocks noChangeArrowheads="1"/>
          </p:cNvSpPr>
          <p:nvPr/>
        </p:nvSpPr>
        <p:spPr bwMode="auto">
          <a:xfrm>
            <a:off x="4876800" y="6278563"/>
            <a:ext cx="4267200" cy="579437"/>
          </a:xfrm>
          <a:prstGeom prst="rect">
            <a:avLst/>
          </a:prstGeom>
          <a:noFill/>
          <a:ln>
            <a:noFill/>
          </a:ln>
          <a:effectLst>
            <a:outerShdw dist="29783" dir="1514402"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zh-CN" altLang="en-US" sz="3200" b="1" dirty="0">
                <a:solidFill>
                  <a:srgbClr val="FFFFFF"/>
                </a:solidFill>
                <a:latin typeface="Times New Roman" charset="0"/>
                <a:ea typeface="华文细黑" charset="0"/>
                <a:cs typeface="华文细黑" charset="0"/>
              </a:rPr>
              <a:t>创</a:t>
            </a:r>
            <a:r>
              <a:rPr lang="en-US" altLang="ja-JP" sz="3200" b="1" dirty="0">
                <a:solidFill>
                  <a:srgbClr val="FFFFFF"/>
                </a:solidFill>
                <a:latin typeface="Times New Roman" charset="0"/>
              </a:rPr>
              <a:t>1:27</a:t>
            </a:r>
            <a:endParaRPr lang="en-US" altLang="zh-CN" sz="3200" b="1" dirty="0">
              <a:solidFill>
                <a:srgbClr val="FFFFFF"/>
              </a:solidFill>
              <a:latin typeface="Times New Roman" charset="0"/>
            </a:endParaRPr>
          </a:p>
        </p:txBody>
      </p:sp>
      <p:sp>
        <p:nvSpPr>
          <p:cNvPr id="1795083" name="Text Box 11"/>
          <p:cNvSpPr txBox="1">
            <a:spLocks noChangeArrowheads="1"/>
          </p:cNvSpPr>
          <p:nvPr/>
        </p:nvSpPr>
        <p:spPr bwMode="auto">
          <a:xfrm>
            <a:off x="3200400" y="2819400"/>
            <a:ext cx="2514600" cy="1616075"/>
          </a:xfrm>
          <a:prstGeom prst="rect">
            <a:avLst/>
          </a:prstGeom>
          <a:noFill/>
          <a:ln>
            <a:noFill/>
          </a:ln>
          <a:effectLst>
            <a:outerShdw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zh-CN" altLang="en-US" sz="4000" b="1" dirty="0">
                <a:solidFill>
                  <a:srgbClr val="FF0000"/>
                </a:solidFill>
                <a:latin typeface="Times New Roman" charset="0"/>
              </a:rPr>
              <a:t>人与神</a:t>
            </a:r>
            <a:endParaRPr lang="en-US" altLang="zh-CN" sz="4000" b="1" dirty="0">
              <a:solidFill>
                <a:srgbClr val="FF0000"/>
              </a:solidFill>
              <a:latin typeface="Times New Roman" charset="0"/>
            </a:endParaRPr>
          </a:p>
          <a:p>
            <a:pPr algn="ctr" defTabSz="914400" eaLnBrk="1" fontAlgn="base" hangingPunct="1">
              <a:spcBef>
                <a:spcPct val="50000"/>
              </a:spcBef>
              <a:spcAft>
                <a:spcPct val="0"/>
              </a:spcAft>
            </a:pPr>
            <a:r>
              <a:rPr lang="zh-CN" altLang="en-US" sz="4000" b="1" dirty="0">
                <a:solidFill>
                  <a:srgbClr val="FF0000"/>
                </a:solidFill>
                <a:latin typeface="Times New Roman" charset="0"/>
              </a:rPr>
              <a:t>一同管理</a:t>
            </a:r>
          </a:p>
        </p:txBody>
      </p:sp>
      <p:sp>
        <p:nvSpPr>
          <p:cNvPr id="444427" name="Text Box 12"/>
          <p:cNvSpPr txBox="1">
            <a:spLocks noChangeArrowheads="1"/>
          </p:cNvSpPr>
          <p:nvPr/>
        </p:nvSpPr>
        <p:spPr bwMode="auto">
          <a:xfrm>
            <a:off x="242888" y="992188"/>
            <a:ext cx="8748712" cy="946150"/>
          </a:xfrm>
          <a:prstGeom prst="rect">
            <a:avLst/>
          </a:prstGeom>
          <a:noFill/>
          <a:ln>
            <a:noFill/>
          </a:ln>
          <a:effectLst>
            <a:outerShdw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zh-CN" altLang="en-US" sz="2800" b="1" dirty="0">
                <a:solidFill>
                  <a:srgbClr val="FFFFFF"/>
                </a:solidFill>
                <a:latin typeface="Times New Roman" charset="0"/>
                <a:ea typeface="华文细黑" charset="0"/>
                <a:cs typeface="华文细黑" charset="0"/>
              </a:rPr>
              <a:t>远</a:t>
            </a:r>
            <a:r>
              <a:rPr lang="zh-CN" altLang="en-US" sz="2800" b="1" dirty="0">
                <a:solidFill>
                  <a:srgbClr val="FFFFFF"/>
                </a:solidFill>
                <a:latin typeface="Times New Roman" charset="0"/>
              </a:rPr>
              <a:t>古的君王把他</a:t>
            </a:r>
            <a:r>
              <a:rPr lang="zh-CN" altLang="en-US" sz="2800" b="1" dirty="0">
                <a:solidFill>
                  <a:srgbClr val="FFFFFF"/>
                </a:solidFill>
                <a:latin typeface="Times New Roman" charset="0"/>
                <a:ea typeface="华文细黑" charset="0"/>
                <a:cs typeface="华文细黑" charset="0"/>
              </a:rPr>
              <a:t>们</a:t>
            </a:r>
            <a:r>
              <a:rPr lang="zh-CN" altLang="en-US" sz="2800" b="1" dirty="0">
                <a:solidFill>
                  <a:srgbClr val="FFFFFF"/>
                </a:solidFill>
                <a:latin typeface="Times New Roman" charset="0"/>
              </a:rPr>
              <a:t>的画像</a:t>
            </a:r>
            <a:r>
              <a:rPr lang="en-US" altLang="zh-CN" sz="2800" b="1" dirty="0">
                <a:solidFill>
                  <a:srgbClr val="FFFFFF"/>
                </a:solidFill>
                <a:latin typeface="Times New Roman" charset="0"/>
              </a:rPr>
              <a:t>/</a:t>
            </a:r>
            <a:r>
              <a:rPr lang="zh-CN" altLang="en-US" sz="2800" b="1" dirty="0">
                <a:solidFill>
                  <a:srgbClr val="FFFFFF"/>
                </a:solidFill>
                <a:latin typeface="Times New Roman" charset="0"/>
              </a:rPr>
              <a:t>雕像放置于帝国的四极用以象征自己的主权，神也是一</a:t>
            </a:r>
            <a:r>
              <a:rPr lang="zh-CN" altLang="en-US" sz="2800" b="1" dirty="0">
                <a:solidFill>
                  <a:srgbClr val="FFFFFF"/>
                </a:solidFill>
                <a:latin typeface="Times New Roman" charset="0"/>
                <a:ea typeface="华文细黑" charset="0"/>
                <a:cs typeface="华文细黑" charset="0"/>
              </a:rPr>
              <a:t>样</a:t>
            </a:r>
            <a:endParaRPr lang="zh-CN" altLang="en-US" sz="2800" b="1" dirty="0">
              <a:solidFill>
                <a:srgbClr val="FFFFFF"/>
              </a:solidFill>
              <a:latin typeface="Times New Roman" charset="0"/>
            </a:endParaRPr>
          </a:p>
        </p:txBody>
      </p:sp>
      <p:sp>
        <p:nvSpPr>
          <p:cNvPr id="1795085" name="Rectangle 13"/>
          <p:cNvSpPr>
            <a:spLocks noGrp="1" noChangeArrowheads="1"/>
          </p:cNvSpPr>
          <p:nvPr>
            <p:ph type="title" idx="4294967295"/>
          </p:nvPr>
        </p:nvSpPr>
        <p:spPr>
          <a:xfrm>
            <a:off x="304800" y="152400"/>
            <a:ext cx="7772400" cy="92392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sz="5400" b="1" dirty="0">
                <a:solidFill>
                  <a:srgbClr val="00FFFF"/>
                </a:solidFill>
                <a:latin typeface="Times New Roman" charset="0"/>
              </a:rPr>
              <a:t>神的形象</a:t>
            </a:r>
          </a:p>
        </p:txBody>
      </p:sp>
    </p:spTree>
    <p:extLst>
      <p:ext uri="{BB962C8B-B14F-4D97-AF65-F5344CB8AC3E}">
        <p14:creationId xmlns:p14="http://schemas.microsoft.com/office/powerpoint/2010/main" val="2390326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95081"/>
                                        </p:tgtEl>
                                        <p:attrNameLst>
                                          <p:attrName>style.visibility</p:attrName>
                                        </p:attrNameLst>
                                      </p:cBhvr>
                                      <p:to>
                                        <p:strVal val="visible"/>
                                      </p:to>
                                    </p:set>
                                    <p:animEffect transition="in" filter="dissolve">
                                      <p:cBhvr>
                                        <p:cTn id="7" dur="500"/>
                                        <p:tgtEl>
                                          <p:spTgt spid="1795081"/>
                                        </p:tgtEl>
                                      </p:cBhvr>
                                    </p:animEffect>
                                  </p:childTnLst>
                                </p:cTn>
                              </p:par>
                            </p:childTnLst>
                          </p:cTn>
                        </p:par>
                        <p:par>
                          <p:cTn id="8" fill="hold" nodeType="afterGroup">
                            <p:stCondLst>
                              <p:cond delay="3500"/>
                            </p:stCondLst>
                            <p:childTnLst>
                              <p:par>
                                <p:cTn id="9" presetID="9" presetClass="entr" presetSubtype="0" fill="hold" grpId="0" nodeType="afterEffect">
                                  <p:stCondLst>
                                    <p:cond delay="5000"/>
                                  </p:stCondLst>
                                  <p:childTnLst>
                                    <p:set>
                                      <p:cBhvr>
                                        <p:cTn id="10" dur="1" fill="hold">
                                          <p:stCondLst>
                                            <p:cond delay="0"/>
                                          </p:stCondLst>
                                        </p:cTn>
                                        <p:tgtEl>
                                          <p:spTgt spid="1795076"/>
                                        </p:tgtEl>
                                        <p:attrNameLst>
                                          <p:attrName>style.visibility</p:attrName>
                                        </p:attrNameLst>
                                      </p:cBhvr>
                                      <p:to>
                                        <p:strVal val="visible"/>
                                      </p:to>
                                    </p:set>
                                    <p:animEffect transition="in" filter="dissolve">
                                      <p:cBhvr>
                                        <p:cTn id="11" dur="500"/>
                                        <p:tgtEl>
                                          <p:spTgt spid="1795076"/>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795079"/>
                                        </p:tgtEl>
                                        <p:attrNameLst>
                                          <p:attrName>style.visibility</p:attrName>
                                        </p:attrNameLst>
                                      </p:cBhvr>
                                      <p:to>
                                        <p:strVal val="visible"/>
                                      </p:to>
                                    </p:set>
                                    <p:animEffect transition="in" filter="dissolve">
                                      <p:cBhvr>
                                        <p:cTn id="15" dur="500"/>
                                        <p:tgtEl>
                                          <p:spTgt spid="179507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2000"/>
                                  </p:stCondLst>
                                  <p:childTnLst>
                                    <p:set>
                                      <p:cBhvr>
                                        <p:cTn id="18" dur="1" fill="hold">
                                          <p:stCondLst>
                                            <p:cond delay="0"/>
                                          </p:stCondLst>
                                        </p:cTn>
                                        <p:tgtEl>
                                          <p:spTgt spid="1795077"/>
                                        </p:tgtEl>
                                        <p:attrNameLst>
                                          <p:attrName>style.visibility</p:attrName>
                                        </p:attrNameLst>
                                      </p:cBhvr>
                                      <p:to>
                                        <p:strVal val="visible"/>
                                      </p:to>
                                    </p:set>
                                    <p:animEffect transition="in" filter="dissolve">
                                      <p:cBhvr>
                                        <p:cTn id="19" dur="500"/>
                                        <p:tgtEl>
                                          <p:spTgt spid="1795077"/>
                                        </p:tgtEl>
                                      </p:cBhvr>
                                    </p:animEffect>
                                  </p:childTnLst>
                                </p:cTn>
                              </p:par>
                            </p:childTnLst>
                          </p:cTn>
                        </p:par>
                        <p:par>
                          <p:cTn id="20" fill="hold" nodeType="afterGroup">
                            <p:stCondLst>
                              <p:cond delay="15000"/>
                            </p:stCondLst>
                            <p:childTnLst>
                              <p:par>
                                <p:cTn id="21" presetID="9" presetClass="entr" presetSubtype="0" fill="hold" grpId="0" nodeType="afterEffect">
                                  <p:stCondLst>
                                    <p:cond delay="3000"/>
                                  </p:stCondLst>
                                  <p:childTnLst>
                                    <p:set>
                                      <p:cBhvr>
                                        <p:cTn id="22" dur="1" fill="hold">
                                          <p:stCondLst>
                                            <p:cond delay="0"/>
                                          </p:stCondLst>
                                        </p:cTn>
                                        <p:tgtEl>
                                          <p:spTgt spid="1795080"/>
                                        </p:tgtEl>
                                        <p:attrNameLst>
                                          <p:attrName>style.visibility</p:attrName>
                                        </p:attrNameLst>
                                      </p:cBhvr>
                                      <p:to>
                                        <p:strVal val="visible"/>
                                      </p:to>
                                    </p:set>
                                    <p:animEffect transition="in" filter="dissolve">
                                      <p:cBhvr>
                                        <p:cTn id="23" dur="500"/>
                                        <p:tgtEl>
                                          <p:spTgt spid="1795080"/>
                                        </p:tgtEl>
                                      </p:cBhvr>
                                    </p:animEffect>
                                  </p:childTnLst>
                                </p:cTn>
                              </p:par>
                            </p:childTnLst>
                          </p:cTn>
                        </p:par>
                        <p:par>
                          <p:cTn id="24" fill="hold" nodeType="afterGroup">
                            <p:stCondLst>
                              <p:cond delay="18500"/>
                            </p:stCondLst>
                            <p:childTnLst>
                              <p:par>
                                <p:cTn id="25" presetID="9" presetClass="entr" presetSubtype="0" fill="hold" grpId="0" nodeType="afterEffect">
                                  <p:stCondLst>
                                    <p:cond delay="2000"/>
                                  </p:stCondLst>
                                  <p:childTnLst>
                                    <p:set>
                                      <p:cBhvr>
                                        <p:cTn id="26" dur="1" fill="hold">
                                          <p:stCondLst>
                                            <p:cond delay="0"/>
                                          </p:stCondLst>
                                        </p:cTn>
                                        <p:tgtEl>
                                          <p:spTgt spid="1795078"/>
                                        </p:tgtEl>
                                        <p:attrNameLst>
                                          <p:attrName>style.visibility</p:attrName>
                                        </p:attrNameLst>
                                      </p:cBhvr>
                                      <p:to>
                                        <p:strVal val="visible"/>
                                      </p:to>
                                    </p:set>
                                    <p:animEffect transition="in" filter="dissolve">
                                      <p:cBhvr>
                                        <p:cTn id="27" dur="500"/>
                                        <p:tgtEl>
                                          <p:spTgt spid="1795078"/>
                                        </p:tgtEl>
                                      </p:cBhvr>
                                    </p:animEffect>
                                  </p:childTnLst>
                                </p:cTn>
                              </p:par>
                            </p:childTnLst>
                          </p:cTn>
                        </p:par>
                        <p:par>
                          <p:cTn id="28" fill="hold" nodeType="afterGroup">
                            <p:stCondLst>
                              <p:cond delay="21000"/>
                            </p:stCondLst>
                            <p:childTnLst>
                              <p:par>
                                <p:cTn id="29" presetID="9" presetClass="entr" presetSubtype="0" fill="hold" grpId="0" nodeType="afterEffect">
                                  <p:stCondLst>
                                    <p:cond delay="5000"/>
                                  </p:stCondLst>
                                  <p:childTnLst>
                                    <p:set>
                                      <p:cBhvr>
                                        <p:cTn id="30" dur="1" fill="hold">
                                          <p:stCondLst>
                                            <p:cond delay="0"/>
                                          </p:stCondLst>
                                        </p:cTn>
                                        <p:tgtEl>
                                          <p:spTgt spid="1795083"/>
                                        </p:tgtEl>
                                        <p:attrNameLst>
                                          <p:attrName>style.visibility</p:attrName>
                                        </p:attrNameLst>
                                      </p:cBhvr>
                                      <p:to>
                                        <p:strVal val="visible"/>
                                      </p:to>
                                    </p:set>
                                    <p:animEffect transition="in" filter="dissolve">
                                      <p:cBhvr>
                                        <p:cTn id="31" dur="500"/>
                                        <p:tgtEl>
                                          <p:spTgt spid="179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6" grpId="0" autoUpdateAnimBg="0"/>
      <p:bldP spid="1795077" grpId="0" autoUpdateAnimBg="0"/>
      <p:bldP spid="1795078" grpId="0" autoUpdateAnimBg="0"/>
      <p:bldP spid="1795079" grpId="0" autoUpdateAnimBg="0"/>
      <p:bldP spid="1795080" grpId="0" autoUpdateAnimBg="0"/>
      <p:bldP spid="1795081" grpId="0" autoUpdateAnimBg="0"/>
      <p:bldP spid="179508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idx="4294967295"/>
          </p:nvPr>
        </p:nvSpPr>
        <p:spPr/>
        <p:txBody>
          <a:bodyPr/>
          <a:lstStyle/>
          <a:p>
            <a:r>
              <a:rPr lang="en-US" dirty="0">
                <a:solidFill>
                  <a:schemeClr val="bg1"/>
                </a:solidFill>
                <a:latin typeface="Arial" charset="0"/>
                <a:ea typeface="ＭＳ Ｐゴシック" charset="0"/>
                <a:cs typeface="ＭＳ Ｐゴシック" charset="0"/>
              </a:rPr>
              <a:t>The 24-Hour View</a:t>
            </a:r>
            <a:endParaRPr lang="en-US" dirty="0">
              <a:latin typeface="Arial" charset="0"/>
              <a:ea typeface="ＭＳ Ｐゴシック" charset="0"/>
              <a:cs typeface="ＭＳ Ｐゴシック" charset="0"/>
            </a:endParaRPr>
          </a:p>
        </p:txBody>
      </p:sp>
      <p:pic>
        <p:nvPicPr>
          <p:cNvPr id="3911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lstStyle/>
          <a:p>
            <a:pPr algn="ctr" defTabSz="914353" eaLnBrk="0" hangingPunct="0">
              <a:defRPr/>
            </a:pPr>
            <a:r>
              <a:rPr lang="zh-CHT" altLang="en-US" sz="2400" b="1" dirty="0">
                <a:solidFill>
                  <a:srgbClr val="000000"/>
                </a:solidFill>
              </a:rPr>
              <a:t>哪，你现在要做什么呢</a:t>
            </a:r>
            <a:r>
              <a:rPr lang="en-US" altLang="zh-CHT" sz="2400" b="1" dirty="0">
                <a:solidFill>
                  <a:srgbClr val="000000"/>
                </a:solidFill>
              </a:rPr>
              <a:t>?</a:t>
            </a:r>
          </a:p>
        </p:txBody>
      </p:sp>
      <p:sp>
        <p:nvSpPr>
          <p:cNvPr id="58372" name="Rectangle 4"/>
          <p:cNvSpPr>
            <a:spLocks noChangeArrowheads="1"/>
          </p:cNvSpPr>
          <p:nvPr/>
        </p:nvSpPr>
        <p:spPr bwMode="auto">
          <a:xfrm>
            <a:off x="4789488" y="2617788"/>
            <a:ext cx="1765300" cy="11382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lstStyle/>
          <a:p>
            <a:pPr defTabSz="912813" eaLnBrk="0" hangingPunct="0"/>
            <a:endParaRPr lang="en-US" sz="2400">
              <a:solidFill>
                <a:srgbClr val="000000"/>
              </a:solidFill>
            </a:endParaRPr>
          </a:p>
        </p:txBody>
      </p:sp>
      <p:sp>
        <p:nvSpPr>
          <p:cNvPr id="8" name="AutoShape 6"/>
          <p:cNvSpPr>
            <a:spLocks noChangeArrowheads="1"/>
          </p:cNvSpPr>
          <p:nvPr/>
        </p:nvSpPr>
        <p:spPr bwMode="auto">
          <a:xfrm>
            <a:off x="5148263" y="4221163"/>
            <a:ext cx="1511300" cy="1223962"/>
          </a:xfrm>
          <a:prstGeom prst="wedgeRoundRectCallout">
            <a:avLst>
              <a:gd name="adj1" fmla="val -85187"/>
              <a:gd name="adj2" fmla="val -582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lstStyle/>
          <a:p>
            <a:pPr algn="ctr" defTabSz="914353" eaLnBrk="0" hangingPunct="0">
              <a:defRPr/>
            </a:pPr>
            <a:r>
              <a:rPr lang="zh-CHT" altLang="en-US" sz="2400" b="1" dirty="0">
                <a:solidFill>
                  <a:srgbClr val="000000"/>
                </a:solidFill>
              </a:rPr>
              <a:t>我要称它为一天。</a:t>
            </a:r>
          </a:p>
        </p:txBody>
      </p:sp>
      <p:sp>
        <p:nvSpPr>
          <p:cNvPr id="58373" name="Rectangle 5"/>
          <p:cNvSpPr>
            <a:spLocks noChangeArrowheads="1"/>
          </p:cNvSpPr>
          <p:nvPr/>
        </p:nvSpPr>
        <p:spPr bwMode="auto">
          <a:xfrm>
            <a:off x="5221288" y="4294188"/>
            <a:ext cx="1257300" cy="1117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lstStyle/>
          <a:p>
            <a:pPr defTabSz="912813" eaLnBrk="0" hangingPunct="0"/>
            <a:endParaRPr lang="en-US" sz="2400">
              <a:solidFill>
                <a:srgbClr val="000000"/>
              </a:solidFill>
            </a:endParaRPr>
          </a:p>
        </p:txBody>
      </p:sp>
      <p:sp>
        <p:nvSpPr>
          <p:cNvPr id="6" name="AutoShape 4"/>
          <p:cNvSpPr>
            <a:spLocks noChangeArrowheads="1"/>
          </p:cNvSpPr>
          <p:nvPr/>
        </p:nvSpPr>
        <p:spPr bwMode="auto">
          <a:xfrm>
            <a:off x="3276600" y="260350"/>
            <a:ext cx="4319588"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lstStyle/>
          <a:p>
            <a:pPr algn="ctr" defTabSz="914353" eaLnBrk="0" fontAlgn="ctr" hangingPunct="0">
              <a:defRPr/>
            </a:pPr>
            <a:r>
              <a:rPr lang="zh-CHT" altLang="en-US" sz="3200" b="1" dirty="0">
                <a:solidFill>
                  <a:srgbClr val="000000"/>
                </a:solidFill>
              </a:rPr>
              <a:t>呀，我刚刚在地上造了以</a:t>
            </a:r>
            <a:r>
              <a:rPr lang="en-US" altLang="zh-CHT" sz="3200" b="1" dirty="0">
                <a:solidFill>
                  <a:srgbClr val="000000"/>
                </a:solidFill>
              </a:rPr>
              <a:t>24</a:t>
            </a:r>
            <a:r>
              <a:rPr lang="zh-CHT" altLang="en-US" sz="3200" b="1" dirty="0">
                <a:solidFill>
                  <a:srgbClr val="000000"/>
                </a:solidFill>
              </a:rPr>
              <a:t>小时为期的白昼和黑夜。</a:t>
            </a:r>
          </a:p>
        </p:txBody>
      </p:sp>
    </p:spTree>
    <p:extLst>
      <p:ext uri="{BB962C8B-B14F-4D97-AF65-F5344CB8AC3E}">
        <p14:creationId xmlns:p14="http://schemas.microsoft.com/office/powerpoint/2010/main" val="25361591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8372"/>
                                        </p:tgtEl>
                                      </p:cBhvr>
                                    </p:animEffect>
                                    <p:set>
                                      <p:cBhvr>
                                        <p:cTn id="7" dur="1" fill="hold">
                                          <p:stCondLst>
                                            <p:cond delay="499"/>
                                          </p:stCondLst>
                                        </p:cTn>
                                        <p:tgtEl>
                                          <p:spTgt spid="5837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8373"/>
                                        </p:tgtEl>
                                      </p:cBhvr>
                                    </p:animEffect>
                                    <p:set>
                                      <p:cBhvr>
                                        <p:cTn id="12" dur="1" fill="hold">
                                          <p:stCondLst>
                                            <p:cond delay="499"/>
                                          </p:stCondLst>
                                        </p:cTn>
                                        <p:tgtEl>
                                          <p:spTgt spid="58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743200" y="1447800"/>
            <a:ext cx="6248400" cy="3429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20000"/>
              </a:spcBef>
              <a:spcAft>
                <a:spcPct val="0"/>
              </a:spcAft>
            </a:pPr>
            <a:r>
              <a:rPr lang="ja-JP" altLang="en-US" sz="3200" b="1" dirty="0">
                <a:solidFill>
                  <a:srgbClr val="FFFFFF"/>
                </a:solidFill>
              </a:rPr>
              <a:t>“</a:t>
            </a:r>
            <a:r>
              <a:rPr lang="zh-CN" altLang="en-US" sz="3200" b="1" dirty="0">
                <a:solidFill>
                  <a:srgbClr val="FFFFFF"/>
                </a:solidFill>
                <a:ea typeface="SimSun" pitchFamily="2" charset="-122"/>
              </a:rPr>
              <a:t>信仰是伟大的幻想，巨大的借口逃避需要审核和评估的证据。  信仰是不质疑的信，甚而因缺乏证据而信</a:t>
            </a:r>
            <a:r>
              <a:rPr lang="en-US" altLang="zh-CN" sz="3200" b="1" dirty="0">
                <a:solidFill>
                  <a:srgbClr val="FFFFFF"/>
                </a:solidFill>
                <a:ea typeface="SimSun" pitchFamily="2" charset="-122"/>
              </a:rPr>
              <a:t>…  </a:t>
            </a:r>
          </a:p>
          <a:p>
            <a:pPr defTabSz="914400" fontAlgn="base">
              <a:spcBef>
                <a:spcPct val="20000"/>
              </a:spcBef>
              <a:spcAft>
                <a:spcPct val="0"/>
              </a:spcAft>
            </a:pPr>
            <a:r>
              <a:rPr lang="zh-CN" altLang="en-US" sz="3200" b="1" dirty="0">
                <a:solidFill>
                  <a:srgbClr val="FFFFFF"/>
                </a:solidFill>
                <a:ea typeface="SimSun" pitchFamily="2" charset="-122"/>
              </a:rPr>
              <a:t>信仰，是没有根据证据的信念，是所有宗教主要恶习”。</a:t>
            </a:r>
            <a:endParaRPr lang="en-US" altLang="en-US" sz="3200" b="1" dirty="0">
              <a:solidFill>
                <a:srgbClr val="FFFFFF"/>
              </a:solidFill>
              <a:ea typeface="SimSun" pitchFamily="2" charset="-122"/>
            </a:endParaRPr>
          </a:p>
        </p:txBody>
      </p:sp>
      <p:sp>
        <p:nvSpPr>
          <p:cNvPr id="17411" name="Rectangle 3"/>
          <p:cNvSpPr>
            <a:spLocks noGrp="1" noChangeArrowheads="1"/>
          </p:cNvSpPr>
          <p:nvPr>
            <p:ph type="ctrTitle"/>
          </p:nvPr>
        </p:nvSpPr>
        <p:spPr>
          <a:xfrm>
            <a:off x="0" y="457200"/>
            <a:ext cx="8458200" cy="914400"/>
          </a:xfrm>
          <a:solidFill>
            <a:srgbClr val="005B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b="1" i="1" dirty="0">
                <a:solidFill>
                  <a:schemeClr val="bg1"/>
                </a:solidFill>
                <a:effectLst>
                  <a:outerShdw blurRad="38100" dist="38100" dir="2700000" algn="tl">
                    <a:srgbClr val="000000"/>
                  </a:outerShdw>
                </a:effectLst>
                <a:latin typeface="Arial"/>
                <a:cs typeface="Arial"/>
              </a:rPr>
              <a:t>一些看法 </a:t>
            </a:r>
          </a:p>
        </p:txBody>
      </p:sp>
      <p:sp>
        <p:nvSpPr>
          <p:cNvPr id="75779" name="Rectangle 4"/>
          <p:cNvSpPr>
            <a:spLocks noChangeArrowheads="1"/>
          </p:cNvSpPr>
          <p:nvPr/>
        </p:nvSpPr>
        <p:spPr bwMode="auto">
          <a:xfrm>
            <a:off x="152400" y="5181600"/>
            <a:ext cx="3276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20000"/>
              </a:spcBef>
              <a:spcAft>
                <a:spcPct val="0"/>
              </a:spcAft>
            </a:pPr>
            <a:r>
              <a:rPr lang="ja-JP" altLang="en-US" sz="3200" b="1" dirty="0">
                <a:solidFill>
                  <a:srgbClr val="FFFFFF"/>
                </a:solidFill>
                <a:latin typeface="Times New Roman" pitchFamily="18" charset="0"/>
              </a:rPr>
              <a:t>无神</a:t>
            </a:r>
            <a:r>
              <a:rPr lang="ja-JP" altLang="en-US" sz="3200" b="1" dirty="0">
                <a:solidFill>
                  <a:srgbClr val="FFFFFF"/>
                </a:solidFill>
                <a:latin typeface="Times New Roman" pitchFamily="18" charset="0"/>
                <a:ea typeface="华文细黑" pitchFamily="-84" charset="-122"/>
              </a:rPr>
              <a:t>论</a:t>
            </a:r>
            <a:endParaRPr lang="en-US" altLang="zh-CN" sz="3200" b="1" dirty="0">
              <a:solidFill>
                <a:srgbClr val="FFFFFF"/>
              </a:solidFill>
              <a:latin typeface="Times New Roman" pitchFamily="18" charset="0"/>
              <a:ea typeface="SimSun" pitchFamily="2" charset="-122"/>
            </a:endParaRPr>
          </a:p>
          <a:p>
            <a:pPr algn="ctr" defTabSz="914400" fontAlgn="base">
              <a:spcBef>
                <a:spcPct val="20000"/>
              </a:spcBef>
              <a:spcAft>
                <a:spcPct val="0"/>
              </a:spcAft>
            </a:pPr>
            <a:r>
              <a:rPr lang="en-US" altLang="en-US" sz="3200" b="1" dirty="0">
                <a:solidFill>
                  <a:srgbClr val="FFFFFF"/>
                </a:solidFill>
                <a:latin typeface="Times New Roman" pitchFamily="18" charset="0"/>
              </a:rPr>
              <a:t>(</a:t>
            </a:r>
            <a:r>
              <a:rPr lang="ja-JP" altLang="en-US" sz="2800" u="sng" dirty="0">
                <a:solidFill>
                  <a:srgbClr val="FFFFFF"/>
                </a:solidFill>
                <a:latin typeface="Times New Roman" pitchFamily="18" charset="0"/>
              </a:rPr>
              <a:t>理</a:t>
            </a:r>
            <a:r>
              <a:rPr lang="ja-JP" altLang="en-US" sz="2800" u="sng" dirty="0">
                <a:solidFill>
                  <a:srgbClr val="FFFFFF"/>
                </a:solidFill>
                <a:latin typeface="Times New Roman" pitchFamily="18" charset="0"/>
                <a:ea typeface="华文细黑" pitchFamily="-84" charset="-122"/>
              </a:rPr>
              <a:t>查</a:t>
            </a:r>
            <a:r>
              <a:rPr lang="ja-JP" altLang="en-US" sz="2800" dirty="0">
                <a:solidFill>
                  <a:srgbClr val="FFFFFF"/>
                </a:solidFill>
                <a:latin typeface="Times New Roman" pitchFamily="18" charset="0"/>
              </a:rPr>
              <a:t>德</a:t>
            </a:r>
            <a:r>
              <a:rPr lang="en-US" altLang="ja-JP" sz="2800" dirty="0">
                <a:solidFill>
                  <a:srgbClr val="FFFFFF"/>
                </a:solidFill>
                <a:latin typeface="Times New Roman" pitchFamily="18" charset="0"/>
              </a:rPr>
              <a:t>·</a:t>
            </a:r>
            <a:r>
              <a:rPr lang="ja-JP" altLang="en-US" sz="2800" dirty="0">
                <a:solidFill>
                  <a:srgbClr val="FFFFFF"/>
                </a:solidFill>
                <a:latin typeface="Times New Roman" pitchFamily="18" charset="0"/>
              </a:rPr>
              <a:t>道金斯</a:t>
            </a:r>
            <a:r>
              <a:rPr lang="en-US" altLang="ja-JP" sz="3200" dirty="0">
                <a:solidFill>
                  <a:srgbClr val="FFFFFF"/>
                </a:solidFill>
                <a:latin typeface="Times New Roman" pitchFamily="18" charset="0"/>
              </a:rPr>
              <a:t> </a:t>
            </a:r>
            <a:r>
              <a:rPr lang="en-US" altLang="ja-JP" sz="3200" b="1" dirty="0">
                <a:solidFill>
                  <a:srgbClr val="FFFFFF"/>
                </a:solidFill>
                <a:latin typeface="Times New Roman" pitchFamily="18" charset="0"/>
              </a:rPr>
              <a:t>)</a:t>
            </a:r>
            <a:endParaRPr lang="en-US" altLang="en-US" sz="3200" b="1" dirty="0">
              <a:solidFill>
                <a:srgbClr val="FFFFFF"/>
              </a:solidFill>
              <a:latin typeface="Times New Roman" pitchFamily="18" charset="0"/>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000000"/>
              </a:solidFill>
            </a:endParaRPr>
          </a:p>
        </p:txBody>
      </p:sp>
      <p:pic>
        <p:nvPicPr>
          <p:cNvPr id="75781"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4857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P spid="174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ctrTitle"/>
          </p:nvPr>
        </p:nvSpPr>
        <p:spPr>
          <a:xfrm>
            <a:off x="0" y="457200"/>
            <a:ext cx="8458200" cy="914400"/>
          </a:xfrm>
          <a:solidFill>
            <a:srgbClr val="005B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b="1" i="1" dirty="0">
                <a:solidFill>
                  <a:schemeClr val="bg1"/>
                </a:solidFill>
                <a:effectLst>
                  <a:outerShdw blurRad="38100" dist="38100" dir="2700000" algn="tl">
                    <a:srgbClr val="000000"/>
                  </a:outerShdw>
                </a:effectLst>
                <a:latin typeface="Arial"/>
                <a:cs typeface="Arial"/>
              </a:rPr>
              <a:t>一些看法</a:t>
            </a:r>
            <a:endParaRPr lang="en-US" altLang="en-US" b="1" i="1" dirty="0">
              <a:solidFill>
                <a:schemeClr val="bg1"/>
              </a:solidFill>
              <a:effectLst>
                <a:outerShdw blurRad="38100" dist="38100" dir="2700000" algn="tl">
                  <a:srgbClr val="000000"/>
                </a:outerShdw>
              </a:effectLst>
              <a:latin typeface="Arial"/>
              <a:cs typeface="Arial"/>
            </a:endParaRPr>
          </a:p>
        </p:txBody>
      </p:sp>
      <p:sp>
        <p:nvSpPr>
          <p:cNvPr id="77827" name="Rectangle 4"/>
          <p:cNvSpPr>
            <a:spLocks noChangeArrowheads="1"/>
          </p:cNvSpPr>
          <p:nvPr/>
        </p:nvSpPr>
        <p:spPr bwMode="auto">
          <a:xfrm>
            <a:off x="5867400" y="5181600"/>
            <a:ext cx="3276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20000"/>
              </a:spcBef>
              <a:spcAft>
                <a:spcPct val="0"/>
              </a:spcAft>
            </a:pPr>
            <a:r>
              <a:rPr lang="zh-CN" altLang="en-US" sz="3200" b="1" dirty="0">
                <a:solidFill>
                  <a:srgbClr val="FFFFFF"/>
                </a:solidFill>
                <a:ea typeface="SimSun" pitchFamily="2" charset="-122"/>
              </a:rPr>
              <a:t>创造论</a:t>
            </a:r>
          </a:p>
          <a:p>
            <a:pPr algn="ctr" defTabSz="914400" fontAlgn="base">
              <a:spcBef>
                <a:spcPct val="20000"/>
              </a:spcBef>
              <a:spcAft>
                <a:spcPct val="0"/>
              </a:spcAft>
            </a:pPr>
            <a:r>
              <a:rPr lang="zh-CN" altLang="en-US" sz="2800" dirty="0">
                <a:solidFill>
                  <a:srgbClr val="FFFFFF"/>
                </a:solidFill>
                <a:latin typeface="Times New Roman" pitchFamily="18" charset="0"/>
                <a:ea typeface="SimSun" pitchFamily="2" charset="-122"/>
              </a:rPr>
              <a:t>（亨利</a:t>
            </a:r>
            <a:r>
              <a:rPr lang="en-US" altLang="ja-JP" sz="2800" dirty="0">
                <a:solidFill>
                  <a:srgbClr val="FFFFFF"/>
                </a:solidFill>
                <a:latin typeface="Times New Roman" pitchFamily="18" charset="0"/>
              </a:rPr>
              <a:t>.M.</a:t>
            </a:r>
            <a:r>
              <a:rPr lang="ja-JP" altLang="en-US" sz="2800" dirty="0">
                <a:solidFill>
                  <a:srgbClr val="FFFFFF"/>
                </a:solidFill>
                <a:latin typeface="Times New Roman" pitchFamily="18" charset="0"/>
              </a:rPr>
              <a:t>莫理士</a:t>
            </a:r>
            <a:r>
              <a:rPr lang="zh-CN" altLang="en-US" sz="2800" dirty="0">
                <a:solidFill>
                  <a:srgbClr val="FFFFFF"/>
                </a:solidFill>
                <a:latin typeface="Times New Roman" pitchFamily="18" charset="0"/>
                <a:ea typeface="SimSun" pitchFamily="2" charset="-122"/>
              </a:rPr>
              <a:t>）</a:t>
            </a:r>
            <a:r>
              <a:rPr lang="zh-CN" altLang="en-US" sz="3200" dirty="0">
                <a:solidFill>
                  <a:srgbClr val="000000"/>
                </a:solidFill>
                <a:latin typeface="Times New Roman" pitchFamily="18" charset="0"/>
                <a:ea typeface="SimSun" pitchFamily="2" charset="-122"/>
              </a:rPr>
              <a:t> </a:t>
            </a:r>
            <a:endParaRPr lang="en-US" altLang="en-US" sz="3200" b="1" dirty="0">
              <a:solidFill>
                <a:srgbClr val="FFFFFF"/>
              </a:solidFill>
            </a:endParaRPr>
          </a:p>
        </p:txBody>
      </p:sp>
      <p:sp>
        <p:nvSpPr>
          <p:cNvPr id="77828"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000000"/>
              </a:solidFill>
            </a:endParaRPr>
          </a:p>
        </p:txBody>
      </p:sp>
      <p:pic>
        <p:nvPicPr>
          <p:cNvPr id="77830" name="Picture 7" descr="Dr_Henry_Morr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7842"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Rectangle 8"/>
          <p:cNvSpPr>
            <a:spLocks noChangeArrowheads="1"/>
          </p:cNvSpPr>
          <p:nvPr/>
        </p:nvSpPr>
        <p:spPr bwMode="auto">
          <a:xfrm>
            <a:off x="201576" y="1752600"/>
            <a:ext cx="6199224" cy="3124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20000"/>
              </a:spcBef>
              <a:spcAft>
                <a:spcPct val="0"/>
              </a:spcAft>
            </a:pPr>
            <a:r>
              <a:rPr lang="ja-JP" altLang="en-US" sz="3200" b="1" dirty="0">
                <a:solidFill>
                  <a:srgbClr val="FFFFFF"/>
                </a:solidFill>
              </a:rPr>
              <a:t>“</a:t>
            </a:r>
            <a:r>
              <a:rPr lang="en-US" altLang="zh-CN" sz="3200" b="1" dirty="0">
                <a:solidFill>
                  <a:srgbClr val="FFFFFF"/>
                </a:solidFill>
                <a:ea typeface="SimSun" pitchFamily="2" charset="-122"/>
              </a:rPr>
              <a:t>“</a:t>
            </a:r>
            <a:r>
              <a:rPr lang="zh-CN" altLang="en-US" sz="3200" b="1" dirty="0">
                <a:solidFill>
                  <a:srgbClr val="FFFFFF"/>
                </a:solidFill>
                <a:ea typeface="SimSun" pitchFamily="2" charset="-122"/>
              </a:rPr>
              <a:t>演变的谎言在每个领域渗入并且控制现代想法</a:t>
            </a:r>
            <a:r>
              <a:rPr lang="en-US" altLang="zh-CN" sz="3200" b="1" dirty="0">
                <a:solidFill>
                  <a:srgbClr val="FFFFFF"/>
                </a:solidFill>
                <a:ea typeface="SimSun" pitchFamily="2" charset="-122"/>
              </a:rPr>
              <a:t>… [</a:t>
            </a:r>
            <a:r>
              <a:rPr lang="zh-CN" altLang="en-US" sz="3200" b="1" dirty="0">
                <a:solidFill>
                  <a:srgbClr val="FFFFFF"/>
                </a:solidFill>
                <a:ea typeface="SimSun" pitchFamily="2" charset="-122"/>
              </a:rPr>
              <a:t>它</a:t>
            </a:r>
            <a:r>
              <a:rPr lang="en-US" altLang="zh-CN" sz="3200" b="1" dirty="0">
                <a:solidFill>
                  <a:srgbClr val="FFFFFF"/>
                </a:solidFill>
                <a:ea typeface="SimSun" pitchFamily="2" charset="-122"/>
              </a:rPr>
              <a:t>]</a:t>
            </a:r>
            <a:r>
              <a:rPr lang="zh-CN" altLang="en-US" sz="3200" b="1" dirty="0">
                <a:solidFill>
                  <a:srgbClr val="FFFFFF"/>
                </a:solidFill>
                <a:ea typeface="SimSun" pitchFamily="2" charset="-122"/>
              </a:rPr>
              <a:t> 基本上导致</a:t>
            </a:r>
            <a:r>
              <a:rPr lang="en-US" altLang="zh-CN" sz="3200" b="1" dirty="0">
                <a:solidFill>
                  <a:srgbClr val="FFFFFF"/>
                </a:solidFill>
                <a:ea typeface="SimSun" pitchFamily="2" charset="-122"/>
              </a:rPr>
              <a:t>…</a:t>
            </a:r>
            <a:r>
              <a:rPr lang="zh-CN" altLang="en-US" sz="3200" b="1" dirty="0">
                <a:solidFill>
                  <a:srgbClr val="FFFFFF"/>
                </a:solidFill>
                <a:ea typeface="SimSun" pitchFamily="2" charset="-122"/>
              </a:rPr>
              <a:t>崩解到处加速</a:t>
            </a:r>
            <a:r>
              <a:rPr lang="en-US" altLang="zh-CN" sz="3200" b="1" dirty="0">
                <a:solidFill>
                  <a:srgbClr val="FFFFFF"/>
                </a:solidFill>
                <a:ea typeface="SimSun" pitchFamily="2" charset="-122"/>
              </a:rPr>
              <a:t>…</a:t>
            </a:r>
            <a:r>
              <a:rPr lang="zh-CN" altLang="en-US" sz="3200" b="1" dirty="0">
                <a:solidFill>
                  <a:srgbClr val="FFFFFF"/>
                </a:solidFill>
                <a:ea typeface="SimSun" pitchFamily="2" charset="-122"/>
              </a:rPr>
              <a:t>当科学和圣经不同时，科学明显地误译它的数据”。</a:t>
            </a:r>
            <a:r>
              <a:rPr lang="en-US" altLang="ja-JP" sz="3200" b="1" dirty="0">
                <a:solidFill>
                  <a:srgbClr val="FFFFFF"/>
                </a:solidFill>
              </a:rPr>
              <a:t>”</a:t>
            </a:r>
            <a:endParaRPr lang="en-US" altLang="en-US" sz="3200" b="1" dirty="0">
              <a:solidFill>
                <a:srgbClr val="FFFFFF"/>
              </a:solidFill>
            </a:endParaRPr>
          </a:p>
        </p:txBody>
      </p:sp>
    </p:spTree>
    <p:extLst>
      <p:ext uri="{BB962C8B-B14F-4D97-AF65-F5344CB8AC3E}">
        <p14:creationId xmlns:p14="http://schemas.microsoft.com/office/powerpoint/2010/main" val="31315161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b="1" i="1" dirty="0">
                <a:solidFill>
                  <a:schemeClr val="bg1"/>
                </a:solidFill>
                <a:effectLst>
                  <a:outerShdw blurRad="38100" dist="38100" dir="2700000" algn="tl">
                    <a:srgbClr val="000000"/>
                  </a:outerShdw>
                </a:effectLst>
                <a:latin typeface="Arial"/>
                <a:cs typeface="Arial"/>
              </a:rPr>
              <a:t>不同看法</a:t>
            </a:r>
            <a:endParaRPr lang="en-US" altLang="en-US" b="1" i="1" dirty="0">
              <a:solidFill>
                <a:schemeClr val="bg1"/>
              </a:solidFill>
              <a:effectLst>
                <a:outerShdw blurRad="38100" dist="38100" dir="2700000" algn="tl">
                  <a:srgbClr val="000000"/>
                </a:outerShdw>
              </a:effectLst>
              <a:latin typeface="Arial"/>
              <a:cs typeface="Arial"/>
            </a:endParaRPr>
          </a:p>
        </p:txBody>
      </p:sp>
      <p:sp>
        <p:nvSpPr>
          <p:cNvPr id="79874" name="Rectangle 3"/>
          <p:cNvSpPr>
            <a:spLocks noChangeArrowheads="1"/>
          </p:cNvSpPr>
          <p:nvPr/>
        </p:nvSpPr>
        <p:spPr bwMode="auto">
          <a:xfrm>
            <a:off x="152400" y="5181600"/>
            <a:ext cx="30480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20000"/>
              </a:spcBef>
              <a:spcAft>
                <a:spcPct val="0"/>
              </a:spcAft>
            </a:pPr>
            <a:r>
              <a:rPr lang="ja-JP" altLang="en-US" sz="3200" b="1" dirty="0">
                <a:solidFill>
                  <a:srgbClr val="FFFFFF"/>
                </a:solidFill>
                <a:latin typeface="Times New Roman" pitchFamily="18" charset="0"/>
              </a:rPr>
              <a:t>无神</a:t>
            </a:r>
            <a:r>
              <a:rPr lang="ja-JP" altLang="en-US" sz="3200" b="1" dirty="0">
                <a:solidFill>
                  <a:srgbClr val="FFFFFF"/>
                </a:solidFill>
                <a:latin typeface="Times New Roman" pitchFamily="18" charset="0"/>
                <a:ea typeface="华文细黑" pitchFamily="-84" charset="-122"/>
              </a:rPr>
              <a:t>论</a:t>
            </a:r>
            <a:endParaRPr lang="en-US" altLang="zh-CN" sz="3200" b="1" dirty="0">
              <a:solidFill>
                <a:srgbClr val="FFFFFF"/>
              </a:solidFill>
              <a:latin typeface="Times New Roman" pitchFamily="18" charset="0"/>
              <a:ea typeface="SimSun" pitchFamily="2" charset="-122"/>
            </a:endParaRPr>
          </a:p>
          <a:p>
            <a:pPr algn="ctr" defTabSz="914400" fontAlgn="base">
              <a:spcBef>
                <a:spcPct val="20000"/>
              </a:spcBef>
              <a:spcAft>
                <a:spcPct val="0"/>
              </a:spcAft>
            </a:pPr>
            <a:r>
              <a:rPr lang="en-US" altLang="en-US" sz="3200" b="1" dirty="0">
                <a:solidFill>
                  <a:srgbClr val="FFFFFF"/>
                </a:solidFill>
                <a:latin typeface="Times New Roman" pitchFamily="18" charset="0"/>
              </a:rPr>
              <a:t>(</a:t>
            </a:r>
            <a:r>
              <a:rPr lang="ja-JP" altLang="en-US" sz="2800" u="sng" dirty="0">
                <a:solidFill>
                  <a:srgbClr val="FFFFFF"/>
                </a:solidFill>
                <a:latin typeface="Times New Roman" pitchFamily="18" charset="0"/>
              </a:rPr>
              <a:t>理</a:t>
            </a:r>
            <a:r>
              <a:rPr lang="ja-JP" altLang="en-US" sz="2800" u="sng" dirty="0">
                <a:solidFill>
                  <a:srgbClr val="FFFFFF"/>
                </a:solidFill>
                <a:latin typeface="Times New Roman" pitchFamily="18" charset="0"/>
                <a:ea typeface="华文细黑" pitchFamily="-84" charset="-122"/>
              </a:rPr>
              <a:t>查</a:t>
            </a:r>
            <a:r>
              <a:rPr lang="ja-JP" altLang="en-US" sz="2800" dirty="0">
                <a:solidFill>
                  <a:srgbClr val="FFFFFF"/>
                </a:solidFill>
                <a:latin typeface="Times New Roman" pitchFamily="18" charset="0"/>
              </a:rPr>
              <a:t>德</a:t>
            </a:r>
            <a:r>
              <a:rPr lang="en-US" altLang="ja-JP" sz="2800" dirty="0">
                <a:solidFill>
                  <a:srgbClr val="FFFFFF"/>
                </a:solidFill>
                <a:latin typeface="Times New Roman" pitchFamily="18" charset="0"/>
              </a:rPr>
              <a:t>·</a:t>
            </a:r>
            <a:r>
              <a:rPr lang="ja-JP" altLang="en-US" sz="2800" dirty="0">
                <a:solidFill>
                  <a:srgbClr val="FFFFFF"/>
                </a:solidFill>
                <a:latin typeface="Times New Roman" pitchFamily="18" charset="0"/>
              </a:rPr>
              <a:t>道金斯</a:t>
            </a:r>
            <a:r>
              <a:rPr lang="en-US" altLang="ja-JP" sz="3200" dirty="0">
                <a:solidFill>
                  <a:srgbClr val="FFFFFF"/>
                </a:solidFill>
                <a:latin typeface="Times New Roman" pitchFamily="18" charset="0"/>
              </a:rPr>
              <a:t> </a:t>
            </a:r>
            <a:r>
              <a:rPr lang="en-US" altLang="ja-JP" sz="3200" b="1" dirty="0">
                <a:solidFill>
                  <a:srgbClr val="FFFFFF"/>
                </a:solidFill>
                <a:latin typeface="Times New Roman" pitchFamily="18" charset="0"/>
              </a:rPr>
              <a:t>)</a:t>
            </a:r>
          </a:p>
          <a:p>
            <a:pPr algn="ctr" defTabSz="914400" fontAlgn="base">
              <a:spcBef>
                <a:spcPct val="20000"/>
              </a:spcBef>
              <a:spcAft>
                <a:spcPct val="0"/>
              </a:spcAft>
            </a:pPr>
            <a:endParaRPr lang="en-US" altLang="en-US" sz="3200" b="1" dirty="0">
              <a:solidFill>
                <a:srgbClr val="FFFFFF"/>
              </a:solidFill>
            </a:endParaRPr>
          </a:p>
        </p:txBody>
      </p:sp>
      <p:sp>
        <p:nvSpPr>
          <p:cNvPr id="79875" name="Rectangle 4"/>
          <p:cNvSpPr>
            <a:spLocks noChangeArrowheads="1"/>
          </p:cNvSpPr>
          <p:nvPr/>
        </p:nvSpPr>
        <p:spPr bwMode="auto">
          <a:xfrm>
            <a:off x="5943600" y="5181600"/>
            <a:ext cx="3200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20000"/>
              </a:spcBef>
              <a:spcAft>
                <a:spcPct val="0"/>
              </a:spcAft>
            </a:pPr>
            <a:r>
              <a:rPr lang="zh-CN" altLang="en-US" sz="3200" b="1" dirty="0">
                <a:solidFill>
                  <a:srgbClr val="FFFFFF"/>
                </a:solidFill>
                <a:ea typeface="SimSun" pitchFamily="2" charset="-122"/>
              </a:rPr>
              <a:t>创造论</a:t>
            </a:r>
          </a:p>
          <a:p>
            <a:pPr algn="ctr" defTabSz="914400" fontAlgn="base">
              <a:spcBef>
                <a:spcPct val="20000"/>
              </a:spcBef>
              <a:spcAft>
                <a:spcPct val="0"/>
              </a:spcAft>
            </a:pPr>
            <a:r>
              <a:rPr lang="zh-CN" altLang="en-US" sz="2800" dirty="0">
                <a:solidFill>
                  <a:srgbClr val="FFFFFF"/>
                </a:solidFill>
                <a:latin typeface="Times New Roman" pitchFamily="18" charset="0"/>
                <a:ea typeface="SimSun" pitchFamily="2" charset="-122"/>
              </a:rPr>
              <a:t>（亨利</a:t>
            </a:r>
            <a:r>
              <a:rPr lang="en-US" altLang="ja-JP" sz="2800" dirty="0">
                <a:solidFill>
                  <a:srgbClr val="FFFFFF"/>
                </a:solidFill>
                <a:latin typeface="Times New Roman" pitchFamily="18" charset="0"/>
              </a:rPr>
              <a:t>.M.</a:t>
            </a:r>
            <a:r>
              <a:rPr lang="ja-JP" altLang="en-US" sz="2800" dirty="0">
                <a:solidFill>
                  <a:srgbClr val="FFFFFF"/>
                </a:solidFill>
                <a:latin typeface="Times New Roman" pitchFamily="18" charset="0"/>
              </a:rPr>
              <a:t>莫理士</a:t>
            </a:r>
            <a:r>
              <a:rPr lang="zh-CN" altLang="en-US" sz="2800" dirty="0">
                <a:solidFill>
                  <a:srgbClr val="FFFFFF"/>
                </a:solidFill>
                <a:latin typeface="Times New Roman" pitchFamily="18" charset="0"/>
                <a:ea typeface="SimSun" pitchFamily="2" charset="-122"/>
              </a:rPr>
              <a:t>）</a:t>
            </a:r>
            <a:endParaRPr lang="en-US" altLang="en-US" sz="2800" dirty="0">
              <a:solidFill>
                <a:srgbClr val="FFFFFF"/>
              </a:solidFill>
              <a:latin typeface="Times New Roman" pitchFamily="18" charset="0"/>
              <a:ea typeface="SimSun" pitchFamily="2" charset="-122"/>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20000"/>
              </a:spcBef>
              <a:spcAft>
                <a:spcPct val="0"/>
              </a:spcAft>
            </a:pPr>
            <a:r>
              <a:rPr lang="ja-JP" altLang="en-US" sz="3200" b="1" dirty="0">
                <a:solidFill>
                  <a:srgbClr val="FFFFFF"/>
                </a:solidFill>
              </a:rPr>
              <a:t>生命</a:t>
            </a:r>
            <a:r>
              <a:rPr lang="ja-JP" altLang="en-US" sz="3200" b="1" dirty="0">
                <a:solidFill>
                  <a:srgbClr val="FFFFFF"/>
                </a:solidFill>
                <a:ea typeface="华文细黑" pitchFamily="-84" charset="-122"/>
              </a:rPr>
              <a:t>罗</a:t>
            </a:r>
            <a:r>
              <a:rPr lang="ja-JP" altLang="en-US" sz="3200" b="1" dirty="0">
                <a:solidFill>
                  <a:srgbClr val="FFFFFF"/>
                </a:solidFill>
              </a:rPr>
              <a:t>格斯</a:t>
            </a:r>
            <a:endParaRPr lang="en-US" altLang="zh-CN" sz="3200" b="1" dirty="0">
              <a:solidFill>
                <a:srgbClr val="FFFFFF"/>
              </a:solidFill>
              <a:ea typeface="SimSun" pitchFamily="2" charset="-122"/>
            </a:endParaRPr>
          </a:p>
          <a:p>
            <a:pPr algn="ctr" defTabSz="914400" fontAlgn="base">
              <a:spcBef>
                <a:spcPct val="20000"/>
              </a:spcBef>
              <a:spcAft>
                <a:spcPct val="0"/>
              </a:spcAft>
            </a:pPr>
            <a:r>
              <a:rPr lang="en-US" altLang="en-US" sz="2800" dirty="0">
                <a:solidFill>
                  <a:srgbClr val="FFFFFF"/>
                </a:solidFill>
                <a:latin typeface="Times New Roman" pitchFamily="18" charset="0"/>
              </a:rPr>
              <a:t>(</a:t>
            </a:r>
            <a:r>
              <a:rPr lang="ja-JP" altLang="en-US" sz="2800" dirty="0">
                <a:solidFill>
                  <a:srgbClr val="FFFFFF"/>
                </a:solidFill>
                <a:latin typeface="Times New Roman" pitchFamily="18" charset="0"/>
              </a:rPr>
              <a:t>卡林斯</a:t>
            </a:r>
            <a:r>
              <a:rPr lang="en-US" altLang="ja-JP" sz="2800" dirty="0">
                <a:solidFill>
                  <a:srgbClr val="FFFFFF"/>
                </a:solidFill>
                <a:latin typeface="Times New Roman" pitchFamily="18" charset="0"/>
              </a:rPr>
              <a:t>)</a:t>
            </a:r>
            <a:endParaRPr lang="en-US" altLang="en-US" sz="2800" dirty="0">
              <a:solidFill>
                <a:srgbClr val="FFFFFF"/>
              </a:solidFill>
              <a:latin typeface="Times New Roman" pitchFamily="18" charset="0"/>
            </a:endParaRPr>
          </a:p>
        </p:txBody>
      </p:sp>
      <p:sp>
        <p:nvSpPr>
          <p:cNvPr id="79877"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000000"/>
              </a:solidFill>
            </a:endParaRPr>
          </a:p>
        </p:txBody>
      </p:sp>
      <p:pic>
        <p:nvPicPr>
          <p:cNvPr id="79878" name="Picture 7"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9"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80"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60950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animEffect transition="in" filter="fade">
                                      <p:cBhvr>
                                        <p:cTn id="11" dur="500"/>
                                        <p:tgtEl>
                                          <p:spTgt spid="215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5715000"/>
            <a:ext cx="5326988" cy="1143000"/>
          </a:xfrm>
        </p:spPr>
        <p:txBody>
          <a:bodyPr/>
          <a:lstStyle/>
          <a:p>
            <a:pPr eaLnBrk="1" hangingPunct="1"/>
            <a:r>
              <a:rPr lang="zh-CN" altLang="en-US" sz="5400" dirty="0">
                <a:solidFill>
                  <a:srgbClr val="FFFFFF"/>
                </a:solidFill>
                <a:latin typeface="Arial" charset="0"/>
              </a:rPr>
              <a:t>被造还是进化？</a:t>
            </a:r>
            <a:endParaRPr lang="en-US" sz="5400" dirty="0">
              <a:solidFill>
                <a:srgbClr val="FFFFFF"/>
              </a:solidFill>
              <a:latin typeface="Arial" charset="0"/>
            </a:endParaRPr>
          </a:p>
        </p:txBody>
      </p:sp>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50" y="20267"/>
            <a:ext cx="521493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1974" name="Text Box 14"/>
          <p:cNvSpPr txBox="1">
            <a:spLocks noChangeArrowheads="1"/>
          </p:cNvSpPr>
          <p:nvPr/>
        </p:nvSpPr>
        <p:spPr bwMode="auto">
          <a:xfrm>
            <a:off x="9286468"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187m</a:t>
            </a:r>
          </a:p>
        </p:txBody>
      </p:sp>
      <p:sp>
        <p:nvSpPr>
          <p:cNvPr id="7"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13</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39117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subTitle" idx="1"/>
          </p:nvPr>
        </p:nvSpPr>
        <p:spPr>
          <a:xfrm>
            <a:off x="609600" y="5257800"/>
            <a:ext cx="4114800" cy="1905000"/>
          </a:xfrm>
        </p:spPr>
        <p:txBody>
          <a:bodyPr/>
          <a:lstStyle/>
          <a:p>
            <a:pPr eaLnBrk="1" hangingPunct="1"/>
            <a:r>
              <a:rPr lang="en-US" altLang="en-US" b="1" dirty="0">
                <a:solidFill>
                  <a:schemeClr val="bg1"/>
                </a:solidFill>
                <a:ea typeface="ＭＳ Ｐゴシック" pitchFamily="34" charset="-128"/>
              </a:rPr>
              <a:t>Dr. Duane Gish</a:t>
            </a:r>
            <a:endParaRPr lang="en-US" altLang="zh-CN" b="1" dirty="0">
              <a:solidFill>
                <a:schemeClr val="bg1"/>
              </a:solidFill>
              <a:ea typeface="ＭＳ Ｐゴシック" pitchFamily="34" charset="-128"/>
            </a:endParaRPr>
          </a:p>
          <a:p>
            <a:pPr eaLnBrk="1" hangingPunct="1"/>
            <a:r>
              <a:rPr lang="en-US" altLang="en-US" b="1" dirty="0">
                <a:solidFill>
                  <a:schemeClr val="bg1"/>
                </a:solidFill>
                <a:ea typeface="ＭＳ Ｐゴシック" pitchFamily="34" charset="-128"/>
              </a:rPr>
              <a:t> (</a:t>
            </a:r>
            <a:r>
              <a:rPr lang="ja-JP" altLang="en-US" b="1" dirty="0">
                <a:solidFill>
                  <a:schemeClr val="bg1"/>
                </a:solidFill>
                <a:ea typeface="华文细黑" pitchFamily="-84" charset="-122"/>
              </a:rPr>
              <a:t>创</a:t>
            </a:r>
            <a:r>
              <a:rPr lang="ja-JP" altLang="en-US" b="1" dirty="0">
                <a:solidFill>
                  <a:schemeClr val="bg1"/>
                </a:solidFill>
                <a:ea typeface="ヒラギノ角ゴ ProN W3" pitchFamily="-84" charset="-128"/>
              </a:rPr>
              <a:t>作研究学院</a:t>
            </a:r>
            <a:r>
              <a:rPr lang="en-US" altLang="ja-JP" b="1" dirty="0">
                <a:solidFill>
                  <a:schemeClr val="bg1"/>
                </a:solidFill>
                <a:ea typeface="ＭＳ Ｐゴシック" pitchFamily="34" charset="-128"/>
              </a:rPr>
              <a:t>)</a:t>
            </a:r>
            <a:r>
              <a:rPr lang="en-US" altLang="ja-JP" dirty="0">
                <a:solidFill>
                  <a:schemeClr val="bg1"/>
                </a:solidFill>
                <a:ea typeface="ＭＳ Ｐゴシック" pitchFamily="34" charset="-128"/>
              </a:rPr>
              <a:t> </a:t>
            </a:r>
            <a:endParaRPr lang="en-US" altLang="en-US" dirty="0">
              <a:solidFill>
                <a:schemeClr val="bg1"/>
              </a:solidFill>
              <a:ea typeface="ＭＳ Ｐゴシック" pitchFamily="34" charset="-128"/>
            </a:endParaRPr>
          </a:p>
        </p:txBody>
      </p:sp>
      <p:pic>
        <p:nvPicPr>
          <p:cNvPr id="135170"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38258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buFont typeface="Arial" pitchFamily="34" charset="0"/>
              <a:buAutoNum type="arabicPeriod"/>
            </a:pPr>
            <a:r>
              <a:rPr lang="zh-CN" altLang="en-US" sz="4000" b="1" dirty="0">
                <a:solidFill>
                  <a:srgbClr val="FFFFFF"/>
                </a:solidFill>
                <a:ea typeface="SimSun" pitchFamily="2" charset="-122"/>
              </a:rPr>
              <a:t>没有效率</a:t>
            </a:r>
          </a:p>
          <a:p>
            <a:pPr defTabSz="914400" eaLnBrk="0" fontAlgn="base" hangingPunct="0">
              <a:spcBef>
                <a:spcPct val="0"/>
              </a:spcBef>
              <a:spcAft>
                <a:spcPct val="0"/>
              </a:spcAft>
              <a:buFont typeface="Arial" pitchFamily="34" charset="0"/>
              <a:buAutoNum type="arabicPeriod"/>
            </a:pPr>
            <a:r>
              <a:rPr lang="zh-CN" altLang="en-US" sz="4000" b="1" dirty="0">
                <a:solidFill>
                  <a:srgbClr val="FFFFFF"/>
                </a:solidFill>
                <a:ea typeface="SimSun" pitchFamily="2" charset="-122"/>
              </a:rPr>
              <a:t>不科学</a:t>
            </a:r>
          </a:p>
        </p:txBody>
      </p:sp>
      <p:sp>
        <p:nvSpPr>
          <p:cNvPr id="135172" name="Rectangle 5"/>
          <p:cNvSpPr>
            <a:spLocks noGrp="1" noChangeArrowheads="1"/>
          </p:cNvSpPr>
          <p:nvPr>
            <p:ph type="ctrTitle"/>
          </p:nvPr>
        </p:nvSpPr>
        <p:spPr>
          <a:xfrm>
            <a:off x="4876800" y="228600"/>
            <a:ext cx="3810000" cy="2286000"/>
          </a:xfrm>
          <a:noFill/>
        </p:spPr>
        <p:txBody>
          <a:bodyPr/>
          <a:lstStyle/>
          <a:p>
            <a:pPr algn="l" eaLnBrk="1" hangingPunct="1"/>
            <a:r>
              <a:rPr lang="zh-CN" altLang="en-US" b="1" i="1" dirty="0">
                <a:solidFill>
                  <a:schemeClr val="bg1"/>
                </a:solidFill>
                <a:ea typeface="ヒラギノ角ゴ ProN W3" pitchFamily="-84" charset="-128"/>
              </a:rPr>
              <a:t>有神</a:t>
            </a:r>
            <a:r>
              <a:rPr lang="zh-CN" altLang="en-US" b="1" i="1" dirty="0">
                <a:solidFill>
                  <a:schemeClr val="bg1"/>
                </a:solidFill>
                <a:ea typeface="SimSun" pitchFamily="2" charset="-122"/>
              </a:rPr>
              <a:t>进化</a:t>
            </a:r>
            <a:r>
              <a:rPr lang="zh-CN" altLang="en-US" b="1" i="1" dirty="0">
                <a:solidFill>
                  <a:schemeClr val="bg1"/>
                </a:solidFill>
                <a:ea typeface="华文细黑" pitchFamily="-84" charset="-122"/>
              </a:rPr>
              <a:t>论</a:t>
            </a:r>
            <a:r>
              <a:rPr lang="zh-CN" altLang="en-US" b="1" i="1" dirty="0">
                <a:solidFill>
                  <a:schemeClr val="bg1"/>
                </a:solidFill>
                <a:ea typeface="ヒラギノ角ゴ ProN W3" pitchFamily="-84" charset="-128"/>
              </a:rPr>
              <a:t>是</a:t>
            </a:r>
            <a:r>
              <a:rPr lang="en-US" altLang="ja-JP" b="1" i="1" dirty="0">
                <a:solidFill>
                  <a:schemeClr val="bg1"/>
                </a:solidFill>
                <a:ea typeface="ＭＳ Ｐゴシック" pitchFamily="34" charset="-128"/>
              </a:rPr>
              <a:t>…</a:t>
            </a:r>
            <a:endParaRPr lang="en-US" altLang="en-US" b="1" i="1" dirty="0">
              <a:solidFill>
                <a:schemeClr val="bg1"/>
              </a:solidFill>
              <a:ea typeface="ＭＳ Ｐゴシック" pitchFamily="34" charset="-128"/>
            </a:endParaRPr>
          </a:p>
        </p:txBody>
      </p:sp>
    </p:spTree>
    <p:extLst>
      <p:ext uri="{BB962C8B-B14F-4D97-AF65-F5344CB8AC3E}">
        <p14:creationId xmlns:p14="http://schemas.microsoft.com/office/powerpoint/2010/main" val="24106158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sp>
        <p:nvSpPr>
          <p:cNvPr id="418819" name="Rectangle 1026"/>
          <p:cNvSpPr>
            <a:spLocks noGrp="1" noChangeArrowheads="1"/>
          </p:cNvSpPr>
          <p:nvPr>
            <p:ph type="title"/>
          </p:nvPr>
        </p:nvSpPr>
        <p:spPr>
          <a:xfrm>
            <a:off x="381000" y="76200"/>
            <a:ext cx="8153400" cy="1828800"/>
          </a:xfrm>
        </p:spPr>
        <p:txBody>
          <a:bodyPr/>
          <a:lstStyle/>
          <a:p>
            <a:pPr eaLnBrk="1" hangingPunct="1"/>
            <a:r>
              <a:rPr lang="zh-CN" altLang="en-US" b="1" dirty="0">
                <a:solidFill>
                  <a:srgbClr val="FFFFFF"/>
                </a:solidFill>
                <a:latin typeface="Arial" charset="0"/>
                <a:ea typeface="SimSun" charset="0"/>
                <a:cs typeface="SimSun" charset="0"/>
              </a:rPr>
              <a:t>进化论中提到的大量过渡物种</a:t>
            </a:r>
            <a:br>
              <a:rPr lang="zh-CN" altLang="en-US" b="1" dirty="0">
                <a:solidFill>
                  <a:srgbClr val="FFFFFF"/>
                </a:solidFill>
                <a:latin typeface="Arial" charset="0"/>
                <a:ea typeface="SimSun" charset="0"/>
                <a:cs typeface="SimSun" charset="0"/>
              </a:rPr>
            </a:br>
            <a:r>
              <a:rPr lang="zh-CN" altLang="en-US" b="1" dirty="0">
                <a:solidFill>
                  <a:srgbClr val="FFFFFF"/>
                </a:solidFill>
                <a:latin typeface="Arial" charset="0"/>
                <a:ea typeface="SimSun" charset="0"/>
                <a:cs typeface="SimSun" charset="0"/>
              </a:rPr>
              <a:t>根本不具备生存适应性</a:t>
            </a:r>
            <a:endParaRPr lang="zh-CN" altLang="en-US" sz="2400" b="1" dirty="0">
              <a:solidFill>
                <a:srgbClr val="FFFFFF"/>
              </a:solidFill>
              <a:latin typeface="Arial" charset="0"/>
              <a:cs typeface="Geneva" charset="0"/>
            </a:endParaRPr>
          </a:p>
        </p:txBody>
      </p:sp>
      <p:pic>
        <p:nvPicPr>
          <p:cNvPr id="418820"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41338" y="1989138"/>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8821" name="Picture 10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22" name="Text Box 1029"/>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2400" b="1" dirty="0">
                <a:solidFill>
                  <a:srgbClr val="FFFFFF"/>
                </a:solidFill>
                <a:latin typeface="Times New Roman" charset="0"/>
              </a:rPr>
              <a:t>75</a:t>
            </a:r>
          </a:p>
        </p:txBody>
      </p:sp>
      <p:sp>
        <p:nvSpPr>
          <p:cNvPr id="348167" name="Text Box 7"/>
          <p:cNvSpPr txBox="1">
            <a:spLocks noChangeArrowheads="1"/>
          </p:cNvSpPr>
          <p:nvPr/>
        </p:nvSpPr>
        <p:spPr bwMode="auto">
          <a:xfrm rot="522686">
            <a:off x="395288" y="1879600"/>
            <a:ext cx="3384550"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            进化论童话</a:t>
            </a:r>
          </a:p>
        </p:txBody>
      </p:sp>
    </p:spTree>
    <p:extLst>
      <p:ext uri="{BB962C8B-B14F-4D97-AF65-F5344CB8AC3E}">
        <p14:creationId xmlns:p14="http://schemas.microsoft.com/office/powerpoint/2010/main" val="12829103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5486400" y="304800"/>
            <a:ext cx="3657600" cy="2590800"/>
          </a:xfrm>
        </p:spPr>
        <p:txBody>
          <a:bodyPr/>
          <a:lstStyle/>
          <a:p>
            <a:pPr eaLnBrk="1" hangingPunct="1"/>
            <a:r>
              <a:rPr lang="ja-JP" altLang="en-US" dirty="0">
                <a:solidFill>
                  <a:schemeClr val="bg1"/>
                </a:solidFill>
                <a:ea typeface="ヒラギノ角ゴ ProN W3" pitchFamily="-84" charset="-128"/>
              </a:rPr>
              <a:t>恐</a:t>
            </a:r>
            <a:r>
              <a:rPr lang="ja-JP" altLang="en-US" dirty="0">
                <a:solidFill>
                  <a:schemeClr val="bg1"/>
                </a:solidFill>
                <a:ea typeface="华文细黑" pitchFamily="-84" charset="-122"/>
              </a:rPr>
              <a:t>龙</a:t>
            </a:r>
            <a:r>
              <a:rPr lang="ja-JP" altLang="en-US" dirty="0">
                <a:solidFill>
                  <a:schemeClr val="bg1"/>
                </a:solidFill>
                <a:ea typeface="ヒラギノ角ゴ ProN W3" pitchFamily="-84" charset="-128"/>
              </a:rPr>
              <a:t>是否在人之前</a:t>
            </a:r>
            <a:r>
              <a:rPr lang="zh-CN" altLang="en-US" dirty="0">
                <a:solidFill>
                  <a:schemeClr val="bg1"/>
                </a:solidFill>
                <a:ea typeface="SimSun" pitchFamily="2" charset="-122"/>
              </a:rPr>
              <a:t>就存在了</a:t>
            </a:r>
            <a:r>
              <a:rPr lang="zh-CN" altLang="en-US" dirty="0">
                <a:solidFill>
                  <a:schemeClr val="bg1"/>
                </a:solidFill>
                <a:ea typeface="ヒラギノ角ゴ ProN W3" pitchFamily="-84" charset="-128"/>
              </a:rPr>
              <a:t>了？</a:t>
            </a:r>
            <a:r>
              <a:rPr lang="zh-CN" altLang="en-US" dirty="0">
                <a:ea typeface="ＭＳ Ｐゴシック" pitchFamily="34" charset="-128"/>
              </a:rPr>
              <a:t> </a:t>
            </a:r>
          </a:p>
        </p:txBody>
      </p:sp>
      <p:pic>
        <p:nvPicPr>
          <p:cNvPr id="13926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altLang="en-US" b="1" dirty="0">
                <a:solidFill>
                  <a:srgbClr val="FFFFFF"/>
                </a:solidFill>
                <a:latin typeface="Times New Roman" pitchFamily="18" charset="0"/>
              </a:rPr>
              <a:t>80</a:t>
            </a:r>
          </a:p>
        </p:txBody>
      </p:sp>
      <p:sp>
        <p:nvSpPr>
          <p:cNvPr id="139268"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zh-CN" altLang="en-US" sz="4400" dirty="0">
                <a:solidFill>
                  <a:srgbClr val="FFFFFF"/>
                </a:solidFill>
                <a:latin typeface="Times New Roman" pitchFamily="18" charset="0"/>
                <a:ea typeface="SimSun" pitchFamily="2" charset="-122"/>
              </a:rPr>
              <a:t>是</a:t>
            </a:r>
            <a:r>
              <a:rPr lang="en-US" altLang="ja-JP" sz="4400" dirty="0">
                <a:solidFill>
                  <a:srgbClr val="FFFFFF"/>
                </a:solidFill>
                <a:latin typeface="Times New Roman" pitchFamily="18" charset="0"/>
              </a:rPr>
              <a:t>. </a:t>
            </a:r>
            <a:r>
              <a:rPr lang="zh-CN" altLang="en-US" sz="4400" dirty="0">
                <a:solidFill>
                  <a:srgbClr val="FFFFFF"/>
                </a:solidFill>
                <a:latin typeface="Times New Roman" pitchFamily="18" charset="0"/>
                <a:ea typeface="SimSun" pitchFamily="2" charset="-122"/>
              </a:rPr>
              <a:t>上帝在创造的第六天造了恐龙</a:t>
            </a:r>
            <a:endParaRPr lang="en-US" altLang="en-US" sz="4400" dirty="0">
              <a:solidFill>
                <a:srgbClr val="FFFFFF"/>
              </a:solidFill>
              <a:latin typeface="Times New Roman" pitchFamily="18" charset="0"/>
              <a:ea typeface="SimSun" pitchFamily="2" charset="-122"/>
            </a:endParaRPr>
          </a:p>
        </p:txBody>
      </p:sp>
    </p:spTree>
    <p:extLst>
      <p:ext uri="{BB962C8B-B14F-4D97-AF65-F5344CB8AC3E}">
        <p14:creationId xmlns:p14="http://schemas.microsoft.com/office/powerpoint/2010/main" val="2085813895"/>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ctrTitle"/>
          </p:nvPr>
        </p:nvSpPr>
        <p:spPr>
          <a:xfrm>
            <a:off x="3810000" y="0"/>
            <a:ext cx="5334000" cy="838200"/>
          </a:xfrm>
        </p:spPr>
        <p:txBody>
          <a:bodyPr/>
          <a:lstStyle/>
          <a:p>
            <a:pPr eaLnBrk="1" hangingPunct="1"/>
            <a:r>
              <a:rPr lang="zh-CN" altLang="en-US" b="1" dirty="0">
                <a:solidFill>
                  <a:schemeClr val="tx1"/>
                </a:solidFill>
                <a:ea typeface="ヒラギノ角ゴ ProN W3" pitchFamily="-84" charset="-128"/>
              </a:rPr>
              <a:t>人</a:t>
            </a:r>
            <a:r>
              <a:rPr lang="zh-CN" altLang="en-US" b="1" dirty="0">
                <a:solidFill>
                  <a:schemeClr val="tx1"/>
                </a:solidFill>
                <a:ea typeface="SimSun" pitchFamily="2" charset="-122"/>
              </a:rPr>
              <a:t>的</a:t>
            </a:r>
            <a:r>
              <a:rPr lang="zh-CN" altLang="en-US" b="1" dirty="0">
                <a:ea typeface="SimSun" pitchFamily="2" charset="-122"/>
              </a:rPr>
              <a:t>延续</a:t>
            </a:r>
          </a:p>
        </p:txBody>
      </p:sp>
      <p:sp>
        <p:nvSpPr>
          <p:cNvPr id="141315" name="Rectangle 4"/>
          <p:cNvSpPr>
            <a:spLocks noGrp="1" noChangeArrowheads="1"/>
          </p:cNvSpPr>
          <p:nvPr>
            <p:ph type="subTitle" idx="1"/>
          </p:nvPr>
        </p:nvSpPr>
        <p:spPr>
          <a:xfrm>
            <a:off x="304800" y="6019800"/>
            <a:ext cx="4076700" cy="838200"/>
          </a:xfrm>
        </p:spPr>
        <p:txBody>
          <a:bodyPr/>
          <a:lstStyle/>
          <a:p>
            <a:pPr eaLnBrk="1" hangingPunct="1"/>
            <a:r>
              <a:rPr lang="ja-JP" altLang="en-US" sz="2800" b="1" dirty="0">
                <a:ea typeface="ヒラギノ角ゴ ProN W3" pitchFamily="-84" charset="-128"/>
              </a:rPr>
              <a:t>是</a:t>
            </a:r>
            <a:r>
              <a:rPr lang="zh-CN" altLang="en-US" sz="2800" b="1" dirty="0">
                <a:ea typeface="SimSun" pitchFamily="2" charset="-122"/>
              </a:rPr>
              <a:t>，</a:t>
            </a:r>
            <a:r>
              <a:rPr lang="zh-CN" altLang="en-US" sz="2800" b="1" dirty="0">
                <a:ea typeface="ＭＳ Ｐゴシック" pitchFamily="34" charset="-128"/>
              </a:rPr>
              <a:t> </a:t>
            </a:r>
            <a:r>
              <a:rPr lang="zh-CN" altLang="en-US" sz="2800" b="1" dirty="0">
                <a:ea typeface="ヒラギノ角ゴ ProN W3" pitchFamily="-84" charset="-128"/>
              </a:rPr>
              <a:t>我</a:t>
            </a:r>
            <a:r>
              <a:rPr lang="zh-CN" altLang="en-US" sz="2800" b="1" dirty="0">
                <a:ea typeface="华文细黑" pitchFamily="-84" charset="-122"/>
              </a:rPr>
              <a:t>们</a:t>
            </a:r>
            <a:r>
              <a:rPr lang="zh-CN" altLang="en-US" sz="2800" b="1" dirty="0">
                <a:ea typeface="ヒラギノ角ゴ ProN W3" pitchFamily="-84" charset="-128"/>
              </a:rPr>
              <a:t>肯定</a:t>
            </a:r>
            <a:r>
              <a:rPr lang="zh-CN" altLang="en-US" sz="2800" b="1" dirty="0">
                <a:ea typeface="SimSun" pitchFamily="2" charset="-122"/>
              </a:rPr>
              <a:t>延续</a:t>
            </a:r>
            <a:r>
              <a:rPr lang="zh-CN" altLang="en-US" sz="2800" b="1" dirty="0">
                <a:ea typeface="ヒラギノ角ゴ ProN W3" pitchFamily="-84" charset="-128"/>
              </a:rPr>
              <a:t>了</a:t>
            </a:r>
            <a:r>
              <a:rPr lang="zh-CN" altLang="en-US" sz="2800" b="1" dirty="0">
                <a:ea typeface="SimSun" pitchFamily="2" charset="-122"/>
              </a:rPr>
              <a:t>。</a:t>
            </a:r>
            <a:r>
              <a:rPr lang="zh-CN" altLang="en-US" sz="2800" dirty="0">
                <a:ea typeface="ＭＳ Ｐゴシック" pitchFamily="34" charset="-128"/>
              </a:rPr>
              <a:t> </a:t>
            </a:r>
          </a:p>
        </p:txBody>
      </p:sp>
    </p:spTree>
    <p:extLst>
      <p:ext uri="{BB962C8B-B14F-4D97-AF65-F5344CB8AC3E}">
        <p14:creationId xmlns:p14="http://schemas.microsoft.com/office/powerpoint/2010/main" val="336041144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fontAlgn="base">
              <a:spcBef>
                <a:spcPct val="50000"/>
              </a:spcBef>
              <a:spcAft>
                <a:spcPct val="0"/>
              </a:spcAft>
            </a:pPr>
            <a:r>
              <a:rPr lang="zh-TW" altLang="en-US" sz="3600" b="1" dirty="0">
                <a:solidFill>
                  <a:srgbClr val="003399"/>
                </a:solidFill>
                <a:latin typeface="华文细黑"/>
                <a:ea typeface="华文细黑"/>
                <a:cs typeface="华文细黑"/>
              </a:rPr>
              <a:t>神爱世人、甚至将他的独生子赐给他们、叫一切信他的、不至灭亡、</a:t>
            </a:r>
            <a:endParaRPr lang="en-US" altLang="zh-TW" sz="3600" b="1" dirty="0">
              <a:solidFill>
                <a:srgbClr val="003399"/>
              </a:solidFill>
              <a:latin typeface="华文细黑"/>
              <a:ea typeface="华文细黑"/>
              <a:cs typeface="华文细黑"/>
            </a:endParaRPr>
          </a:p>
          <a:p>
            <a:pPr algn="just" defTabSz="914400" fontAlgn="base">
              <a:spcBef>
                <a:spcPct val="50000"/>
              </a:spcBef>
              <a:spcAft>
                <a:spcPct val="0"/>
              </a:spcAft>
            </a:pPr>
            <a:r>
              <a:rPr lang="zh-TW" altLang="en-US" sz="3600" b="1" dirty="0">
                <a:solidFill>
                  <a:srgbClr val="003399"/>
                </a:solidFill>
                <a:latin typeface="华文细黑"/>
                <a:ea typeface="华文细黑"/>
                <a:cs typeface="华文细黑"/>
              </a:rPr>
              <a:t>反得永生。      </a:t>
            </a:r>
            <a:r>
              <a:rPr lang="en-US" altLang="zh-TW" sz="3600" b="1" dirty="0">
                <a:solidFill>
                  <a:srgbClr val="003399"/>
                </a:solidFill>
                <a:latin typeface="华文细黑"/>
                <a:ea typeface="华文细黑"/>
                <a:cs typeface="华文细黑"/>
              </a:rPr>
              <a:t>						</a:t>
            </a:r>
          </a:p>
          <a:p>
            <a:pPr algn="just" defTabSz="914400" fontAlgn="base">
              <a:spcBef>
                <a:spcPct val="50000"/>
              </a:spcBef>
              <a:spcAft>
                <a:spcPct val="0"/>
              </a:spcAft>
            </a:pPr>
            <a:r>
              <a:rPr lang="en-US" altLang="zh-TW" sz="3600" b="1" dirty="0">
                <a:solidFill>
                  <a:srgbClr val="003399"/>
                </a:solidFill>
                <a:latin typeface="华文细黑"/>
                <a:ea typeface="华文细黑"/>
                <a:cs typeface="华文细黑"/>
              </a:rPr>
              <a:t>						</a:t>
            </a:r>
            <a:r>
              <a:rPr lang="zh-TW" altLang="en-US" sz="3600" b="1" dirty="0">
                <a:solidFill>
                  <a:srgbClr val="003399"/>
                </a:solidFill>
                <a:latin typeface="华文细黑"/>
                <a:ea typeface="华文细黑"/>
                <a:cs typeface="华文细黑"/>
              </a:rPr>
              <a:t>约翰福音</a:t>
            </a:r>
            <a:r>
              <a:rPr lang="en-US" altLang="zh-TW" sz="3600" b="1" dirty="0">
                <a:solidFill>
                  <a:srgbClr val="003399"/>
                </a:solidFill>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2098073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ctrTitle"/>
          </p:nvPr>
        </p:nvSpPr>
        <p:spPr>
          <a:xfrm>
            <a:off x="914400" y="228600"/>
            <a:ext cx="8229600" cy="838200"/>
          </a:xfrm>
        </p:spPr>
        <p:txBody>
          <a:bodyPr/>
          <a:lstStyle/>
          <a:p>
            <a:pPr eaLnBrk="1" hangingPunct="1"/>
            <a:r>
              <a:rPr lang="zh-CN" altLang="en-US" b="1" dirty="0">
                <a:solidFill>
                  <a:schemeClr val="tx1"/>
                </a:solidFill>
                <a:ea typeface="ヒラギノ角ゴ ProN W3" pitchFamily="-84" charset="-128"/>
              </a:rPr>
              <a:t>人</a:t>
            </a:r>
            <a:r>
              <a:rPr lang="zh-CN" altLang="en-US" b="1" dirty="0">
                <a:solidFill>
                  <a:schemeClr val="tx1"/>
                </a:solidFill>
                <a:ea typeface="SimSun" pitchFamily="2" charset="-122"/>
              </a:rPr>
              <a:t>的</a:t>
            </a:r>
            <a:r>
              <a:rPr lang="zh-CN" altLang="en-US" b="1" dirty="0">
                <a:ea typeface="SimSun" pitchFamily="2" charset="-122"/>
              </a:rPr>
              <a:t>延续</a:t>
            </a:r>
            <a:r>
              <a:rPr lang="en-US" altLang="zh-CN" b="1" dirty="0">
                <a:solidFill>
                  <a:schemeClr val="tx1"/>
                </a:solidFill>
                <a:ea typeface="ＭＳ Ｐゴシック" pitchFamily="34" charset="-128"/>
              </a:rPr>
              <a:t>(</a:t>
            </a:r>
            <a:r>
              <a:rPr lang="zh-CN" altLang="en-US" b="1" dirty="0">
                <a:solidFill>
                  <a:schemeClr val="tx1"/>
                </a:solidFill>
                <a:ea typeface="SimSun" pitchFamily="2" charset="-122"/>
              </a:rPr>
              <a:t>继</a:t>
            </a:r>
            <a:r>
              <a:rPr lang="zh-CN" altLang="en-US" b="1" dirty="0">
                <a:ea typeface="SimSun" pitchFamily="2" charset="-122"/>
              </a:rPr>
              <a:t>续</a:t>
            </a:r>
            <a:r>
              <a:rPr lang="en-US" altLang="zh-CN" b="1" dirty="0">
                <a:ea typeface="SimSun" pitchFamily="2" charset="-122"/>
              </a:rPr>
              <a:t>)</a:t>
            </a:r>
            <a:endParaRPr lang="en-US" altLang="zh-CN" sz="5400" b="1" dirty="0">
              <a:solidFill>
                <a:srgbClr val="00FABE"/>
              </a:solidFill>
              <a:ea typeface="SimSun" pitchFamily="2" charset="-122"/>
            </a:endParaRPr>
          </a:p>
        </p:txBody>
      </p:sp>
      <p:pic>
        <p:nvPicPr>
          <p:cNvPr id="143362" name="Picture 3" descr="evolution of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Text Box 5"/>
          <p:cNvSpPr txBox="1">
            <a:spLocks noChangeArrowheads="1"/>
          </p:cNvSpPr>
          <p:nvPr/>
        </p:nvSpPr>
        <p:spPr bwMode="auto">
          <a:xfrm>
            <a:off x="0" y="2057400"/>
            <a:ext cx="336867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zh-CN" altLang="en-US" dirty="0">
                <a:solidFill>
                  <a:srgbClr val="000000"/>
                </a:solidFill>
                <a:ea typeface="SimSun" pitchFamily="2" charset="-122"/>
              </a:rPr>
              <a:t>尽管相信进化论</a:t>
            </a:r>
          </a:p>
        </p:txBody>
      </p:sp>
      <p:sp>
        <p:nvSpPr>
          <p:cNvPr id="143364" name="Text Box 6"/>
          <p:cNvSpPr txBox="1">
            <a:spLocks noChangeArrowheads="1"/>
          </p:cNvSpPr>
          <p:nvPr/>
        </p:nvSpPr>
        <p:spPr bwMode="auto">
          <a:xfrm>
            <a:off x="4572000" y="1981200"/>
            <a:ext cx="45720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zh-CN" altLang="en-US" dirty="0">
                <a:solidFill>
                  <a:srgbClr val="000000"/>
                </a:solidFill>
                <a:ea typeface="SimSun" pitchFamily="2" charset="-122"/>
              </a:rPr>
              <a:t>应为你的‘叔叔’会永远跟随你</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6690997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dirty="0">
                <a:solidFill>
                  <a:schemeClr val="bg1"/>
                </a:solidFill>
                <a:effectLst>
                  <a:outerShdw blurRad="38100" dist="38100" dir="2700000" algn="tl">
                    <a:srgbClr val="000000"/>
                  </a:outerShdw>
                </a:effectLst>
                <a:ea typeface="ヒラギノ角ゴ ProN W3" pitchFamily="-84" charset="-128"/>
              </a:rPr>
              <a:t>皮尔当</a:t>
            </a:r>
            <a:r>
              <a:rPr lang="ja-JP" altLang="en-US" i="1" u="sng" dirty="0">
                <a:solidFill>
                  <a:schemeClr val="bg1"/>
                </a:solidFill>
                <a:effectLst>
                  <a:outerShdw blurRad="38100" dist="38100" dir="2700000" algn="tl">
                    <a:srgbClr val="000000"/>
                  </a:outerShdw>
                </a:effectLst>
                <a:ea typeface="ヒラギノ角ゴ ProN W3" pitchFamily="-84" charset="-128"/>
              </a:rPr>
              <a:t>人</a:t>
            </a:r>
            <a:r>
              <a:rPr lang="en-US" altLang="ja-JP" dirty="0">
                <a:ea typeface="ＭＳ Ｐゴシック" pitchFamily="34" charset="-128"/>
              </a:rPr>
              <a:t> </a:t>
            </a:r>
            <a:r>
              <a:rPr lang="en-US" altLang="ja-JP" sz="4000" b="1" dirty="0">
                <a:solidFill>
                  <a:schemeClr val="bg1"/>
                </a:solidFill>
                <a:effectLst>
                  <a:outerShdw blurRad="38100" dist="38100" dir="2700000" algn="tl">
                    <a:srgbClr val="000000"/>
                  </a:outerShdw>
                </a:effectLst>
                <a:ea typeface="ＭＳ Ｐゴシック" pitchFamily="34" charset="-128"/>
              </a:rPr>
              <a:t>(1912)</a:t>
            </a:r>
            <a:endParaRPr lang="en-US" altLang="en-US" sz="4000" b="1" dirty="0">
              <a:solidFill>
                <a:schemeClr val="bg1"/>
              </a:solidFill>
              <a:effectLst>
                <a:outerShdw blurRad="38100" dist="38100" dir="2700000" algn="tl">
                  <a:srgbClr val="000000"/>
                </a:outerShdw>
              </a:effectLst>
              <a:ea typeface="ＭＳ Ｐゴシック" pitchFamily="34" charset="-128"/>
            </a:endParaRPr>
          </a:p>
        </p:txBody>
      </p:sp>
    </p:spTree>
    <p:extLst>
      <p:ext uri="{BB962C8B-B14F-4D97-AF65-F5344CB8AC3E}">
        <p14:creationId xmlns:p14="http://schemas.microsoft.com/office/powerpoint/2010/main" val="1868624233"/>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zh-CN" altLang="en-US" b="1" dirty="0">
                <a:solidFill>
                  <a:schemeClr val="bg1"/>
                </a:solidFill>
                <a:effectLst>
                  <a:outerShdw blurRad="38100" dist="38100" dir="2700000" algn="tl">
                    <a:srgbClr val="000000"/>
                  </a:outerShdw>
                </a:effectLst>
                <a:ea typeface="ヒラギノ角ゴ ProN W3" pitchFamily="-84" charset="-128"/>
              </a:rPr>
              <a:t>皮尔当</a:t>
            </a:r>
            <a:r>
              <a:rPr lang="zh-CN" altLang="en-US" i="1" u="sng" dirty="0">
                <a:solidFill>
                  <a:schemeClr val="bg1"/>
                </a:solidFill>
                <a:effectLst>
                  <a:outerShdw blurRad="38100" dist="38100" dir="2700000" algn="tl">
                    <a:srgbClr val="000000"/>
                  </a:outerShdw>
                </a:effectLst>
                <a:ea typeface="ヒラギノ角ゴ ProN W3" pitchFamily="-84" charset="-128"/>
              </a:rPr>
              <a:t>人</a:t>
            </a:r>
            <a:r>
              <a:rPr lang="zh-CN" altLang="en-US" dirty="0">
                <a:ea typeface="ＭＳ Ｐゴシック" pitchFamily="34" charset="-128"/>
              </a:rPr>
              <a:t> </a:t>
            </a:r>
            <a:r>
              <a:rPr lang="en-US" altLang="ja-JP" sz="4000" b="1" dirty="0">
                <a:solidFill>
                  <a:schemeClr val="bg1"/>
                </a:solidFill>
                <a:effectLst>
                  <a:outerShdw blurRad="38100" dist="38100" dir="2700000" algn="tl">
                    <a:srgbClr val="000000"/>
                  </a:outerShdw>
                </a:effectLst>
                <a:ea typeface="ＭＳ Ｐゴシック" pitchFamily="34" charset="-128"/>
              </a:rPr>
              <a:t>(1912)</a:t>
            </a:r>
            <a:endParaRPr lang="en-US" altLang="en-US" sz="4000" b="1" dirty="0">
              <a:solidFill>
                <a:schemeClr val="bg1"/>
              </a:solidFill>
              <a:effectLst>
                <a:outerShdw blurRad="38100" dist="38100" dir="2700000" algn="tl">
                  <a:srgbClr val="000000"/>
                </a:outerShdw>
              </a:effectLst>
              <a:ea typeface="ＭＳ Ｐゴシック" pitchFamily="34" charset="-128"/>
            </a:endParaRPr>
          </a:p>
        </p:txBody>
      </p:sp>
      <p:sp>
        <p:nvSpPr>
          <p:cNvPr id="88067" name="Rectangle 3"/>
          <p:cNvSpPr>
            <a:spLocks noChangeArrowheads="1"/>
          </p:cNvSpPr>
          <p:nvPr/>
        </p:nvSpPr>
        <p:spPr bwMode="auto">
          <a:xfrm>
            <a:off x="3810000" y="1524000"/>
            <a:ext cx="4267200" cy="4267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20000"/>
              </a:spcBef>
              <a:spcAft>
                <a:spcPct val="0"/>
              </a:spcAft>
            </a:pPr>
            <a:r>
              <a:rPr lang="zh-CN" altLang="en-US" sz="3200" b="1" dirty="0">
                <a:solidFill>
                  <a:srgbClr val="FFFFFF"/>
                </a:solidFill>
                <a:latin typeface="Times New Roman" pitchFamily="18" charset="0"/>
                <a:ea typeface="SimSun" pitchFamily="2" charset="-122"/>
              </a:rPr>
              <a:t>他从一个在</a:t>
            </a:r>
            <a:r>
              <a:rPr lang="en-US" altLang="zh-CN" sz="3200" b="1" dirty="0">
                <a:solidFill>
                  <a:srgbClr val="FFFFFF"/>
                </a:solidFill>
                <a:latin typeface="Times New Roman" pitchFamily="18" charset="0"/>
                <a:ea typeface="SimSun" pitchFamily="2" charset="-122"/>
              </a:rPr>
              <a:t>20</a:t>
            </a:r>
            <a:r>
              <a:rPr lang="zh-CN" altLang="en-US" sz="3200" b="1" dirty="0">
                <a:solidFill>
                  <a:srgbClr val="FFFFFF"/>
                </a:solidFill>
                <a:latin typeface="Times New Roman" pitchFamily="18" charset="0"/>
                <a:ea typeface="SimSun" pitchFamily="2" charset="-122"/>
              </a:rPr>
              <a:t>世纪的最大的发现成为科学最巨大的耻辱。 在</a:t>
            </a:r>
            <a:r>
              <a:rPr lang="en-US" altLang="zh-CN" sz="3200" b="1" dirty="0">
                <a:solidFill>
                  <a:srgbClr val="FFFFFF"/>
                </a:solidFill>
                <a:latin typeface="Times New Roman" pitchFamily="18" charset="0"/>
                <a:ea typeface="SimSun" pitchFamily="2" charset="-122"/>
              </a:rPr>
              <a:t>1911-1915</a:t>
            </a:r>
            <a:r>
              <a:rPr lang="zh-CN" altLang="en-US" sz="3200" b="1" dirty="0">
                <a:solidFill>
                  <a:srgbClr val="FFFFFF"/>
                </a:solidFill>
                <a:latin typeface="Times New Roman" pitchFamily="18" charset="0"/>
                <a:ea typeface="SimSun" pitchFamily="2" charset="-122"/>
              </a:rPr>
              <a:t>期间在</a:t>
            </a:r>
            <a:r>
              <a:rPr lang="zh-CN" altLang="en-US" sz="3200" b="1" dirty="0">
                <a:solidFill>
                  <a:srgbClr val="FFFFFF"/>
                </a:solidFill>
                <a:effectLst>
                  <a:outerShdw blurRad="38100" dist="38100" dir="2700000" algn="tl">
                    <a:srgbClr val="808080"/>
                  </a:outerShdw>
                </a:effectLst>
                <a:latin typeface="Times New Roman" pitchFamily="18" charset="0"/>
                <a:ea typeface="SimSun" pitchFamily="2" charset="-122"/>
              </a:rPr>
              <a:t>皮尔当</a:t>
            </a:r>
            <a:r>
              <a:rPr lang="zh-CN" altLang="en-US" sz="3200" b="1" dirty="0">
                <a:solidFill>
                  <a:srgbClr val="FFFFFF"/>
                </a:solidFill>
                <a:latin typeface="Times New Roman" pitchFamily="18" charset="0"/>
                <a:ea typeface="SimSun" pitchFamily="2" charset="-122"/>
              </a:rPr>
              <a:t>，苏克塞斯，一个被称为</a:t>
            </a:r>
            <a:r>
              <a:rPr lang="en-US" altLang="zh-CN" sz="3200" b="1" dirty="0" err="1">
                <a:solidFill>
                  <a:srgbClr val="FFFFFF"/>
                </a:solidFill>
                <a:latin typeface="Times New Roman" pitchFamily="18" charset="0"/>
                <a:ea typeface="SimSun" pitchFamily="2" charset="-122"/>
              </a:rPr>
              <a:t>Eoanthropus</a:t>
            </a:r>
            <a:r>
              <a:rPr lang="en-US" altLang="zh-CN" sz="3200" b="1" dirty="0">
                <a:solidFill>
                  <a:srgbClr val="FFFFFF"/>
                </a:solidFill>
                <a:latin typeface="Times New Roman" pitchFamily="18" charset="0"/>
                <a:ea typeface="SimSun" pitchFamily="2" charset="-122"/>
              </a:rPr>
              <a:t> </a:t>
            </a:r>
            <a:r>
              <a:rPr lang="en-US" altLang="zh-CN" sz="3200" b="1" dirty="0" err="1">
                <a:solidFill>
                  <a:srgbClr val="FFFFFF"/>
                </a:solidFill>
                <a:latin typeface="Times New Roman" pitchFamily="18" charset="0"/>
                <a:ea typeface="SimSun" pitchFamily="2" charset="-122"/>
              </a:rPr>
              <a:t>dawsoni</a:t>
            </a:r>
            <a:r>
              <a:rPr lang="zh-CN" altLang="en-US" sz="3200" b="1" dirty="0">
                <a:solidFill>
                  <a:srgbClr val="FFFFFF"/>
                </a:solidFill>
                <a:latin typeface="Times New Roman" pitchFamily="18" charset="0"/>
                <a:ea typeface="SimSun" pitchFamily="2" charset="-122"/>
              </a:rPr>
              <a:t>的祖先的遗骸于被发现了，</a:t>
            </a:r>
          </a:p>
          <a:p>
            <a:pPr defTabSz="914400" fontAlgn="base">
              <a:spcBef>
                <a:spcPct val="20000"/>
              </a:spcBef>
              <a:spcAft>
                <a:spcPct val="0"/>
              </a:spcAft>
            </a:pPr>
            <a:endParaRPr lang="en-US" altLang="en-US" sz="3200" b="1" dirty="0">
              <a:solidFill>
                <a:srgbClr val="FFFFFF"/>
              </a:solidFill>
              <a:latin typeface="Times New Roman" pitchFamily="18" charset="0"/>
            </a:endParaRPr>
          </a:p>
          <a:p>
            <a:pPr algn="r" defTabSz="914400" fontAlgn="base">
              <a:spcBef>
                <a:spcPct val="20000"/>
              </a:spcBef>
              <a:spcAft>
                <a:spcPct val="0"/>
              </a:spcAft>
            </a:pPr>
            <a:r>
              <a:rPr lang="en-US" altLang="en-US" b="1" dirty="0">
                <a:solidFill>
                  <a:srgbClr val="FFFFFF"/>
                </a:solidFill>
                <a:latin typeface="Times New Roman" pitchFamily="18" charset="0"/>
                <a:hlinkClick r:id="rId3"/>
              </a:rPr>
              <a:t>www.bbc.co.uk</a:t>
            </a:r>
            <a:r>
              <a:rPr lang="en-US" altLang="en-US" b="1" dirty="0">
                <a:solidFill>
                  <a:srgbClr val="FFFFFF"/>
                </a:solidFill>
                <a:latin typeface="Times New Roman" pitchFamily="18" charset="0"/>
              </a:rPr>
              <a:t> </a:t>
            </a:r>
            <a:r>
              <a:rPr lang="en-US" altLang="zh-CN" sz="2000" b="1" dirty="0">
                <a:solidFill>
                  <a:srgbClr val="FFFFFF"/>
                </a:solidFill>
                <a:latin typeface="Times New Roman" pitchFamily="18" charset="0"/>
                <a:ea typeface="SimSun" pitchFamily="2" charset="-122"/>
              </a:rPr>
              <a:t>2003</a:t>
            </a:r>
            <a:r>
              <a:rPr lang="zh-CN" altLang="en-US" sz="2000" b="1" dirty="0">
                <a:solidFill>
                  <a:srgbClr val="FFFFFF"/>
                </a:solidFill>
                <a:latin typeface="Times New Roman" pitchFamily="18" charset="0"/>
                <a:ea typeface="SimSun" pitchFamily="2" charset="-122"/>
              </a:rPr>
              <a:t>年</a:t>
            </a:r>
            <a:r>
              <a:rPr lang="en-US" altLang="zh-CN" sz="2000" b="1" dirty="0">
                <a:solidFill>
                  <a:srgbClr val="FFFFFF"/>
                </a:solidFill>
                <a:latin typeface="Times New Roman" pitchFamily="18" charset="0"/>
                <a:ea typeface="SimSun" pitchFamily="2" charset="-122"/>
              </a:rPr>
              <a:t>11</a:t>
            </a:r>
            <a:r>
              <a:rPr lang="zh-CN" altLang="en-US" sz="2000" b="1" dirty="0">
                <a:solidFill>
                  <a:srgbClr val="FFFFFF"/>
                </a:solidFill>
                <a:latin typeface="Times New Roman" pitchFamily="18" charset="0"/>
                <a:ea typeface="SimSun" pitchFamily="2" charset="-122"/>
              </a:rPr>
              <a:t>月</a:t>
            </a:r>
            <a:r>
              <a:rPr lang="en-US" altLang="zh-CN" sz="2000" b="1" dirty="0">
                <a:solidFill>
                  <a:srgbClr val="FFFFFF"/>
                </a:solidFill>
                <a:latin typeface="Times New Roman" pitchFamily="18" charset="0"/>
                <a:ea typeface="SimSun" pitchFamily="2" charset="-122"/>
              </a:rPr>
              <a:t>23</a:t>
            </a:r>
            <a:r>
              <a:rPr lang="zh-CN" altLang="en-US" sz="2000" b="1" dirty="0">
                <a:solidFill>
                  <a:srgbClr val="FFFFFF"/>
                </a:solidFill>
                <a:latin typeface="Times New Roman" pitchFamily="18" charset="0"/>
                <a:ea typeface="SimSun" pitchFamily="2" charset="-122"/>
              </a:rPr>
              <a:t>日</a:t>
            </a:r>
            <a:endParaRPr lang="en-US" altLang="en-US" sz="2000" b="1" dirty="0">
              <a:solidFill>
                <a:srgbClr val="FFFFFF"/>
              </a:solidFill>
              <a:latin typeface="Times New Roman" pitchFamily="18" charset="0"/>
            </a:endParaRPr>
          </a:p>
        </p:txBody>
      </p:sp>
      <p:pic>
        <p:nvPicPr>
          <p:cNvPr id="147459"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1371600"/>
            <a:ext cx="2447925" cy="364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0"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8225267"/>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dirty="0">
                <a:solidFill>
                  <a:schemeClr val="bg1"/>
                </a:solidFill>
                <a:effectLst>
                  <a:outerShdw blurRad="38100" dist="38100" dir="2700000" algn="tl">
                    <a:srgbClr val="000000"/>
                  </a:outerShdw>
                </a:effectLst>
                <a:ea typeface="ヒラギノ角ゴ ProN W3" pitchFamily="-84" charset="-128"/>
              </a:rPr>
              <a:t>内布拉斯加</a:t>
            </a:r>
            <a:r>
              <a:rPr lang="en-US" altLang="ja-JP" dirty="0">
                <a:solidFill>
                  <a:schemeClr val="bg1"/>
                </a:solidFill>
                <a:ea typeface="ＭＳ Ｐゴシック" pitchFamily="34" charset="-128"/>
              </a:rPr>
              <a:t> </a:t>
            </a:r>
            <a:r>
              <a:rPr lang="en-US" altLang="ja-JP" sz="4000" b="1" dirty="0">
                <a:solidFill>
                  <a:schemeClr val="bg1"/>
                </a:solidFill>
                <a:effectLst>
                  <a:outerShdw blurRad="38100" dist="38100" dir="2700000" algn="tl">
                    <a:srgbClr val="000000"/>
                  </a:outerShdw>
                </a:effectLst>
                <a:ea typeface="ＭＳ Ｐゴシック" pitchFamily="34" charset="-128"/>
              </a:rPr>
              <a:t>(1922)</a:t>
            </a:r>
            <a:endParaRPr lang="en-US" altLang="en-US" sz="4000" b="1" dirty="0">
              <a:solidFill>
                <a:schemeClr val="bg1"/>
              </a:solidFill>
              <a:effectLst>
                <a:outerShdw blurRad="38100" dist="38100" dir="2700000" algn="tl">
                  <a:srgbClr val="000000"/>
                </a:outerShdw>
              </a:effectLst>
              <a:ea typeface="ＭＳ Ｐゴシック" pitchFamily="34" charset="-128"/>
            </a:endParaRPr>
          </a:p>
        </p:txBody>
      </p:sp>
      <p:pic>
        <p:nvPicPr>
          <p:cNvPr id="149506"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0" y="1833563"/>
            <a:ext cx="5491163" cy="5024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9508" name="Text Box 5"/>
          <p:cNvSpPr txBox="1">
            <a:spLocks noChangeArrowheads="1"/>
          </p:cNvSpPr>
          <p:nvPr/>
        </p:nvSpPr>
        <p:spPr bwMode="auto">
          <a:xfrm>
            <a:off x="3505200" y="1828800"/>
            <a:ext cx="51054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50000"/>
              </a:spcBef>
              <a:spcAft>
                <a:spcPct val="0"/>
              </a:spcAft>
            </a:pPr>
            <a:r>
              <a:rPr lang="zh-CN" altLang="en-US" dirty="0">
                <a:solidFill>
                  <a:srgbClr val="000000"/>
                </a:solidFill>
                <a:ea typeface="SimSun" pitchFamily="2" charset="-122"/>
              </a:rPr>
              <a:t>看吧，有人把叔叔的坟墓洁净了！</a:t>
            </a:r>
          </a:p>
        </p:txBody>
      </p:sp>
    </p:spTree>
    <p:extLst>
      <p:ext uri="{BB962C8B-B14F-4D97-AF65-F5344CB8AC3E}">
        <p14:creationId xmlns:p14="http://schemas.microsoft.com/office/powerpoint/2010/main" val="8857306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sz="4800" b="1" dirty="0">
                <a:solidFill>
                  <a:schemeClr val="bg1"/>
                </a:solidFill>
                <a:effectLst>
                  <a:outerShdw blurRad="38100" dist="38100" dir="2700000" algn="tl">
                    <a:srgbClr val="000000"/>
                  </a:outerShdw>
                </a:effectLst>
                <a:latin typeface="Arial"/>
                <a:cs typeface="Arial"/>
              </a:rPr>
              <a:t>内布拉斯加</a:t>
            </a:r>
            <a:r>
              <a:rPr lang="en-US" altLang="ja-JP" sz="4800" b="1" dirty="0">
                <a:solidFill>
                  <a:schemeClr val="bg1"/>
                </a:solidFill>
                <a:effectLst>
                  <a:outerShdw blurRad="38100" dist="38100" dir="2700000" algn="tl">
                    <a:srgbClr val="000000"/>
                  </a:outerShdw>
                </a:effectLst>
                <a:latin typeface="Arial"/>
                <a:cs typeface="Arial"/>
              </a:rPr>
              <a:t> (1860)</a:t>
            </a:r>
            <a:endParaRPr lang="en-US" altLang="en-US" sz="4800" b="1" dirty="0">
              <a:solidFill>
                <a:schemeClr val="bg1"/>
              </a:solidFill>
              <a:effectLst>
                <a:outerShdw blurRad="38100" dist="38100" dir="2700000" algn="tl">
                  <a:srgbClr val="000000"/>
                </a:outerShdw>
              </a:effectLst>
              <a:latin typeface="Arial"/>
              <a:cs typeface="Arial"/>
            </a:endParaRPr>
          </a:p>
        </p:txBody>
      </p:sp>
      <p:pic>
        <p:nvPicPr>
          <p:cNvPr id="151554"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44038"/>
            <a:ext cx="2374032" cy="2575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subTitle" idx="1"/>
          </p:nvPr>
        </p:nvSpPr>
        <p:spPr>
          <a:xfrm>
            <a:off x="2838994" y="1463040"/>
            <a:ext cx="6244046" cy="5394960"/>
          </a:xfrm>
        </p:spPr>
        <p:txBody>
          <a:bodyPr/>
          <a:lstStyle/>
          <a:p>
            <a:pPr marL="268288" indent="-268288" algn="l" eaLnBrk="1" hangingPunct="1">
              <a:buFontTx/>
              <a:buChar char="•"/>
            </a:pP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弯腰驼背</a:t>
            </a:r>
            <a:endParaRPr lang="en-US" sz="3600" b="1" dirty="0">
              <a:solidFill>
                <a:schemeClr val="bg1"/>
              </a:solidFill>
              <a:latin typeface="Arial" charset="0"/>
            </a:endParaRPr>
          </a:p>
          <a:p>
            <a:pPr marL="268288" indent="-268288" algn="l" eaLnBrk="1" hangingPunct="1">
              <a:buFontTx/>
              <a:buChar char="•"/>
            </a:pP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更平坦的头骨</a:t>
            </a:r>
            <a:endParaRPr lang="en-US" sz="3600" b="1" dirty="0">
              <a:solidFill>
                <a:schemeClr val="bg1"/>
              </a:solidFill>
              <a:latin typeface="Arial" charset="0"/>
            </a:endParaRPr>
          </a:p>
          <a:p>
            <a:pPr marL="268288" indent="-268288" algn="l" eaLnBrk="1" hangingPunct="1">
              <a:buFontTx/>
              <a:buChar char="•"/>
            </a:pPr>
            <a:r>
              <a:rPr lang="en-US" altLang="zh-C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1908</a:t>
            </a: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年以后，鲁道夫</a:t>
            </a:r>
            <a:r>
              <a:rPr lang="en-US" altLang="zh-C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维尔福（</a:t>
            </a:r>
            <a:r>
              <a:rPr lang="en-US" altLang="zh-C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Rudolf Virchow</a:t>
            </a: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）成为一名有关节炎的法国人！</a:t>
            </a:r>
            <a:endParaRPr lang="en-US" sz="3600" b="1" dirty="0">
              <a:solidFill>
                <a:schemeClr val="bg1"/>
              </a:solidFill>
              <a:latin typeface="Arial" charset="0"/>
            </a:endParaRPr>
          </a:p>
          <a:p>
            <a:pPr marL="268288" indent="-268288" algn="l" eaLnBrk="1" hangingPunct="1">
              <a:buFontTx/>
              <a:buChar char="•"/>
            </a:pP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其他人直立</a:t>
            </a:r>
            <a:endParaRPr lang="en-US" sz="3600" b="1" dirty="0">
              <a:solidFill>
                <a:schemeClr val="bg1"/>
              </a:solidFill>
              <a:latin typeface="Arial" charset="0"/>
            </a:endParaRPr>
          </a:p>
          <a:p>
            <a:pPr marL="268288" indent="-268288" algn="l" eaLnBrk="1" hangingPunct="1">
              <a:buFontTx/>
              <a:buChar char="•"/>
            </a:pPr>
            <a:r>
              <a:rPr lang="en-US" altLang="zh-C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X-</a:t>
            </a: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光片证实他们是人（由缺乏维生素</a:t>
            </a:r>
            <a:r>
              <a:rPr lang="en-US" altLang="zh-C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a:t>
            </a:r>
            <a:r>
              <a:rPr lang="zh-CN" alt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引起）</a:t>
            </a:r>
            <a:endParaRPr lang="en-US" sz="3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a:p>
            <a:pPr marL="268288" indent="-268288" algn="l" eaLnBrk="1" hangingPunct="1">
              <a:buFontTx/>
              <a:buChar char="•"/>
            </a:pPr>
            <a:endParaRPr lang="en-US" sz="3600" b="1" dirty="0">
              <a:solidFill>
                <a:schemeClr val="bg1"/>
              </a:solidFill>
              <a:latin typeface="Arial" charset="0"/>
            </a:endParaRPr>
          </a:p>
        </p:txBody>
      </p:sp>
      <p:pic>
        <p:nvPicPr>
          <p:cNvPr id="5"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584159" y="-530846"/>
            <a:ext cx="184731" cy="1323439"/>
          </a:xfrm>
          <a:prstGeom prst="rect">
            <a:avLst/>
          </a:prstGeom>
          <a:noFill/>
        </p:spPr>
        <p:txBody>
          <a:bodyPr wrap="none" lIns="91440" tIns="45720" rIns="91440" bIns="45720">
            <a:spAutoFit/>
          </a:bodyPr>
          <a:lstStyle/>
          <a:p>
            <a:pPr algn="ctr"/>
            <a:br>
              <a:rPr lang="zh-CN" altLang="en-US" sz="2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br>
            <a:br>
              <a:rPr lang="zh-CN" altLang="en-US" sz="2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br>
            <a:br>
              <a:rPr lang="zh-CN" altLang="en-US" sz="2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br>
            <a:endParaRPr lang="en-US" sz="2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607951"/>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1F0D06"/>
              </a:gs>
              <a:gs pos="100000">
                <a:srgbClr val="722F17"/>
              </a:gs>
            </a:gsLst>
            <a:lin ang="5400000" scaled="1"/>
          </a:gradFill>
          <a:effectLst>
            <a:outerShdw blurRad="63500" dist="35921" dir="2700000" algn="ctr" rotWithShape="0">
              <a:srgbClr val="000000">
                <a:alpha val="74997"/>
              </a:srgbClr>
            </a:outerShdw>
          </a:effectLst>
        </p:spPr>
        <p:txBody>
          <a:bodyPr/>
          <a:lstStyle/>
          <a:p>
            <a:pPr eaLnBrk="1" hangingPunct="1"/>
            <a:r>
              <a:rPr lang="zh-CN" altLang="en-US" b="1" dirty="0">
                <a:solidFill>
                  <a:srgbClr val="FFFF00"/>
                </a:solidFill>
                <a:effectLst>
                  <a:outerShdw blurRad="38100" dist="38100" dir="2700000" algn="tl">
                    <a:srgbClr val="000000"/>
                  </a:outerShdw>
                </a:effectLst>
                <a:ea typeface="ヒラギノ角ゴ ProN W3" pitchFamily="-84" charset="-128"/>
              </a:rPr>
              <a:t>“</a:t>
            </a:r>
            <a:r>
              <a:rPr lang="ja-JP" altLang="en-US" b="1" dirty="0">
                <a:solidFill>
                  <a:srgbClr val="FFFF00"/>
                </a:solidFill>
                <a:effectLst>
                  <a:outerShdw blurRad="38100" dist="38100" dir="2700000" algn="tl">
                    <a:srgbClr val="000000"/>
                  </a:outerShdw>
                </a:effectLst>
                <a:ea typeface="ヒラギノ角ゴ ProN W3" pitchFamily="-84" charset="-128"/>
              </a:rPr>
              <a:t>我</a:t>
            </a:r>
            <a:r>
              <a:rPr lang="ja-JP" altLang="en-US" b="1" dirty="0">
                <a:solidFill>
                  <a:srgbClr val="FFFF00"/>
                </a:solidFill>
                <a:effectLst>
                  <a:outerShdw blurRad="38100" dist="38100" dir="2700000" algn="tl">
                    <a:srgbClr val="000000"/>
                  </a:outerShdw>
                </a:effectLst>
                <a:ea typeface="华文细黑" pitchFamily="-84" charset="-122"/>
              </a:rPr>
              <a:t>爱</a:t>
            </a:r>
            <a:r>
              <a:rPr lang="zh-CN" altLang="en-US" dirty="0">
                <a:solidFill>
                  <a:srgbClr val="FFFF00"/>
                </a:solidFill>
              </a:rPr>
              <a:t>露西”</a:t>
            </a:r>
            <a:r>
              <a:rPr lang="en-US" altLang="ja-JP" sz="4000" b="1" dirty="0">
                <a:solidFill>
                  <a:srgbClr val="FFFF00"/>
                </a:solidFill>
                <a:effectLst>
                  <a:outerShdw blurRad="38100" dist="38100" dir="2700000" algn="tl">
                    <a:srgbClr val="000000"/>
                  </a:outerShdw>
                </a:effectLst>
                <a:ea typeface="ＭＳ Ｐゴシック" pitchFamily="34" charset="-128"/>
              </a:rPr>
              <a:t>(1973)</a:t>
            </a:r>
            <a:endParaRPr lang="en-US" altLang="en-US" sz="4000" b="1" dirty="0">
              <a:solidFill>
                <a:srgbClr val="FFFF00"/>
              </a:solidFill>
              <a:effectLst>
                <a:outerShdw blurRad="38100" dist="38100" dir="2700000" algn="tl">
                  <a:srgbClr val="000000"/>
                </a:outerShdw>
              </a:effectLst>
              <a:ea typeface="ＭＳ Ｐゴシック" pitchFamily="34" charset="-128"/>
            </a:endParaRPr>
          </a:p>
        </p:txBody>
      </p:sp>
      <p:pic>
        <p:nvPicPr>
          <p:cNvPr id="153602"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676400"/>
            <a:ext cx="37846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subTitle" idx="1"/>
          </p:nvPr>
        </p:nvSpPr>
        <p:spPr>
          <a:xfrm>
            <a:off x="4221480" y="1676400"/>
            <a:ext cx="4800600" cy="746760"/>
          </a:xfrm>
        </p:spPr>
        <p:txBody>
          <a:bodyPr/>
          <a:lstStyle/>
          <a:p>
            <a:pPr algn="l" eaLnBrk="1" hangingPunct="1"/>
            <a:r>
              <a:rPr lang="zh-CN" altLang="en-US" sz="3600" dirty="0">
                <a:solidFill>
                  <a:srgbClr val="FFFF00"/>
                </a:solidFill>
              </a:rPr>
              <a:t>阿法种南方古猿（昵称“露西”）</a:t>
            </a:r>
          </a:p>
          <a:p>
            <a:pPr algn="l" eaLnBrk="1" hangingPunct="1"/>
            <a:endParaRPr lang="zh-CN" altLang="en-US" sz="3600" b="1" dirty="0">
              <a:solidFill>
                <a:srgbClr val="FFFF00"/>
              </a:solidFill>
              <a:latin typeface="Arial" charset="0"/>
            </a:endParaRPr>
          </a:p>
          <a:p>
            <a:pPr algn="l" eaLnBrk="1" hangingPunct="1"/>
            <a:endParaRPr lang="en-US" sz="3600" b="1" dirty="0">
              <a:solidFill>
                <a:srgbClr val="FFFF00"/>
              </a:solidFill>
              <a:latin typeface="Arial" charset="0"/>
            </a:endParaRPr>
          </a:p>
        </p:txBody>
      </p:sp>
      <p:sp>
        <p:nvSpPr>
          <p:cNvPr id="5" name="Rectangle 3"/>
          <p:cNvSpPr txBox="1">
            <a:spLocks noChangeArrowheads="1"/>
          </p:cNvSpPr>
          <p:nvPr/>
        </p:nvSpPr>
        <p:spPr bwMode="auto">
          <a:xfrm>
            <a:off x="4221480" y="3052211"/>
            <a:ext cx="4800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dirty="0">
                <a:solidFill>
                  <a:srgbClr val="FFFF00"/>
                </a:solidFill>
              </a:rPr>
              <a:t>他们使用了一个距离超过三公里以外的低于</a:t>
            </a:r>
            <a:r>
              <a:rPr lang="en-US" altLang="zh-CN" sz="3600" dirty="0">
                <a:solidFill>
                  <a:srgbClr val="FFFF00"/>
                </a:solidFill>
              </a:rPr>
              <a:t>60</a:t>
            </a:r>
            <a:r>
              <a:rPr lang="zh-CN" altLang="en-US" sz="3600" dirty="0">
                <a:solidFill>
                  <a:srgbClr val="FFFF00"/>
                </a:solidFill>
              </a:rPr>
              <a:t>米的地层里找到的一个膝关节来证明“露西”直立行走。</a:t>
            </a:r>
            <a:endParaRPr lang="en-US" sz="3600" b="1" dirty="0">
              <a:solidFill>
                <a:srgbClr val="FFFF00"/>
              </a:solidFill>
              <a:cs typeface="Arial" charset="0"/>
            </a:endParaRPr>
          </a:p>
        </p:txBody>
      </p:sp>
    </p:spTree>
    <p:extLst>
      <p:ext uri="{BB962C8B-B14F-4D97-AF65-F5344CB8AC3E}">
        <p14:creationId xmlns:p14="http://schemas.microsoft.com/office/powerpoint/2010/main" val="27882912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animEffect transition="in" filter="fade">
                                      <p:cBhvr>
                                        <p:cTn id="7" dur="500"/>
                                        <p:tgtEl>
                                          <p:spTgt spid="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zh-CN" altLang="en-US" sz="6000" b="1" dirty="0">
                <a:solidFill>
                  <a:schemeClr val="bg1"/>
                </a:solidFill>
                <a:effectLst>
                  <a:outerShdw blurRad="38100" dist="38100" dir="2700000" algn="tl">
                    <a:srgbClr val="000000"/>
                  </a:outerShdw>
                </a:effectLst>
              </a:rPr>
              <a:t>所有其他反驳</a:t>
            </a:r>
            <a:endParaRPr lang="en-US" sz="6000" dirty="0">
              <a:solidFill>
                <a:schemeClr val="bg1"/>
              </a:solidFill>
            </a:endParaRPr>
          </a:p>
        </p:txBody>
      </p:sp>
      <p:sp>
        <p:nvSpPr>
          <p:cNvPr id="94211" name="Rectangle 3"/>
          <p:cNvSpPr>
            <a:spLocks noGrp="1" noChangeArrowheads="1"/>
          </p:cNvSpPr>
          <p:nvPr>
            <p:ph type="subTitle" idx="1"/>
          </p:nvPr>
        </p:nvSpPr>
        <p:spPr>
          <a:xfrm>
            <a:off x="3787775" y="1688685"/>
            <a:ext cx="4267200" cy="762000"/>
          </a:xfrm>
        </p:spPr>
        <p:txBody>
          <a:bodyPr/>
          <a:lstStyle/>
          <a:p>
            <a:pPr algn="l" eaLnBrk="1" hangingPunct="1"/>
            <a:r>
              <a:rPr lang="en-US" sz="3600" dirty="0">
                <a:ln w="0"/>
                <a:solidFill>
                  <a:schemeClr val="accent1"/>
                </a:solidFill>
                <a:effectLst>
                  <a:outerShdw blurRad="38100" dist="25400" dir="5400000" algn="ctr" rotWithShape="0">
                    <a:srgbClr val="6E747A">
                      <a:alpha val="43000"/>
                    </a:srgbClr>
                  </a:outerShdw>
                </a:effectLst>
                <a:latin typeface="Arial" charset="0"/>
              </a:rPr>
              <a:t>= </a:t>
            </a:r>
            <a:r>
              <a:rPr lang="zh-CN" altLang="en-US" sz="3600" dirty="0">
                <a:ln w="0"/>
                <a:solidFill>
                  <a:schemeClr val="accent1"/>
                </a:solidFill>
                <a:effectLst>
                  <a:outerShdw blurRad="38100" dist="25400" dir="5400000" algn="ctr" rotWithShape="0">
                    <a:srgbClr val="6E747A">
                      <a:alpha val="43000"/>
                    </a:srgbClr>
                  </a:outerShdw>
                </a:effectLst>
              </a:rPr>
              <a:t>猩猩</a:t>
            </a:r>
            <a:endParaRPr lang="en-US" sz="3600" dirty="0">
              <a:ln w="0"/>
              <a:solidFill>
                <a:schemeClr val="accent1"/>
              </a:solidFill>
              <a:effectLst>
                <a:outerShdw blurRad="38100" dist="25400" dir="5400000" algn="ctr" rotWithShape="0">
                  <a:srgbClr val="6E747A">
                    <a:alpha val="43000"/>
                  </a:srgbClr>
                </a:outerShdw>
              </a:effectLst>
              <a:latin typeface="Arial" charset="0"/>
            </a:endParaRPr>
          </a:p>
        </p:txBody>
      </p:sp>
      <p:sp>
        <p:nvSpPr>
          <p:cNvPr id="5" name="Rectangle 3"/>
          <p:cNvSpPr txBox="1">
            <a:spLocks noChangeArrowheads="1"/>
          </p:cNvSpPr>
          <p:nvPr/>
        </p:nvSpPr>
        <p:spPr bwMode="auto">
          <a:xfrm>
            <a:off x="107950" y="1687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dirty="0">
                <a:ln w="0"/>
                <a:solidFill>
                  <a:schemeClr val="accent1"/>
                </a:solidFill>
                <a:effectLst>
                  <a:outerShdw blurRad="38100" dist="25400" dir="5400000" algn="ctr" rotWithShape="0">
                    <a:srgbClr val="6E747A">
                      <a:alpha val="43000"/>
                    </a:srgbClr>
                  </a:outerShdw>
                </a:effectLst>
              </a:rPr>
              <a:t>腊玛古猿</a:t>
            </a:r>
            <a:endParaRPr lang="en-US" sz="3600" i="1" dirty="0">
              <a:ln w="0"/>
              <a:solidFill>
                <a:schemeClr val="accent1"/>
              </a:solidFill>
              <a:effectLst>
                <a:outerShdw blurRad="38100" dist="25400" dir="5400000" algn="ctr" rotWithShape="0">
                  <a:srgbClr val="6E747A">
                    <a:alpha val="43000"/>
                  </a:srgbClr>
                </a:outerShdw>
              </a:effectLst>
              <a:cs typeface="Arial" charset="0"/>
            </a:endParaRPr>
          </a:p>
        </p:txBody>
      </p:sp>
      <p:sp>
        <p:nvSpPr>
          <p:cNvPr id="6" name="Rectangle 3"/>
          <p:cNvSpPr txBox="1">
            <a:spLocks noChangeArrowheads="1"/>
          </p:cNvSpPr>
          <p:nvPr/>
        </p:nvSpPr>
        <p:spPr bwMode="auto">
          <a:xfrm>
            <a:off x="3769770" y="2687146"/>
            <a:ext cx="451539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en-US" sz="3600" dirty="0">
                <a:ln w="0"/>
                <a:solidFill>
                  <a:schemeClr val="accent1"/>
                </a:solidFill>
                <a:effectLst>
                  <a:outerShdw blurRad="38100" dist="25400" dir="5400000" algn="ctr" rotWithShape="0">
                    <a:srgbClr val="6E747A">
                      <a:alpha val="43000"/>
                    </a:srgbClr>
                  </a:outerShdw>
                </a:effectLst>
                <a:cs typeface="Arial" charset="0"/>
              </a:rPr>
              <a:t>= </a:t>
            </a:r>
            <a:r>
              <a:rPr lang="zh-CN" altLang="en-US" sz="3600" dirty="0">
                <a:ln w="0"/>
                <a:solidFill>
                  <a:schemeClr val="accent1"/>
                </a:solidFill>
                <a:effectLst>
                  <a:outerShdw blurRad="38100" dist="25400" dir="5400000" algn="ctr" rotWithShape="0">
                    <a:srgbClr val="6E747A">
                      <a:alpha val="43000"/>
                    </a:srgbClr>
                  </a:outerShdw>
                </a:effectLst>
              </a:rPr>
              <a:t>六个月大的驴子</a:t>
            </a:r>
            <a:endParaRPr lang="en-US" sz="3600" dirty="0">
              <a:ln w="0"/>
              <a:solidFill>
                <a:schemeClr val="accent1"/>
              </a:solidFill>
              <a:effectLst>
                <a:outerShdw blurRad="38100" dist="25400" dir="5400000" algn="ctr" rotWithShape="0">
                  <a:srgbClr val="6E747A">
                    <a:alpha val="43000"/>
                  </a:srgbClr>
                </a:outerShdw>
              </a:effectLst>
              <a:cs typeface="Arial" charset="0"/>
            </a:endParaRPr>
          </a:p>
        </p:txBody>
      </p:sp>
      <p:sp>
        <p:nvSpPr>
          <p:cNvPr id="7" name="Rectangle 3"/>
          <p:cNvSpPr txBox="1">
            <a:spLocks noChangeArrowheads="1"/>
          </p:cNvSpPr>
          <p:nvPr/>
        </p:nvSpPr>
        <p:spPr bwMode="auto">
          <a:xfrm>
            <a:off x="107950" y="264347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dirty="0">
                <a:ln w="0"/>
                <a:solidFill>
                  <a:schemeClr val="accent1"/>
                </a:solidFill>
                <a:effectLst>
                  <a:outerShdw blurRad="38100" dist="25400" dir="5400000" algn="ctr" rotWithShape="0">
                    <a:srgbClr val="6E747A">
                      <a:alpha val="43000"/>
                    </a:srgbClr>
                  </a:outerShdw>
                </a:effectLst>
              </a:rPr>
              <a:t>兽人</a:t>
            </a:r>
            <a:endParaRPr lang="en-US" sz="3600" i="1" dirty="0">
              <a:ln w="0"/>
              <a:solidFill>
                <a:schemeClr val="accent1"/>
              </a:solidFill>
              <a:effectLst>
                <a:outerShdw blurRad="38100" dist="25400" dir="5400000" algn="ctr" rotWithShape="0">
                  <a:srgbClr val="6E747A">
                    <a:alpha val="43000"/>
                  </a:srgbClr>
                </a:outerShdw>
              </a:effectLst>
              <a:cs typeface="Arial" charset="0"/>
            </a:endParaRPr>
          </a:p>
        </p:txBody>
      </p:sp>
      <p:sp>
        <p:nvSpPr>
          <p:cNvPr id="8" name="Rectangle 3"/>
          <p:cNvSpPr txBox="1">
            <a:spLocks noChangeArrowheads="1"/>
          </p:cNvSpPr>
          <p:nvPr/>
        </p:nvSpPr>
        <p:spPr bwMode="auto">
          <a:xfrm>
            <a:off x="3769770" y="3593256"/>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en-US" sz="3600" dirty="0">
                <a:ln w="0"/>
                <a:solidFill>
                  <a:schemeClr val="accent1"/>
                </a:solidFill>
                <a:effectLst>
                  <a:outerShdw blurRad="38100" dist="25400" dir="5400000" algn="ctr" rotWithShape="0">
                    <a:srgbClr val="6E747A">
                      <a:alpha val="43000"/>
                    </a:srgbClr>
                  </a:outerShdw>
                </a:effectLst>
                <a:cs typeface="Arial" charset="0"/>
              </a:rPr>
              <a:t>=</a:t>
            </a:r>
            <a:r>
              <a:rPr lang="zh-CN" altLang="en-US" sz="3600" dirty="0">
                <a:ln w="0"/>
                <a:solidFill>
                  <a:schemeClr val="accent1"/>
                </a:solidFill>
                <a:effectLst>
                  <a:outerShdw blurRad="38100" dist="25400" dir="5400000" algn="ctr" rotWithShape="0">
                    <a:srgbClr val="6E747A">
                      <a:alpha val="43000"/>
                    </a:srgbClr>
                  </a:outerShdw>
                </a:effectLst>
              </a:rPr>
              <a:t> 猿</a:t>
            </a:r>
            <a:endParaRPr lang="en-US" sz="3600" dirty="0">
              <a:ln w="0"/>
              <a:solidFill>
                <a:schemeClr val="accent1"/>
              </a:solidFill>
              <a:effectLst>
                <a:outerShdw blurRad="38100" dist="25400" dir="5400000" algn="ctr" rotWithShape="0">
                  <a:srgbClr val="6E747A">
                    <a:alpha val="43000"/>
                  </a:srgbClr>
                </a:outerShdw>
              </a:effectLst>
              <a:cs typeface="Arial" charset="0"/>
            </a:endParaRPr>
          </a:p>
        </p:txBody>
      </p:sp>
      <p:sp>
        <p:nvSpPr>
          <p:cNvPr id="9" name="Rectangle 3"/>
          <p:cNvSpPr txBox="1">
            <a:spLocks noChangeArrowheads="1"/>
          </p:cNvSpPr>
          <p:nvPr/>
        </p:nvSpPr>
        <p:spPr bwMode="auto">
          <a:xfrm>
            <a:off x="171359" y="3607543"/>
            <a:ext cx="3991338" cy="835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dirty="0">
                <a:ln w="0"/>
                <a:solidFill>
                  <a:schemeClr val="accent1"/>
                </a:solidFill>
                <a:effectLst>
                  <a:outerShdw blurRad="38100" dist="25400" dir="5400000" algn="ctr" rotWithShape="0">
                    <a:srgbClr val="6E747A">
                      <a:alpha val="43000"/>
                    </a:srgbClr>
                  </a:outerShdw>
                </a:effectLst>
              </a:rPr>
              <a:t>澳大利亚（</a:t>
            </a:r>
            <a:r>
              <a:rPr lang="en-US" altLang="zh-CN" sz="3600" dirty="0">
                <a:ln w="0"/>
                <a:solidFill>
                  <a:schemeClr val="accent1"/>
                </a:solidFill>
                <a:effectLst>
                  <a:outerShdw blurRad="38100" dist="25400" dir="5400000" algn="ctr" rotWithShape="0">
                    <a:srgbClr val="6E747A">
                      <a:alpha val="43000"/>
                    </a:srgbClr>
                  </a:outerShdw>
                </a:effectLst>
              </a:rPr>
              <a:t>1924</a:t>
            </a:r>
            <a:r>
              <a:rPr lang="zh-CN" altLang="en-US" sz="3600" dirty="0">
                <a:ln w="0"/>
                <a:solidFill>
                  <a:schemeClr val="accent1"/>
                </a:solidFill>
                <a:effectLst>
                  <a:outerShdw blurRad="38100" dist="25400" dir="5400000" algn="ctr" rotWithShape="0">
                    <a:srgbClr val="6E747A">
                      <a:alpha val="43000"/>
                    </a:srgbClr>
                  </a:outerShdw>
                </a:effectLst>
              </a:rPr>
              <a:t>）</a:t>
            </a:r>
            <a:endParaRPr lang="en-US" sz="3600" i="1" dirty="0">
              <a:ln w="0"/>
              <a:solidFill>
                <a:schemeClr val="accent1"/>
              </a:solidFill>
              <a:effectLst>
                <a:outerShdw blurRad="38100" dist="25400" dir="5400000" algn="ctr" rotWithShape="0">
                  <a:srgbClr val="6E747A">
                    <a:alpha val="43000"/>
                  </a:srgbClr>
                </a:outerShdw>
              </a:effectLst>
              <a:cs typeface="Arial" charset="0"/>
            </a:endParaRPr>
          </a:p>
        </p:txBody>
      </p:sp>
      <p:sp>
        <p:nvSpPr>
          <p:cNvPr id="10" name="Rectangle 3"/>
          <p:cNvSpPr txBox="1">
            <a:spLocks noChangeArrowheads="1"/>
          </p:cNvSpPr>
          <p:nvPr/>
        </p:nvSpPr>
        <p:spPr bwMode="auto">
          <a:xfrm>
            <a:off x="3787775" y="446206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en-US" sz="3600" dirty="0">
                <a:ln w="0"/>
                <a:solidFill>
                  <a:schemeClr val="accent1"/>
                </a:solidFill>
                <a:effectLst>
                  <a:outerShdw blurRad="38100" dist="25400" dir="5400000" algn="ctr" rotWithShape="0">
                    <a:srgbClr val="6E747A">
                      <a:alpha val="43000"/>
                    </a:srgbClr>
                  </a:outerShdw>
                </a:effectLst>
                <a:cs typeface="Arial" charset="0"/>
              </a:rPr>
              <a:t>= </a:t>
            </a:r>
            <a:r>
              <a:rPr lang="zh-CN" altLang="en-US" sz="3600" dirty="0">
                <a:ln w="0"/>
                <a:solidFill>
                  <a:schemeClr val="accent1"/>
                </a:solidFill>
                <a:effectLst>
                  <a:outerShdw blurRad="38100" dist="25400" dir="5400000" algn="ctr" rotWithShape="0">
                    <a:srgbClr val="6E747A">
                      <a:alpha val="43000"/>
                    </a:srgbClr>
                  </a:outerShdw>
                </a:effectLst>
              </a:rPr>
              <a:t>巨型长臂猿</a:t>
            </a:r>
            <a:endParaRPr lang="en-US" sz="3600" dirty="0">
              <a:ln w="0"/>
              <a:solidFill>
                <a:schemeClr val="accent1"/>
              </a:solidFill>
              <a:effectLst>
                <a:outerShdw blurRad="38100" dist="25400" dir="5400000" algn="ctr" rotWithShape="0">
                  <a:srgbClr val="6E747A">
                    <a:alpha val="43000"/>
                  </a:srgbClr>
                </a:outerShdw>
              </a:effectLst>
              <a:cs typeface="Arial" charset="0"/>
            </a:endParaRPr>
          </a:p>
        </p:txBody>
      </p:sp>
      <p:sp>
        <p:nvSpPr>
          <p:cNvPr id="11" name="Rectangle 3"/>
          <p:cNvSpPr txBox="1">
            <a:spLocks noChangeArrowheads="1"/>
          </p:cNvSpPr>
          <p:nvPr/>
        </p:nvSpPr>
        <p:spPr bwMode="auto">
          <a:xfrm>
            <a:off x="120378" y="4456399"/>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i="1" dirty="0">
                <a:ln w="0"/>
                <a:solidFill>
                  <a:schemeClr val="accent1"/>
                </a:solidFill>
                <a:effectLst>
                  <a:outerShdw blurRad="38100" dist="25400" dir="5400000" algn="ctr" rotWithShape="0">
                    <a:srgbClr val="6E747A">
                      <a:alpha val="43000"/>
                    </a:srgbClr>
                  </a:outerShdw>
                </a:effectLst>
                <a:cs typeface="Arial" charset="0"/>
              </a:rPr>
              <a:t>爪哇</a:t>
            </a:r>
            <a:r>
              <a:rPr lang="zh-CN" altLang="en-US" sz="3600" dirty="0">
                <a:ln w="0"/>
                <a:solidFill>
                  <a:schemeClr val="accent1"/>
                </a:solidFill>
                <a:effectLst>
                  <a:outerShdw blurRad="38100" dist="25400" dir="5400000" algn="ctr" rotWithShape="0">
                    <a:srgbClr val="6E747A">
                      <a:alpha val="43000"/>
                    </a:srgbClr>
                  </a:outerShdw>
                </a:effectLst>
              </a:rPr>
              <a:t>人</a:t>
            </a:r>
            <a:endParaRPr lang="en-US" sz="3600" i="1" dirty="0">
              <a:ln w="0"/>
              <a:solidFill>
                <a:schemeClr val="accent1"/>
              </a:solidFill>
              <a:effectLst>
                <a:outerShdw blurRad="38100" dist="25400" dir="5400000" algn="ctr" rotWithShape="0">
                  <a:srgbClr val="6E747A">
                    <a:alpha val="43000"/>
                  </a:srgbClr>
                </a:outerShdw>
              </a:effectLst>
              <a:cs typeface="Arial" charset="0"/>
            </a:endParaRPr>
          </a:p>
        </p:txBody>
      </p:sp>
      <p:sp>
        <p:nvSpPr>
          <p:cNvPr id="13" name="Rectangle 3"/>
          <p:cNvSpPr txBox="1">
            <a:spLocks noChangeArrowheads="1"/>
          </p:cNvSpPr>
          <p:nvPr/>
        </p:nvSpPr>
        <p:spPr bwMode="auto">
          <a:xfrm>
            <a:off x="89945" y="526506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dirty="0">
                <a:ln w="0"/>
                <a:solidFill>
                  <a:schemeClr val="accent1"/>
                </a:solidFill>
                <a:effectLst>
                  <a:outerShdw blurRad="38100" dist="25400" dir="5400000" algn="ctr" rotWithShape="0">
                    <a:srgbClr val="6E747A">
                      <a:alpha val="43000"/>
                    </a:srgbClr>
                  </a:outerShdw>
                </a:effectLst>
              </a:rPr>
              <a:t>北京人</a:t>
            </a:r>
            <a:endParaRPr lang="en-US" sz="3600" i="1" dirty="0">
              <a:ln w="0"/>
              <a:solidFill>
                <a:schemeClr val="accent1"/>
              </a:solidFill>
              <a:effectLst>
                <a:outerShdw blurRad="38100" dist="25400" dir="5400000" algn="ctr" rotWithShape="0">
                  <a:srgbClr val="6E747A">
                    <a:alpha val="43000"/>
                  </a:srgbClr>
                </a:outerShdw>
              </a:effectLst>
              <a:cs typeface="Arial" charset="0"/>
            </a:endParaRPr>
          </a:p>
        </p:txBody>
      </p:sp>
      <p:sp>
        <p:nvSpPr>
          <p:cNvPr id="14" name="Rectangle 3"/>
          <p:cNvSpPr txBox="1">
            <a:spLocks noChangeArrowheads="1"/>
          </p:cNvSpPr>
          <p:nvPr/>
        </p:nvSpPr>
        <p:spPr bwMode="auto">
          <a:xfrm>
            <a:off x="3769770" y="6001434"/>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en-US" sz="3600" dirty="0">
                <a:ln w="0"/>
                <a:solidFill>
                  <a:schemeClr val="accent1"/>
                </a:solidFill>
                <a:effectLst>
                  <a:outerShdw blurRad="38100" dist="25400" dir="5400000" algn="ctr" rotWithShape="0">
                    <a:srgbClr val="6E747A">
                      <a:alpha val="43000"/>
                    </a:srgbClr>
                  </a:outerShdw>
                </a:effectLst>
                <a:cs typeface="Arial" charset="0"/>
              </a:rPr>
              <a:t>= </a:t>
            </a:r>
            <a:r>
              <a:rPr lang="zh-CN" altLang="en-US" sz="3600" dirty="0">
                <a:ln w="0"/>
                <a:solidFill>
                  <a:schemeClr val="accent1"/>
                </a:solidFill>
                <a:effectLst>
                  <a:outerShdw blurRad="38100" dist="25400" dir="5400000" algn="ctr" rotWithShape="0">
                    <a:srgbClr val="6E747A">
                      <a:alpha val="43000"/>
                    </a:srgbClr>
                  </a:outerShdw>
                </a:effectLst>
              </a:rPr>
              <a:t>现代欧洲</a:t>
            </a:r>
            <a:endParaRPr lang="en-US" sz="3600" dirty="0">
              <a:ln w="0"/>
              <a:solidFill>
                <a:schemeClr val="accent1"/>
              </a:solidFill>
              <a:effectLst>
                <a:outerShdw blurRad="38100" dist="25400" dir="5400000" algn="ctr" rotWithShape="0">
                  <a:srgbClr val="6E747A">
                    <a:alpha val="43000"/>
                  </a:srgbClr>
                </a:outerShdw>
              </a:effectLst>
              <a:cs typeface="Arial" charset="0"/>
            </a:endParaRPr>
          </a:p>
        </p:txBody>
      </p:sp>
      <p:sp>
        <p:nvSpPr>
          <p:cNvPr id="15" name="Rectangle 3"/>
          <p:cNvSpPr txBox="1">
            <a:spLocks noChangeArrowheads="1"/>
          </p:cNvSpPr>
          <p:nvPr/>
        </p:nvSpPr>
        <p:spPr bwMode="auto">
          <a:xfrm>
            <a:off x="0" y="602706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zh-CN" altLang="en-US" sz="3600" dirty="0">
                <a:ln w="0"/>
                <a:solidFill>
                  <a:schemeClr val="accent1"/>
                </a:solidFill>
                <a:effectLst>
                  <a:outerShdw blurRad="38100" dist="25400" dir="5400000" algn="ctr" rotWithShape="0">
                    <a:srgbClr val="6E747A">
                      <a:alpha val="43000"/>
                    </a:srgbClr>
                  </a:outerShdw>
                </a:effectLst>
              </a:rPr>
              <a:t>克鲁马努人</a:t>
            </a:r>
            <a:endParaRPr lang="en-US" sz="3600" i="1" dirty="0">
              <a:ln w="0"/>
              <a:solidFill>
                <a:schemeClr val="accent1"/>
              </a:solidFill>
              <a:effectLst>
                <a:outerShdw blurRad="38100" dist="25400" dir="5400000" algn="ctr" rotWithShape="0">
                  <a:srgbClr val="6E747A">
                    <a:alpha val="43000"/>
                  </a:srgbClr>
                </a:outerShdw>
              </a:effectLst>
              <a:cs typeface="Arial" charset="0"/>
            </a:endParaRPr>
          </a:p>
          <a:p>
            <a:pPr defTabSz="914400" fontAlgn="base">
              <a:spcBef>
                <a:spcPct val="20000"/>
              </a:spcBef>
              <a:spcAft>
                <a:spcPct val="0"/>
              </a:spcAft>
            </a:pPr>
            <a:endParaRPr lang="en-US" sz="3600" i="1" dirty="0">
              <a:ln w="0"/>
              <a:solidFill>
                <a:schemeClr val="accent1"/>
              </a:solidFill>
              <a:effectLst>
                <a:outerShdw blurRad="38100" dist="25400" dir="5400000" algn="ctr" rotWithShape="0">
                  <a:srgbClr val="6E747A">
                    <a:alpha val="43000"/>
                  </a:srgbClr>
                </a:outerShdw>
              </a:effectLst>
              <a:cs typeface="Arial"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70n</a:t>
            </a:r>
          </a:p>
        </p:txBody>
      </p:sp>
      <p:sp>
        <p:nvSpPr>
          <p:cNvPr id="19" name="Rectangle 3"/>
          <p:cNvSpPr txBox="1">
            <a:spLocks noChangeArrowheads="1"/>
          </p:cNvSpPr>
          <p:nvPr/>
        </p:nvSpPr>
        <p:spPr bwMode="auto">
          <a:xfrm>
            <a:off x="3769770" y="5239434"/>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pPr>
            <a:r>
              <a:rPr lang="en-US" sz="3600" dirty="0">
                <a:ln w="0"/>
                <a:solidFill>
                  <a:schemeClr val="accent1"/>
                </a:solidFill>
                <a:effectLst>
                  <a:outerShdw blurRad="38100" dist="25400" dir="5400000" algn="ctr" rotWithShape="0">
                    <a:srgbClr val="6E747A">
                      <a:alpha val="43000"/>
                    </a:srgbClr>
                  </a:outerShdw>
                </a:effectLst>
                <a:cs typeface="Arial" charset="0"/>
              </a:rPr>
              <a:t>=</a:t>
            </a:r>
            <a:r>
              <a:rPr lang="zh-CN" altLang="en-US" sz="3600" dirty="0">
                <a:ln w="0"/>
                <a:solidFill>
                  <a:schemeClr val="accent1"/>
                </a:solidFill>
                <a:effectLst>
                  <a:outerShdw blurRad="38100" dist="25400" dir="5400000" algn="ctr" rotWithShape="0">
                    <a:srgbClr val="6E747A">
                      <a:alpha val="43000"/>
                    </a:srgbClr>
                  </a:outerShdw>
                </a:effectLst>
              </a:rPr>
              <a:t> 猿</a:t>
            </a:r>
            <a:endParaRPr lang="en-US" sz="3600" dirty="0">
              <a:ln w="0"/>
              <a:solidFill>
                <a:schemeClr val="accent1"/>
              </a:solidFill>
              <a:effectLst>
                <a:outerShdw blurRad="38100" dist="25400" dir="5400000" algn="ctr" rotWithShape="0">
                  <a:srgbClr val="6E747A">
                    <a:alpha val="43000"/>
                  </a:srgbClr>
                </a:outerShdw>
              </a:effectLst>
              <a:cs typeface="Arial" charset="0"/>
            </a:endParaRPr>
          </a:p>
        </p:txBody>
      </p:sp>
    </p:spTree>
    <p:extLst>
      <p:ext uri="{BB962C8B-B14F-4D97-AF65-F5344CB8AC3E}">
        <p14:creationId xmlns:p14="http://schemas.microsoft.com/office/powerpoint/2010/main" val="23861140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3" grpId="0"/>
      <p:bldP spid="14" grpId="0"/>
      <p:bldP spid="15"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zh-CN" altLang="en-US">
              <a:solidFill>
                <a:srgbClr val="000000"/>
              </a:solidFill>
              <a:latin typeface="Arial" charset="0"/>
              <a:ea typeface="ＭＳ Ｐゴシック" charset="0"/>
            </a:endParaRPr>
          </a:p>
        </p:txBody>
      </p:sp>
      <p:sp>
        <p:nvSpPr>
          <p:cNvPr id="422914" name="Rectangle 3"/>
          <p:cNvSpPr>
            <a:spLocks noGrp="1" noChangeArrowheads="1"/>
          </p:cNvSpPr>
          <p:nvPr>
            <p:ph type="title"/>
          </p:nvPr>
        </p:nvSpPr>
        <p:spPr>
          <a:xfrm>
            <a:off x="2667000" y="1295400"/>
            <a:ext cx="3352800" cy="3733800"/>
          </a:xfrm>
        </p:spPr>
        <p:txBody>
          <a:bodyPr/>
          <a:lstStyle/>
          <a:p>
            <a:r>
              <a:rPr lang="en-US" altLang="zh-CN" dirty="0">
                <a:solidFill>
                  <a:srgbClr val="FFFFFF"/>
                </a:solidFill>
                <a:latin typeface="Times New Roman" charset="0"/>
                <a:cs typeface="Geneva" charset="0"/>
              </a:rPr>
              <a:t>Expelled Movie Clip</a:t>
            </a:r>
          </a:p>
        </p:txBody>
      </p:sp>
      <p:pic>
        <p:nvPicPr>
          <p:cNvPr id="422915"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916" name="Text Box 5"/>
          <p:cNvSpPr txBox="1">
            <a:spLocks noChangeArrowheads="1"/>
          </p:cNvSpPr>
          <p:nvPr/>
        </p:nvSpPr>
        <p:spPr bwMode="auto">
          <a:xfrm>
            <a:off x="838200" y="4953000"/>
            <a:ext cx="472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zh-TW" altLang="en-US" sz="5400" b="1" dirty="0">
                <a:solidFill>
                  <a:srgbClr val="FF0000"/>
                </a:solidFill>
                <a:latin typeface="DFKai-SB" charset="0"/>
                <a:ea typeface="DFKai-SB" charset="0"/>
                <a:cs typeface="DFKai-SB" charset="0"/>
              </a:rPr>
              <a:t>不准有智慧</a:t>
            </a:r>
            <a:r>
              <a:rPr lang="en-US" altLang="zh-TW" sz="5400" b="1" dirty="0">
                <a:solidFill>
                  <a:srgbClr val="FF0000"/>
                </a:solidFill>
                <a:latin typeface="DFKai-SB" charset="0"/>
                <a:ea typeface="DFKai-SB" charset="0"/>
                <a:cs typeface="DFKai-SB" charset="0"/>
              </a:rPr>
              <a:t>!</a:t>
            </a:r>
          </a:p>
        </p:txBody>
      </p:sp>
    </p:spTree>
    <p:extLst>
      <p:ext uri="{BB962C8B-B14F-4D97-AF65-F5344CB8AC3E}">
        <p14:creationId xmlns:p14="http://schemas.microsoft.com/office/powerpoint/2010/main" val="603261904"/>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dirty="0">
                <a:latin typeface="Arial" charset="0"/>
                <a:cs typeface="Geneva" charset="0"/>
              </a:rPr>
              <a:t>The Evolution of Man</a:t>
            </a:r>
          </a:p>
        </p:txBody>
      </p:sp>
      <p:pic>
        <p:nvPicPr>
          <p:cNvPr id="436226" name="Picture 3" descr="Evolution of Man Cartoon.pdf"/>
          <p:cNvPicPr>
            <a:picLocks noChangeAspect="1"/>
          </p:cNvPicPr>
          <p:nvPr/>
        </p:nvPicPr>
        <p:blipFill>
          <a:blip r:embed="rId2" cstate="screen">
            <a:extLst>
              <a:ext uri="{28A0092B-C50C-407E-A947-70E740481C1C}">
                <a14:useLocalDpi xmlns:a14="http://schemas.microsoft.com/office/drawing/2010/main"/>
              </a:ext>
            </a:extLst>
          </a:blip>
          <a:srcRect t="8936" r="1704" b="38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50000"/>
              </a:spcBef>
              <a:defRPr/>
            </a:pPr>
            <a:r>
              <a:rPr lang="zh-CN" altLang="en-US" sz="2000" dirty="0">
                <a:solidFill>
                  <a:srgbClr val="000000"/>
                </a:solidFill>
                <a:latin typeface="Calibri"/>
                <a:ea typeface="宋体"/>
                <a:cs typeface="ＭＳ Ｐゴシック" charset="0"/>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000" dirty="0">
                <a:solidFill>
                  <a:srgbClr val="000000"/>
                </a:solidFill>
                <a:latin typeface="Calibri"/>
                <a:ea typeface="宋体"/>
                <a:cs typeface="ＭＳ Ｐゴシック" charset="0"/>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50000"/>
              </a:spcBef>
              <a:defRPr/>
            </a:pPr>
            <a:r>
              <a:rPr lang="zh-CN" altLang="en-US" sz="2000" dirty="0">
                <a:solidFill>
                  <a:srgbClr val="000000"/>
                </a:solidFill>
                <a:latin typeface="Calibri"/>
                <a:ea typeface="宋体"/>
                <a:cs typeface="ＭＳ Ｐゴシック" charset="0"/>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50000"/>
              </a:spcBef>
              <a:defRPr/>
            </a:pPr>
            <a:r>
              <a:rPr lang="zh-CN" altLang="en-US" sz="2000" dirty="0">
                <a:solidFill>
                  <a:srgbClr val="000000"/>
                </a:solidFill>
                <a:latin typeface="Calibri"/>
                <a:ea typeface="宋体"/>
                <a:cs typeface="ＭＳ Ｐゴシック" charset="0"/>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50000"/>
              </a:spcBef>
              <a:defRPr/>
            </a:pPr>
            <a:r>
              <a:rPr lang="zh-CN" altLang="en-US" sz="2000" dirty="0">
                <a:solidFill>
                  <a:srgbClr val="000000"/>
                </a:solidFill>
                <a:latin typeface="Calibri"/>
                <a:ea typeface="宋体"/>
                <a:cs typeface="ＭＳ Ｐゴシック" charset="0"/>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50000"/>
              </a:spcBef>
              <a:defRPr/>
            </a:pPr>
            <a:r>
              <a:rPr lang="zh-CN" altLang="en-US" sz="2000" dirty="0">
                <a:solidFill>
                  <a:srgbClr val="000000"/>
                </a:solidFill>
                <a:latin typeface="Calibri"/>
                <a:ea typeface="宋体"/>
                <a:cs typeface="ＭＳ Ｐゴシック" charset="0"/>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Calibri"/>
              <a:ea typeface="ＭＳ Ｐゴシック" charset="0"/>
              <a:cs typeface="ＭＳ Ｐゴシック" charset="0"/>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a:r>
              <a:rPr lang="zh-TW" altLang="en-US" sz="3600" b="1"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dirty="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1600" b="1" dirty="0">
                <a:solidFill>
                  <a:srgbClr val="000000"/>
                </a:solidFill>
                <a:latin typeface="Futura Condensed" charset="0"/>
                <a:cs typeface="Futura Condensed" charset="0"/>
              </a:rPr>
              <a:t>软塌塌的无脊椎胶质</a:t>
            </a: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1600" b="1" dirty="0">
                <a:solidFill>
                  <a:srgbClr val="000000"/>
                </a:solidFill>
                <a:latin typeface="Futura Condensed" charset="0"/>
                <a:cs typeface="Futura Condensed" charset="0"/>
              </a:rPr>
              <a:t>软塌塌的无</a:t>
            </a:r>
            <a:br>
              <a:rPr lang="en-US" altLang="zh-TW" sz="1600" b="1" dirty="0">
                <a:solidFill>
                  <a:srgbClr val="000000"/>
                </a:solidFill>
                <a:latin typeface="Futura Condensed" charset="0"/>
                <a:cs typeface="Futura Condensed" charset="0"/>
              </a:rPr>
            </a:br>
            <a:r>
              <a:rPr lang="zh-TW" altLang="en-US" sz="1600" b="1" dirty="0">
                <a:solidFill>
                  <a:srgbClr val="000000"/>
                </a:solidFill>
                <a:latin typeface="Futura Condensed" charset="0"/>
                <a:cs typeface="Futura Condensed" charset="0"/>
              </a:rPr>
              <a:t>脊椎胶质</a:t>
            </a: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1600" b="1" dirty="0">
                <a:solidFill>
                  <a:srgbClr val="000000"/>
                </a:solidFill>
                <a:latin typeface="Futura Condensed" charset="0"/>
                <a:cs typeface="Futura Condensed" charset="0"/>
              </a:rPr>
              <a:t>早期灵长类</a:t>
            </a: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HT" altLang="en-US" sz="1600" b="1" dirty="0">
                <a:solidFill>
                  <a:srgbClr val="000000"/>
                </a:solidFill>
                <a:latin typeface="Futura Condensed" charset="0"/>
                <a:cs typeface="Futura Condensed" charset="0"/>
              </a:rPr>
              <a:t>直立人</a:t>
            </a: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1600" b="1" dirty="0">
                <a:solidFill>
                  <a:srgbClr val="000000"/>
                </a:solidFill>
                <a:latin typeface="Futura Condensed" charset="0"/>
                <a:cs typeface="Futura Condensed" charset="0"/>
              </a:rPr>
              <a:t>新石器时代智人</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1600" b="1" dirty="0">
                <a:solidFill>
                  <a:srgbClr val="000000"/>
                </a:solidFill>
                <a:latin typeface="Futura Condensed" charset="0"/>
                <a:cs typeface="Futura Condensed" charset="0"/>
              </a:rPr>
              <a:t>进化智人</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zh-TW" altLang="en-US" sz="6600" b="1" i="1" kern="10" dirty="0">
                <a:ln w="9525">
                  <a:solidFill>
                    <a:srgbClr val="000000"/>
                  </a:solidFill>
                  <a:round/>
                  <a:headEnd/>
                  <a:tailEnd/>
                </a:ln>
                <a:solidFill>
                  <a:srgbClr val="FFFFFF"/>
                </a:solidFill>
                <a:effectLst>
                  <a:outerShdw blurRad="38100" dist="38100" dir="2700000" algn="tl">
                    <a:srgbClr val="000000">
                      <a:alpha val="43137"/>
                    </a:srgbClr>
                  </a:outerShdw>
                </a:effectLst>
                <a:latin typeface="Arial"/>
                <a:ea typeface="宋体"/>
                <a:cs typeface="Arial"/>
              </a:rPr>
              <a:t>人类进化史</a:t>
            </a:r>
            <a:endParaRPr lang="en-US" sz="6600" b="1" i="1" kern="10" dirty="0">
              <a:ln w="9525">
                <a:solidFill>
                  <a:srgbClr val="000000"/>
                </a:solidFill>
                <a:round/>
                <a:headEnd/>
                <a:tailEnd/>
              </a:ln>
              <a:solidFill>
                <a:srgbClr val="FFFFFF"/>
              </a:solidFill>
              <a:effectLst>
                <a:outerShdw blurRad="38100" dist="38100" dir="2700000" algn="tl">
                  <a:srgbClr val="000000">
                    <a:alpha val="43137"/>
                  </a:srgbClr>
                </a:outerShdw>
              </a:effectLst>
              <a:latin typeface="Arial"/>
              <a:ea typeface="宋体"/>
              <a:cs typeface="Arial"/>
            </a:endParaRPr>
          </a:p>
        </p:txBody>
      </p:sp>
      <p:sp>
        <p:nvSpPr>
          <p:cNvPr id="436242" name="Text Box 6"/>
          <p:cNvSpPr txBox="1">
            <a:spLocks noChangeArrowheads="1"/>
          </p:cNvSpPr>
          <p:nvPr/>
        </p:nvSpPr>
        <p:spPr bwMode="auto">
          <a:xfrm>
            <a:off x="8458200" y="0"/>
            <a:ext cx="7096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77d</a:t>
            </a:r>
          </a:p>
        </p:txBody>
      </p:sp>
    </p:spTree>
    <p:extLst>
      <p:ext uri="{BB962C8B-B14F-4D97-AF65-F5344CB8AC3E}">
        <p14:creationId xmlns:p14="http://schemas.microsoft.com/office/powerpoint/2010/main" val="3842235099"/>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49" name="Rectangle 2"/>
          <p:cNvSpPr>
            <a:spLocks noGrp="1" noChangeArrowheads="1"/>
          </p:cNvSpPr>
          <p:nvPr>
            <p:ph type="ctrTitle"/>
          </p:nvPr>
        </p:nvSpPr>
        <p:spPr>
          <a:xfrm>
            <a:off x="152400" y="304800"/>
            <a:ext cx="8686800" cy="17526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sz="6000" b="1" i="1" dirty="0">
                <a:solidFill>
                  <a:schemeClr val="bg1"/>
                </a:solidFill>
                <a:latin typeface="Arial" charset="0"/>
                <a:cs typeface="Arial"/>
              </a:rPr>
              <a:t>有神论演变</a:t>
            </a:r>
            <a:r>
              <a:rPr lang="zh-CN" altLang="en-US" sz="6000" b="1" i="1" dirty="0">
                <a:solidFill>
                  <a:schemeClr val="bg1"/>
                </a:solidFill>
                <a:latin typeface="Arial" charset="0"/>
                <a:cs typeface="Arial"/>
              </a:rPr>
              <a:t>的</a:t>
            </a:r>
            <a:r>
              <a:rPr lang="ja-JP" altLang="en-US" sz="6000" b="1" i="1" dirty="0">
                <a:solidFill>
                  <a:schemeClr val="bg1"/>
                </a:solidFill>
                <a:latin typeface="Arial" charset="0"/>
                <a:cs typeface="Arial"/>
              </a:rPr>
              <a:t>神学问题</a:t>
            </a:r>
            <a:endParaRPr lang="en-US" altLang="en-US" sz="6000" b="1" i="1" dirty="0">
              <a:solidFill>
                <a:schemeClr val="bg1"/>
              </a:solidFill>
              <a:latin typeface="Arial" charset="0"/>
              <a:cs typeface="Arial"/>
            </a:endParaRPr>
          </a:p>
        </p:txBody>
      </p:sp>
      <p:sp>
        <p:nvSpPr>
          <p:cNvPr id="96259" name="Rectangle 3"/>
          <p:cNvSpPr>
            <a:spLocks noGrp="1" noChangeArrowheads="1"/>
          </p:cNvSpPr>
          <p:nvPr>
            <p:ph type="subTitle" idx="1"/>
          </p:nvPr>
        </p:nvSpPr>
        <p:spPr>
          <a:xfrm>
            <a:off x="4038600" y="2514600"/>
            <a:ext cx="4495800" cy="2895600"/>
          </a:xfrm>
        </p:spPr>
        <p:txBody>
          <a:bodyPr/>
          <a:lstStyle/>
          <a:p>
            <a:pPr algn="l" eaLnBrk="1" hangingPunct="1"/>
            <a:r>
              <a:rPr lang="ja-JP" altLang="en-US" b="1" i="1" dirty="0">
                <a:solidFill>
                  <a:schemeClr val="bg1"/>
                </a:solidFill>
                <a:ea typeface="ヒラギノ角ゴ ProN W3" pitchFamily="-84" charset="-128"/>
              </a:rPr>
              <a:t>象</a:t>
            </a:r>
            <a:r>
              <a:rPr lang="ja-JP" altLang="en-US" b="1" i="1" dirty="0">
                <a:solidFill>
                  <a:schemeClr val="bg1"/>
                </a:solidFill>
                <a:ea typeface="华文细黑" pitchFamily="-84" charset="-122"/>
              </a:rPr>
              <a:t>这</a:t>
            </a:r>
            <a:r>
              <a:rPr lang="ja-JP" altLang="en-US" b="1" i="1" dirty="0">
                <a:solidFill>
                  <a:schemeClr val="bg1"/>
                </a:solidFill>
                <a:ea typeface="ヒラギノ角ゴ ProN W3" pitchFamily="-84" charset="-128"/>
              </a:rPr>
              <a:t>个巨大的臭</a:t>
            </a:r>
            <a:r>
              <a:rPr lang="ja-JP" altLang="en-US" b="1" i="1" dirty="0">
                <a:solidFill>
                  <a:schemeClr val="bg1"/>
                </a:solidFill>
                <a:ea typeface="华文细黑" pitchFamily="-84" charset="-122"/>
              </a:rPr>
              <a:t>氧</a:t>
            </a:r>
            <a:r>
              <a:rPr lang="zh-CN" altLang="en-US" b="1" i="1" dirty="0">
                <a:solidFill>
                  <a:schemeClr val="bg1"/>
                </a:solidFill>
                <a:ea typeface="华文细黑" pitchFamily="-84" charset="-122"/>
              </a:rPr>
              <a:t>层空洞</a:t>
            </a:r>
            <a:r>
              <a:rPr lang="en-US" altLang="ja-JP" b="1" i="1" dirty="0">
                <a:solidFill>
                  <a:schemeClr val="bg1"/>
                </a:solidFill>
                <a:ea typeface="ＭＳ Ｐゴシック" pitchFamily="34" charset="-128"/>
              </a:rPr>
              <a:t>(2000)</a:t>
            </a:r>
            <a:r>
              <a:rPr lang="ja-JP" altLang="en-US" b="1" i="1" dirty="0">
                <a:solidFill>
                  <a:schemeClr val="bg1"/>
                </a:solidFill>
                <a:ea typeface="ヒラギノ角ゴ ProN W3" pitchFamily="-84" charset="-128"/>
              </a:rPr>
              <a:t>，我相信有神</a:t>
            </a:r>
            <a:r>
              <a:rPr lang="ja-JP" altLang="en-US" b="1" i="1" dirty="0">
                <a:solidFill>
                  <a:schemeClr val="bg1"/>
                </a:solidFill>
                <a:ea typeface="华文细黑" pitchFamily="-84" charset="-122"/>
              </a:rPr>
              <a:t>论</a:t>
            </a:r>
            <a:r>
              <a:rPr lang="ja-JP" altLang="en-US" b="1" i="1" dirty="0">
                <a:solidFill>
                  <a:schemeClr val="bg1"/>
                </a:solidFill>
                <a:ea typeface="ヒラギノ角ゴ ProN W3" pitchFamily="-84" charset="-128"/>
              </a:rPr>
              <a:t>演</a:t>
            </a:r>
            <a:r>
              <a:rPr lang="ja-JP" altLang="en-US" b="1" i="1" dirty="0">
                <a:solidFill>
                  <a:schemeClr val="bg1"/>
                </a:solidFill>
                <a:ea typeface="华文细黑" pitchFamily="-84" charset="-122"/>
              </a:rPr>
              <a:t>变</a:t>
            </a:r>
            <a:r>
              <a:rPr lang="ja-JP" altLang="en-US" b="1" i="1" dirty="0">
                <a:solidFill>
                  <a:schemeClr val="bg1"/>
                </a:solidFill>
                <a:ea typeface="ヒラギノ角ゴ ProN W3" pitchFamily="-84" charset="-128"/>
              </a:rPr>
              <a:t>有</a:t>
            </a:r>
            <a:r>
              <a:rPr lang="zh-CN" altLang="en-US" b="1" i="1" dirty="0">
                <a:solidFill>
                  <a:schemeClr val="bg1"/>
                </a:solidFill>
                <a:ea typeface="ヒラギノ角ゴ ProN W3" pitchFamily="-84" charset="-128"/>
              </a:rPr>
              <a:t>必须处理</a:t>
            </a:r>
            <a:r>
              <a:rPr lang="ja-JP" altLang="en-US" b="1" i="1" dirty="0">
                <a:solidFill>
                  <a:schemeClr val="bg1"/>
                </a:solidFill>
                <a:ea typeface="ヒラギノ角ゴ ProN W3" pitchFamily="-84" charset="-128"/>
              </a:rPr>
              <a:t>的一些</a:t>
            </a:r>
            <a:r>
              <a:rPr lang="en-US" altLang="ja-JP" b="1" i="1" dirty="0">
                <a:solidFill>
                  <a:schemeClr val="bg1"/>
                </a:solidFill>
                <a:ea typeface="ＭＳ Ｐゴシック" pitchFamily="34" charset="-128"/>
              </a:rPr>
              <a:t>“</a:t>
            </a:r>
            <a:r>
              <a:rPr lang="ja-JP" altLang="en-US" b="1" i="1" dirty="0">
                <a:solidFill>
                  <a:schemeClr val="bg1"/>
                </a:solidFill>
                <a:ea typeface="ヒラギノ角ゴ ProN W3" pitchFamily="-84" charset="-128"/>
              </a:rPr>
              <a:t>神学</a:t>
            </a:r>
            <a:r>
              <a:rPr lang="zh-CN" altLang="en-US" b="1" i="1" dirty="0">
                <a:solidFill>
                  <a:schemeClr val="bg1"/>
                </a:solidFill>
                <a:ea typeface="ヒラギノ角ゴ ProN W3" pitchFamily="-84" charset="-128"/>
              </a:rPr>
              <a:t>空洞</a:t>
            </a:r>
            <a:r>
              <a:rPr lang="en-US" altLang="ja-JP" b="1" i="1" dirty="0">
                <a:solidFill>
                  <a:schemeClr val="bg1"/>
                </a:solidFill>
                <a:ea typeface="ＭＳ Ｐゴシック" pitchFamily="34" charset="-128"/>
              </a:rPr>
              <a:t>”</a:t>
            </a:r>
            <a:endParaRPr lang="en-US" altLang="en-US" b="1" i="1" dirty="0">
              <a:solidFill>
                <a:schemeClr val="bg1"/>
              </a:solidFill>
              <a:ea typeface="ＭＳ Ｐゴシック" pitchFamily="34" charset="-128"/>
            </a:endParaRPr>
          </a:p>
        </p:txBody>
      </p:sp>
      <p:pic>
        <p:nvPicPr>
          <p:cNvPr id="155651"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2"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95352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4841421" y="188139"/>
            <a:ext cx="4284083" cy="3871267"/>
          </a:xfrm>
        </p:spPr>
        <p:txBody>
          <a:bodyPr/>
          <a:lstStyle/>
          <a:p>
            <a:r>
              <a:rPr lang="zh-CN" altLang="en-US" b="1" dirty="0"/>
              <a:t>为什么耶稣</a:t>
            </a:r>
            <a:br>
              <a:rPr lang="en-US" altLang="zh-CN" b="1" dirty="0"/>
            </a:br>
            <a:r>
              <a:rPr lang="zh-CN" altLang="en-US" b="1" dirty="0"/>
              <a:t>要拯救</a:t>
            </a:r>
            <a:r>
              <a:rPr lang="zh-CN" altLang="en-US" dirty="0"/>
              <a:t>罪人？</a:t>
            </a:r>
            <a:r>
              <a:rPr lang="en-US" b="1" dirty="0"/>
              <a:t> </a:t>
            </a:r>
          </a:p>
        </p:txBody>
      </p:sp>
      <p:sp>
        <p:nvSpPr>
          <p:cNvPr id="5" name="Rectangle 2"/>
          <p:cNvSpPr txBox="1">
            <a:spLocks noChangeArrowheads="1"/>
          </p:cNvSpPr>
          <p:nvPr/>
        </p:nvSpPr>
        <p:spPr bwMode="auto">
          <a:xfrm>
            <a:off x="-38143" y="4059406"/>
            <a:ext cx="9144000" cy="23181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a:t>
            </a:r>
            <a:r>
              <a:rPr lang="zh-CN" altLang="en-US" b="1" kern="0" dirty="0">
                <a:solidFill>
                  <a:srgbClr val="FFFFFF"/>
                </a:solidFill>
                <a:effectLst>
                  <a:glow rad="127000">
                    <a:srgbClr val="000000"/>
                  </a:glow>
                </a:effectLst>
                <a:latin typeface="Arial" charset="0"/>
                <a:ea typeface="ＭＳ Ｐゴシック" charset="0"/>
                <a:cs typeface="ＭＳ Ｐゴシック" charset="0"/>
              </a:rPr>
              <a:t>的爱</a:t>
            </a:r>
            <a:endParaRPr kumimoji="0" lang="en-US"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914400" rtl="0" eaLnBrk="0" fontAlgn="base" latinLnBrk="0" hangingPunct="0">
              <a:lnSpc>
                <a:spcPct val="100000"/>
              </a:lnSpc>
              <a:spcBef>
                <a:spcPct val="0"/>
              </a:spcBef>
              <a:spcAft>
                <a:spcPct val="0"/>
              </a:spcAft>
              <a:buClrTx/>
              <a:buSzTx/>
              <a:buFont typeface="+mj-lt"/>
              <a:buAutoNum type="arabicPeriod"/>
              <a:tabLst/>
              <a:defRPr/>
            </a:pPr>
            <a:r>
              <a:rPr lang="zh-CN" altLang="en-US" b="1" kern="0" dirty="0">
                <a:solidFill>
                  <a:srgbClr val="FFFFFF"/>
                </a:solidFill>
                <a:effectLst>
                  <a:glow rad="127000">
                    <a:srgbClr val="000000"/>
                  </a:glow>
                </a:effectLst>
                <a:latin typeface="Arial" charset="0"/>
                <a:ea typeface="ＭＳ Ｐゴシック" charset="0"/>
                <a:cs typeface="ＭＳ Ｐゴシック" charset="0"/>
              </a:rPr>
              <a:t>神的恩典</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95356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ctrTitle"/>
          </p:nvPr>
        </p:nvSpPr>
        <p:spPr>
          <a:xfrm>
            <a:off x="0" y="762000"/>
            <a:ext cx="8686800" cy="1066800"/>
          </a:xfrm>
          <a:effectLst>
            <a:outerShdw blurRad="63500" dist="35921" dir="2700000" algn="ctr" rotWithShape="0">
              <a:schemeClr val="tx2">
                <a:alpha val="74997"/>
              </a:schemeClr>
            </a:outerShdw>
          </a:effectLst>
        </p:spPr>
        <p:txBody>
          <a:bodyPr/>
          <a:lstStyle/>
          <a:p>
            <a:pPr eaLnBrk="1" hangingPunct="1"/>
            <a:r>
              <a:rPr lang="ja-JP" altLang="en-US" b="1" dirty="0">
                <a:solidFill>
                  <a:schemeClr val="bg1"/>
                </a:solidFill>
                <a:ea typeface="华文细黑" pitchFamily="-84" charset="-122"/>
              </a:rPr>
              <a:t>创</a:t>
            </a:r>
            <a:r>
              <a:rPr lang="zh-CN" altLang="en-US" b="1" dirty="0">
                <a:solidFill>
                  <a:schemeClr val="bg1"/>
                </a:solidFill>
                <a:ea typeface="SimSun" pitchFamily="2" charset="-122"/>
              </a:rPr>
              <a:t>世纪</a:t>
            </a:r>
            <a:endParaRPr lang="zh-CN" altLang="en-US" dirty="0">
              <a:solidFill>
                <a:schemeClr val="bg1"/>
              </a:solidFill>
              <a:ea typeface="SimSun" pitchFamily="2" charset="-122"/>
            </a:endParaRPr>
          </a:p>
        </p:txBody>
      </p:sp>
      <p:sp>
        <p:nvSpPr>
          <p:cNvPr id="98308" name="Rectangle 4"/>
          <p:cNvSpPr>
            <a:spLocks noGrp="1" noChangeArrowheads="1"/>
          </p:cNvSpPr>
          <p:nvPr>
            <p:ph type="subTitle" idx="1"/>
          </p:nvPr>
        </p:nvSpPr>
        <p:spPr>
          <a:xfrm>
            <a:off x="4038600" y="2514600"/>
            <a:ext cx="4495800" cy="1752600"/>
          </a:xfrm>
          <a:effectLst>
            <a:outerShdw blurRad="63500" dist="35921" dir="2700000" algn="ctr" rotWithShape="0">
              <a:schemeClr val="tx2">
                <a:alpha val="74997"/>
              </a:schemeClr>
            </a:outerShdw>
          </a:effectLst>
        </p:spPr>
        <p:txBody>
          <a:bodyPr/>
          <a:lstStyle/>
          <a:p>
            <a:pPr eaLnBrk="1" hangingPunct="1"/>
            <a:r>
              <a:rPr lang="ja-JP" altLang="en-US" b="1" dirty="0">
                <a:solidFill>
                  <a:schemeClr val="bg1"/>
                </a:solidFill>
                <a:ea typeface="华文细黑" pitchFamily="-84" charset="-122"/>
              </a:rPr>
              <a:t>创</a:t>
            </a:r>
            <a:r>
              <a:rPr lang="ja-JP" altLang="en-US" b="1" dirty="0">
                <a:solidFill>
                  <a:schemeClr val="bg1"/>
                </a:solidFill>
                <a:ea typeface="ヒラギノ角ゴ ProN W3" pitchFamily="-84" charset="-128"/>
              </a:rPr>
              <a:t>世</a:t>
            </a:r>
            <a:r>
              <a:rPr lang="ja-JP" altLang="en-US" b="1" dirty="0">
                <a:solidFill>
                  <a:schemeClr val="bg1"/>
                </a:solidFill>
                <a:ea typeface="华文细黑" pitchFamily="-84" charset="-122"/>
              </a:rPr>
              <a:t>纪</a:t>
            </a:r>
            <a:r>
              <a:rPr lang="en-US" altLang="ja-JP" b="1" dirty="0">
                <a:solidFill>
                  <a:schemeClr val="bg1"/>
                </a:solidFill>
                <a:ea typeface="ＭＳ Ｐゴシック" pitchFamily="34" charset="-128"/>
              </a:rPr>
              <a:t>1-2</a:t>
            </a:r>
            <a:r>
              <a:rPr lang="zh-CN" altLang="en-US" b="1" dirty="0">
                <a:solidFill>
                  <a:schemeClr val="bg1"/>
                </a:solidFill>
                <a:ea typeface="ヒラギノ角ゴ ProN W3" pitchFamily="-84" charset="-128"/>
              </a:rPr>
              <a:t>直截了当地记录了创造世界地过程，并没有关于进化的暗示。</a:t>
            </a:r>
            <a:endParaRPr lang="zh-CN" altLang="en-US" dirty="0">
              <a:ea typeface="ＭＳ Ｐゴシック" pitchFamily="34" charset="-128"/>
            </a:endParaRPr>
          </a:p>
        </p:txBody>
      </p:sp>
      <p:pic>
        <p:nvPicPr>
          <p:cNvPr id="1577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6"/>
          <p:cNvSpPr txBox="1">
            <a:spLocks noChangeArrowheads="1"/>
          </p:cNvSpPr>
          <p:nvPr/>
        </p:nvSpPr>
        <p:spPr bwMode="auto">
          <a:xfrm>
            <a:off x="0" y="0"/>
            <a:ext cx="3581400" cy="579438"/>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sz="3200" b="1" dirty="0">
                <a:solidFill>
                  <a:srgbClr val="FFFFFF"/>
                </a:solidFill>
              </a:rPr>
              <a:t>神学</a:t>
            </a:r>
            <a:r>
              <a:rPr lang="ja-JP" altLang="en-US" sz="3200" b="1" dirty="0">
                <a:solidFill>
                  <a:srgbClr val="FFFFFF"/>
                </a:solidFill>
                <a:ea typeface="华文细黑" pitchFamily="-84" charset="-122"/>
              </a:rPr>
              <a:t>问题</a:t>
            </a:r>
            <a:endParaRPr lang="en-US" altLang="en-US" sz="3200" b="1" dirty="0">
              <a:solidFill>
                <a:srgbClr val="FFFFFF"/>
              </a:solidFill>
            </a:endParaRPr>
          </a:p>
        </p:txBody>
      </p:sp>
    </p:spTree>
    <p:extLst>
      <p:ext uri="{BB962C8B-B14F-4D97-AF65-F5344CB8AC3E}">
        <p14:creationId xmlns:p14="http://schemas.microsoft.com/office/powerpoint/2010/main" val="592666260"/>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dirty="0">
                <a:solidFill>
                  <a:schemeClr val="bg1"/>
                </a:solidFill>
                <a:ea typeface="ヒラギノ角ゴ ProN W3" pitchFamily="-84" charset="-128"/>
              </a:rPr>
              <a:t>何</a:t>
            </a:r>
            <a:r>
              <a:rPr lang="zh-CN" altLang="en-US" b="1" i="1" dirty="0">
                <a:solidFill>
                  <a:schemeClr val="bg1"/>
                </a:solidFill>
                <a:ea typeface="华文细黑" pitchFamily="-84" charset="-122"/>
              </a:rPr>
              <a:t>时</a:t>
            </a:r>
            <a:r>
              <a:rPr lang="zh-CN" altLang="en-US" b="1" i="1" dirty="0">
                <a:solidFill>
                  <a:schemeClr val="bg1"/>
                </a:solidFill>
                <a:ea typeface="ヒラギノ角ゴ ProN W3" pitchFamily="-84" charset="-128"/>
              </a:rPr>
              <a:t>开始</a:t>
            </a:r>
            <a:r>
              <a:rPr lang="zh-CN" altLang="en-US" b="1" i="1" dirty="0">
                <a:solidFill>
                  <a:schemeClr val="bg1"/>
                </a:solidFill>
                <a:ea typeface="SimSun" pitchFamily="2" charset="-122"/>
              </a:rPr>
              <a:t>计算一</a:t>
            </a:r>
            <a:r>
              <a:rPr lang="zh-CN" altLang="en-US" b="1" i="1" dirty="0">
                <a:solidFill>
                  <a:schemeClr val="bg1"/>
                </a:solidFill>
                <a:ea typeface="ヒラギノ角ゴ ProN W3" pitchFamily="-84" charset="-128"/>
              </a:rPr>
              <a:t>天</a:t>
            </a:r>
            <a:r>
              <a:rPr lang="en-US" altLang="ja-JP" b="1" i="1" dirty="0">
                <a:solidFill>
                  <a:schemeClr val="bg1"/>
                </a:solidFill>
                <a:ea typeface="ＭＳ Ｐゴシック" pitchFamily="34" charset="-128"/>
              </a:rPr>
              <a:t>…</a:t>
            </a:r>
            <a:r>
              <a:rPr lang="en-US" altLang="ja-JP" dirty="0">
                <a:solidFill>
                  <a:schemeClr val="bg1"/>
                </a:solidFill>
                <a:ea typeface="ＭＳ Ｐゴシック" pitchFamily="34" charset="-128"/>
              </a:rPr>
              <a:t> </a:t>
            </a:r>
            <a:r>
              <a:rPr lang="en-US" altLang="ja-JP" b="1" i="1" dirty="0">
                <a:solidFill>
                  <a:schemeClr val="bg1"/>
                </a:solidFill>
                <a:ea typeface="ＭＳ Ｐゴシック" pitchFamily="34" charset="-128"/>
              </a:rPr>
              <a:t>…</a:t>
            </a:r>
            <a:endParaRPr lang="en-US" altLang="en-US" b="1" i="1" dirty="0">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zh-CN" altLang="en-US" sz="2800" b="1" dirty="0">
                <a:solidFill>
                  <a:srgbClr val="FFFFFF"/>
                </a:solidFill>
                <a:ea typeface="SimSun" pitchFamily="2" charset="-122"/>
              </a:rPr>
              <a:t>罗马</a:t>
            </a:r>
            <a:endParaRPr lang="zh-CN" altLang="en-US" sz="2800" b="1" dirty="0">
              <a:solidFill>
                <a:srgbClr val="000000"/>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zh-CN" altLang="en-US" sz="2800" b="1" dirty="0">
                <a:solidFill>
                  <a:srgbClr val="FFFFFF"/>
                </a:solidFill>
                <a:ea typeface="SimSun" pitchFamily="2" charset="-122"/>
              </a:rPr>
              <a:t>犹太</a:t>
            </a:r>
            <a:endParaRPr lang="zh-CN" altLang="en-US" sz="2800" b="1" dirty="0">
              <a:solidFill>
                <a:srgbClr val="000000"/>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FF"/>
                </a:solidFill>
              </a:rPr>
              <a:t>12 </a:t>
            </a:r>
            <a:br>
              <a:rPr lang="en-US" altLang="en-US" b="1" dirty="0">
                <a:solidFill>
                  <a:srgbClr val="FFFFFF"/>
                </a:solidFill>
              </a:rPr>
            </a:br>
            <a:r>
              <a:rPr lang="en-US" altLang="en-US" b="1" dirty="0">
                <a:solidFill>
                  <a:srgbClr val="FFFFFF"/>
                </a:solidFill>
              </a:rPr>
              <a:t>AM</a:t>
            </a:r>
            <a:endParaRPr lang="en-US" altLang="en-US" b="1" dirty="0">
              <a:solidFill>
                <a:srgbClr val="000000"/>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FF"/>
                </a:solidFill>
              </a:rPr>
              <a:t>6 </a:t>
            </a:r>
            <a:br>
              <a:rPr lang="en-US" altLang="en-US" b="1" dirty="0">
                <a:solidFill>
                  <a:srgbClr val="FFFFFF"/>
                </a:solidFill>
              </a:rPr>
            </a:br>
            <a:r>
              <a:rPr lang="en-US" altLang="en-US" b="1" dirty="0">
                <a:solidFill>
                  <a:srgbClr val="FFFFFF"/>
                </a:solidFill>
              </a:rPr>
              <a:t>AM</a:t>
            </a:r>
            <a:endParaRPr lang="en-US" altLang="en-US" b="1" dirty="0">
              <a:solidFill>
                <a:srgbClr val="000000"/>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FF"/>
                </a:solidFill>
              </a:rPr>
              <a:t>12 </a:t>
            </a:r>
            <a:br>
              <a:rPr lang="en-US" altLang="en-US" b="1" dirty="0">
                <a:solidFill>
                  <a:srgbClr val="FFFFFF"/>
                </a:solidFill>
              </a:rPr>
            </a:br>
            <a:r>
              <a:rPr lang="en-US" altLang="en-US" b="1" dirty="0">
                <a:solidFill>
                  <a:srgbClr val="FFFFFF"/>
                </a:solidFill>
              </a:rPr>
              <a:t>PM</a:t>
            </a:r>
            <a:endParaRPr lang="en-US" altLang="en-US" b="1" dirty="0">
              <a:solidFill>
                <a:srgbClr val="000000"/>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FF"/>
                </a:solidFill>
              </a:rPr>
              <a:t>6 </a:t>
            </a:r>
            <a:br>
              <a:rPr lang="en-US" altLang="en-US" b="1" dirty="0">
                <a:solidFill>
                  <a:srgbClr val="FFFFFF"/>
                </a:solidFill>
              </a:rPr>
            </a:br>
            <a:r>
              <a:rPr lang="en-US" altLang="en-US" b="1" dirty="0">
                <a:solidFill>
                  <a:srgbClr val="FFFFFF"/>
                </a:solidFill>
              </a:rPr>
              <a:t>PM</a:t>
            </a:r>
            <a:endParaRPr lang="en-US" altLang="en-US" b="1" dirty="0">
              <a:solidFill>
                <a:srgbClr val="000000"/>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00"/>
                </a:solidFill>
              </a:rPr>
              <a:t>12 </a:t>
            </a:r>
            <a:br>
              <a:rPr lang="en-US" altLang="en-US" b="1" dirty="0">
                <a:solidFill>
                  <a:srgbClr val="FFFF00"/>
                </a:solidFill>
              </a:rPr>
            </a:br>
            <a:r>
              <a:rPr lang="en-US" altLang="en-US" b="1" dirty="0">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00"/>
                </a:solidFill>
              </a:rPr>
              <a:t>6 </a:t>
            </a:r>
            <a:br>
              <a:rPr lang="en-US" altLang="en-US" b="1" dirty="0">
                <a:solidFill>
                  <a:srgbClr val="FFFF00"/>
                </a:solidFill>
              </a:rPr>
            </a:br>
            <a:r>
              <a:rPr lang="en-US" altLang="en-US" b="1" dirty="0">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00"/>
                </a:solidFill>
              </a:rPr>
              <a:t>12</a:t>
            </a:r>
            <a:br>
              <a:rPr lang="en-US" altLang="en-US" b="1" dirty="0">
                <a:solidFill>
                  <a:srgbClr val="FFFF00"/>
                </a:solidFill>
              </a:rPr>
            </a:br>
            <a:r>
              <a:rPr lang="en-US" altLang="en-US" b="1" dirty="0">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00"/>
                </a:solidFill>
              </a:rPr>
              <a:t>6 </a:t>
            </a:r>
            <a:br>
              <a:rPr lang="en-US" altLang="en-US" b="1" dirty="0">
                <a:solidFill>
                  <a:srgbClr val="FFFF00"/>
                </a:solidFill>
              </a:rPr>
            </a:br>
            <a:r>
              <a:rPr lang="en-US" altLang="en-US" b="1" dirty="0">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zh-CN" altLang="en-US" b="1" dirty="0">
                <a:solidFill>
                  <a:srgbClr val="FFFFFF"/>
                </a:solidFill>
                <a:effectLst>
                  <a:outerShdw blurRad="38100" dist="38100" dir="2700000" algn="tl">
                    <a:srgbClr val="000000"/>
                  </a:outerShdw>
                </a:effectLst>
                <a:ea typeface="SimSun" pitchFamily="2" charset="-122"/>
              </a:rPr>
              <a:t>第一天</a:t>
            </a:r>
            <a:endParaRPr lang="en-US" altLang="en-US" b="1" dirty="0">
              <a:solidFill>
                <a:srgbClr val="FFFFFF"/>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zh-CN" altLang="en-US" b="1" dirty="0">
                <a:solidFill>
                  <a:srgbClr val="FFFFFF"/>
                </a:solidFill>
                <a:effectLst>
                  <a:outerShdw blurRad="38100" dist="38100" dir="2700000" algn="tl">
                    <a:srgbClr val="000000"/>
                  </a:outerShdw>
                </a:effectLst>
                <a:ea typeface="SimSun" pitchFamily="2" charset="-122"/>
              </a:rPr>
              <a:t>第二天</a:t>
            </a:r>
            <a:endParaRPr lang="en-US" altLang="en-US" b="1" dirty="0">
              <a:solidFill>
                <a:srgbClr val="FFFFFF"/>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zh-CN" altLang="en-US" b="1" dirty="0">
                <a:solidFill>
                  <a:srgbClr val="FFFFFF"/>
                </a:solidFill>
                <a:effectLst>
                  <a:outerShdw blurRad="38100" dist="38100" dir="2700000" algn="tl">
                    <a:srgbClr val="000000"/>
                  </a:outerShdw>
                </a:effectLst>
                <a:ea typeface="SimSun" pitchFamily="2" charset="-122"/>
              </a:rPr>
              <a:t>第二天</a:t>
            </a:r>
            <a:endParaRPr lang="en-US" altLang="en-US" b="1" dirty="0">
              <a:solidFill>
                <a:srgbClr val="FFFFFF"/>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dirty="0">
                <a:solidFill>
                  <a:srgbClr val="FFFF00"/>
                </a:solidFill>
              </a:rPr>
              <a:t>6 </a:t>
            </a:r>
            <a:br>
              <a:rPr lang="en-US" altLang="en-US" b="1" dirty="0">
                <a:solidFill>
                  <a:srgbClr val="FFFF00"/>
                </a:solidFill>
              </a:rPr>
            </a:br>
            <a:r>
              <a:rPr lang="en-US" altLang="en-US" b="1" dirty="0">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zh-CN" altLang="en-US" sz="2000" b="1" dirty="0">
                <a:solidFill>
                  <a:srgbClr val="FFFFFF"/>
                </a:solidFill>
                <a:ea typeface="SimSun" pitchFamily="2" charset="-122"/>
              </a:rPr>
              <a:t>有晚上</a:t>
            </a:r>
            <a:r>
              <a:rPr lang="en-US" altLang="zh-CN" sz="2000" b="1" dirty="0">
                <a:solidFill>
                  <a:srgbClr val="FFFFFF"/>
                </a:solidFill>
                <a:ea typeface="SimSun" pitchFamily="2" charset="-122"/>
              </a:rPr>
              <a:t>…</a:t>
            </a:r>
            <a:endParaRPr lang="en-US" altLang="en-US" sz="2000" b="1" dirty="0">
              <a:solidFill>
                <a:srgbClr val="000000"/>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altLang="en-US" sz="2000" b="1" dirty="0">
                <a:solidFill>
                  <a:srgbClr val="FFFFFF"/>
                </a:solidFill>
              </a:rPr>
              <a:t>…</a:t>
            </a:r>
            <a:r>
              <a:rPr lang="zh-CN" altLang="en-US" sz="2000" b="1" dirty="0">
                <a:solidFill>
                  <a:srgbClr val="FFFFFF"/>
                </a:solidFill>
                <a:ea typeface="SimSun" pitchFamily="2" charset="-122"/>
              </a:rPr>
              <a:t>有早上</a:t>
            </a:r>
            <a:r>
              <a:rPr lang="en-US" altLang="ja-JP" sz="2000" b="1" dirty="0">
                <a:solidFill>
                  <a:srgbClr val="FFFFFF"/>
                </a:solidFill>
              </a:rPr>
              <a:t>…</a:t>
            </a:r>
            <a:endParaRPr lang="en-US" altLang="en-US" sz="2000" b="1" dirty="0">
              <a:solidFill>
                <a:srgbClr val="000000"/>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altLang="en-US" sz="2000" b="1" dirty="0">
                <a:solidFill>
                  <a:srgbClr val="FFFFFF"/>
                </a:solidFill>
              </a:rPr>
              <a:t>…</a:t>
            </a:r>
            <a:r>
              <a:rPr lang="zh-CN" altLang="en-US" b="1" dirty="0">
                <a:solidFill>
                  <a:srgbClr val="FFFFFF"/>
                </a:solidFill>
                <a:effectLst>
                  <a:outerShdw blurRad="38100" dist="38100" dir="2700000" algn="tl">
                    <a:srgbClr val="808080"/>
                  </a:outerShdw>
                </a:effectLst>
                <a:ea typeface="SimSun" pitchFamily="2" charset="-122"/>
              </a:rPr>
              <a:t>第一天</a:t>
            </a:r>
            <a:br>
              <a:rPr lang="en-US" altLang="ja-JP" b="1" dirty="0">
                <a:solidFill>
                  <a:srgbClr val="FFFFFF"/>
                </a:solidFill>
                <a:effectLst>
                  <a:outerShdw blurRad="38100" dist="38100" dir="2700000" algn="tl">
                    <a:srgbClr val="808080"/>
                  </a:outerShdw>
                </a:effectLst>
                <a:ea typeface="SimSun" pitchFamily="2" charset="-122"/>
              </a:rPr>
            </a:br>
            <a:endParaRPr lang="en-US" altLang="en-US" sz="2000" b="1" dirty="0">
              <a:solidFill>
                <a:srgbClr val="FFFFFF"/>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zh-CN" altLang="en-US" sz="2000" b="1" dirty="0">
                <a:solidFill>
                  <a:srgbClr val="FFFFFF"/>
                </a:solidFill>
                <a:ea typeface="SimSun" pitchFamily="2" charset="-122"/>
              </a:rPr>
              <a:t>有晚上</a:t>
            </a:r>
            <a:r>
              <a:rPr lang="en-US" altLang="zh-CN" sz="2000" b="1" dirty="0">
                <a:solidFill>
                  <a:srgbClr val="FFFFFF"/>
                </a:solidFill>
                <a:ea typeface="SimSun" pitchFamily="2" charset="-122"/>
              </a:rPr>
              <a:t>…</a:t>
            </a:r>
            <a:endParaRPr lang="en-US" altLang="en-US" sz="2000" b="1" dirty="0">
              <a:solidFill>
                <a:srgbClr val="FFFFFF"/>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altLang="en-US" sz="2000" b="1" dirty="0">
                <a:solidFill>
                  <a:srgbClr val="FFFFFF"/>
                </a:solidFill>
              </a:rPr>
              <a:t>…</a:t>
            </a:r>
            <a:r>
              <a:rPr lang="zh-CN" altLang="en-US" sz="2000" b="1" dirty="0">
                <a:solidFill>
                  <a:srgbClr val="FFFFFF"/>
                </a:solidFill>
                <a:ea typeface="SimSun" pitchFamily="2" charset="-122"/>
              </a:rPr>
              <a:t>有早上</a:t>
            </a:r>
            <a:r>
              <a:rPr lang="en-US" altLang="ja-JP" sz="2000" b="1" dirty="0">
                <a:solidFill>
                  <a:srgbClr val="FFFFFF"/>
                </a:solidFill>
              </a:rPr>
              <a:t>…</a:t>
            </a:r>
            <a:endParaRPr lang="en-US" altLang="en-US" sz="2000" b="1" dirty="0">
              <a:solidFill>
                <a:srgbClr val="FFFFFF"/>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altLang="en-US" sz="2000" b="1" dirty="0">
                <a:solidFill>
                  <a:srgbClr val="FFFFFF"/>
                </a:solidFill>
              </a:rPr>
              <a:t>…</a:t>
            </a:r>
            <a:r>
              <a:rPr lang="zh-CN" altLang="en-US" b="1" dirty="0">
                <a:solidFill>
                  <a:srgbClr val="FFFFFF"/>
                </a:solidFill>
                <a:effectLst>
                  <a:outerShdw blurRad="38100" dist="38100" dir="2700000" algn="tl">
                    <a:srgbClr val="808080"/>
                  </a:outerShdw>
                </a:effectLst>
                <a:latin typeface="Times New Roman" pitchFamily="18" charset="0"/>
                <a:ea typeface="SimSun" pitchFamily="2" charset="-122"/>
              </a:rPr>
              <a:t>第二天</a:t>
            </a:r>
            <a:endParaRPr lang="en-US" altLang="en-US" b="1" dirty="0">
              <a:solidFill>
                <a:srgbClr val="FFFFFF"/>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zh-CN" altLang="en-US" b="1" dirty="0">
                <a:solidFill>
                  <a:srgbClr val="FFFFFF"/>
                </a:solidFill>
                <a:effectLst>
                  <a:outerShdw blurRad="38100" dist="38100" dir="2700000" algn="tl">
                    <a:srgbClr val="000000"/>
                  </a:outerShdw>
                </a:effectLst>
                <a:ea typeface="SimSun" pitchFamily="2" charset="-122"/>
              </a:rPr>
              <a:t>第一天</a:t>
            </a:r>
            <a:endParaRPr lang="en-US" altLang="en-US" b="1" dirty="0">
              <a:solidFill>
                <a:srgbClr val="FFFFFF"/>
              </a:solidFill>
              <a:effectLst>
                <a:outerShdw blurRad="38100" dist="38100" dir="2700000" algn="tl">
                  <a:srgbClr val="000000"/>
                </a:outerShdw>
              </a:effectLst>
              <a:ea typeface="SimSun" pitchFamily="2" charset="-122"/>
            </a:endParaRPr>
          </a:p>
        </p:txBody>
      </p:sp>
      <p:pic>
        <p:nvPicPr>
          <p:cNvPr id="24" name="Picture 26" descr="OnTime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74968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152400" y="304800"/>
            <a:ext cx="8305800" cy="1371600"/>
          </a:xfrm>
          <a:effectLst>
            <a:outerShdw blurRad="63500" dist="35921" dir="2700000" algn="ctr" rotWithShape="0">
              <a:schemeClr val="tx2">
                <a:alpha val="74997"/>
              </a:schemeClr>
            </a:outerShdw>
          </a:effectLst>
        </p:spPr>
        <p:txBody>
          <a:bodyPr/>
          <a:lstStyle/>
          <a:p>
            <a:pPr eaLnBrk="1" hangingPunct="1">
              <a:defRPr/>
            </a:pPr>
            <a:r>
              <a:rPr lang="ja-JP" altLang="en-US" b="1" dirty="0">
                <a:solidFill>
                  <a:schemeClr val="bg1"/>
                </a:solidFill>
                <a:ea typeface="华文细黑" charset="0"/>
                <a:cs typeface="华文细黑" charset="0"/>
              </a:rPr>
              <a:t>创</a:t>
            </a:r>
            <a:r>
              <a:rPr lang="ja-JP" altLang="en-US" b="1" dirty="0">
                <a:solidFill>
                  <a:schemeClr val="bg1"/>
                </a:solidFill>
                <a:ea typeface="ヒラギノ角ゴ ProN W3" charset="0"/>
                <a:cs typeface="ヒラギノ角ゴ ProN W3" charset="0"/>
              </a:rPr>
              <a:t>世</a:t>
            </a:r>
            <a:r>
              <a:rPr lang="ja-JP" altLang="en-US" b="1" dirty="0">
                <a:solidFill>
                  <a:schemeClr val="bg1"/>
                </a:solidFill>
                <a:ea typeface="华文细黑" charset="0"/>
                <a:cs typeface="华文细黑" charset="0"/>
              </a:rPr>
              <a:t>纪</a:t>
            </a:r>
            <a:r>
              <a:rPr lang="en-US" altLang="ja-JP" b="1" dirty="0">
                <a:solidFill>
                  <a:schemeClr val="bg1"/>
                </a:solidFill>
              </a:rPr>
              <a:t>1-11</a:t>
            </a:r>
            <a:r>
              <a:rPr lang="ja-JP" altLang="en-US" b="1" dirty="0">
                <a:solidFill>
                  <a:schemeClr val="bg1"/>
                </a:solidFill>
                <a:ea typeface="ヒラギノ角ゴ ProN W3" charset="0"/>
                <a:cs typeface="ヒラギノ角ゴ ProN W3" charset="0"/>
              </a:rPr>
              <a:t>是否是</a:t>
            </a:r>
            <a:r>
              <a:rPr lang="ja-JP" altLang="en-US" b="1" dirty="0">
                <a:solidFill>
                  <a:schemeClr val="bg1"/>
                </a:solidFill>
                <a:ea typeface="华文细黑" charset="0"/>
                <a:cs typeface="华文细黑" charset="0"/>
              </a:rPr>
              <a:t>历</a:t>
            </a:r>
            <a:r>
              <a:rPr lang="ja-JP" altLang="en-US" b="1" dirty="0">
                <a:solidFill>
                  <a:schemeClr val="bg1"/>
                </a:solidFill>
                <a:ea typeface="ヒラギノ角ゴ ProN W3" charset="0"/>
                <a:cs typeface="ヒラギノ角ゴ ProN W3" charset="0"/>
              </a:rPr>
              <a:t>史</a:t>
            </a:r>
            <a:r>
              <a:rPr lang="zh-CN" altLang="en-US" b="1" dirty="0">
                <a:solidFill>
                  <a:schemeClr val="bg1"/>
                </a:solidFill>
                <a:ea typeface="ヒラギノ角ゴ ProN W3" charset="0"/>
                <a:cs typeface="ヒラギノ角ゴ ProN W3" charset="0"/>
              </a:rPr>
              <a:t>吗</a:t>
            </a:r>
            <a:r>
              <a:rPr lang="ja-JP" altLang="en-US" b="1" dirty="0">
                <a:solidFill>
                  <a:schemeClr val="bg1"/>
                </a:solidFill>
                <a:ea typeface="ヒラギノ角ゴ ProN W3" charset="0"/>
                <a:cs typeface="ヒラギノ角ゴ ProN W3" charset="0"/>
              </a:rPr>
              <a:t>？</a:t>
            </a:r>
            <a:endParaRPr lang="en-US" b="1" dirty="0">
              <a:solidFill>
                <a:schemeClr val="bg1"/>
              </a:solidFill>
            </a:endParaRPr>
          </a:p>
        </p:txBody>
      </p:sp>
      <p:sp>
        <p:nvSpPr>
          <p:cNvPr id="16179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en-US" altLang="en-US" b="1" dirty="0">
                <a:solidFill>
                  <a:srgbClr val="FFFFFF"/>
                </a:solidFill>
                <a:latin typeface="Times New Roman" pitchFamily="18" charset="0"/>
              </a:rPr>
              <a:t>58</a:t>
            </a:r>
          </a:p>
        </p:txBody>
      </p:sp>
      <p:sp>
        <p:nvSpPr>
          <p:cNvPr id="100357" name="Text Box 5" descr="Brown marble"/>
          <p:cNvSpPr txBox="1">
            <a:spLocks noChangeArrowheads="1"/>
          </p:cNvSpPr>
          <p:nvPr/>
        </p:nvSpPr>
        <p:spPr bwMode="auto">
          <a:xfrm>
            <a:off x="0" y="1752600"/>
            <a:ext cx="9144000" cy="4367213"/>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ea typeface="SimSun" pitchFamily="2" charset="-122"/>
              </a:rPr>
              <a:t>神话并</a:t>
            </a:r>
            <a:r>
              <a:rPr lang="zh-CN" altLang="en-US" sz="2800" b="1" dirty="0">
                <a:solidFill>
                  <a:srgbClr val="FFFFFF"/>
                </a:solidFill>
                <a:latin typeface="Times New Roman" pitchFamily="18" charset="0"/>
              </a:rPr>
              <a:t>不</a:t>
            </a:r>
            <a:r>
              <a:rPr lang="zh-CN" altLang="en-US" sz="2800" b="1" dirty="0">
                <a:solidFill>
                  <a:srgbClr val="FFFFFF"/>
                </a:solidFill>
                <a:latin typeface="Times New Roman" pitchFamily="18" charset="0"/>
                <a:ea typeface="SimSun" pitchFamily="2" charset="-122"/>
              </a:rPr>
              <a:t>比历史</a:t>
            </a:r>
            <a:r>
              <a:rPr lang="zh-CN" altLang="en-US" sz="2800" b="1" dirty="0">
                <a:solidFill>
                  <a:srgbClr val="FFFFFF"/>
                </a:solidFill>
                <a:latin typeface="Times New Roman" pitchFamily="18" charset="0"/>
              </a:rPr>
              <a:t>更好地教导深层真理</a:t>
            </a:r>
          </a:p>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rPr>
              <a:t>非</a:t>
            </a:r>
            <a:r>
              <a:rPr lang="zh-CN" altLang="en-US" sz="2800" b="1" dirty="0">
                <a:solidFill>
                  <a:srgbClr val="FFFFFF"/>
                </a:solidFill>
                <a:latin typeface="Times New Roman" pitchFamily="18" charset="0"/>
                <a:ea typeface="华文细黑" pitchFamily="-84" charset="-122"/>
              </a:rPr>
              <a:t>历</a:t>
            </a:r>
            <a:r>
              <a:rPr lang="zh-CN" altLang="en-US" sz="2800" b="1" dirty="0">
                <a:solidFill>
                  <a:srgbClr val="FFFFFF"/>
                </a:solidFill>
                <a:latin typeface="Times New Roman" pitchFamily="18" charset="0"/>
              </a:rPr>
              <a:t>史角度的信</a:t>
            </a:r>
            <a:r>
              <a:rPr lang="zh-CN" altLang="en-US" sz="2800" b="1" dirty="0">
                <a:solidFill>
                  <a:srgbClr val="FFFFFF"/>
                </a:solidFill>
                <a:latin typeface="Times New Roman" pitchFamily="18" charset="0"/>
                <a:ea typeface="SimSun" pitchFamily="2" charset="-122"/>
              </a:rPr>
              <a:t>息</a:t>
            </a:r>
            <a:r>
              <a:rPr lang="zh-CN" altLang="en-US" sz="2800" b="1" dirty="0">
                <a:solidFill>
                  <a:srgbClr val="FFFFFF"/>
                </a:solidFill>
                <a:latin typeface="Times New Roman" pitchFamily="18" charset="0"/>
              </a:rPr>
              <a:t>非常</a:t>
            </a:r>
            <a:r>
              <a:rPr lang="zh-CN" altLang="en-US" sz="2800" b="1" u="sng" dirty="0">
                <a:solidFill>
                  <a:srgbClr val="FFFFFF"/>
                </a:solidFill>
                <a:latin typeface="Times New Roman" pitchFamily="18" charset="0"/>
              </a:rPr>
              <a:t>主</a:t>
            </a:r>
            <a:r>
              <a:rPr lang="zh-CN" altLang="en-US" sz="2800" b="1" u="sng" dirty="0">
                <a:solidFill>
                  <a:srgbClr val="FFFFFF"/>
                </a:solidFill>
                <a:latin typeface="Times New Roman" pitchFamily="18" charset="0"/>
                <a:ea typeface="华文细黑" pitchFamily="-84" charset="-122"/>
              </a:rPr>
              <a:t>观</a:t>
            </a:r>
            <a:endParaRPr lang="zh-CN" altLang="en-US" sz="2800" b="1" u="sng" dirty="0">
              <a:solidFill>
                <a:srgbClr val="FFFFFF"/>
              </a:solidFill>
              <a:latin typeface="Times New Roman" pitchFamily="18" charset="0"/>
            </a:endParaRPr>
          </a:p>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ea typeface="SimSun" pitchFamily="2" charset="-122"/>
              </a:rPr>
              <a:t>这些经文包含不为人知的重要信息</a:t>
            </a:r>
          </a:p>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ea typeface="SimSun" pitchFamily="2" charset="-122"/>
              </a:rPr>
              <a:t>这些经文符合传世纪（本书）对拣选的论述</a:t>
            </a:r>
          </a:p>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ea typeface="SimSun" pitchFamily="2" charset="-122"/>
              </a:rPr>
              <a:t>事件以历史形式呈现</a:t>
            </a:r>
          </a:p>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ea typeface="SimSun" pitchFamily="2" charset="-122"/>
              </a:rPr>
              <a:t>科学证实创世纪</a:t>
            </a:r>
            <a:r>
              <a:rPr lang="en-US" altLang="zh-CN" sz="2800" b="1" dirty="0">
                <a:solidFill>
                  <a:srgbClr val="FFFFFF"/>
                </a:solidFill>
                <a:latin typeface="Times New Roman" pitchFamily="18" charset="0"/>
                <a:ea typeface="SimSun" pitchFamily="2" charset="-122"/>
              </a:rPr>
              <a:t>1-11</a:t>
            </a:r>
            <a:r>
              <a:rPr lang="zh-CN" altLang="en-US" sz="2800" b="1" dirty="0">
                <a:solidFill>
                  <a:srgbClr val="FFFFFF"/>
                </a:solidFill>
                <a:latin typeface="Times New Roman" pitchFamily="18" charset="0"/>
                <a:ea typeface="SimSun" pitchFamily="2" charset="-122"/>
              </a:rPr>
              <a:t>为历史纪录</a:t>
            </a:r>
          </a:p>
          <a:p>
            <a:pPr defTabSz="914400" fontAlgn="base">
              <a:spcBef>
                <a:spcPct val="50000"/>
              </a:spcBef>
              <a:spcAft>
                <a:spcPct val="0"/>
              </a:spcAft>
              <a:buFontTx/>
              <a:buAutoNum type="arabicPeriod"/>
            </a:pPr>
            <a:r>
              <a:rPr lang="zh-CN" altLang="en-US" sz="2800" b="1" dirty="0">
                <a:solidFill>
                  <a:srgbClr val="FFFFFF"/>
                </a:solidFill>
                <a:latin typeface="Times New Roman" pitchFamily="18" charset="0"/>
                <a:ea typeface="SimSun" pitchFamily="2" charset="-122"/>
              </a:rPr>
              <a:t>基督肯定他们的历史性</a:t>
            </a:r>
            <a:r>
              <a:rPr lang="en-US" altLang="zh-CN" sz="2800" b="1" dirty="0">
                <a:solidFill>
                  <a:srgbClr val="FFFFFF"/>
                </a:solidFill>
                <a:latin typeface="Times New Roman" pitchFamily="18" charset="0"/>
                <a:ea typeface="SimSun" pitchFamily="2" charset="-122"/>
              </a:rPr>
              <a:t> (</a:t>
            </a:r>
            <a:r>
              <a:rPr lang="zh-CN" altLang="en-US" sz="2800" b="1" dirty="0">
                <a:solidFill>
                  <a:srgbClr val="FFFFFF"/>
                </a:solidFill>
                <a:latin typeface="Times New Roman" pitchFamily="18" charset="0"/>
                <a:ea typeface="SimSun" pitchFamily="2" charset="-122"/>
              </a:rPr>
              <a:t>马太福音</a:t>
            </a:r>
            <a:r>
              <a:rPr lang="en-US" altLang="zh-CN" sz="2800" b="1" dirty="0">
                <a:solidFill>
                  <a:srgbClr val="FFFFFF"/>
                </a:solidFill>
                <a:latin typeface="Times New Roman" pitchFamily="18" charset="0"/>
                <a:ea typeface="SimSun" pitchFamily="2" charset="-122"/>
              </a:rPr>
              <a:t>19:4-6)</a:t>
            </a:r>
          </a:p>
        </p:txBody>
      </p:sp>
      <p:pic>
        <p:nvPicPr>
          <p:cNvPr id="161797"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8" name="Text Box 8"/>
          <p:cNvSpPr txBox="1">
            <a:spLocks noChangeArrowheads="1"/>
          </p:cNvSpPr>
          <p:nvPr/>
        </p:nvSpPr>
        <p:spPr bwMode="auto">
          <a:xfrm>
            <a:off x="0" y="0"/>
            <a:ext cx="60960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Tree>
    <p:extLst>
      <p:ext uri="{BB962C8B-B14F-4D97-AF65-F5344CB8AC3E}">
        <p14:creationId xmlns:p14="http://schemas.microsoft.com/office/powerpoint/2010/main" val="313377219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7">
                                            <p:txEl>
                                              <p:pRg st="0" end="0"/>
                                            </p:txEl>
                                          </p:spTgt>
                                        </p:tgtEl>
                                        <p:attrNameLst>
                                          <p:attrName>style.visibility</p:attrName>
                                        </p:attrNameLst>
                                      </p:cBhvr>
                                      <p:to>
                                        <p:strVal val="visible"/>
                                      </p:to>
                                    </p:set>
                                    <p:animEffect transition="in" filter="dissolve">
                                      <p:cBhvr>
                                        <p:cTn id="12" dur="500"/>
                                        <p:tgtEl>
                                          <p:spTgt spid="1003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7">
                                            <p:txEl>
                                              <p:pRg st="1" end="1"/>
                                            </p:txEl>
                                          </p:spTgt>
                                        </p:tgtEl>
                                        <p:attrNameLst>
                                          <p:attrName>style.visibility</p:attrName>
                                        </p:attrNameLst>
                                      </p:cBhvr>
                                      <p:to>
                                        <p:strVal val="visible"/>
                                      </p:to>
                                    </p:set>
                                    <p:animEffect transition="in" filter="dissolve">
                                      <p:cBhvr>
                                        <p:cTn id="17" dur="500"/>
                                        <p:tgtEl>
                                          <p:spTgt spid="10035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7">
                                            <p:txEl>
                                              <p:pRg st="2" end="2"/>
                                            </p:txEl>
                                          </p:spTgt>
                                        </p:tgtEl>
                                        <p:attrNameLst>
                                          <p:attrName>style.visibility</p:attrName>
                                        </p:attrNameLst>
                                      </p:cBhvr>
                                      <p:to>
                                        <p:strVal val="visible"/>
                                      </p:to>
                                    </p:set>
                                    <p:animEffect transition="in" filter="dissolve">
                                      <p:cBhvr>
                                        <p:cTn id="22" dur="500"/>
                                        <p:tgtEl>
                                          <p:spTgt spid="10035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57">
                                            <p:txEl>
                                              <p:pRg st="3" end="3"/>
                                            </p:txEl>
                                          </p:spTgt>
                                        </p:tgtEl>
                                        <p:attrNameLst>
                                          <p:attrName>style.visibility</p:attrName>
                                        </p:attrNameLst>
                                      </p:cBhvr>
                                      <p:to>
                                        <p:strVal val="visible"/>
                                      </p:to>
                                    </p:set>
                                    <p:animEffect transition="in" filter="dissolve">
                                      <p:cBhvr>
                                        <p:cTn id="27" dur="500"/>
                                        <p:tgtEl>
                                          <p:spTgt spid="10035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0357">
                                            <p:txEl>
                                              <p:pRg st="4" end="4"/>
                                            </p:txEl>
                                          </p:spTgt>
                                        </p:tgtEl>
                                        <p:attrNameLst>
                                          <p:attrName>style.visibility</p:attrName>
                                        </p:attrNameLst>
                                      </p:cBhvr>
                                      <p:to>
                                        <p:strVal val="visible"/>
                                      </p:to>
                                    </p:set>
                                    <p:animEffect transition="in" filter="dissolve">
                                      <p:cBhvr>
                                        <p:cTn id="32" dur="500"/>
                                        <p:tgtEl>
                                          <p:spTgt spid="1003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Effect transition="in" filter="dissolve">
                                      <p:cBhvr>
                                        <p:cTn id="37" dur="500"/>
                                        <p:tgtEl>
                                          <p:spTgt spid="10035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57">
                                            <p:txEl>
                                              <p:pRg st="6" end="6"/>
                                            </p:txEl>
                                          </p:spTgt>
                                        </p:tgtEl>
                                        <p:attrNameLst>
                                          <p:attrName>style.visibility</p:attrName>
                                        </p:attrNameLst>
                                      </p:cBhvr>
                                      <p:to>
                                        <p:strVal val="visible"/>
                                      </p:to>
                                    </p:set>
                                    <p:animEffect transition="in" filter="dissolve">
                                      <p:cBhvr>
                                        <p:cTn id="42"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zh-CN" altLang="en-US" sz="4800" b="1" dirty="0">
                <a:solidFill>
                  <a:schemeClr val="bg1"/>
                </a:solidFill>
                <a:ea typeface="SimSun" pitchFamily="2" charset="-122"/>
              </a:rPr>
              <a:t>沦陷</a:t>
            </a:r>
            <a:r>
              <a:rPr lang="zh-CN" altLang="en-US" sz="4800" b="1" dirty="0">
                <a:solidFill>
                  <a:schemeClr val="bg1"/>
                </a:solidFill>
                <a:ea typeface="ヒラギノ角ゴ ProN W3" pitchFamily="-84" charset="-128"/>
              </a:rPr>
              <a:t>和道德罪</a:t>
            </a:r>
            <a:r>
              <a:rPr lang="zh-CN" altLang="en-US" sz="4800" b="1" dirty="0">
                <a:solidFill>
                  <a:schemeClr val="bg1"/>
                </a:solidFill>
                <a:ea typeface="华文细黑" pitchFamily="-84" charset="-122"/>
              </a:rPr>
              <a:t>恶</a:t>
            </a:r>
            <a:r>
              <a:rPr lang="zh-CN" altLang="en-US" sz="4800" b="1" dirty="0">
                <a:solidFill>
                  <a:schemeClr val="bg1"/>
                </a:solidFill>
                <a:ea typeface="ヒラギノ角ゴ ProN W3" pitchFamily="-84" charset="-128"/>
              </a:rPr>
              <a:t>的起源</a:t>
            </a:r>
            <a:r>
              <a:rPr lang="zh-CN" altLang="en-US" sz="4800" dirty="0">
                <a:ea typeface="ＭＳ Ｐゴシック" pitchFamily="34" charset="-128"/>
              </a:rPr>
              <a:t> </a:t>
            </a:r>
          </a:p>
        </p:txBody>
      </p:sp>
      <p:sp>
        <p:nvSpPr>
          <p:cNvPr id="102403" name="Rectangle 3"/>
          <p:cNvSpPr>
            <a:spLocks noGrp="1" noChangeArrowheads="1"/>
          </p:cNvSpPr>
          <p:nvPr>
            <p:ph type="subTitle" idx="1"/>
          </p:nvPr>
        </p:nvSpPr>
        <p:spPr>
          <a:xfrm>
            <a:off x="4000500" y="1981200"/>
            <a:ext cx="5143500" cy="4876800"/>
          </a:xfrm>
        </p:spPr>
        <p:txBody>
          <a:bodyPr/>
          <a:lstStyle/>
          <a:p>
            <a:pPr marL="566738" indent="-566738" algn="l" eaLnBrk="1" hangingPunct="1">
              <a:buFontTx/>
              <a:buChar char="•"/>
            </a:pPr>
            <a:r>
              <a:rPr lang="zh-CN" altLang="en-US" b="1" dirty="0">
                <a:solidFill>
                  <a:schemeClr val="bg1"/>
                </a:solidFill>
                <a:ea typeface="华文细黑" pitchFamily="-84" charset="-122"/>
              </a:rPr>
              <a:t>亚</a:t>
            </a:r>
            <a:r>
              <a:rPr lang="zh-CN" altLang="en-US" b="1" dirty="0">
                <a:solidFill>
                  <a:schemeClr val="bg1"/>
                </a:solidFill>
                <a:ea typeface="ヒラギノ角ゴ ProN W3" pitchFamily="-84" charset="-128"/>
              </a:rPr>
              <a:t>当和</a:t>
            </a:r>
            <a:r>
              <a:rPr lang="zh-CN" altLang="en-US" b="1" dirty="0">
                <a:solidFill>
                  <a:schemeClr val="bg1"/>
                </a:solidFill>
                <a:ea typeface="SimSun" pitchFamily="2" charset="-122"/>
              </a:rPr>
              <a:t>夏娃的</a:t>
            </a:r>
            <a:r>
              <a:rPr lang="zh-CN" altLang="en-US" b="1" dirty="0">
                <a:solidFill>
                  <a:schemeClr val="bg1"/>
                </a:solidFill>
                <a:ea typeface="ヒラギノ角ゴ ProN W3" pitchFamily="-84" charset="-128"/>
              </a:rPr>
              <a:t>故事是</a:t>
            </a:r>
            <a:r>
              <a:rPr lang="zh-CN" altLang="en-US" b="1" dirty="0">
                <a:solidFill>
                  <a:schemeClr val="bg1"/>
                </a:solidFill>
                <a:ea typeface="ＭＳ Ｐゴシック" pitchFamily="34" charset="-128"/>
              </a:rPr>
              <a:t> “</a:t>
            </a:r>
            <a:r>
              <a:rPr lang="zh-CN" altLang="en-US" b="1" dirty="0">
                <a:solidFill>
                  <a:schemeClr val="bg1"/>
                </a:solidFill>
                <a:ea typeface="ヒラギノ角ゴ ProN W3" pitchFamily="-84" charset="-128"/>
              </a:rPr>
              <a:t>一个</a:t>
            </a:r>
            <a:r>
              <a:rPr lang="zh-CN" altLang="en-US" b="1" dirty="0">
                <a:solidFill>
                  <a:schemeClr val="bg1"/>
                </a:solidFill>
                <a:ea typeface="SimSun" pitchFamily="2" charset="-122"/>
              </a:rPr>
              <a:t>对</a:t>
            </a:r>
            <a:r>
              <a:rPr lang="zh-CN" altLang="en-US" b="1" dirty="0">
                <a:solidFill>
                  <a:schemeClr val="bg1"/>
                </a:solidFill>
                <a:ea typeface="ヒラギノ角ゴ ProN W3" pitchFamily="-84" charset="-128"/>
              </a:rPr>
              <a:t>上帝的</a:t>
            </a:r>
            <a:r>
              <a:rPr lang="zh-CN" altLang="en-US" b="1" dirty="0">
                <a:solidFill>
                  <a:schemeClr val="bg1"/>
                </a:solidFill>
                <a:ea typeface="华文细黑" pitchFamily="-84" charset="-122"/>
              </a:rPr>
              <a:t>计</a:t>
            </a:r>
            <a:r>
              <a:rPr lang="zh-CN" altLang="en-US" b="1" dirty="0">
                <a:solidFill>
                  <a:schemeClr val="bg1"/>
                </a:solidFill>
                <a:ea typeface="ヒラギノ角ゴ ProN W3" pitchFamily="-84" charset="-128"/>
              </a:rPr>
              <a:t>划</a:t>
            </a:r>
            <a:r>
              <a:rPr lang="zh-CN" altLang="en-US" b="1" dirty="0">
                <a:solidFill>
                  <a:schemeClr val="bg1"/>
                </a:solidFill>
                <a:ea typeface="SimSun" pitchFamily="2" charset="-122"/>
              </a:rPr>
              <a:t>富有</a:t>
            </a:r>
            <a:r>
              <a:rPr lang="zh-CN" altLang="en-US" b="1" dirty="0">
                <a:solidFill>
                  <a:schemeClr val="bg1"/>
                </a:solidFill>
                <a:ea typeface="华文细黑" pitchFamily="-84" charset="-122"/>
              </a:rPr>
              <a:t>诗</a:t>
            </a:r>
            <a:r>
              <a:rPr lang="zh-CN" altLang="en-US" b="1" dirty="0">
                <a:solidFill>
                  <a:schemeClr val="bg1"/>
                </a:solidFill>
                <a:ea typeface="SimSun" pitchFamily="2" charset="-122"/>
              </a:rPr>
              <a:t>意</a:t>
            </a:r>
            <a:r>
              <a:rPr lang="zh-CN" altLang="en-US" b="1" dirty="0">
                <a:solidFill>
                  <a:schemeClr val="bg1"/>
                </a:solidFill>
                <a:ea typeface="ヒラギノ角ゴ ProN W3" pitchFamily="-84" charset="-128"/>
              </a:rPr>
              <a:t>和强有力的</a:t>
            </a:r>
            <a:r>
              <a:rPr lang="zh-CN" altLang="en-US" b="1" dirty="0">
                <a:solidFill>
                  <a:schemeClr val="bg1"/>
                </a:solidFill>
                <a:ea typeface="SimSun" pitchFamily="2" charset="-122"/>
              </a:rPr>
              <a:t>比</a:t>
            </a:r>
            <a:r>
              <a:rPr lang="zh-CN" altLang="en-US" b="1" dirty="0">
                <a:solidFill>
                  <a:schemeClr val="bg1"/>
                </a:solidFill>
                <a:ea typeface="华文细黑" pitchFamily="-84" charset="-122"/>
              </a:rPr>
              <a:t>喻</a:t>
            </a:r>
            <a:r>
              <a:rPr lang="zh-CN" altLang="en-US" b="1" dirty="0">
                <a:solidFill>
                  <a:schemeClr val="bg1"/>
                </a:solidFill>
                <a:ea typeface="SimSun" pitchFamily="2" charset="-122"/>
              </a:rPr>
              <a:t>，表达了</a:t>
            </a:r>
            <a:r>
              <a:rPr lang="zh-CN" altLang="en-US" b="1" dirty="0">
                <a:solidFill>
                  <a:schemeClr val="bg1"/>
                </a:solidFill>
                <a:ea typeface="ヒラギノ角ゴ ProN W3" pitchFamily="-84" charset="-128"/>
              </a:rPr>
              <a:t>属灵</a:t>
            </a:r>
            <a:r>
              <a:rPr lang="zh-CN" altLang="en-US" b="1" dirty="0">
                <a:solidFill>
                  <a:schemeClr val="bg1"/>
                </a:solidFill>
                <a:ea typeface="SimSun" pitchFamily="2" charset="-122"/>
              </a:rPr>
              <a:t>体质</a:t>
            </a:r>
            <a:r>
              <a:rPr lang="en-US" altLang="zh-CN" b="1" dirty="0">
                <a:solidFill>
                  <a:schemeClr val="bg1"/>
                </a:solidFill>
                <a:ea typeface="ＭＳ Ｐゴシック" pitchFamily="34" charset="-128"/>
              </a:rPr>
              <a:t>( </a:t>
            </a:r>
            <a:r>
              <a:rPr lang="zh-CN" altLang="en-US" b="1" dirty="0">
                <a:solidFill>
                  <a:schemeClr val="bg1"/>
                </a:solidFill>
                <a:ea typeface="ヒラギノ角ゴ ProN W3" pitchFamily="-84" charset="-128"/>
              </a:rPr>
              <a:t>灵魂</a:t>
            </a:r>
            <a:r>
              <a:rPr lang="en-US" altLang="zh-CN" b="1" dirty="0">
                <a:solidFill>
                  <a:schemeClr val="bg1"/>
                </a:solidFill>
                <a:ea typeface="ＭＳ Ｐゴシック" pitchFamily="34" charset="-128"/>
              </a:rPr>
              <a:t>)</a:t>
            </a:r>
            <a:r>
              <a:rPr lang="zh-CN" altLang="en-US" b="1" dirty="0">
                <a:solidFill>
                  <a:schemeClr val="bg1"/>
                </a:solidFill>
                <a:ea typeface="ＭＳ Ｐゴシック" pitchFamily="34" charset="-128"/>
              </a:rPr>
              <a:t> </a:t>
            </a:r>
            <a:r>
              <a:rPr lang="zh-CN" altLang="en-US" b="1" dirty="0">
                <a:solidFill>
                  <a:schemeClr val="bg1"/>
                </a:solidFill>
                <a:ea typeface="ヒラギノ角ゴ ProN W3" pitchFamily="-84" charset="-128"/>
              </a:rPr>
              <a:t>和道德律</a:t>
            </a:r>
            <a:r>
              <a:rPr lang="zh-CN" altLang="en-US" b="1" dirty="0">
                <a:solidFill>
                  <a:schemeClr val="bg1"/>
                </a:solidFill>
                <a:ea typeface="SimSun" pitchFamily="2" charset="-122"/>
              </a:rPr>
              <a:t>如何进入人</a:t>
            </a:r>
            <a:r>
              <a:rPr lang="zh-CN" altLang="en-US" b="1" dirty="0">
                <a:solidFill>
                  <a:schemeClr val="bg1"/>
                </a:solidFill>
                <a:ea typeface="ヒラギノ角ゴ ProN W3" pitchFamily="-84" charset="-128"/>
              </a:rPr>
              <a:t>类</a:t>
            </a:r>
            <a:r>
              <a:rPr lang="zh-CN" altLang="en-US" b="1" dirty="0">
                <a:solidFill>
                  <a:schemeClr val="bg1"/>
                </a:solidFill>
                <a:ea typeface="ＭＳ Ｐゴシック" pitchFamily="34" charset="-128"/>
              </a:rPr>
              <a:t>” </a:t>
            </a:r>
            <a:r>
              <a:rPr lang="en-US" altLang="ja-JP" b="1" dirty="0">
                <a:solidFill>
                  <a:schemeClr val="bg1"/>
                </a:solidFill>
                <a:ea typeface="ＭＳ Ｐゴシック" pitchFamily="34" charset="-128"/>
              </a:rPr>
              <a:t>(Collins, 207)</a:t>
            </a:r>
            <a:endParaRPr lang="en-US" altLang="en-US" b="1" dirty="0">
              <a:solidFill>
                <a:schemeClr val="bg1"/>
              </a:solidFill>
              <a:ea typeface="ＭＳ Ｐゴシック" pitchFamily="34" charset="-128"/>
            </a:endParaRPr>
          </a:p>
        </p:txBody>
      </p:sp>
      <p:pic>
        <p:nvPicPr>
          <p:cNvPr id="16384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828800"/>
            <a:ext cx="3651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Tree>
    <p:extLst>
      <p:ext uri="{BB962C8B-B14F-4D97-AF65-F5344CB8AC3E}">
        <p14:creationId xmlns:p14="http://schemas.microsoft.com/office/powerpoint/2010/main" val="23179562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685800" y="228600"/>
            <a:ext cx="7772400" cy="838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b="1" dirty="0">
                <a:solidFill>
                  <a:schemeClr val="bg1"/>
                </a:solidFill>
                <a:latin typeface="Arial" charset="0"/>
                <a:cs typeface="Arial"/>
              </a:rPr>
              <a:t>亚当</a:t>
            </a:r>
            <a:r>
              <a:rPr lang="zh-CN" altLang="en-US" b="1" dirty="0">
                <a:solidFill>
                  <a:schemeClr val="bg1"/>
                </a:solidFill>
                <a:latin typeface="Arial" charset="0"/>
                <a:cs typeface="Arial"/>
              </a:rPr>
              <a:t>与基督 </a:t>
            </a:r>
          </a:p>
        </p:txBody>
      </p:sp>
      <p:pic>
        <p:nvPicPr>
          <p:cNvPr id="16589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000000"/>
              </a:solidFill>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50000"/>
              </a:spcBef>
              <a:spcAft>
                <a:spcPct val="0"/>
              </a:spcAft>
            </a:pPr>
            <a:r>
              <a:rPr lang="zh-CN" altLang="en-US" b="1" dirty="0">
                <a:solidFill>
                  <a:srgbClr val="000000"/>
                </a:solidFill>
                <a:ea typeface="SimSun" pitchFamily="2" charset="-122"/>
              </a:rPr>
              <a:t>罗马</a:t>
            </a:r>
            <a:r>
              <a:rPr lang="zh-CN" altLang="en-US" b="1" dirty="0">
                <a:solidFill>
                  <a:srgbClr val="000000"/>
                </a:solidFill>
              </a:rPr>
              <a:t> </a:t>
            </a:r>
            <a:r>
              <a:rPr lang="en-US" altLang="ja-JP" b="1" dirty="0">
                <a:solidFill>
                  <a:srgbClr val="000000"/>
                </a:solidFill>
              </a:rPr>
              <a:t>5:12-14</a:t>
            </a:r>
            <a:endParaRPr lang="en-US" altLang="en-US" b="1" dirty="0">
              <a:solidFill>
                <a:srgbClr val="000000"/>
              </a:solidFill>
            </a:endParaRP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50000"/>
              </a:spcBef>
              <a:spcAft>
                <a:spcPct val="0"/>
              </a:spcAft>
            </a:pPr>
            <a:r>
              <a:rPr lang="zh-CN" altLang="en-US" b="1" dirty="0">
                <a:solidFill>
                  <a:srgbClr val="000000"/>
                </a:solidFill>
                <a:ea typeface="SimSun" pitchFamily="2" charset="-122"/>
              </a:rPr>
              <a:t>哥林多前书</a:t>
            </a:r>
            <a:r>
              <a:rPr lang="en-US" altLang="ja-JP" b="1" dirty="0">
                <a:solidFill>
                  <a:srgbClr val="000000"/>
                </a:solidFill>
              </a:rPr>
              <a:t> 15:22</a:t>
            </a:r>
            <a:endParaRPr lang="en-US" altLang="en-US" b="1" dirty="0">
              <a:solidFill>
                <a:srgbClr val="000000"/>
              </a:solidFill>
            </a:endParaRP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50000"/>
              </a:spcBef>
              <a:spcAft>
                <a:spcPct val="0"/>
              </a:spcAft>
            </a:pPr>
            <a:r>
              <a:rPr lang="zh-CN" altLang="en-US" b="1" dirty="0">
                <a:solidFill>
                  <a:srgbClr val="000000"/>
                </a:solidFill>
                <a:ea typeface="SimSun" pitchFamily="2" charset="-122"/>
              </a:rPr>
              <a:t>哥林多前书</a:t>
            </a:r>
            <a:r>
              <a:rPr lang="en-US" altLang="ja-JP" dirty="0">
                <a:solidFill>
                  <a:srgbClr val="000000"/>
                </a:solidFill>
              </a:rPr>
              <a:t> </a:t>
            </a:r>
            <a:r>
              <a:rPr lang="en-US" altLang="ja-JP" b="1" dirty="0">
                <a:solidFill>
                  <a:srgbClr val="000000"/>
                </a:solidFill>
              </a:rPr>
              <a:t>15:45-49</a:t>
            </a:r>
            <a:endParaRPr lang="en-US" altLang="en-US" b="1" dirty="0">
              <a:solidFill>
                <a:srgbClr val="000000"/>
              </a:solidFill>
            </a:endParaRPr>
          </a:p>
        </p:txBody>
      </p:sp>
      <p:pic>
        <p:nvPicPr>
          <p:cNvPr id="165896" name="Picture 10"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30737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a:xfrm>
            <a:off x="152400" y="228600"/>
            <a:ext cx="8686800" cy="1066800"/>
          </a:xfrm>
        </p:spPr>
        <p:txBody>
          <a:bodyPr/>
          <a:lstStyle/>
          <a:p>
            <a:pPr eaLnBrk="1" hangingPunct="1"/>
            <a:r>
              <a:rPr lang="ja-JP" altLang="en-US" b="1" dirty="0">
                <a:solidFill>
                  <a:schemeClr val="bg1"/>
                </a:solidFill>
                <a:ea typeface="ヒラギノ角ゴ ProN W3" pitchFamily="-84" charset="-128"/>
              </a:rPr>
              <a:t>人的起源</a:t>
            </a:r>
            <a:r>
              <a:rPr lang="en-US" altLang="ja-JP" dirty="0">
                <a:ea typeface="ＭＳ Ｐゴシック" pitchFamily="34" charset="-128"/>
              </a:rPr>
              <a:t> </a:t>
            </a:r>
            <a:endParaRPr lang="en-US" altLang="en-US" dirty="0">
              <a:ea typeface="ＭＳ Ｐゴシック" pitchFamily="34" charset="-128"/>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
        <p:nvSpPr>
          <p:cNvPr id="104454" name="Text Box 6"/>
          <p:cNvSpPr txBox="1">
            <a:spLocks noChangeArrowheads="1"/>
          </p:cNvSpPr>
          <p:nvPr/>
        </p:nvSpPr>
        <p:spPr bwMode="auto">
          <a:xfrm>
            <a:off x="3352800" y="3222977"/>
            <a:ext cx="9969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zh-CN" altLang="en-US" sz="3200" b="1" dirty="0">
                <a:solidFill>
                  <a:srgbClr val="FFFFFF"/>
                </a:solidFill>
                <a:ea typeface="SimSun" pitchFamily="2" charset="-122"/>
              </a:rPr>
              <a:t>或</a:t>
            </a:r>
            <a:r>
              <a:rPr lang="en-US" altLang="ja-JP" sz="3200" b="1" dirty="0">
                <a:solidFill>
                  <a:srgbClr val="FFFFFF"/>
                </a:solidFill>
              </a:rPr>
              <a:t>…</a:t>
            </a:r>
            <a:endParaRPr lang="en-US" altLang="en-US" sz="3200" b="1" dirty="0">
              <a:solidFill>
                <a:srgbClr val="FFFFFF"/>
              </a:solidFill>
            </a:endParaRPr>
          </a:p>
        </p:txBody>
      </p:sp>
      <p:sp>
        <p:nvSpPr>
          <p:cNvPr id="104455" name="Text Box 7"/>
          <p:cNvSpPr txBox="1">
            <a:spLocks noChangeArrowheads="1"/>
          </p:cNvSpPr>
          <p:nvPr/>
        </p:nvSpPr>
        <p:spPr bwMode="auto">
          <a:xfrm>
            <a:off x="4267200" y="1600200"/>
            <a:ext cx="4876800"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3700" indent="-3937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buFontTx/>
              <a:buChar char="•"/>
            </a:pPr>
            <a:r>
              <a:rPr lang="zh-CN" altLang="en-US" sz="2800" b="1" dirty="0">
                <a:solidFill>
                  <a:srgbClr val="FFFFFF"/>
                </a:solidFill>
              </a:rPr>
              <a:t>从</a:t>
            </a:r>
            <a:r>
              <a:rPr lang="zh-CN" altLang="en-US" sz="2800" b="1" dirty="0">
                <a:solidFill>
                  <a:srgbClr val="FFFFFF"/>
                </a:solidFill>
                <a:ea typeface="华文细黑" pitchFamily="-84" charset="-122"/>
              </a:rPr>
              <a:t>尘</a:t>
            </a:r>
            <a:r>
              <a:rPr lang="zh-CN" altLang="en-US" sz="2800" b="1" dirty="0">
                <a:solidFill>
                  <a:srgbClr val="FFFFFF"/>
                </a:solidFill>
              </a:rPr>
              <a:t>土</a:t>
            </a:r>
            <a:r>
              <a:rPr lang="zh-CN" altLang="en-US" sz="2800" b="1" dirty="0">
                <a:solidFill>
                  <a:srgbClr val="FFFFFF"/>
                </a:solidFill>
                <a:ea typeface="华文细黑" pitchFamily="-84" charset="-122"/>
              </a:rPr>
              <a:t>被创</a:t>
            </a:r>
            <a:r>
              <a:rPr lang="zh-CN" altLang="en-US" sz="2800" b="1" dirty="0">
                <a:solidFill>
                  <a:srgbClr val="FFFFFF"/>
                </a:solidFill>
              </a:rPr>
              <a:t>造 </a:t>
            </a:r>
            <a:br>
              <a:rPr lang="en-US" altLang="zh-CN" sz="2800" b="1" dirty="0">
                <a:solidFill>
                  <a:srgbClr val="FFFFFF"/>
                </a:solidFill>
              </a:rPr>
            </a:br>
            <a:r>
              <a:rPr lang="en-US" altLang="zh-CN" sz="2800" b="1" dirty="0">
                <a:solidFill>
                  <a:srgbClr val="FFFFFF"/>
                </a:solidFill>
              </a:rPr>
              <a:t>(</a:t>
            </a:r>
            <a:r>
              <a:rPr lang="zh-CN" altLang="en-US" sz="2800" b="1" dirty="0">
                <a:solidFill>
                  <a:srgbClr val="FFFFFF"/>
                </a:solidFill>
                <a:ea typeface="SimSun" pitchFamily="2" charset="-122"/>
              </a:rPr>
              <a:t>创</a:t>
            </a:r>
            <a:r>
              <a:rPr lang="en-US" altLang="zh-CN" sz="2800" b="1" dirty="0">
                <a:solidFill>
                  <a:srgbClr val="FFFFFF"/>
                </a:solidFill>
              </a:rPr>
              <a:t>2:7; </a:t>
            </a:r>
            <a:r>
              <a:rPr lang="zh-CN" altLang="en-US" sz="2800" b="1" dirty="0">
                <a:solidFill>
                  <a:srgbClr val="FFFFFF"/>
                </a:solidFill>
                <a:ea typeface="华文细黑" pitchFamily="-84" charset="-122"/>
              </a:rPr>
              <a:t>太</a:t>
            </a:r>
            <a:r>
              <a:rPr lang="en-US" altLang="zh-CN" sz="2800" b="1" dirty="0">
                <a:solidFill>
                  <a:srgbClr val="FFFFFF"/>
                </a:solidFill>
              </a:rPr>
              <a:t>19:4)</a:t>
            </a:r>
          </a:p>
          <a:p>
            <a:pPr defTabSz="914400" eaLnBrk="0" fontAlgn="base" hangingPunct="0">
              <a:spcBef>
                <a:spcPct val="0"/>
              </a:spcBef>
              <a:spcAft>
                <a:spcPct val="0"/>
              </a:spcAft>
              <a:buFontTx/>
              <a:buChar char="•"/>
            </a:pPr>
            <a:r>
              <a:rPr lang="zh-CN" altLang="en-US" sz="2800" b="1" dirty="0">
                <a:solidFill>
                  <a:srgbClr val="FFFFFF"/>
                </a:solidFill>
              </a:rPr>
              <a:t>以上帝的</a:t>
            </a:r>
            <a:r>
              <a:rPr lang="zh-CN" altLang="en-US" sz="2800" b="1" dirty="0">
                <a:solidFill>
                  <a:srgbClr val="FFFFFF"/>
                </a:solidFill>
                <a:ea typeface="华文细黑" pitchFamily="-84" charset="-122"/>
              </a:rPr>
              <a:t>形象而不是</a:t>
            </a:r>
            <a:r>
              <a:rPr lang="zh-CN" altLang="en-US" sz="2800" b="1" dirty="0">
                <a:solidFill>
                  <a:srgbClr val="FFFFFF"/>
                </a:solidFill>
              </a:rPr>
              <a:t>猿</a:t>
            </a:r>
            <a:r>
              <a:rPr lang="zh-CN" altLang="en-US" sz="2800" b="1" dirty="0">
                <a:solidFill>
                  <a:srgbClr val="FFFFFF"/>
                </a:solidFill>
                <a:ea typeface="SimSun" pitchFamily="2" charset="-122"/>
              </a:rPr>
              <a:t>猴对形象被造</a:t>
            </a:r>
            <a:r>
              <a:rPr lang="en-US" altLang="zh-CN" sz="2800" b="1" dirty="0">
                <a:solidFill>
                  <a:srgbClr val="FFFFFF"/>
                </a:solidFill>
              </a:rPr>
              <a:t>(</a:t>
            </a:r>
            <a:r>
              <a:rPr lang="zh-CN" altLang="en-US" b="1" dirty="0">
                <a:solidFill>
                  <a:srgbClr val="FFFFFF"/>
                </a:solidFill>
                <a:ea typeface="SimSun" pitchFamily="2" charset="-122"/>
              </a:rPr>
              <a:t>创</a:t>
            </a:r>
            <a:r>
              <a:rPr lang="en-US" altLang="zh-CN" sz="2800" b="1" dirty="0">
                <a:solidFill>
                  <a:srgbClr val="FFFFFF"/>
                </a:solidFill>
              </a:rPr>
              <a:t>1:26 - 27) </a:t>
            </a:r>
            <a:endParaRPr lang="en-US" altLang="zh-CN" sz="2800" b="1" dirty="0">
              <a:solidFill>
                <a:srgbClr val="FFFFFF"/>
              </a:solidFill>
              <a:ea typeface="SimSun" pitchFamily="2" charset="-122"/>
            </a:endParaRPr>
          </a:p>
          <a:p>
            <a:pPr defTabSz="914400" eaLnBrk="0" fontAlgn="base" hangingPunct="0">
              <a:spcBef>
                <a:spcPct val="0"/>
              </a:spcBef>
              <a:spcAft>
                <a:spcPct val="0"/>
              </a:spcAft>
              <a:buFontTx/>
              <a:buChar char="•"/>
            </a:pPr>
            <a:r>
              <a:rPr lang="zh-CN" altLang="en-US" sz="2800" b="1" dirty="0">
                <a:solidFill>
                  <a:srgbClr val="FFFFFF"/>
                </a:solidFill>
                <a:ea typeface="SimSun" pitchFamily="2" charset="-122"/>
              </a:rPr>
              <a:t>夏娃</a:t>
            </a:r>
            <a:r>
              <a:rPr lang="zh-CN" altLang="en-US" sz="2800" b="1" dirty="0">
                <a:solidFill>
                  <a:srgbClr val="FFFFFF"/>
                </a:solidFill>
              </a:rPr>
              <a:t>是“所有生</a:t>
            </a:r>
            <a:r>
              <a:rPr lang="zh-CN" altLang="en-US" sz="2800" b="1" dirty="0">
                <a:solidFill>
                  <a:srgbClr val="FFFFFF"/>
                </a:solidFill>
                <a:ea typeface="SimSun" pitchFamily="2" charset="-122"/>
              </a:rPr>
              <a:t>命的</a:t>
            </a:r>
            <a:r>
              <a:rPr lang="zh-CN" altLang="en-US" sz="2800" b="1" dirty="0">
                <a:solidFill>
                  <a:srgbClr val="FFFFFF"/>
                </a:solidFill>
              </a:rPr>
              <a:t>母</a:t>
            </a:r>
            <a:r>
              <a:rPr lang="zh-CN" altLang="en-US" sz="2800" b="1" dirty="0">
                <a:solidFill>
                  <a:srgbClr val="FFFFFF"/>
                </a:solidFill>
                <a:ea typeface="华文细黑" pitchFamily="-84" charset="-122"/>
              </a:rPr>
              <a:t>亲</a:t>
            </a:r>
            <a:r>
              <a:rPr lang="zh-CN" altLang="en-US" sz="2800" b="1" dirty="0">
                <a:solidFill>
                  <a:srgbClr val="FFFFFF"/>
                </a:solidFill>
              </a:rPr>
              <a:t>”</a:t>
            </a:r>
            <a:br>
              <a:rPr lang="en-US" altLang="zh-CN" sz="2800" b="1" dirty="0">
                <a:solidFill>
                  <a:srgbClr val="FFFFFF"/>
                </a:solidFill>
              </a:rPr>
            </a:br>
            <a:r>
              <a:rPr lang="en-US" altLang="zh-CN" sz="2800" b="1" dirty="0">
                <a:solidFill>
                  <a:srgbClr val="FFFFFF"/>
                </a:solidFill>
              </a:rPr>
              <a:t>(</a:t>
            </a:r>
            <a:r>
              <a:rPr lang="zh-CN" altLang="en-US" sz="2800" b="1" dirty="0">
                <a:solidFill>
                  <a:srgbClr val="FFFFFF"/>
                </a:solidFill>
                <a:ea typeface="SimSun" pitchFamily="2" charset="-122"/>
              </a:rPr>
              <a:t>创</a:t>
            </a:r>
            <a:r>
              <a:rPr lang="en-US" altLang="zh-CN" sz="2800" b="1" dirty="0">
                <a:solidFill>
                  <a:srgbClr val="FFFFFF"/>
                </a:solidFill>
              </a:rPr>
              <a:t>3:20)</a:t>
            </a:r>
            <a:endParaRPr lang="zh-CN" altLang="en-US" sz="2800" b="1" dirty="0">
              <a:solidFill>
                <a:srgbClr val="FFFFFF"/>
              </a:solidFill>
              <a:ea typeface="SimSun" pitchFamily="2" charset="-122"/>
            </a:endParaRPr>
          </a:p>
          <a:p>
            <a:pPr defTabSz="914400" eaLnBrk="0" fontAlgn="base" hangingPunct="0">
              <a:spcBef>
                <a:spcPct val="0"/>
              </a:spcBef>
              <a:spcAft>
                <a:spcPct val="0"/>
              </a:spcAft>
              <a:buFontTx/>
              <a:buChar char="•"/>
            </a:pPr>
            <a:r>
              <a:rPr lang="zh-CN" altLang="en-US" sz="2800" b="1" dirty="0">
                <a:solidFill>
                  <a:srgbClr val="FFFFFF"/>
                </a:solidFill>
              </a:rPr>
              <a:t>在</a:t>
            </a:r>
            <a:r>
              <a:rPr lang="zh-CN" altLang="en-US" sz="2800" b="1" dirty="0">
                <a:solidFill>
                  <a:srgbClr val="FFFFFF"/>
                </a:solidFill>
                <a:ea typeface="华文细黑" pitchFamily="-84" charset="-122"/>
              </a:rPr>
              <a:t>亚</a:t>
            </a:r>
            <a:r>
              <a:rPr lang="zh-CN" altLang="en-US" sz="2800" b="1" dirty="0">
                <a:solidFill>
                  <a:srgbClr val="FFFFFF"/>
                </a:solidFill>
              </a:rPr>
              <a:t>当里所有人都犯了罪</a:t>
            </a:r>
            <a:br>
              <a:rPr lang="en-US" altLang="zh-CN" sz="2800" b="1" dirty="0">
                <a:solidFill>
                  <a:srgbClr val="FFFFFF"/>
                </a:solidFill>
              </a:rPr>
            </a:br>
            <a:r>
              <a:rPr lang="en-US" altLang="zh-CN" b="1" dirty="0">
                <a:solidFill>
                  <a:srgbClr val="FFFFFF"/>
                </a:solidFill>
              </a:rPr>
              <a:t>(</a:t>
            </a:r>
            <a:r>
              <a:rPr lang="zh-CN" altLang="en-US" sz="2800" b="1" dirty="0">
                <a:solidFill>
                  <a:srgbClr val="FFFFFF"/>
                </a:solidFill>
                <a:ea typeface="SimSun" pitchFamily="2" charset="-122"/>
              </a:rPr>
              <a:t>罗</a:t>
            </a:r>
            <a:r>
              <a:rPr lang="en-US" altLang="zh-CN" sz="2800" b="1" dirty="0">
                <a:solidFill>
                  <a:srgbClr val="FFFFFF"/>
                </a:solidFill>
              </a:rPr>
              <a:t>5:12</a:t>
            </a:r>
            <a:r>
              <a:rPr lang="zh-CN" altLang="en-US" sz="2800" b="1" dirty="0">
                <a:solidFill>
                  <a:srgbClr val="FFFFFF"/>
                </a:solidFill>
              </a:rPr>
              <a:t>，</a:t>
            </a:r>
            <a:r>
              <a:rPr lang="zh-CN" altLang="en-US" sz="2800" b="1" dirty="0">
                <a:solidFill>
                  <a:srgbClr val="FFFFFF"/>
                </a:solidFill>
                <a:ea typeface="SimSun" pitchFamily="2" charset="-122"/>
              </a:rPr>
              <a:t>徒</a:t>
            </a:r>
            <a:r>
              <a:rPr lang="en-US" altLang="zh-CN" sz="2800" b="1" dirty="0">
                <a:solidFill>
                  <a:srgbClr val="FFFFFF"/>
                </a:solidFill>
              </a:rPr>
              <a:t>7:26) </a:t>
            </a:r>
          </a:p>
        </p:txBody>
      </p:sp>
    </p:spTree>
    <p:extLst>
      <p:ext uri="{BB962C8B-B14F-4D97-AF65-F5344CB8AC3E}">
        <p14:creationId xmlns:p14="http://schemas.microsoft.com/office/powerpoint/2010/main" val="21913976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948614"/>
            <a:ext cx="3962400" cy="3276600"/>
          </a:xfrm>
        </p:spPr>
        <p:txBody>
          <a:bodyPr/>
          <a:lstStyle/>
          <a:p>
            <a:pPr eaLnBrk="1" hangingPunct="1">
              <a:lnSpc>
                <a:spcPct val="90000"/>
              </a:lnSpc>
            </a:pPr>
            <a:r>
              <a:rPr lang="zh-CN" altLang="en-US" b="1" dirty="0">
                <a:solidFill>
                  <a:schemeClr val="bg1"/>
                </a:solidFill>
                <a:latin typeface="Times New Roman" charset="0"/>
              </a:rPr>
              <a:t>一神论</a:t>
            </a:r>
            <a:endParaRPr lang="en-US" altLang="zh-CN" b="1" dirty="0">
              <a:solidFill>
                <a:schemeClr val="bg1"/>
              </a:solidFill>
              <a:latin typeface="Times New Roman" charset="0"/>
            </a:endParaRPr>
          </a:p>
          <a:p>
            <a:pPr eaLnBrk="1" hangingPunct="1">
              <a:lnSpc>
                <a:spcPct val="90000"/>
              </a:lnSpc>
            </a:pPr>
            <a:r>
              <a:rPr lang="zh-CN" altLang="en-US" b="1" dirty="0">
                <a:solidFill>
                  <a:schemeClr val="bg1"/>
                </a:solidFill>
                <a:latin typeface="Times New Roman" charset="0"/>
              </a:rPr>
              <a:t>神的主权</a:t>
            </a:r>
            <a:endParaRPr lang="zh-CN" altLang="en-US" b="1" dirty="0">
              <a:solidFill>
                <a:schemeClr val="bg1"/>
              </a:solidFill>
              <a:ea typeface="ＭＳ Ｐゴシック" pitchFamily="34" charset="-128"/>
            </a:endParaRPr>
          </a:p>
          <a:p>
            <a:pPr eaLnBrk="1" hangingPunct="1">
              <a:lnSpc>
                <a:spcPct val="90000"/>
              </a:lnSpc>
            </a:pPr>
            <a:r>
              <a:rPr lang="zh-CN" altLang="en-US" b="1" dirty="0">
                <a:solidFill>
                  <a:schemeClr val="bg1"/>
                </a:solidFill>
                <a:ea typeface="ヒラギノ角ゴ ProN W3" pitchFamily="-84" charset="-128"/>
              </a:rPr>
              <a:t>一切都</a:t>
            </a:r>
            <a:r>
              <a:rPr lang="en-US" altLang="ja-JP" b="1" dirty="0">
                <a:solidFill>
                  <a:schemeClr val="bg1"/>
                </a:solidFill>
                <a:ea typeface="ＭＳ Ｐゴシック" pitchFamily="34" charset="-128"/>
              </a:rPr>
              <a:t>“</a:t>
            </a:r>
            <a:r>
              <a:rPr lang="ja-JP" altLang="en-US" b="1" dirty="0">
                <a:solidFill>
                  <a:schemeClr val="bg1"/>
                </a:solidFill>
                <a:ea typeface="ヒラギノ角ゴ ProN W3" pitchFamily="-84" charset="-128"/>
              </a:rPr>
              <a:t>好</a:t>
            </a:r>
            <a:r>
              <a:rPr lang="en-US" altLang="ja-JP" b="1" dirty="0">
                <a:solidFill>
                  <a:schemeClr val="bg1"/>
                </a:solidFill>
                <a:ea typeface="ＭＳ Ｐゴシック" pitchFamily="34" charset="-128"/>
              </a:rPr>
              <a:t>”</a:t>
            </a:r>
          </a:p>
          <a:p>
            <a:pPr eaLnBrk="1" hangingPunct="1">
              <a:lnSpc>
                <a:spcPct val="90000"/>
              </a:lnSpc>
            </a:pPr>
            <a:r>
              <a:rPr lang="ja-JP" altLang="en-US" b="1" dirty="0">
                <a:solidFill>
                  <a:schemeClr val="bg1"/>
                </a:solidFill>
                <a:ea typeface="ヒラギノ角ゴ ProN W3" pitchFamily="-84" charset="-128"/>
              </a:rPr>
              <a:t>人</a:t>
            </a:r>
            <a:r>
              <a:rPr lang="zh-CN" altLang="en-US" b="1" dirty="0">
                <a:solidFill>
                  <a:schemeClr val="bg1"/>
                </a:solidFill>
                <a:ea typeface="ヒラギノ角ゴ ProN W3" pitchFamily="-84" charset="-128"/>
              </a:rPr>
              <a:t>没有犯罪</a:t>
            </a:r>
            <a:endParaRPr lang="en-US" altLang="ja-JP" b="1" dirty="0">
              <a:solidFill>
                <a:schemeClr val="bg1"/>
              </a:solidFill>
              <a:ea typeface="ＭＳ Ｐゴシック" pitchFamily="34" charset="-128"/>
            </a:endParaRPr>
          </a:p>
          <a:p>
            <a:pPr eaLnBrk="1" hangingPunct="1">
              <a:lnSpc>
                <a:spcPct val="90000"/>
              </a:lnSpc>
            </a:pPr>
            <a:r>
              <a:rPr lang="ja-JP" altLang="en-US" b="1" dirty="0">
                <a:solidFill>
                  <a:schemeClr val="bg1"/>
                </a:solidFill>
                <a:ea typeface="ヒラギノ角ゴ ProN W3" pitchFamily="-84" charset="-128"/>
              </a:rPr>
              <a:t>没有痛苦或罪</a:t>
            </a:r>
            <a:r>
              <a:rPr lang="ja-JP" altLang="en-US" b="1" dirty="0">
                <a:solidFill>
                  <a:schemeClr val="bg1"/>
                </a:solidFill>
                <a:ea typeface="华文细黑" pitchFamily="-84" charset="-122"/>
              </a:rPr>
              <a:t>恶</a:t>
            </a:r>
            <a:endParaRPr lang="en-US" altLang="ja-JP" b="1" dirty="0">
              <a:solidFill>
                <a:schemeClr val="bg1"/>
              </a:solidFill>
              <a:ea typeface="ＭＳ Ｐゴシック" pitchFamily="34" charset="-128"/>
            </a:endParaRPr>
          </a:p>
          <a:p>
            <a:pPr eaLnBrk="1" hangingPunct="1">
              <a:lnSpc>
                <a:spcPct val="90000"/>
              </a:lnSpc>
            </a:pPr>
            <a:r>
              <a:rPr lang="zh-CN" altLang="en-US" b="1" dirty="0">
                <a:solidFill>
                  <a:schemeClr val="bg1"/>
                </a:solidFill>
                <a:ea typeface="ヒラギノ角ゴ ProN W3" pitchFamily="-84" charset="-128"/>
              </a:rPr>
              <a:t>与上帝</a:t>
            </a:r>
            <a:r>
              <a:rPr lang="zh-CN" altLang="en-US" b="1" dirty="0">
                <a:solidFill>
                  <a:schemeClr val="bg1"/>
                </a:solidFill>
                <a:ea typeface="SimSun" pitchFamily="2" charset="-122"/>
              </a:rPr>
              <a:t>一同</a:t>
            </a:r>
            <a:r>
              <a:rPr lang="zh-CN" altLang="en-US" b="1" dirty="0">
                <a:solidFill>
                  <a:schemeClr val="bg1"/>
                </a:solidFill>
                <a:ea typeface="ヒラギノ角ゴ ProN W3" pitchFamily="-84" charset="-128"/>
              </a:rPr>
              <a:t>治理</a:t>
            </a:r>
            <a:endParaRPr lang="en-US" altLang="en-US" b="1" dirty="0">
              <a:solidFill>
                <a:schemeClr val="bg1"/>
              </a:solidFill>
              <a:ea typeface="ＭＳ Ｐゴシック" pitchFamily="34" charset="-128"/>
            </a:endParaRPr>
          </a:p>
        </p:txBody>
      </p:sp>
      <p:pic>
        <p:nvPicPr>
          <p:cNvPr id="16998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4"/>
          <p:cNvSpPr>
            <a:spLocks noGrp="1" noChangeArrowheads="1"/>
          </p:cNvSpPr>
          <p:nvPr>
            <p:ph type="title"/>
          </p:nvPr>
        </p:nvSpPr>
        <p:spPr>
          <a:xfrm>
            <a:off x="2362200" y="533400"/>
            <a:ext cx="6781800" cy="1295400"/>
          </a:xfrm>
          <a:solidFill>
            <a:srgbClr val="AB0D0D"/>
          </a:solidFill>
        </p:spPr>
        <p:txBody>
          <a:bodyPr/>
          <a:lstStyle/>
          <a:p>
            <a:pPr eaLnBrk="1" hangingPunct="1"/>
            <a:r>
              <a:rPr lang="zh-CN" altLang="en-US" b="1" dirty="0">
                <a:solidFill>
                  <a:schemeClr val="bg1"/>
                </a:solidFill>
                <a:ea typeface="ヒラギノ角ゴ ProN W3" pitchFamily="-84" charset="-128"/>
              </a:rPr>
              <a:t>自然</a:t>
            </a:r>
            <a:r>
              <a:rPr lang="zh-CN" altLang="en-US" b="1" dirty="0">
                <a:solidFill>
                  <a:schemeClr val="bg1"/>
                </a:solidFill>
                <a:ea typeface="华文细黑" pitchFamily="-84" charset="-122"/>
              </a:rPr>
              <a:t>选择</a:t>
            </a:r>
            <a:r>
              <a:rPr lang="zh-CN" altLang="en-US" b="1" dirty="0">
                <a:solidFill>
                  <a:schemeClr val="bg1"/>
                </a:solidFill>
                <a:ea typeface="ヒラギノ角ゴ ProN W3" pitchFamily="-84" charset="-128"/>
              </a:rPr>
              <a:t>，死亡</a:t>
            </a:r>
            <a:r>
              <a:rPr lang="zh-CN" altLang="en-US" b="1" dirty="0">
                <a:solidFill>
                  <a:schemeClr val="bg1"/>
                </a:solidFill>
                <a:ea typeface="SimSun" pitchFamily="2" charset="-122"/>
              </a:rPr>
              <a:t>与苦难</a:t>
            </a:r>
            <a:endParaRPr lang="zh-CN" altLang="en-US" dirty="0">
              <a:ea typeface="ＭＳ Ｐゴシック" pitchFamily="34" charset="-128"/>
            </a:endParaRPr>
          </a:p>
        </p:txBody>
      </p:sp>
      <p:sp>
        <p:nvSpPr>
          <p:cNvPr id="106501" name="Text Box 5"/>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ea typeface="ＭＳ Ｐゴシック" pitchFamily="-112" charset="-128"/>
                <a:cs typeface="ＭＳ Ｐゴシック" pitchFamily="-112" charset="-128"/>
              </a:rPr>
              <a:t>35</a:t>
            </a:r>
          </a:p>
        </p:txBody>
      </p:sp>
      <p:pic>
        <p:nvPicPr>
          <p:cNvPr id="169989"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90"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
        <p:nvSpPr>
          <p:cNvPr id="106504" name="Rectangle 8"/>
          <p:cNvSpPr>
            <a:spLocks noChangeArrowheads="1"/>
          </p:cNvSpPr>
          <p:nvPr/>
        </p:nvSpPr>
        <p:spPr bwMode="auto">
          <a:xfrm>
            <a:off x="5100912" y="1940844"/>
            <a:ext cx="4267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fontAlgn="base">
              <a:spcBef>
                <a:spcPct val="0"/>
              </a:spcBef>
              <a:spcAft>
                <a:spcPct val="0"/>
              </a:spcAft>
            </a:pPr>
            <a:r>
              <a:rPr lang="zh-CN" altLang="en-US" sz="3600" dirty="0">
                <a:solidFill>
                  <a:schemeClr val="bg1"/>
                </a:solidFill>
                <a:latin typeface="Times New Roman" charset="0"/>
              </a:rPr>
              <a:t>创世纪第三章里的受造世界</a:t>
            </a:r>
            <a:endParaRPr lang="en-US" altLang="en-US" sz="3600" u="sng" dirty="0">
              <a:solidFill>
                <a:srgbClr val="000000"/>
              </a:solidFill>
              <a:latin typeface="Times New Roman" pitchFamily="18" charset="0"/>
              <a:ea typeface="SimSun" pitchFamily="2" charset="-122"/>
            </a:endParaRPr>
          </a:p>
        </p:txBody>
      </p:sp>
    </p:spTree>
    <p:extLst>
      <p:ext uri="{BB962C8B-B14F-4D97-AF65-F5344CB8AC3E}">
        <p14:creationId xmlns:p14="http://schemas.microsoft.com/office/powerpoint/2010/main" val="1837754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4" name="Picture 3" descr="Creation of Adam"/>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4"/>
          <p:cNvSpPr>
            <a:spLocks noGrp="1" noChangeArrowheads="1"/>
          </p:cNvSpPr>
          <p:nvPr>
            <p:ph type="ctrTitle"/>
          </p:nvPr>
        </p:nvSpPr>
        <p:spPr>
          <a:xfrm>
            <a:off x="3429000" y="0"/>
            <a:ext cx="5715000" cy="838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b="1" u="sng" dirty="0">
                <a:solidFill>
                  <a:schemeClr val="tx1"/>
                </a:solidFill>
                <a:effectLst>
                  <a:glow rad="152400">
                    <a:schemeClr val="bg1">
                      <a:alpha val="88000"/>
                    </a:schemeClr>
                  </a:glow>
                </a:effectLst>
                <a:latin typeface="Arial"/>
                <a:cs typeface="Arial"/>
              </a:rPr>
              <a:t>何谓人</a:t>
            </a:r>
            <a:r>
              <a:rPr lang="en-US" altLang="ja-JP" b="1" u="sng" dirty="0">
                <a:solidFill>
                  <a:schemeClr val="tx1"/>
                </a:solidFill>
                <a:effectLst>
                  <a:glow rad="152400">
                    <a:schemeClr val="bg1">
                      <a:alpha val="88000"/>
                    </a:schemeClr>
                  </a:glow>
                </a:effectLst>
                <a:latin typeface="Arial"/>
                <a:cs typeface="Arial"/>
              </a:rPr>
              <a:t>? </a:t>
            </a:r>
            <a:endParaRPr lang="en-US" altLang="en-US" b="1" u="sng" dirty="0">
              <a:solidFill>
                <a:schemeClr val="tx1"/>
              </a:solidFill>
              <a:effectLst>
                <a:glow rad="152400">
                  <a:schemeClr val="bg1">
                    <a:alpha val="88000"/>
                  </a:schemeClr>
                </a:glow>
              </a:effectLst>
              <a:latin typeface="Arial"/>
              <a:cs typeface="Arial"/>
            </a:endParaRPr>
          </a:p>
        </p:txBody>
      </p:sp>
      <p:sp>
        <p:nvSpPr>
          <p:cNvPr id="108549" name="Rectangle 5"/>
          <p:cNvSpPr>
            <a:spLocks noGrp="1" noChangeArrowheads="1"/>
          </p:cNvSpPr>
          <p:nvPr>
            <p:ph type="subTitle" idx="1"/>
          </p:nvPr>
        </p:nvSpPr>
        <p:spPr>
          <a:xfrm>
            <a:off x="152400" y="1066799"/>
            <a:ext cx="8991600" cy="475946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4025" indent="-454025" algn="l" eaLnBrk="1" hangingPunct="1">
              <a:buFontTx/>
              <a:buChar char="•"/>
            </a:pPr>
            <a:r>
              <a:rPr lang="ja-JP" altLang="en-US" sz="4000" b="1" dirty="0">
                <a:effectLst>
                  <a:glow rad="152400">
                    <a:schemeClr val="bg1">
                      <a:alpha val="88000"/>
                    </a:schemeClr>
                  </a:glow>
                </a:effectLst>
                <a:latin typeface="Arial"/>
                <a:cs typeface="Arial"/>
              </a:rPr>
              <a:t>从尘土</a:t>
            </a:r>
            <a:r>
              <a:rPr lang="en-US" altLang="ja-JP" sz="4000" b="1" dirty="0">
                <a:effectLst>
                  <a:glow rad="152400">
                    <a:schemeClr val="bg1">
                      <a:alpha val="88000"/>
                    </a:schemeClr>
                  </a:glow>
                </a:effectLst>
                <a:latin typeface="Arial"/>
                <a:cs typeface="Arial"/>
              </a:rPr>
              <a:t> </a:t>
            </a:r>
            <a:r>
              <a:rPr lang="zh-CN" altLang="en-US" sz="4000" b="1" dirty="0">
                <a:effectLst>
                  <a:glow rad="152400">
                    <a:schemeClr val="bg1">
                      <a:alpha val="88000"/>
                    </a:schemeClr>
                  </a:glow>
                </a:effectLst>
                <a:latin typeface="Arial"/>
                <a:cs typeface="Arial"/>
              </a:rPr>
              <a:t>被</a:t>
            </a:r>
            <a:r>
              <a:rPr lang="ja-JP" altLang="en-US" sz="4000" b="1" dirty="0">
                <a:effectLst>
                  <a:glow rad="152400">
                    <a:schemeClr val="bg1">
                      <a:alpha val="88000"/>
                    </a:schemeClr>
                  </a:glow>
                </a:effectLst>
                <a:latin typeface="Arial"/>
                <a:cs typeface="Arial"/>
              </a:rPr>
              <a:t>创造</a:t>
            </a:r>
            <a:r>
              <a:rPr lang="en-US" altLang="ja-JP" sz="4000" b="1" dirty="0">
                <a:effectLst>
                  <a:glow rad="152400">
                    <a:schemeClr val="bg1">
                      <a:alpha val="88000"/>
                    </a:schemeClr>
                  </a:glow>
                </a:effectLst>
                <a:latin typeface="Arial"/>
                <a:cs typeface="Arial"/>
              </a:rPr>
              <a:t>–</a:t>
            </a:r>
            <a:r>
              <a:rPr lang="ja-JP" altLang="en-US" sz="4000" b="1" dirty="0">
                <a:effectLst>
                  <a:glow rad="152400">
                    <a:schemeClr val="bg1">
                      <a:alpha val="88000"/>
                    </a:schemeClr>
                  </a:glow>
                </a:effectLst>
                <a:latin typeface="Arial"/>
                <a:cs typeface="Arial"/>
              </a:rPr>
              <a:t>不从更低的</a:t>
            </a:r>
            <a:r>
              <a:rPr lang="zh-CN" altLang="en-US" sz="4000" b="1" dirty="0">
                <a:effectLst>
                  <a:glow rad="152400">
                    <a:schemeClr val="bg1">
                      <a:alpha val="88000"/>
                    </a:schemeClr>
                  </a:glow>
                </a:effectLst>
                <a:latin typeface="Arial"/>
                <a:cs typeface="Arial"/>
              </a:rPr>
              <a:t>的受造物被造</a:t>
            </a:r>
            <a:r>
              <a:rPr lang="en-US" altLang="zh-CN" sz="4000" b="1" dirty="0">
                <a:effectLst>
                  <a:glow rad="152400">
                    <a:schemeClr val="bg1">
                      <a:alpha val="88000"/>
                    </a:schemeClr>
                  </a:glow>
                </a:effectLst>
                <a:latin typeface="Arial"/>
                <a:cs typeface="Arial"/>
              </a:rPr>
              <a:t> </a:t>
            </a:r>
            <a:r>
              <a:rPr lang="en-US" altLang="ja-JP" sz="4000" b="1" dirty="0">
                <a:effectLst>
                  <a:glow rad="152400">
                    <a:schemeClr val="bg1">
                      <a:alpha val="88000"/>
                    </a:schemeClr>
                  </a:glow>
                </a:effectLst>
                <a:latin typeface="Arial"/>
                <a:cs typeface="Arial"/>
              </a:rPr>
              <a:t>(</a:t>
            </a:r>
            <a:r>
              <a:rPr lang="zh-CN" altLang="en-US" sz="4000" b="1" dirty="0">
                <a:effectLst>
                  <a:glow rad="152400">
                    <a:schemeClr val="bg1">
                      <a:alpha val="88000"/>
                    </a:schemeClr>
                  </a:glow>
                </a:effectLst>
                <a:latin typeface="Arial"/>
                <a:cs typeface="Arial"/>
              </a:rPr>
              <a:t>创 </a:t>
            </a:r>
            <a:r>
              <a:rPr lang="en-US" altLang="ja-JP" sz="4000" b="1" dirty="0">
                <a:effectLst>
                  <a:glow rad="152400">
                    <a:schemeClr val="bg1">
                      <a:alpha val="88000"/>
                    </a:schemeClr>
                  </a:glow>
                </a:effectLst>
                <a:latin typeface="Arial"/>
                <a:cs typeface="Arial"/>
              </a:rPr>
              <a:t>2:7)</a:t>
            </a:r>
          </a:p>
          <a:p>
            <a:pPr marL="454025" indent="-454025" algn="l" eaLnBrk="1" hangingPunct="1">
              <a:buFontTx/>
              <a:buChar char="•"/>
            </a:pPr>
            <a:r>
              <a:rPr lang="zh-CN" altLang="en-US" sz="4000" b="1" dirty="0">
                <a:effectLst>
                  <a:glow rad="152400">
                    <a:schemeClr val="bg1">
                      <a:alpha val="88000"/>
                    </a:schemeClr>
                  </a:glow>
                </a:effectLst>
                <a:latin typeface="Arial"/>
                <a:cs typeface="Arial"/>
              </a:rPr>
              <a:t>最高级的创造物</a:t>
            </a:r>
            <a:r>
              <a:rPr lang="en-US" altLang="ja-JP" sz="4000" b="1" dirty="0">
                <a:effectLst>
                  <a:glow rad="152400">
                    <a:schemeClr val="bg1">
                      <a:alpha val="88000"/>
                    </a:schemeClr>
                  </a:glow>
                </a:effectLst>
                <a:latin typeface="Arial"/>
                <a:cs typeface="Arial"/>
              </a:rPr>
              <a:t>(</a:t>
            </a:r>
            <a:r>
              <a:rPr lang="zh-CN" altLang="en-US" sz="4000" b="1" dirty="0">
                <a:effectLst>
                  <a:glow rad="152400">
                    <a:schemeClr val="bg1">
                      <a:alpha val="88000"/>
                    </a:schemeClr>
                  </a:glow>
                </a:effectLst>
                <a:latin typeface="Arial"/>
                <a:cs typeface="Arial"/>
              </a:rPr>
              <a:t>创</a:t>
            </a:r>
            <a:r>
              <a:rPr lang="en-US" altLang="zh-CN" sz="4000" b="1" dirty="0">
                <a:effectLst>
                  <a:glow rad="152400">
                    <a:schemeClr val="bg1">
                      <a:alpha val="88000"/>
                    </a:schemeClr>
                  </a:glow>
                </a:effectLst>
                <a:latin typeface="Arial"/>
                <a:cs typeface="Arial"/>
              </a:rPr>
              <a:t> </a:t>
            </a:r>
            <a:r>
              <a:rPr lang="en-US" altLang="ja-JP" sz="4000" b="1" dirty="0">
                <a:effectLst>
                  <a:glow rad="152400">
                    <a:schemeClr val="bg1">
                      <a:alpha val="88000"/>
                    </a:schemeClr>
                  </a:glow>
                </a:effectLst>
                <a:latin typeface="Arial"/>
                <a:cs typeface="Arial"/>
              </a:rPr>
              <a:t>1:26 ) – </a:t>
            </a:r>
            <a:r>
              <a:rPr lang="zh-CN" altLang="en-US" sz="4000" b="1" dirty="0">
                <a:effectLst>
                  <a:glow rad="152400">
                    <a:schemeClr val="bg1">
                      <a:alpha val="88000"/>
                    </a:schemeClr>
                  </a:glow>
                </a:effectLst>
                <a:latin typeface="Arial"/>
                <a:cs typeface="Arial"/>
              </a:rPr>
              <a:t>以上帝的形象被造</a:t>
            </a:r>
            <a:endParaRPr lang="en-US" altLang="ja-JP" sz="4000" b="1" dirty="0">
              <a:effectLst>
                <a:glow rad="152400">
                  <a:schemeClr val="bg1">
                    <a:alpha val="88000"/>
                  </a:schemeClr>
                </a:glow>
              </a:effectLst>
              <a:latin typeface="Arial"/>
              <a:cs typeface="Arial"/>
            </a:endParaRPr>
          </a:p>
          <a:p>
            <a:pPr marL="454025" indent="-454025" algn="l" eaLnBrk="1" hangingPunct="1">
              <a:buFontTx/>
              <a:buChar char="•"/>
            </a:pPr>
            <a:r>
              <a:rPr lang="zh-CN" altLang="en-US" sz="4000" b="1" dirty="0">
                <a:effectLst>
                  <a:glow rad="152400">
                    <a:schemeClr val="bg1">
                      <a:alpha val="88000"/>
                    </a:schemeClr>
                  </a:glow>
                </a:effectLst>
                <a:latin typeface="Arial"/>
                <a:cs typeface="Arial"/>
              </a:rPr>
              <a:t>被</a:t>
            </a:r>
            <a:r>
              <a:rPr lang="ja-JP" altLang="en-US" sz="4000" b="1" dirty="0">
                <a:effectLst>
                  <a:glow rad="152400">
                    <a:schemeClr val="bg1">
                      <a:alpha val="88000"/>
                    </a:schemeClr>
                  </a:glow>
                </a:effectLst>
                <a:latin typeface="Arial"/>
                <a:cs typeface="Arial"/>
              </a:rPr>
              <a:t>委任与上帝</a:t>
            </a:r>
            <a:r>
              <a:rPr lang="zh-CN" altLang="en-US" sz="4000" b="1" dirty="0">
                <a:effectLst>
                  <a:glow rad="152400">
                    <a:schemeClr val="bg1">
                      <a:alpha val="88000"/>
                    </a:schemeClr>
                  </a:glow>
                </a:effectLst>
                <a:latin typeface="Arial"/>
                <a:cs typeface="Arial"/>
              </a:rPr>
              <a:t>共同</a:t>
            </a:r>
            <a:r>
              <a:rPr lang="ja-JP" altLang="en-US" sz="4000" b="1" dirty="0">
                <a:effectLst>
                  <a:glow rad="152400">
                    <a:schemeClr val="bg1">
                      <a:alpha val="88000"/>
                    </a:schemeClr>
                  </a:glow>
                </a:effectLst>
                <a:latin typeface="Arial"/>
                <a:cs typeface="Arial"/>
              </a:rPr>
              <a:t>统治</a:t>
            </a:r>
            <a:r>
              <a:rPr lang="en-US" altLang="ja-JP" sz="4000" b="1" dirty="0">
                <a:effectLst>
                  <a:glow rad="152400">
                    <a:schemeClr val="bg1">
                      <a:alpha val="88000"/>
                    </a:schemeClr>
                  </a:glow>
                </a:effectLst>
                <a:latin typeface="Arial"/>
                <a:cs typeface="Arial"/>
              </a:rPr>
              <a:t>(</a:t>
            </a:r>
            <a:r>
              <a:rPr lang="zh-CN" altLang="en-US" sz="4000" b="1" dirty="0">
                <a:effectLst>
                  <a:glow rad="152400">
                    <a:schemeClr val="bg1">
                      <a:alpha val="88000"/>
                    </a:schemeClr>
                  </a:glow>
                </a:effectLst>
                <a:latin typeface="Arial"/>
                <a:cs typeface="Arial"/>
              </a:rPr>
              <a:t>创</a:t>
            </a:r>
            <a:r>
              <a:rPr lang="en-US" altLang="ja-JP" sz="4000" b="1" dirty="0">
                <a:effectLst>
                  <a:glow rad="152400">
                    <a:schemeClr val="bg1">
                      <a:alpha val="88000"/>
                    </a:schemeClr>
                  </a:glow>
                </a:effectLst>
                <a:latin typeface="Arial"/>
                <a:cs typeface="Arial"/>
              </a:rPr>
              <a:t> 1:28) – </a:t>
            </a:r>
            <a:r>
              <a:rPr lang="zh-CN" altLang="en-US" sz="4000" b="1" dirty="0">
                <a:effectLst>
                  <a:glow rad="152400">
                    <a:schemeClr val="bg1">
                      <a:alpha val="88000"/>
                    </a:schemeClr>
                  </a:glow>
                </a:effectLst>
                <a:latin typeface="Arial"/>
                <a:cs typeface="Arial"/>
              </a:rPr>
              <a:t>而不是与</a:t>
            </a:r>
            <a:r>
              <a:rPr lang="ja-JP" altLang="en-US" sz="4000" b="1" dirty="0">
                <a:effectLst>
                  <a:glow rad="152400">
                    <a:schemeClr val="bg1">
                      <a:alpha val="88000"/>
                    </a:schemeClr>
                  </a:glow>
                </a:effectLst>
                <a:latin typeface="Arial"/>
                <a:cs typeface="Arial"/>
              </a:rPr>
              <a:t>动物</a:t>
            </a:r>
            <a:r>
              <a:rPr lang="zh-CN" altLang="en-US" sz="4000" b="1" dirty="0">
                <a:effectLst>
                  <a:glow rad="152400">
                    <a:schemeClr val="bg1">
                      <a:alpha val="88000"/>
                    </a:schemeClr>
                  </a:glow>
                </a:effectLst>
                <a:latin typeface="Arial"/>
                <a:cs typeface="Arial"/>
              </a:rPr>
              <a:t>或假神共同统治</a:t>
            </a:r>
            <a:endParaRPr lang="en-US" altLang="en-US" sz="4000" b="1" dirty="0">
              <a:effectLst>
                <a:glow rad="152400">
                  <a:schemeClr val="bg1">
                    <a:alpha val="88000"/>
                  </a:schemeClr>
                </a:glow>
              </a:effectLst>
              <a:latin typeface="Arial"/>
              <a:cs typeface="Arial"/>
            </a:endParaRPr>
          </a:p>
        </p:txBody>
      </p:sp>
      <p:sp>
        <p:nvSpPr>
          <p:cNvPr id="17203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Tree>
    <p:extLst>
      <p:ext uri="{BB962C8B-B14F-4D97-AF65-F5344CB8AC3E}">
        <p14:creationId xmlns:p14="http://schemas.microsoft.com/office/powerpoint/2010/main" val="1780810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3244jwdu7xbi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Rectangle 3"/>
          <p:cNvSpPr>
            <a:spLocks noGrp="1" noChangeArrowheads="1"/>
          </p:cNvSpPr>
          <p:nvPr>
            <p:ph type="title"/>
          </p:nvPr>
        </p:nvSpPr>
        <p:spPr>
          <a:xfrm>
            <a:off x="685800" y="609600"/>
            <a:ext cx="8229600" cy="1143000"/>
          </a:xfrm>
        </p:spPr>
        <p:txBody>
          <a:bodyPr/>
          <a:lstStyle/>
          <a:p>
            <a:pPr eaLnBrk="1" hangingPunct="1"/>
            <a:r>
              <a:rPr lang="ja-JP" altLang="en-US" b="1" dirty="0">
                <a:ea typeface="ヒラギノ角ゴ ProN W3" pitchFamily="-84" charset="-128"/>
              </a:rPr>
              <a:t>人，</a:t>
            </a:r>
            <a:r>
              <a:rPr lang="zh-CN" altLang="en-US" b="1" dirty="0">
                <a:ea typeface="SimSun" pitchFamily="2" charset="-122"/>
              </a:rPr>
              <a:t>如</a:t>
            </a:r>
            <a:r>
              <a:rPr lang="zh-CN" altLang="en-US" b="1" dirty="0">
                <a:ea typeface="华文细黑" pitchFamily="-84" charset="-122"/>
              </a:rPr>
              <a:t>动</a:t>
            </a:r>
            <a:r>
              <a:rPr lang="zh-CN" altLang="en-US" b="1" dirty="0">
                <a:ea typeface="ヒラギノ角ゴ ProN W3" pitchFamily="-84" charset="-128"/>
              </a:rPr>
              <a:t>物，</a:t>
            </a:r>
            <a:r>
              <a:rPr lang="zh-CN" altLang="en-US" b="1" dirty="0">
                <a:ea typeface="SimSun" pitchFamily="2" charset="-122"/>
              </a:rPr>
              <a:t>延续</a:t>
            </a:r>
            <a:r>
              <a:rPr lang="zh-CN" altLang="en-US" b="1" dirty="0">
                <a:ea typeface="ヒラギノ角ゴ ProN W3" pitchFamily="-84" charset="-128"/>
              </a:rPr>
              <a:t>他自己的种类</a:t>
            </a:r>
            <a:endParaRPr lang="zh-CN" altLang="en-US" b="1" dirty="0">
              <a:ea typeface="ＭＳ Ｐゴシック" pitchFamily="34" charset="-128"/>
            </a:endParaRPr>
          </a:p>
        </p:txBody>
      </p:sp>
      <p:pic>
        <p:nvPicPr>
          <p:cNvPr id="174083"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4"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Tree>
    <p:extLst>
      <p:ext uri="{BB962C8B-B14F-4D97-AF65-F5344CB8AC3E}">
        <p14:creationId xmlns:p14="http://schemas.microsoft.com/office/powerpoint/2010/main" val="3820436900"/>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ja-JP" altLang="en-US" b="1" dirty="0">
                <a:ea typeface="华文细黑" pitchFamily="-84" charset="-122"/>
              </a:rPr>
              <a:t>辩</a:t>
            </a:r>
            <a:r>
              <a:rPr lang="ja-JP" altLang="en-US" b="1" dirty="0">
                <a:ea typeface="ヒラギノ角ゴ ProN W3" pitchFamily="-84" charset="-128"/>
              </a:rPr>
              <a:t>明真相能力</a:t>
            </a:r>
            <a:r>
              <a:rPr lang="en-US" altLang="ja-JP" b="1" dirty="0">
                <a:ea typeface="ＭＳ Ｐゴシック" pitchFamily="34" charset="-128"/>
              </a:rPr>
              <a:t> (2:16-17)</a:t>
            </a:r>
          </a:p>
          <a:p>
            <a:pPr eaLnBrk="1" hangingPunct="1"/>
            <a:r>
              <a:rPr lang="ja-JP" altLang="en-US" b="1" dirty="0">
                <a:ea typeface="华文细黑" pitchFamily="-84" charset="-122"/>
              </a:rPr>
              <a:t>讲话</a:t>
            </a:r>
            <a:r>
              <a:rPr lang="ja-JP" altLang="en-US" b="1" dirty="0">
                <a:ea typeface="ヒラギノ角ゴ ProN W3" pitchFamily="-84" charset="-128"/>
              </a:rPr>
              <a:t>能力</a:t>
            </a:r>
            <a:r>
              <a:rPr lang="en-US" altLang="ja-JP" b="1" dirty="0">
                <a:ea typeface="ＭＳ Ｐゴシック" pitchFamily="34" charset="-128"/>
              </a:rPr>
              <a:t> ((2:23)</a:t>
            </a:r>
          </a:p>
          <a:p>
            <a:pPr eaLnBrk="1" hangingPunct="1"/>
            <a:r>
              <a:rPr lang="ja-JP" altLang="en-US" b="1" dirty="0">
                <a:ea typeface="ヒラギノ角ゴ ProN W3" pitchFamily="-84" charset="-128"/>
              </a:rPr>
              <a:t>婚姻</a:t>
            </a:r>
            <a:r>
              <a:rPr lang="en-US" altLang="ja-JP" b="1" dirty="0">
                <a:ea typeface="ＭＳ Ｐゴシック" pitchFamily="34" charset="-128"/>
              </a:rPr>
              <a:t>&amp;</a:t>
            </a:r>
            <a:r>
              <a:rPr lang="ja-JP" altLang="en-US" b="1" dirty="0">
                <a:ea typeface="ヒラギノ角ゴ ProN W3" pitchFamily="-84" charset="-128"/>
              </a:rPr>
              <a:t>关系</a:t>
            </a:r>
            <a:r>
              <a:rPr lang="en-US" altLang="ja-JP" b="1" dirty="0">
                <a:ea typeface="ＭＳ Ｐゴシック" pitchFamily="34" charset="-128"/>
              </a:rPr>
              <a:t>(2:24)</a:t>
            </a:r>
          </a:p>
          <a:p>
            <a:pPr eaLnBrk="1" hangingPunct="1"/>
            <a:r>
              <a:rPr lang="ja-JP" altLang="en-US" b="1" dirty="0">
                <a:ea typeface="华文细黑" pitchFamily="-84" charset="-122"/>
              </a:rPr>
              <a:t>创</a:t>
            </a:r>
            <a:r>
              <a:rPr lang="ja-JP" altLang="en-US" b="1" dirty="0">
                <a:ea typeface="ヒラギノ角ゴ ProN W3" pitchFamily="-84" charset="-128"/>
              </a:rPr>
              <a:t>造性能力</a:t>
            </a:r>
            <a:r>
              <a:rPr lang="en-US" altLang="ja-JP" dirty="0">
                <a:ea typeface="ＭＳ Ｐゴシック" pitchFamily="34" charset="-128"/>
              </a:rPr>
              <a:t> </a:t>
            </a:r>
            <a:r>
              <a:rPr lang="en-US" altLang="ja-JP" b="1" dirty="0">
                <a:ea typeface="ＭＳ Ｐゴシック" pitchFamily="34" charset="-128"/>
              </a:rPr>
              <a:t>(2:19-20)</a:t>
            </a:r>
            <a:endParaRPr lang="en-US" altLang="en-US" b="1" dirty="0">
              <a:ea typeface="ＭＳ Ｐゴシック" pitchFamily="34" charset="-128"/>
            </a:endParaRPr>
          </a:p>
        </p:txBody>
      </p:sp>
      <p:sp>
        <p:nvSpPr>
          <p:cNvPr id="110596"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400" b="1" dirty="0">
                <a:solidFill>
                  <a:srgbClr val="000000"/>
                </a:solidFill>
                <a:ea typeface="ＭＳ Ｐゴシック" pitchFamily="-112" charset="-128"/>
                <a:cs typeface="ＭＳ Ｐゴシック" pitchFamily="-112" charset="-128"/>
              </a:rPr>
              <a:t>35</a:t>
            </a:r>
          </a:p>
        </p:txBody>
      </p:sp>
      <p:sp>
        <p:nvSpPr>
          <p:cNvPr id="176132"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ja-JP" altLang="en-US" b="1" dirty="0">
                <a:solidFill>
                  <a:schemeClr val="bg1"/>
                </a:solidFill>
                <a:ea typeface="ヒラギノ角ゴ ProN W3" pitchFamily="-84" charset="-128"/>
              </a:rPr>
              <a:t>人</a:t>
            </a:r>
            <a:r>
              <a:rPr lang="zh-CN" altLang="en-US" b="1" dirty="0">
                <a:solidFill>
                  <a:schemeClr val="bg1"/>
                </a:solidFill>
                <a:ea typeface="SimSun" pitchFamily="2" charset="-122"/>
              </a:rPr>
              <a:t>与</a:t>
            </a:r>
            <a:r>
              <a:rPr lang="zh-CN" altLang="en-US" b="1" dirty="0">
                <a:solidFill>
                  <a:schemeClr val="bg1"/>
                </a:solidFill>
                <a:ea typeface="华文细黑" pitchFamily="-84" charset="-122"/>
              </a:rPr>
              <a:t>动</a:t>
            </a:r>
            <a:r>
              <a:rPr lang="zh-CN" altLang="en-US" b="1" dirty="0">
                <a:solidFill>
                  <a:schemeClr val="bg1"/>
                </a:solidFill>
                <a:ea typeface="ヒラギノ角ゴ ProN W3" pitchFamily="-84" charset="-128"/>
              </a:rPr>
              <a:t>物之</a:t>
            </a:r>
            <a:r>
              <a:rPr lang="zh-CN" altLang="en-US" b="1" dirty="0">
                <a:solidFill>
                  <a:schemeClr val="bg1"/>
                </a:solidFill>
                <a:ea typeface="华文细黑" pitchFamily="-84" charset="-122"/>
              </a:rPr>
              <a:t>间</a:t>
            </a:r>
            <a:r>
              <a:rPr lang="zh-CN" altLang="en-US" b="1" dirty="0">
                <a:solidFill>
                  <a:schemeClr val="bg1"/>
                </a:solidFill>
                <a:ea typeface="ヒラギノ角ゴ ProN W3" pitchFamily="-84" charset="-128"/>
              </a:rPr>
              <a:t>的分别</a:t>
            </a:r>
            <a:endParaRPr lang="en-US" altLang="en-US" sz="4800" dirty="0">
              <a:ea typeface="ＭＳ Ｐゴシック" pitchFamily="34" charset="-128"/>
            </a:endParaRPr>
          </a:p>
        </p:txBody>
      </p:sp>
      <p:pic>
        <p:nvPicPr>
          <p:cNvPr id="176133"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Tree>
    <p:extLst>
      <p:ext uri="{BB962C8B-B14F-4D97-AF65-F5344CB8AC3E}">
        <p14:creationId xmlns:p14="http://schemas.microsoft.com/office/powerpoint/2010/main" val="9894106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zh-CN" altLang="en-US" sz="4000" dirty="0">
                <a:ln w="0"/>
                <a:solidFill>
                  <a:schemeClr val="accent1"/>
                </a:solidFill>
                <a:effectLst>
                  <a:outerShdw blurRad="38100" dist="25400" dir="5400000" algn="ctr" rotWithShape="0">
                    <a:srgbClr val="6E747A">
                      <a:alpha val="43000"/>
                    </a:srgbClr>
                  </a:outerShdw>
                </a:effectLst>
              </a:rPr>
              <a:t>耶稣做了什么来拯救我？</a:t>
            </a:r>
            <a:endParaRPr lang="en-US" sz="4000" dirty="0">
              <a:ln w="0"/>
              <a:solidFill>
                <a:schemeClr val="accent1"/>
              </a:solidFill>
              <a:effectLst>
                <a:outerShdw blurRad="38100" dist="25400" dir="5400000" algn="ctr" rotWithShape="0">
                  <a:srgbClr val="6E747A">
                    <a:alpha val="43000"/>
                  </a:srgbClr>
                </a:outerShdw>
              </a:effectLst>
            </a:endParaRPr>
          </a:p>
        </p:txBody>
      </p:sp>
      <p:sp>
        <p:nvSpPr>
          <p:cNvPr id="3" name="Title 1"/>
          <p:cNvSpPr txBox="1">
            <a:spLocks/>
          </p:cNvSpPr>
          <p:nvPr/>
        </p:nvSpPr>
        <p:spPr bwMode="auto">
          <a:xfrm>
            <a:off x="1132291" y="2431874"/>
            <a:ext cx="7916416"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zh-CN" altLang="en-US" sz="2800" dirty="0">
                <a:ln w="0"/>
                <a:solidFill>
                  <a:schemeClr val="accent1"/>
                </a:solidFill>
                <a:effectLst>
                  <a:outerShdw blurRad="38100" dist="25400" dir="5400000" algn="ctr" rotWithShape="0">
                    <a:srgbClr val="6E747A">
                      <a:alpha val="43000"/>
                    </a:srgbClr>
                  </a:outerShdw>
                </a:effectLst>
              </a:rPr>
              <a:t>根据圣经的记载神指出一些未来的例子如何通过他的恩典来聚集财富“要 将 他 极 丰 富 的 恩 典 ， 就 是 他 在 基 督 耶 稣 里 向 我 们 所 施 的 恩 慈 ， 显 明 给 后 来 的 世 代 看 ”。</a:t>
            </a:r>
            <a:r>
              <a:rPr lang="zh-SG" altLang="en-US" sz="2800" dirty="0">
                <a:ln w="0"/>
                <a:solidFill>
                  <a:schemeClr val="accent1"/>
                </a:solidFill>
                <a:effectLst>
                  <a:outerShdw blurRad="38100" dist="25400" dir="5400000" algn="ctr" rotWithShape="0">
                    <a:srgbClr val="6E747A">
                      <a:alpha val="43000"/>
                    </a:srgbClr>
                  </a:outerShdw>
                </a:effectLst>
              </a:rPr>
              <a:t> 以 弗 所 书 </a:t>
            </a:r>
            <a:r>
              <a:rPr lang="en-US" altLang="zh-CN" sz="2800" dirty="0">
                <a:ln w="0"/>
                <a:solidFill>
                  <a:schemeClr val="accent1"/>
                </a:solidFill>
                <a:effectLst>
                  <a:outerShdw blurRad="38100" dist="25400" dir="5400000" algn="ctr" rotWithShape="0">
                    <a:srgbClr val="6E747A">
                      <a:alpha val="43000"/>
                    </a:srgbClr>
                  </a:outerShdw>
                </a:effectLst>
              </a:rPr>
              <a:t>2</a:t>
            </a:r>
            <a:r>
              <a:rPr lang="zh-CN" altLang="en-US" sz="2800" dirty="0">
                <a:ln w="0"/>
                <a:solidFill>
                  <a:schemeClr val="accent1"/>
                </a:solidFill>
                <a:effectLst>
                  <a:outerShdw blurRad="38100" dist="25400" dir="5400000" algn="ctr" rotWithShape="0">
                    <a:srgbClr val="6E747A">
                      <a:alpha val="43000"/>
                    </a:srgbClr>
                  </a:outerShdw>
                </a:effectLst>
              </a:rPr>
              <a:t>：</a:t>
            </a:r>
            <a:r>
              <a:rPr lang="en-US" altLang="zh-CN" sz="2800" dirty="0">
                <a:ln w="0"/>
                <a:solidFill>
                  <a:schemeClr val="accent1"/>
                </a:solidFill>
                <a:effectLst>
                  <a:outerShdw blurRad="38100" dist="25400" dir="5400000" algn="ctr" rotWithShape="0">
                    <a:srgbClr val="6E747A">
                      <a:alpha val="43000"/>
                    </a:srgbClr>
                  </a:outerShdw>
                </a:effectLst>
              </a:rPr>
              <a:t>7</a:t>
            </a:r>
            <a:endParaRPr lang="en-US" sz="2800" dirty="0">
              <a:ln w="0"/>
              <a:solidFill>
                <a:schemeClr val="accent1"/>
              </a:solidFill>
              <a:effectLst>
                <a:outerShdw blurRad="38100" dist="25400" dir="5400000" algn="ctr" rotWithShape="0">
                  <a:srgbClr val="6E747A">
                    <a:alpha val="43000"/>
                  </a:srgbClr>
                </a:outerShdw>
              </a:effectLst>
            </a:endParaRPr>
          </a:p>
        </p:txBody>
      </p:sp>
      <p:sp>
        <p:nvSpPr>
          <p:cNvPr id="4" name="Title 1"/>
          <p:cNvSpPr txBox="1">
            <a:spLocks/>
          </p:cNvSpPr>
          <p:nvPr/>
        </p:nvSpPr>
        <p:spPr bwMode="auto">
          <a:xfrm>
            <a:off x="1189441" y="1281454"/>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zh-CN" altLang="en-US" sz="3200" dirty="0">
                <a:ln w="0"/>
                <a:solidFill>
                  <a:schemeClr val="accent1"/>
                </a:solidFill>
                <a:effectLst>
                  <a:outerShdw blurRad="38100" dist="25400" dir="5400000" algn="ctr" rotWithShape="0">
                    <a:srgbClr val="6E747A">
                      <a:alpha val="43000"/>
                    </a:srgbClr>
                  </a:outerShdw>
                </a:effectLst>
              </a:rPr>
              <a:t>从神的恩典里看到了救恩和永生！</a:t>
            </a:r>
            <a:endParaRPr lang="en-US" sz="3200" dirty="0">
              <a:ln w="0"/>
              <a:solidFill>
                <a:schemeClr val="accent1"/>
              </a:solidFill>
              <a:effectLst>
                <a:outerShdw blurRad="38100" dist="25400" dir="5400000" algn="ctr" rotWithShape="0">
                  <a:srgbClr val="6E747A">
                    <a:alpha val="43000"/>
                  </a:srgbClr>
                </a:outerShdw>
              </a:effectLst>
            </a:endParaRPr>
          </a:p>
        </p:txBody>
      </p:sp>
      <p:sp>
        <p:nvSpPr>
          <p:cNvPr id="5"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05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7010400" cy="3276600"/>
          </a:xfrm>
        </p:spPr>
        <p:txBody>
          <a:bodyPr/>
          <a:lstStyle/>
          <a:p>
            <a:pPr eaLnBrk="1" hangingPunct="1"/>
            <a:r>
              <a:rPr lang="zh-CN" altLang="en-US" sz="4000" b="1" dirty="0">
                <a:ea typeface="华文细黑" pitchFamily="-84" charset="-122"/>
              </a:rPr>
              <a:t>治理受造物的权力</a:t>
            </a:r>
            <a:r>
              <a:rPr lang="en-US" altLang="ja-JP" sz="4000" b="1" dirty="0">
                <a:ea typeface="ＭＳ Ｐゴシック" pitchFamily="34" charset="-128"/>
              </a:rPr>
              <a:t> (1:26)</a:t>
            </a:r>
          </a:p>
          <a:p>
            <a:pPr eaLnBrk="1" hangingPunct="1"/>
            <a:r>
              <a:rPr lang="ja-JP" altLang="en-US" sz="4000" b="1" dirty="0">
                <a:ea typeface="ヒラギノ角ゴ ProN W3" pitchFamily="-84" charset="-128"/>
              </a:rPr>
              <a:t>与上帝</a:t>
            </a:r>
            <a:r>
              <a:rPr lang="zh-CN" altLang="en-US" sz="4000" b="1" dirty="0">
                <a:ea typeface="SimSun" pitchFamily="2" charset="-122"/>
              </a:rPr>
              <a:t>沟通的能力 </a:t>
            </a:r>
            <a:r>
              <a:rPr lang="en-US" altLang="ja-JP" sz="4000" b="1" dirty="0">
                <a:ea typeface="ＭＳ Ｐゴシック" pitchFamily="34" charset="-128"/>
              </a:rPr>
              <a:t>(2:16ff.)</a:t>
            </a:r>
          </a:p>
          <a:p>
            <a:pPr eaLnBrk="1" hangingPunct="1"/>
            <a:r>
              <a:rPr lang="ja-JP" altLang="en-US" sz="4000" b="1" dirty="0">
                <a:ea typeface="ヒラギノ角ゴ ProN W3" pitchFamily="-84" charset="-128"/>
              </a:rPr>
              <a:t>人类尊</a:t>
            </a:r>
            <a:r>
              <a:rPr lang="ja-JP" altLang="en-US" sz="4000" b="1" dirty="0">
                <a:ea typeface="华文细黑" pitchFamily="-84" charset="-122"/>
              </a:rPr>
              <a:t>严</a:t>
            </a:r>
            <a:r>
              <a:rPr lang="en-US" altLang="ja-JP" sz="4000" dirty="0">
                <a:ea typeface="ＭＳ Ｐゴシック" pitchFamily="34" charset="-128"/>
              </a:rPr>
              <a:t> </a:t>
            </a:r>
            <a:r>
              <a:rPr lang="en-US" altLang="ja-JP" sz="4000" b="1" dirty="0">
                <a:ea typeface="ＭＳ Ｐゴシック" pitchFamily="34" charset="-128"/>
              </a:rPr>
              <a:t>(9:6)</a:t>
            </a:r>
            <a:endParaRPr lang="en-US" altLang="en-US" sz="4000" b="1" dirty="0">
              <a:ea typeface="ＭＳ Ｐゴシック" pitchFamily="34" charset="-128"/>
            </a:endParaRPr>
          </a:p>
        </p:txBody>
      </p:sp>
      <p:sp>
        <p:nvSpPr>
          <p:cNvPr id="112644"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en-US" sz="2400" b="1" dirty="0">
                <a:solidFill>
                  <a:srgbClr val="000000"/>
                </a:solidFill>
                <a:ea typeface="ＭＳ Ｐゴシック" pitchFamily="-112" charset="-128"/>
                <a:cs typeface="ＭＳ Ｐゴシック" pitchFamily="-112" charset="-128"/>
              </a:rPr>
              <a:t>35</a:t>
            </a:r>
          </a:p>
        </p:txBody>
      </p:sp>
      <p:sp>
        <p:nvSpPr>
          <p:cNvPr id="178180" name="Rectangle 5"/>
          <p:cNvSpPr>
            <a:spLocks noGrp="1" noChangeArrowheads="1"/>
          </p:cNvSpPr>
          <p:nvPr>
            <p:ph type="title"/>
          </p:nvPr>
        </p:nvSpPr>
        <p:spPr>
          <a:xfrm>
            <a:off x="0" y="685800"/>
            <a:ext cx="7772400" cy="762000"/>
          </a:xfrm>
          <a:solidFill>
            <a:srgbClr val="00006A"/>
          </a:solidFill>
        </p:spPr>
        <p:txBody>
          <a:bodyPr/>
          <a:lstStyle/>
          <a:p>
            <a:pPr eaLnBrk="1" hangingPunct="1"/>
            <a:r>
              <a:rPr lang="ja-JP" altLang="en-US" b="1" dirty="0">
                <a:solidFill>
                  <a:schemeClr val="bg1"/>
                </a:solidFill>
                <a:ea typeface="华文细黑" pitchFamily="-84" charset="-122"/>
              </a:rPr>
              <a:t>这</a:t>
            </a:r>
            <a:r>
              <a:rPr lang="ja-JP" altLang="en-US" b="1" dirty="0">
                <a:solidFill>
                  <a:schemeClr val="bg1"/>
                </a:solidFill>
                <a:ea typeface="ヒラギノ角ゴ ProN W3" pitchFamily="-84" charset="-128"/>
              </a:rPr>
              <a:t>个</a:t>
            </a:r>
            <a:r>
              <a:rPr lang="ja-JP" altLang="en-US" b="1" dirty="0">
                <a:solidFill>
                  <a:schemeClr val="bg1"/>
                </a:solidFill>
                <a:ea typeface="华文细黑" pitchFamily="-84" charset="-122"/>
              </a:rPr>
              <a:t>图</a:t>
            </a:r>
            <a:r>
              <a:rPr lang="ja-JP" altLang="en-US" b="1" dirty="0">
                <a:solidFill>
                  <a:schemeClr val="bg1"/>
                </a:solidFill>
                <a:ea typeface="ヒラギノ角ゴ ProN W3" pitchFamily="-84" charset="-128"/>
              </a:rPr>
              <a:t>象</a:t>
            </a:r>
            <a:r>
              <a:rPr lang="ja-JP" altLang="en-US" sz="4000" b="1" dirty="0">
                <a:solidFill>
                  <a:schemeClr val="bg1"/>
                </a:solidFill>
                <a:ea typeface="ヒラギノ角ゴ ProN W3" pitchFamily="-84" charset="-128"/>
              </a:rPr>
              <a:t>是</a:t>
            </a:r>
            <a:r>
              <a:rPr lang="ja-JP" altLang="en-US" b="1" dirty="0">
                <a:solidFill>
                  <a:schemeClr val="bg1"/>
                </a:solidFill>
                <a:ea typeface="ヒラギノ角ゴ ProN W3" pitchFamily="-84" charset="-128"/>
              </a:rPr>
              <a:t>什么</a:t>
            </a:r>
            <a:r>
              <a:rPr lang="en-US" altLang="ja-JP" dirty="0">
                <a:solidFill>
                  <a:schemeClr val="bg1"/>
                </a:solidFill>
                <a:ea typeface="ＭＳ Ｐゴシック" pitchFamily="34" charset="-128"/>
              </a:rPr>
              <a:t> </a:t>
            </a:r>
            <a:r>
              <a:rPr lang="en-US" altLang="ja-JP" sz="3600" b="1" dirty="0">
                <a:solidFill>
                  <a:schemeClr val="bg1"/>
                </a:solidFill>
                <a:ea typeface="ＭＳ Ｐゴシック" pitchFamily="34" charset="-128"/>
              </a:rPr>
              <a:t>?</a:t>
            </a:r>
            <a:endParaRPr lang="en-US" altLang="en-US" sz="4000" b="1" dirty="0">
              <a:solidFill>
                <a:schemeClr val="bg1"/>
              </a:solidFill>
              <a:ea typeface="ＭＳ Ｐゴシック" pitchFamily="34" charset="-128"/>
            </a:endParaRPr>
          </a:p>
        </p:txBody>
      </p:sp>
      <p:pic>
        <p:nvPicPr>
          <p:cNvPr id="178181"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2"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ja-JP" altLang="en-US" b="1" dirty="0">
                <a:solidFill>
                  <a:srgbClr val="FFFFFF"/>
                </a:solidFill>
              </a:rPr>
              <a:t>神学</a:t>
            </a:r>
            <a:r>
              <a:rPr lang="ja-JP" altLang="en-US" b="1" dirty="0">
                <a:solidFill>
                  <a:srgbClr val="FFFFFF"/>
                </a:solidFill>
                <a:ea typeface="华文细黑" pitchFamily="-84" charset="-122"/>
              </a:rPr>
              <a:t>问题</a:t>
            </a:r>
            <a:endParaRPr lang="en-US" altLang="en-US" b="1" dirty="0">
              <a:solidFill>
                <a:srgbClr val="FFFFFF"/>
              </a:solidFill>
            </a:endParaRPr>
          </a:p>
        </p:txBody>
      </p:sp>
    </p:spTree>
    <p:extLst>
      <p:ext uri="{BB962C8B-B14F-4D97-AF65-F5344CB8AC3E}">
        <p14:creationId xmlns:p14="http://schemas.microsoft.com/office/powerpoint/2010/main" val="28008385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dirty="0">
                <a:solidFill>
                  <a:schemeClr val="bg1"/>
                </a:solidFill>
                <a:latin typeface="Times New Roman" charset="0"/>
                <a:ea typeface="SimSun" charset="0"/>
                <a:cs typeface="SimSun" charset="0"/>
              </a:rPr>
              <a:t>生命产生是意外吗？</a:t>
            </a:r>
            <a:endParaRPr lang="zh-CN" altLang="en-US" sz="3200" b="1" dirty="0">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fontAlgn="base">
              <a:spcBef>
                <a:spcPct val="20000"/>
              </a:spcBef>
              <a:spcAft>
                <a:spcPct val="0"/>
              </a:spcAft>
            </a:pPr>
            <a:r>
              <a:rPr lang="ja-JP" altLang="en-US" sz="3200" b="1" dirty="0">
                <a:solidFill>
                  <a:srgbClr val="FFFFFF"/>
                </a:solidFill>
                <a:cs typeface="Arial" charset="0"/>
              </a:rPr>
              <a:t>“</a:t>
            </a:r>
            <a:r>
              <a:rPr lang="zh-CN" altLang="en-US" sz="3200" b="1" dirty="0">
                <a:solidFill>
                  <a:srgbClr val="FFFFFF"/>
                </a:solidFill>
                <a:ea typeface="SimSun" charset="0"/>
                <a:cs typeface="SimSun" charset="0"/>
              </a:rPr>
              <a:t>生命的产生只有两种可能的解释：一，随机出现</a:t>
            </a:r>
            <a:r>
              <a:rPr lang="en-US" altLang="zh-CN" sz="3200" b="1" dirty="0">
                <a:solidFill>
                  <a:srgbClr val="FFFFFF"/>
                </a:solidFill>
                <a:ea typeface="SimSun" charset="0"/>
                <a:cs typeface="SimSun" charset="0"/>
              </a:rPr>
              <a:t>+</a:t>
            </a:r>
            <a:r>
              <a:rPr lang="zh-CN" altLang="en-US" sz="3200" b="1" dirty="0">
                <a:solidFill>
                  <a:srgbClr val="FFFFFF"/>
                </a:solidFill>
                <a:ea typeface="SimSun" charset="0"/>
                <a:cs typeface="SimSun" charset="0"/>
              </a:rPr>
              <a:t>逐渐进化；二，神的大能创造</a:t>
            </a:r>
            <a:r>
              <a:rPr lang="en-US" altLang="zh-CN" sz="3200" b="1" dirty="0">
                <a:solidFill>
                  <a:srgbClr val="FFFFFF"/>
                </a:solidFill>
                <a:ea typeface="SimSun" charset="0"/>
                <a:cs typeface="SimSun" charset="0"/>
              </a:rPr>
              <a:t>……</a:t>
            </a:r>
            <a:r>
              <a:rPr lang="zh-CN" altLang="en-US" sz="3200" b="1" dirty="0">
                <a:solidFill>
                  <a:srgbClr val="FFFFFF"/>
                </a:solidFill>
                <a:ea typeface="SimSun" charset="0"/>
                <a:cs typeface="SimSun" charset="0"/>
              </a:rPr>
              <a:t>除此之外绝无其它可能！随机出现的理论早在</a:t>
            </a:r>
            <a:r>
              <a:rPr lang="en-US" altLang="zh-CN" sz="3200" b="1" dirty="0">
                <a:solidFill>
                  <a:srgbClr val="FFFFFF"/>
                </a:solidFill>
                <a:cs typeface="Arial" charset="0"/>
              </a:rPr>
              <a:t>120</a:t>
            </a:r>
            <a:r>
              <a:rPr lang="zh-CN" altLang="en-US" sz="3200" b="1" dirty="0">
                <a:solidFill>
                  <a:srgbClr val="FFFFFF"/>
                </a:solidFill>
                <a:ea typeface="SimSun" charset="0"/>
                <a:cs typeface="SimSun" charset="0"/>
              </a:rPr>
              <a:t>年前已被巴斯特德等人否定。那么我们只剩下一个选项</a:t>
            </a:r>
            <a:r>
              <a:rPr lang="en-US" altLang="zh-CN" sz="3200" b="1" dirty="0">
                <a:solidFill>
                  <a:srgbClr val="FFFFFF"/>
                </a:solidFill>
                <a:ea typeface="SimSun" charset="0"/>
                <a:cs typeface="SimSun" charset="0"/>
              </a:rPr>
              <a:t>——</a:t>
            </a:r>
            <a:r>
              <a:rPr lang="zh-CN" altLang="en-US" sz="3200" b="1" dirty="0">
                <a:solidFill>
                  <a:srgbClr val="FFFFFF"/>
                </a:solidFill>
                <a:ea typeface="SimSun" charset="0"/>
                <a:cs typeface="SimSun" charset="0"/>
              </a:rPr>
              <a:t>生命源自神大能的创造</a:t>
            </a:r>
            <a:r>
              <a:rPr lang="en-US" altLang="zh-CN" sz="3200" b="1" dirty="0">
                <a:solidFill>
                  <a:srgbClr val="FFFFFF"/>
                </a:solidFill>
                <a:ea typeface="SimSun" charset="0"/>
                <a:cs typeface="SimSun" charset="0"/>
              </a:rPr>
              <a:t>……</a:t>
            </a:r>
            <a:r>
              <a:rPr lang="zh-CN" altLang="en-US" sz="3200" b="1" dirty="0">
                <a:solidFill>
                  <a:srgbClr val="FFFFFF"/>
                </a:solidFill>
                <a:ea typeface="SimSun" charset="0"/>
                <a:cs typeface="SimSun" charset="0"/>
              </a:rPr>
              <a:t>但是我没法接受这个解释</a:t>
            </a:r>
            <a:r>
              <a:rPr lang="en-US" altLang="zh-CN" sz="3200" b="1" dirty="0">
                <a:solidFill>
                  <a:srgbClr val="FFFFFF"/>
                </a:solidFill>
                <a:ea typeface="SimSun" charset="0"/>
                <a:cs typeface="SimSun" charset="0"/>
              </a:rPr>
              <a:t>——</a:t>
            </a:r>
            <a:r>
              <a:rPr lang="zh-CN" altLang="en-US" sz="3200" b="1" dirty="0">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fontAlgn="base">
              <a:spcBef>
                <a:spcPct val="20000"/>
              </a:spcBef>
              <a:spcAft>
                <a:spcPct val="0"/>
              </a:spcAft>
            </a:pPr>
            <a:r>
              <a:rPr lang="en-US" altLang="zh-CN" dirty="0">
                <a:solidFill>
                  <a:srgbClr val="FFFFFF"/>
                </a:solidFill>
              </a:rPr>
              <a:t>George Wald</a:t>
            </a:r>
            <a:r>
              <a:rPr lang="en-US" altLang="zh-CN" dirty="0">
                <a:solidFill>
                  <a:srgbClr val="FFFFFF"/>
                </a:solidFill>
                <a:ea typeface="SimSun" charset="0"/>
                <a:cs typeface="SimSun" charset="0"/>
              </a:rPr>
              <a:t> </a:t>
            </a:r>
            <a:r>
              <a:rPr lang="zh-CN" altLang="en-US" dirty="0">
                <a:solidFill>
                  <a:srgbClr val="FFFFFF"/>
                </a:solidFill>
                <a:ea typeface="SimSun" charset="0"/>
                <a:cs typeface="SimSun" charset="0"/>
              </a:rPr>
              <a:t>博士</a:t>
            </a:r>
          </a:p>
          <a:p>
            <a:pPr algn="ctr" defTabSz="914400" fontAlgn="base">
              <a:spcBef>
                <a:spcPct val="20000"/>
              </a:spcBef>
              <a:spcAft>
                <a:spcPct val="0"/>
              </a:spcAft>
            </a:pPr>
            <a:r>
              <a:rPr lang="zh-CN" altLang="en-US" dirty="0">
                <a:solidFill>
                  <a:srgbClr val="FFFFFF"/>
                </a:solidFill>
                <a:ea typeface="SimSun" charset="0"/>
                <a:cs typeface="SimSun" charset="0"/>
              </a:rPr>
              <a:t>哈佛大学</a:t>
            </a:r>
          </a:p>
          <a:p>
            <a:pPr algn="ctr" defTabSz="914400" fontAlgn="base">
              <a:spcBef>
                <a:spcPct val="20000"/>
              </a:spcBef>
              <a:spcAft>
                <a:spcPct val="0"/>
              </a:spcAft>
            </a:pPr>
            <a:r>
              <a:rPr lang="zh-CN" altLang="en-US" dirty="0">
                <a:solidFill>
                  <a:srgbClr val="FFFFFF"/>
                </a:solidFill>
                <a:ea typeface="SimSun" charset="0"/>
                <a:cs typeface="SimSun" charset="0"/>
              </a:rPr>
              <a:t>生物学名誉教授</a:t>
            </a:r>
          </a:p>
          <a:p>
            <a:pPr algn="ctr" defTabSz="914400" fontAlgn="base">
              <a:spcBef>
                <a:spcPct val="20000"/>
              </a:spcBef>
              <a:spcAft>
                <a:spcPct val="0"/>
              </a:spcAft>
            </a:pPr>
            <a:r>
              <a:rPr lang="en-US" altLang="zh-CN" dirty="0">
                <a:solidFill>
                  <a:srgbClr val="FFFFFF"/>
                </a:solidFill>
                <a:ea typeface="SimSun" charset="0"/>
                <a:cs typeface="SimSun" charset="0"/>
              </a:rPr>
              <a:t>1971</a:t>
            </a:r>
            <a:r>
              <a:rPr lang="zh-CN" altLang="en-US" dirty="0">
                <a:solidFill>
                  <a:srgbClr val="FFFFFF"/>
                </a:solidFill>
                <a:ea typeface="SimSun" charset="0"/>
                <a:cs typeface="SimSun" charset="0"/>
              </a:rPr>
              <a:t>年诺贝尔生物学奖</a:t>
            </a:r>
            <a:endParaRPr lang="zh-CN" altLang="en-US" dirty="0">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44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ctrTitle"/>
          </p:nvPr>
        </p:nvSpPr>
        <p:spPr>
          <a:xfrm>
            <a:off x="-228600" y="304800"/>
            <a:ext cx="9601200" cy="1066800"/>
          </a:xfrm>
        </p:spPr>
        <p:txBody>
          <a:bodyPr/>
          <a:lstStyle/>
          <a:p>
            <a:pPr eaLnBrk="1" hangingPunct="1"/>
            <a:r>
              <a:rPr lang="ja-JP" altLang="en-US" b="1" dirty="0">
                <a:solidFill>
                  <a:srgbClr val="FFFF00"/>
                </a:solidFill>
                <a:ea typeface="ヒラギノ角ゴ ProN W3" pitchFamily="-84" charset="-128"/>
              </a:rPr>
              <a:t>做出您的</a:t>
            </a:r>
            <a:r>
              <a:rPr lang="ja-JP" altLang="en-US" b="1" dirty="0">
                <a:solidFill>
                  <a:srgbClr val="FFFF00"/>
                </a:solidFill>
                <a:ea typeface="华文细黑" pitchFamily="-84" charset="-122"/>
              </a:rPr>
              <a:t>选择</a:t>
            </a:r>
            <a:r>
              <a:rPr lang="ja-JP" altLang="en-US" b="1" dirty="0">
                <a:solidFill>
                  <a:srgbClr val="FFFF00"/>
                </a:solidFill>
                <a:ea typeface="ヒラギノ角ゴ ProN W3" pitchFamily="-84" charset="-128"/>
              </a:rPr>
              <a:t>：</a:t>
            </a:r>
            <a:r>
              <a:rPr lang="en-US" altLang="ja-JP" b="1" dirty="0">
                <a:solidFill>
                  <a:schemeClr val="bg1"/>
                </a:solidFill>
                <a:ea typeface="ＭＳ Ｐゴシック" pitchFamily="34" charset="-128"/>
              </a:rPr>
              <a:t> </a:t>
            </a:r>
            <a:br>
              <a:rPr lang="en-US" altLang="ja-JP" b="1" dirty="0">
                <a:solidFill>
                  <a:schemeClr val="bg1"/>
                </a:solidFill>
                <a:ea typeface="ＭＳ Ｐゴシック" pitchFamily="34" charset="-128"/>
              </a:rPr>
            </a:br>
            <a:r>
              <a:rPr lang="zh-CN" altLang="en-US" b="1" dirty="0">
                <a:solidFill>
                  <a:schemeClr val="bg1"/>
                </a:solidFill>
                <a:ea typeface="SimSun" pitchFamily="2" charset="-122"/>
              </a:rPr>
              <a:t>生</a:t>
            </a:r>
            <a:r>
              <a:rPr lang="zh-CN" altLang="en-US" b="1" dirty="0">
                <a:solidFill>
                  <a:schemeClr val="bg1"/>
                </a:solidFill>
                <a:ea typeface="ヒラギノ角ゴ ProN W3" pitchFamily="-84" charset="-128"/>
              </a:rPr>
              <a:t>命</a:t>
            </a:r>
            <a:r>
              <a:rPr lang="zh-CN" altLang="en-US" b="1" dirty="0">
                <a:solidFill>
                  <a:schemeClr val="bg1"/>
                </a:solidFill>
                <a:ea typeface="SimSun" pitchFamily="2" charset="-122"/>
              </a:rPr>
              <a:t>如何起源</a:t>
            </a:r>
            <a:r>
              <a:rPr lang="zh-CN" altLang="en-US" b="1" dirty="0">
                <a:solidFill>
                  <a:schemeClr val="bg1"/>
                </a:solidFill>
                <a:ea typeface="ヒラギノ角ゴ ProN W3" pitchFamily="-84" charset="-128"/>
              </a:rPr>
              <a:t>？</a:t>
            </a:r>
            <a:r>
              <a:rPr lang="zh-CN" altLang="en-US" dirty="0">
                <a:ea typeface="ＭＳ Ｐゴシック" pitchFamily="34" charset="-128"/>
              </a:rPr>
              <a:t> </a:t>
            </a: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zh-CN" altLang="en-US" b="1" dirty="0">
                <a:ea typeface="SimSun" pitchFamily="2" charset="-122"/>
              </a:rPr>
              <a:t>无</a:t>
            </a:r>
            <a:r>
              <a:rPr lang="zh-CN" altLang="en-US" b="1" dirty="0">
                <a:solidFill>
                  <a:schemeClr val="bg1"/>
                </a:solidFill>
                <a:ea typeface="SimSun" pitchFamily="2" charset="-122"/>
              </a:rPr>
              <a:t>设计的</a:t>
            </a:r>
            <a:r>
              <a:rPr lang="zh-CN" altLang="en-US" b="1" dirty="0">
                <a:solidFill>
                  <a:schemeClr val="bg1"/>
                </a:solidFill>
                <a:ea typeface="ヒラギノ角ゴ ProN W3" pitchFamily="-84" charset="-128"/>
              </a:rPr>
              <a:t>随机</a:t>
            </a:r>
            <a:r>
              <a:rPr lang="zh-CN" altLang="en-US" b="1" dirty="0">
                <a:solidFill>
                  <a:schemeClr val="bg1"/>
                </a:solidFill>
                <a:ea typeface="华文细黑" pitchFamily="-84" charset="-122"/>
              </a:rPr>
              <a:t>过</a:t>
            </a:r>
            <a:r>
              <a:rPr lang="zh-CN" altLang="en-US" b="1" dirty="0">
                <a:solidFill>
                  <a:schemeClr val="bg1"/>
                </a:solidFill>
                <a:ea typeface="ヒラギノ角ゴ ProN W3" pitchFamily="-84" charset="-128"/>
              </a:rPr>
              <a:t>程</a:t>
            </a:r>
            <a:r>
              <a:rPr lang="en-US" altLang="ja-JP" b="1" dirty="0">
                <a:solidFill>
                  <a:schemeClr val="bg1"/>
                </a:solidFill>
                <a:ea typeface="ＭＳ Ｐゴシック" pitchFamily="34" charset="-128"/>
              </a:rPr>
              <a:t>?</a:t>
            </a:r>
            <a:endParaRPr lang="en-US" altLang="en-US" b="1" dirty="0">
              <a:solidFill>
                <a:schemeClr val="bg1"/>
              </a:solidFill>
              <a:ea typeface="ＭＳ Ｐゴシック" pitchFamily="34" charset="-128"/>
            </a:endParaRPr>
          </a:p>
        </p:txBody>
      </p:sp>
      <p:pic>
        <p:nvPicPr>
          <p:cNvPr id="19046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20000"/>
              </a:spcBef>
              <a:spcAft>
                <a:spcPct val="0"/>
              </a:spcAft>
            </a:pPr>
            <a:r>
              <a:rPr lang="zh-CN" altLang="en-US" sz="3200" b="1" dirty="0">
                <a:solidFill>
                  <a:srgbClr val="FFFFFF"/>
                </a:solidFill>
                <a:ea typeface="SimSun" pitchFamily="2" charset="-122"/>
              </a:rPr>
              <a:t>或是神的设计</a:t>
            </a:r>
            <a:r>
              <a:rPr lang="en-US" altLang="zh-CN" sz="3200" b="1" dirty="0">
                <a:solidFill>
                  <a:srgbClr val="FFFFFF"/>
                </a:solidFill>
                <a:ea typeface="SimSun" pitchFamily="2" charset="-122"/>
              </a:rPr>
              <a:t>?</a:t>
            </a:r>
            <a:endParaRPr lang="en-US" altLang="en-US" sz="3200" b="1" dirty="0">
              <a:solidFill>
                <a:srgbClr val="FFFFFF"/>
              </a:solidFill>
              <a:ea typeface="SimSun" pitchFamily="2" charset="-122"/>
            </a:endParaRPr>
          </a:p>
        </p:txBody>
      </p:sp>
    </p:spTree>
    <p:extLst>
      <p:ext uri="{BB962C8B-B14F-4D97-AF65-F5344CB8AC3E}">
        <p14:creationId xmlns:p14="http://schemas.microsoft.com/office/powerpoint/2010/main" val="8375052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dirty="0" err="1">
                <a:latin typeface="Arial" charset="0"/>
              </a:rPr>
              <a:t>AiG</a:t>
            </a:r>
            <a:r>
              <a:rPr lang="en-US" altLang="zh-CN" dirty="0">
                <a:latin typeface="Arial" charset="0"/>
              </a:rPr>
              <a:t>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000">
              <a:solidFill>
                <a:srgbClr val="000000"/>
              </a:solidFill>
              <a:ea typeface="ＭＳ Ｐゴシック" charset="0"/>
            </a:endParaRPr>
          </a:p>
        </p:txBody>
      </p:sp>
      <p:sp>
        <p:nvSpPr>
          <p:cNvPr id="361476" name="Text Box 4"/>
          <p:cNvSpPr txBox="1">
            <a:spLocks noChangeArrowheads="1"/>
          </p:cNvSpPr>
          <p:nvPr/>
        </p:nvSpPr>
        <p:spPr bwMode="auto">
          <a:xfrm>
            <a:off x="539931" y="539875"/>
            <a:ext cx="7236823" cy="1226118"/>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6600" b="1" dirty="0">
                <a:solidFill>
                  <a:srgbClr val="FFFFFF"/>
                </a:solidFill>
                <a:ea typeface="ＭＳ Ｐゴシック" charset="0"/>
                <a:cs typeface="Times New Roman" charset="0"/>
              </a:rPr>
              <a:t>预览创世纪答案：</a:t>
            </a:r>
          </a:p>
        </p:txBody>
      </p:sp>
      <p:sp>
        <p:nvSpPr>
          <p:cNvPr id="361477" name="Text Box 5"/>
          <p:cNvSpPr txBox="1">
            <a:spLocks noChangeArrowheads="1"/>
          </p:cNvSpPr>
          <p:nvPr/>
        </p:nvSpPr>
        <p:spPr bwMode="auto">
          <a:xfrm>
            <a:off x="539930" y="1798036"/>
            <a:ext cx="7236823" cy="923330"/>
          </a:xfrm>
          <a:prstGeom prst="rect">
            <a:avLst/>
          </a:prstGeom>
          <a:solidFill>
            <a:srgbClr val="0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defRPr/>
            </a:pPr>
            <a:r>
              <a:rPr lang="zh-CN" altLang="en-US" sz="5400" b="1" dirty="0">
                <a:solidFill>
                  <a:srgbClr val="FFFFFF"/>
                </a:solidFill>
                <a:ea typeface="ＭＳ Ｐゴシック" charset="0"/>
              </a:rPr>
              <a:t>网站地址</a:t>
            </a:r>
            <a:r>
              <a:rPr lang="en-US" altLang="zh-CN" sz="5400" b="1" dirty="0">
                <a:solidFill>
                  <a:srgbClr val="FFFFFF"/>
                </a:solidFill>
                <a:ea typeface="ＭＳ Ｐゴシック" charset="0"/>
              </a:rPr>
              <a:t>:</a:t>
            </a:r>
            <a:endParaRPr lang="zh-CN" altLang="en-US" sz="5400" b="1" dirty="0">
              <a:solidFill>
                <a:srgbClr val="FFFFFF"/>
              </a:solidFill>
              <a:ea typeface="ＭＳ Ｐゴシック" charset="0"/>
            </a:endParaRPr>
          </a:p>
        </p:txBody>
      </p:sp>
    </p:spTree>
    <p:extLst>
      <p:ext uri="{BB962C8B-B14F-4D97-AF65-F5344CB8AC3E}">
        <p14:creationId xmlns:p14="http://schemas.microsoft.com/office/powerpoint/2010/main" val="139301440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p:nvPr>
        </p:nvSpPr>
        <p:spPr>
          <a:xfrm>
            <a:off x="5257800" y="304800"/>
            <a:ext cx="3733800" cy="2057400"/>
          </a:xfrm>
        </p:spPr>
        <p:txBody>
          <a:bodyPr/>
          <a:lstStyle/>
          <a:p>
            <a:pPr eaLnBrk="1" hangingPunct="1"/>
            <a:r>
              <a:rPr lang="zh-CN" altLang="en-US" dirty="0">
                <a:solidFill>
                  <a:schemeClr val="bg1"/>
                </a:solidFill>
                <a:latin typeface="Times New Roman" charset="0"/>
              </a:rPr>
              <a:t>创世纪第三章里的受造世界</a:t>
            </a:r>
          </a:p>
        </p:txBody>
      </p:sp>
      <p:sp>
        <p:nvSpPr>
          <p:cNvPr id="446466" name="Rectangle 3"/>
          <p:cNvSpPr>
            <a:spLocks noGrp="1" noChangeArrowheads="1"/>
          </p:cNvSpPr>
          <p:nvPr>
            <p:ph type="body" idx="1"/>
          </p:nvPr>
        </p:nvSpPr>
        <p:spPr>
          <a:xfrm>
            <a:off x="5181600" y="2667000"/>
            <a:ext cx="3962400" cy="3810000"/>
          </a:xfrm>
        </p:spPr>
        <p:txBody>
          <a:bodyPr/>
          <a:lstStyle/>
          <a:p>
            <a:pPr eaLnBrk="1" hangingPunct="1">
              <a:lnSpc>
                <a:spcPct val="90000"/>
              </a:lnSpc>
            </a:pPr>
            <a:r>
              <a:rPr lang="zh-CN" altLang="en-US" b="1" dirty="0">
                <a:solidFill>
                  <a:schemeClr val="bg1"/>
                </a:solidFill>
                <a:latin typeface="Times New Roman" charset="0"/>
              </a:rPr>
              <a:t>一神论</a:t>
            </a:r>
            <a:endParaRPr lang="en-US" altLang="zh-CN" b="1" dirty="0">
              <a:solidFill>
                <a:schemeClr val="bg1"/>
              </a:solidFill>
              <a:latin typeface="Times New Roman" charset="0"/>
            </a:endParaRPr>
          </a:p>
          <a:p>
            <a:pPr eaLnBrk="1" hangingPunct="1">
              <a:lnSpc>
                <a:spcPct val="90000"/>
              </a:lnSpc>
            </a:pPr>
            <a:r>
              <a:rPr lang="zh-CN" altLang="en-US" b="1" dirty="0">
                <a:solidFill>
                  <a:schemeClr val="bg1"/>
                </a:solidFill>
                <a:latin typeface="Times New Roman" charset="0"/>
              </a:rPr>
              <a:t>神的主权</a:t>
            </a:r>
            <a:endParaRPr lang="en-US" altLang="zh-CN" b="1" dirty="0">
              <a:solidFill>
                <a:schemeClr val="bg1"/>
              </a:solidFill>
              <a:latin typeface="Times New Roman" charset="0"/>
            </a:endParaRPr>
          </a:p>
          <a:p>
            <a:pPr eaLnBrk="1" hangingPunct="1">
              <a:lnSpc>
                <a:spcPct val="90000"/>
              </a:lnSpc>
            </a:pPr>
            <a:r>
              <a:rPr lang="zh-CN" altLang="en-US" b="1" dirty="0">
                <a:solidFill>
                  <a:schemeClr val="bg1"/>
                </a:solidFill>
                <a:latin typeface="Times New Roman" charset="0"/>
              </a:rPr>
              <a:t>“一切都很好”</a:t>
            </a:r>
            <a:endParaRPr lang="en-US" altLang="zh-CN" b="1" dirty="0">
              <a:solidFill>
                <a:schemeClr val="bg1"/>
              </a:solidFill>
              <a:latin typeface="Times New Roman" charset="0"/>
            </a:endParaRPr>
          </a:p>
          <a:p>
            <a:pPr eaLnBrk="1" hangingPunct="1">
              <a:lnSpc>
                <a:spcPct val="90000"/>
              </a:lnSpc>
            </a:pPr>
            <a:r>
              <a:rPr lang="zh-CN" altLang="en-US" b="1" dirty="0">
                <a:solidFill>
                  <a:schemeClr val="bg1"/>
                </a:solidFill>
                <a:latin typeface="Times New Roman" charset="0"/>
              </a:rPr>
              <a:t>没有罪</a:t>
            </a:r>
            <a:endParaRPr lang="en-US" altLang="zh-CN" b="1" dirty="0">
              <a:solidFill>
                <a:schemeClr val="bg1"/>
              </a:solidFill>
              <a:latin typeface="Times New Roman" charset="0"/>
            </a:endParaRPr>
          </a:p>
          <a:p>
            <a:pPr eaLnBrk="1" hangingPunct="1">
              <a:lnSpc>
                <a:spcPct val="90000"/>
              </a:lnSpc>
            </a:pPr>
            <a:r>
              <a:rPr lang="zh-CN" altLang="en-US" b="1" dirty="0">
                <a:solidFill>
                  <a:schemeClr val="bg1"/>
                </a:solidFill>
                <a:latin typeface="Times New Roman" charset="0"/>
              </a:rPr>
              <a:t>没有痛苦和邪恶</a:t>
            </a:r>
            <a:endParaRPr lang="en-US" altLang="zh-CN" b="1" dirty="0">
              <a:solidFill>
                <a:schemeClr val="bg1"/>
              </a:solidFill>
              <a:latin typeface="Times New Roman" charset="0"/>
            </a:endParaRPr>
          </a:p>
          <a:p>
            <a:pPr eaLnBrk="1" hangingPunct="1">
              <a:lnSpc>
                <a:spcPct val="90000"/>
              </a:lnSpc>
            </a:pPr>
            <a:r>
              <a:rPr lang="zh-CN" altLang="en-US" b="1" dirty="0">
                <a:solidFill>
                  <a:schemeClr val="bg1"/>
                </a:solidFill>
                <a:latin typeface="Times New Roman" charset="0"/>
              </a:rPr>
              <a:t>人与神团契</a:t>
            </a:r>
          </a:p>
        </p:txBody>
      </p:sp>
      <p:pic>
        <p:nvPicPr>
          <p:cNvPr id="44646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2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8" name="Text Box 5"/>
          <p:cNvSpPr txBox="1">
            <a:spLocks noChangeArrowheads="1"/>
          </p:cNvSpPr>
          <p:nvPr/>
        </p:nvSpPr>
        <p:spPr bwMode="auto">
          <a:xfrm>
            <a:off x="8578850" y="76200"/>
            <a:ext cx="488950" cy="457200"/>
          </a:xfrm>
          <a:prstGeom prst="rect">
            <a:avLst/>
          </a:prstGeom>
          <a:noFill/>
          <a:ln>
            <a:noFill/>
          </a:ln>
          <a:effectLst>
            <a:outerShdw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400" b="1" dirty="0">
                <a:solidFill>
                  <a:srgbClr val="FFFFFF"/>
                </a:solidFill>
                <a:latin typeface="Times New Roman" charset="0"/>
              </a:rPr>
              <a:t>35</a:t>
            </a:r>
          </a:p>
        </p:txBody>
      </p:sp>
    </p:spTree>
    <p:extLst>
      <p:ext uri="{BB962C8B-B14F-4D97-AF65-F5344CB8AC3E}">
        <p14:creationId xmlns:p14="http://schemas.microsoft.com/office/powerpoint/2010/main" val="3383500650"/>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6" descr="Gen 2 Animals seeing 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05544"/>
            <a:ext cx="7772400" cy="803176"/>
          </a:xfr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zh-TW" altLang="en-US" b="1" dirty="0">
                <a:solidFill>
                  <a:srgbClr val="FFFFFF"/>
                </a:solidFill>
                <a:effectLst>
                  <a:glow rad="190500">
                    <a:schemeClr val="bg2"/>
                  </a:glow>
                </a:effectLst>
              </a:rPr>
              <a:t>动物们起初的境况是好的</a:t>
            </a:r>
          </a:p>
        </p:txBody>
      </p:sp>
      <p:sp>
        <p:nvSpPr>
          <p:cNvPr id="448515" name="Text Box 4"/>
          <p:cNvSpPr txBox="1">
            <a:spLocks noChangeArrowheads="1"/>
          </p:cNvSpPr>
          <p:nvPr/>
        </p:nvSpPr>
        <p:spPr bwMode="auto">
          <a:xfrm>
            <a:off x="611188" y="1052513"/>
            <a:ext cx="62658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zh-CN" altLang="en-US" sz="3600">
              <a:solidFill>
                <a:srgbClr val="EAEAEA"/>
              </a:solidFill>
            </a:endParaRPr>
          </a:p>
        </p:txBody>
      </p:sp>
    </p:spTree>
    <p:extLst>
      <p:ext uri="{BB962C8B-B14F-4D97-AF65-F5344CB8AC3E}">
        <p14:creationId xmlns:p14="http://schemas.microsoft.com/office/powerpoint/2010/main" val="7445165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5" descr="Gen 2 Adam naming animals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05544"/>
            <a:ext cx="7772400" cy="803176"/>
          </a:xfr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zh-TW" altLang="en-US" b="1" dirty="0">
                <a:solidFill>
                  <a:srgbClr val="FFFFFF"/>
                </a:solidFill>
                <a:effectLst>
                  <a:glow rad="190500">
                    <a:schemeClr val="bg2"/>
                  </a:glow>
                </a:effectLst>
              </a:rPr>
              <a:t>动物们起初的境况是好的</a:t>
            </a:r>
          </a:p>
        </p:txBody>
      </p:sp>
    </p:spTree>
    <p:extLst>
      <p:ext uri="{BB962C8B-B14F-4D97-AF65-F5344CB8AC3E}">
        <p14:creationId xmlns:p14="http://schemas.microsoft.com/office/powerpoint/2010/main" val="40475658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3" descr="Rom 5 Go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05544"/>
            <a:ext cx="7772400" cy="803176"/>
          </a:xfr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zh-TW" altLang="en-US" b="1" dirty="0">
                <a:solidFill>
                  <a:srgbClr val="FFFFFF"/>
                </a:solidFill>
                <a:effectLst>
                  <a:glow rad="190500">
                    <a:schemeClr val="bg2"/>
                  </a:glow>
                </a:effectLst>
              </a:rPr>
              <a:t>人类起初的境况是好的</a:t>
            </a:r>
          </a:p>
        </p:txBody>
      </p:sp>
    </p:spTree>
    <p:extLst>
      <p:ext uri="{BB962C8B-B14F-4D97-AF65-F5344CB8AC3E}">
        <p14:creationId xmlns:p14="http://schemas.microsoft.com/office/powerpoint/2010/main" val="959197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Gen 2 Close u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05544"/>
            <a:ext cx="7772400" cy="803176"/>
          </a:xfr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zh-TW" altLang="en-US" b="1" dirty="0">
                <a:solidFill>
                  <a:srgbClr val="FFFFFF"/>
                </a:solidFill>
                <a:effectLst>
                  <a:glow rad="190500">
                    <a:schemeClr val="bg2"/>
                  </a:glow>
                </a:effectLst>
              </a:rPr>
              <a:t>人类起初的境况是好的</a:t>
            </a:r>
          </a:p>
        </p:txBody>
      </p:sp>
    </p:spTree>
    <p:extLst>
      <p:ext uri="{BB962C8B-B14F-4D97-AF65-F5344CB8AC3E}">
        <p14:creationId xmlns:p14="http://schemas.microsoft.com/office/powerpoint/2010/main" val="183968720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4" descr="Gen 2 Tree over coup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05544"/>
            <a:ext cx="7772400" cy="803176"/>
          </a:xfr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zh-CN" altLang="en-US" b="1" dirty="0">
                <a:solidFill>
                  <a:srgbClr val="FFFFFF"/>
                </a:solidFill>
                <a:effectLst>
                  <a:glow rad="190500">
                    <a:schemeClr val="bg2"/>
                  </a:glow>
                </a:effectLst>
              </a:rPr>
              <a:t>但是</a:t>
            </a:r>
            <a:r>
              <a:rPr lang="zh-TW" altLang="en-US" b="1" dirty="0">
                <a:solidFill>
                  <a:srgbClr val="FFFFFF"/>
                </a:solidFill>
                <a:effectLst>
                  <a:glow rad="190500">
                    <a:schemeClr val="bg2"/>
                  </a:glow>
                </a:effectLst>
              </a:rPr>
              <a:t>神</a:t>
            </a:r>
            <a:r>
              <a:rPr lang="zh-CN" altLang="en-US" b="1" dirty="0">
                <a:solidFill>
                  <a:srgbClr val="FFFFFF"/>
                </a:solidFill>
                <a:effectLst>
                  <a:glow rad="190500">
                    <a:schemeClr val="bg2"/>
                  </a:glow>
                </a:effectLst>
              </a:rPr>
              <a:t>也在其中创造了那棵树</a:t>
            </a:r>
            <a:endParaRPr lang="zh-TW" alt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30134894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zh-CN" altLang="en-US" sz="4000" dirty="0">
                <a:ln w="0"/>
                <a:solidFill>
                  <a:schemeClr val="accent1"/>
                </a:solidFill>
                <a:effectLst>
                  <a:outerShdw blurRad="38100" dist="25400" dir="5400000" algn="ctr" rotWithShape="0">
                    <a:srgbClr val="6E747A">
                      <a:alpha val="43000"/>
                    </a:srgbClr>
                  </a:outerShdw>
                </a:effectLst>
              </a:rPr>
              <a:t>耶稣如何拯救我们？</a:t>
            </a:r>
            <a:endParaRPr lang="en-US" sz="4000" b="1" dirty="0"/>
          </a:p>
        </p:txBody>
      </p:sp>
      <p:sp>
        <p:nvSpPr>
          <p:cNvPr id="3" name="Title 1"/>
          <p:cNvSpPr txBox="1">
            <a:spLocks/>
          </p:cNvSpPr>
          <p:nvPr/>
        </p:nvSpPr>
        <p:spPr bwMode="auto">
          <a:xfrm>
            <a:off x="1221489" y="2702096"/>
            <a:ext cx="7884368"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endParaRPr lang="en-SG" sz="2800" b="1" dirty="0"/>
          </a:p>
          <a:p>
            <a:pPr defTabSz="914400"/>
            <a:r>
              <a:rPr lang="zh-CN" altLang="en-US" sz="2800" dirty="0">
                <a:ln w="0"/>
                <a:solidFill>
                  <a:schemeClr val="accent1"/>
                </a:solidFill>
                <a:effectLst>
                  <a:outerShdw blurRad="38100" dist="25400" dir="5400000" algn="ctr" rotWithShape="0">
                    <a:srgbClr val="6E747A">
                      <a:alpha val="43000"/>
                    </a:srgbClr>
                  </a:outerShdw>
                </a:effectLst>
              </a:rPr>
              <a:t>你 们 得 救 是 本 乎 恩 ， 也 因 着 信 ， 这 并 不 是 出 于 自 己 ， 乃 是 神 所 赐 的。 也 不 是 出 于 行 为 ， 免 得 有 人 自 夸 。</a:t>
            </a:r>
            <a:endParaRPr lang="en-US" altLang="zh-CN" sz="2800" dirty="0">
              <a:ln w="0"/>
              <a:solidFill>
                <a:schemeClr val="accent1"/>
              </a:solidFill>
              <a:effectLst>
                <a:outerShdw blurRad="38100" dist="25400" dir="5400000" algn="ctr" rotWithShape="0">
                  <a:srgbClr val="6E747A">
                    <a:alpha val="43000"/>
                  </a:srgbClr>
                </a:outerShdw>
              </a:effectLst>
            </a:endParaRPr>
          </a:p>
          <a:p>
            <a:pPr defTabSz="914400"/>
            <a:r>
              <a:rPr lang="zh-CN" altLang="en-US" sz="2800" dirty="0">
                <a:ln w="0"/>
                <a:solidFill>
                  <a:schemeClr val="accent1"/>
                </a:solidFill>
                <a:effectLst>
                  <a:outerShdw blurRad="38100" dist="25400" dir="5400000" algn="ctr" rotWithShape="0">
                    <a:srgbClr val="6E747A">
                      <a:alpha val="43000"/>
                    </a:srgbClr>
                  </a:outerShdw>
                </a:effectLst>
              </a:rPr>
              <a:t>（</a:t>
            </a:r>
            <a:r>
              <a:rPr lang="zh-SG" altLang="en-US" sz="2800" dirty="0">
                <a:ln w="0"/>
                <a:solidFill>
                  <a:schemeClr val="accent1"/>
                </a:solidFill>
                <a:effectLst>
                  <a:outerShdw blurRad="38100" dist="25400" dir="5400000" algn="ctr" rotWithShape="0">
                    <a:srgbClr val="6E747A">
                      <a:alpha val="43000"/>
                    </a:srgbClr>
                  </a:outerShdw>
                </a:effectLst>
              </a:rPr>
              <a:t>以 弗 所 书 </a:t>
            </a:r>
            <a:r>
              <a:rPr lang="en-US" altLang="zh-CN" sz="2800" dirty="0">
                <a:ln w="0"/>
                <a:solidFill>
                  <a:schemeClr val="accent1"/>
                </a:solidFill>
                <a:effectLst>
                  <a:outerShdw blurRad="38100" dist="25400" dir="5400000" algn="ctr" rotWithShape="0">
                    <a:srgbClr val="6E747A">
                      <a:alpha val="43000"/>
                    </a:srgbClr>
                  </a:outerShdw>
                </a:effectLst>
              </a:rPr>
              <a:t>2</a:t>
            </a:r>
            <a:r>
              <a:rPr lang="zh-CN" altLang="en-US" sz="2800" dirty="0">
                <a:ln w="0"/>
                <a:solidFill>
                  <a:schemeClr val="accent1"/>
                </a:solidFill>
                <a:effectLst>
                  <a:outerShdw blurRad="38100" dist="25400" dir="5400000" algn="ctr" rotWithShape="0">
                    <a:srgbClr val="6E747A">
                      <a:alpha val="43000"/>
                    </a:srgbClr>
                  </a:outerShdw>
                </a:effectLst>
              </a:rPr>
              <a:t>：</a:t>
            </a:r>
            <a:r>
              <a:rPr lang="en-US" altLang="zh-CN" sz="2800" dirty="0">
                <a:ln w="0"/>
                <a:solidFill>
                  <a:schemeClr val="accent1"/>
                </a:solidFill>
                <a:effectLst>
                  <a:outerShdw blurRad="38100" dist="25400" dir="5400000" algn="ctr" rotWithShape="0">
                    <a:srgbClr val="6E747A">
                      <a:alpha val="43000"/>
                    </a:srgbClr>
                  </a:outerShdw>
                </a:effectLst>
              </a:rPr>
              <a:t>8-9</a:t>
            </a:r>
            <a:r>
              <a:rPr lang="zh-CN" altLang="en-US" sz="2800" dirty="0">
                <a:ln w="0"/>
                <a:solidFill>
                  <a:schemeClr val="accent1"/>
                </a:solidFill>
                <a:effectLst>
                  <a:outerShdw blurRad="38100" dist="25400" dir="5400000" algn="ctr" rotWithShape="0">
                    <a:srgbClr val="6E747A">
                      <a:alpha val="43000"/>
                    </a:srgbClr>
                  </a:outerShdw>
                </a:effectLst>
              </a:rPr>
              <a:t>）</a:t>
            </a:r>
            <a:endParaRPr lang="en-US" sz="2800" dirty="0">
              <a:ln w="0"/>
              <a:solidFill>
                <a:schemeClr val="accent1"/>
              </a:solidFill>
              <a:effectLst>
                <a:outerShdw blurRad="38100" dist="25400" dir="5400000" algn="ctr" rotWithShape="0">
                  <a:srgbClr val="6E747A">
                    <a:alpha val="43000"/>
                  </a:srgbClr>
                </a:outerShdw>
              </a:effectLst>
            </a:endParaRPr>
          </a:p>
          <a:p>
            <a:pPr defTabSz="914400"/>
            <a:endParaRPr lang="en-US" sz="2800" b="1" dirty="0"/>
          </a:p>
        </p:txBody>
      </p:sp>
      <p:sp>
        <p:nvSpPr>
          <p:cNvPr id="4" name="Title 1"/>
          <p:cNvSpPr txBox="1">
            <a:spLocks/>
          </p:cNvSpPr>
          <p:nvPr/>
        </p:nvSpPr>
        <p:spPr bwMode="auto">
          <a:xfrm>
            <a:off x="1221489" y="1513867"/>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zh-CN" altLang="en-US" sz="3200" dirty="0">
                <a:ln w="0"/>
                <a:solidFill>
                  <a:schemeClr val="accent1"/>
                </a:solidFill>
                <a:effectLst>
                  <a:outerShdw blurRad="38100" dist="25400" dir="5400000" algn="ctr" rotWithShape="0">
                    <a:srgbClr val="6E747A">
                      <a:alpha val="43000"/>
                    </a:srgbClr>
                  </a:outerShdw>
                </a:effectLst>
              </a:rPr>
              <a:t>通过他的恩典 </a:t>
            </a:r>
            <a:r>
              <a:rPr lang="en-US" altLang="zh-CN" sz="3200" dirty="0">
                <a:ln w="0"/>
                <a:solidFill>
                  <a:schemeClr val="accent1"/>
                </a:solidFill>
                <a:effectLst>
                  <a:outerShdw blurRad="38100" dist="25400" dir="5400000" algn="ctr" rotWithShape="0">
                    <a:srgbClr val="6E747A">
                      <a:alpha val="43000"/>
                    </a:srgbClr>
                  </a:outerShdw>
                </a:effectLst>
              </a:rPr>
              <a:t>– </a:t>
            </a:r>
            <a:r>
              <a:rPr lang="zh-CN" altLang="en-US" sz="3200" dirty="0">
                <a:ln w="0"/>
                <a:solidFill>
                  <a:schemeClr val="accent1"/>
                </a:solidFill>
                <a:effectLst>
                  <a:outerShdw blurRad="38100" dist="25400" dir="5400000" algn="ctr" rotWithShape="0">
                    <a:srgbClr val="6E747A">
                      <a:alpha val="43000"/>
                    </a:srgbClr>
                  </a:outerShdw>
                </a:effectLst>
              </a:rPr>
              <a:t>而不是我们的努力</a:t>
            </a:r>
            <a:endParaRPr lang="en-US" sz="3200" dirty="0">
              <a:ln w="0"/>
              <a:solidFill>
                <a:schemeClr val="accent1"/>
              </a:solidFill>
              <a:effectLst>
                <a:outerShdw blurRad="38100" dist="25400" dir="5400000" algn="ctr" rotWithShape="0">
                  <a:srgbClr val="6E747A">
                    <a:alpha val="43000"/>
                  </a:srgbClr>
                </a:outerShdw>
              </a:effectLst>
            </a:endParaRPr>
          </a:p>
        </p:txBody>
      </p:sp>
      <p:sp>
        <p:nvSpPr>
          <p:cNvPr id="5"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0158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60070"/>
            <a:ext cx="9144000" cy="6297930"/>
          </a:xfrm>
          <a:prstGeom prst="rect">
            <a:avLst/>
          </a:prstGeom>
        </p:spPr>
      </p:pic>
      <p:sp>
        <p:nvSpPr>
          <p:cNvPr id="164866" name="Title 1"/>
          <p:cNvSpPr txBox="1">
            <a:spLocks/>
          </p:cNvSpPr>
          <p:nvPr/>
        </p:nvSpPr>
        <p:spPr bwMode="auto">
          <a:xfrm>
            <a:off x="107504" y="5256584"/>
            <a:ext cx="9036496" cy="1700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zh-CHT" altLang="en-US" sz="3200" b="1" dirty="0">
                <a:solidFill>
                  <a:srgbClr val="FFFFFF"/>
                </a:solidFill>
                <a:effectLst>
                  <a:glow rad="228600">
                    <a:srgbClr val="000000"/>
                  </a:glow>
                </a:effectLst>
                <a:latin typeface="Arial" charset="0"/>
                <a:ea typeface="MS PGothic" charset="0"/>
              </a:rPr>
              <a:t>耶和华 神吩咐那人说：“园中各样树上的果子，你都可以吃； </a:t>
            </a:r>
            <a:r>
              <a:rPr lang="en-US" altLang="zh-CHT" sz="3200" b="1" dirty="0">
                <a:solidFill>
                  <a:srgbClr val="FFFFFF"/>
                </a:solidFill>
                <a:effectLst>
                  <a:glow rad="228600">
                    <a:srgbClr val="000000"/>
                  </a:glow>
                </a:effectLst>
                <a:latin typeface="Arial" charset="0"/>
                <a:ea typeface="MS PGothic" charset="0"/>
              </a:rPr>
              <a:t>17 </a:t>
            </a:r>
            <a:r>
              <a:rPr lang="zh-CHT" altLang="en-US" sz="3200" b="1" dirty="0">
                <a:solidFill>
                  <a:srgbClr val="FFFFFF"/>
                </a:solidFill>
                <a:effectLst>
                  <a:glow rad="228600">
                    <a:srgbClr val="000000"/>
                  </a:glow>
                </a:effectLst>
                <a:latin typeface="Arial" charset="0"/>
                <a:ea typeface="MS PGothic" charset="0"/>
              </a:rPr>
              <a:t>只是那知善恶树的果子，你不可吃；因为你吃的时候，你必要死。”</a:t>
            </a:r>
            <a:endParaRPr lang="en-US" sz="32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0" y="-56163"/>
            <a:ext cx="9144000" cy="68223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zh-TW" altLang="en-US" sz="4000" b="1" dirty="0">
                <a:effectLst>
                  <a:glow rad="228600">
                    <a:srgbClr val="000000"/>
                  </a:glow>
                </a:effectLst>
                <a:latin typeface="Arial" charset="0"/>
                <a:ea typeface="MS PGothic" charset="0"/>
              </a:rPr>
              <a:t>创世纪 </a:t>
            </a:r>
            <a:r>
              <a:rPr lang="en-US" sz="4000" b="1" dirty="0">
                <a:effectLst>
                  <a:glow rad="228600">
                    <a:srgbClr val="000000"/>
                  </a:glow>
                </a:effectLst>
                <a:latin typeface="Arial" charset="0"/>
                <a:ea typeface="MS PGothic" charset="0"/>
              </a:rPr>
              <a:t>2:16 (CNV)</a:t>
            </a:r>
          </a:p>
        </p:txBody>
      </p:sp>
    </p:spTree>
    <p:extLst>
      <p:ext uri="{BB962C8B-B14F-4D97-AF65-F5344CB8AC3E}">
        <p14:creationId xmlns:p14="http://schemas.microsoft.com/office/powerpoint/2010/main" val="460978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1" y="76200"/>
            <a:ext cx="6668305" cy="2057400"/>
          </a:xfrm>
        </p:spPr>
        <p:txBody>
          <a:bodyPr>
            <a:normAutofit/>
          </a:bodyPr>
          <a:lstStyle/>
          <a:p>
            <a:pPr eaLnBrk="1" hangingPunct="1"/>
            <a:r>
              <a:rPr lang="zh-CN" altLang="en-US" dirty="0">
                <a:solidFill>
                  <a:schemeClr val="bg1"/>
                </a:solidFill>
              </a:rPr>
              <a:t>第七天以后，撒但降落了</a:t>
            </a:r>
            <a:endParaRPr lang="en-US" altLang="zh-CN" dirty="0">
              <a:solidFill>
                <a:schemeClr val="bg1"/>
              </a:solidFill>
              <a:latin typeface="Arial" charset="0"/>
            </a:endParaRPr>
          </a:p>
        </p:txBody>
      </p:sp>
      <p:sp>
        <p:nvSpPr>
          <p:cNvPr id="457732" name="Rectangle 6"/>
          <p:cNvSpPr>
            <a:spLocks noChangeArrowheads="1"/>
          </p:cNvSpPr>
          <p:nvPr/>
        </p:nvSpPr>
        <p:spPr bwMode="auto">
          <a:xfrm>
            <a:off x="130001" y="2965489"/>
            <a:ext cx="9013999" cy="3217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nSpc>
                <a:spcPct val="90000"/>
              </a:lnSpc>
              <a:spcBef>
                <a:spcPct val="20000"/>
              </a:spcBef>
              <a:buAutoNum type="arabicPeriod"/>
            </a:pPr>
            <a:r>
              <a:rPr lang="zh-CN" altLang="en-US" sz="2800" b="1" dirty="0">
                <a:solidFill>
                  <a:srgbClr val="FFFFFF"/>
                </a:solidFill>
                <a:latin typeface="Arial Black" panose="020B0A04020102020204" pitchFamily="34" charset="0"/>
                <a:cs typeface="Arial"/>
              </a:rPr>
              <a:t>以西结</a:t>
            </a:r>
            <a:r>
              <a:rPr lang="en-US" altLang="zh-CN" sz="2800" b="1" dirty="0">
                <a:solidFill>
                  <a:srgbClr val="FFFFFF"/>
                </a:solidFill>
                <a:latin typeface="Arial Black" panose="020B0A04020102020204" pitchFamily="34" charset="0"/>
                <a:cs typeface="Arial"/>
              </a:rPr>
              <a:t>28</a:t>
            </a:r>
            <a:r>
              <a:rPr lang="zh-CN" altLang="en-US" sz="2800" b="1" dirty="0">
                <a:solidFill>
                  <a:srgbClr val="FFFFFF"/>
                </a:solidFill>
                <a:latin typeface="Arial Black" panose="020B0A04020102020204" pitchFamily="34" charset="0"/>
                <a:cs typeface="Arial"/>
              </a:rPr>
              <a:t>章</a:t>
            </a:r>
            <a:r>
              <a:rPr lang="zh-CN" altLang="en-US" sz="2800" b="1" dirty="0">
                <a:solidFill>
                  <a:schemeClr val="bg1"/>
                </a:solidFill>
                <a:latin typeface="Arial Black" panose="020B0A04020102020204" pitchFamily="34" charset="0"/>
              </a:rPr>
              <a:t>显示撒旦还没有堕落，伊甸园处于完美状态</a:t>
            </a:r>
            <a:r>
              <a:rPr lang="en-US" altLang="zh-CN" sz="2800" b="1" dirty="0">
                <a:solidFill>
                  <a:schemeClr val="bg1"/>
                </a:solidFill>
                <a:latin typeface="Arial Black" panose="020B0A04020102020204" pitchFamily="34" charset="0"/>
                <a:cs typeface="Arial"/>
              </a:rPr>
              <a:t>.</a:t>
            </a:r>
          </a:p>
          <a:p>
            <a:pPr marL="514350" indent="-514350">
              <a:lnSpc>
                <a:spcPct val="90000"/>
              </a:lnSpc>
              <a:spcBef>
                <a:spcPct val="20000"/>
              </a:spcBef>
              <a:buAutoNum type="arabicPeriod" startAt="2"/>
            </a:pPr>
            <a:r>
              <a:rPr lang="zh-CN" altLang="en-US" sz="2800" b="1" dirty="0">
                <a:solidFill>
                  <a:schemeClr val="bg1"/>
                </a:solidFill>
                <a:latin typeface="Arial Black" panose="020B0A04020102020204" pitchFamily="34" charset="0"/>
              </a:rPr>
              <a:t>在第六天结束时，一切都“非常好”，</a:t>
            </a:r>
            <a:r>
              <a:rPr lang="en-US" altLang="zh-CN" sz="2800" b="1" dirty="0">
                <a:solidFill>
                  <a:schemeClr val="bg1"/>
                </a:solidFill>
                <a:latin typeface="Arial Black" panose="020B0A04020102020204" pitchFamily="34" charset="0"/>
              </a:rPr>
              <a:t> </a:t>
            </a:r>
            <a:r>
              <a:rPr lang="zh-CN" altLang="en-US" sz="2800" b="1" dirty="0">
                <a:solidFill>
                  <a:schemeClr val="bg1"/>
                </a:solidFill>
                <a:latin typeface="Arial Black" panose="020B0A04020102020204" pitchFamily="34" charset="0"/>
              </a:rPr>
              <a:t>包括天使。</a:t>
            </a:r>
            <a:endParaRPr lang="en-US" altLang="zh-CN" sz="2800" b="1" dirty="0">
              <a:solidFill>
                <a:schemeClr val="bg1"/>
              </a:solidFill>
              <a:latin typeface="Arial Black" panose="020B0A04020102020204" pitchFamily="34" charset="0"/>
            </a:endParaRPr>
          </a:p>
          <a:p>
            <a:pPr marL="452438" indent="-452438">
              <a:lnSpc>
                <a:spcPct val="90000"/>
              </a:lnSpc>
              <a:spcBef>
                <a:spcPct val="20000"/>
              </a:spcBef>
            </a:pPr>
            <a:r>
              <a:rPr lang="en-US" altLang="zh-CN" sz="2800" b="1" dirty="0">
                <a:solidFill>
                  <a:srgbClr val="FFFFFF"/>
                </a:solidFill>
                <a:latin typeface="Arial Black" panose="020B0A04020102020204" pitchFamily="34" charset="0"/>
                <a:cs typeface="Arial"/>
              </a:rPr>
              <a:t>3. </a:t>
            </a:r>
            <a:r>
              <a:rPr lang="zh-CN" altLang="en-US" sz="2800" dirty="0">
                <a:solidFill>
                  <a:schemeClr val="bg1"/>
                </a:solidFill>
                <a:latin typeface="Arial Black" panose="020B0A04020102020204" pitchFamily="34" charset="0"/>
              </a:rPr>
              <a:t>上帝将第七天分别为圣，那撒旦怎么会在当天已经堕落呢？</a:t>
            </a:r>
            <a:endParaRPr lang="en-US" altLang="zh-CN" sz="2800" dirty="0">
              <a:solidFill>
                <a:schemeClr val="bg1"/>
              </a:solidFill>
              <a:latin typeface="Arial Black" panose="020B0A04020102020204" pitchFamily="34" charset="0"/>
            </a:endParaRPr>
          </a:p>
          <a:p>
            <a:pPr marL="452438" indent="-452438">
              <a:lnSpc>
                <a:spcPct val="90000"/>
              </a:lnSpc>
              <a:spcBef>
                <a:spcPct val="20000"/>
              </a:spcBef>
            </a:pPr>
            <a:r>
              <a:rPr lang="en-US" altLang="zh-CN" sz="2800" b="1" dirty="0">
                <a:solidFill>
                  <a:srgbClr val="FFFFFF"/>
                </a:solidFill>
                <a:latin typeface="Arial Black" panose="020B0A04020102020204" pitchFamily="34" charset="0"/>
                <a:cs typeface="Arial"/>
              </a:rPr>
              <a:t>4. </a:t>
            </a:r>
            <a:r>
              <a:rPr lang="zh-CN" altLang="en-US" sz="2800" b="1" dirty="0">
                <a:solidFill>
                  <a:srgbClr val="FFFFFF"/>
                </a:solidFill>
                <a:latin typeface="Arial Black" panose="020B0A04020102020204" pitchFamily="34" charset="0"/>
                <a:cs typeface="Arial"/>
              </a:rPr>
              <a:t>一旦</a:t>
            </a:r>
            <a:r>
              <a:rPr lang="zh-CN" altLang="en-US" sz="2800" dirty="0">
                <a:solidFill>
                  <a:schemeClr val="bg1"/>
                </a:solidFill>
                <a:latin typeface="Arial Black" panose="020B0A04020102020204" pitchFamily="34" charset="0"/>
              </a:rPr>
              <a:t>撒但堕落，他就会对神发动攻击。</a:t>
            </a:r>
            <a:endParaRPr lang="en-US" altLang="zh-CN" sz="2800" dirty="0">
              <a:solidFill>
                <a:schemeClr val="bg1"/>
              </a:solidFill>
              <a:latin typeface="Arial Black" panose="020B0A04020102020204" pitchFamily="34" charset="0"/>
            </a:endParaRPr>
          </a:p>
          <a:p>
            <a:pPr marL="452438" indent="-452438">
              <a:lnSpc>
                <a:spcPct val="90000"/>
              </a:lnSpc>
              <a:spcBef>
                <a:spcPct val="20000"/>
              </a:spcBef>
            </a:pPr>
            <a:r>
              <a:rPr lang="en-US" altLang="zh-CN" sz="2800" b="1" dirty="0">
                <a:solidFill>
                  <a:srgbClr val="FFFFFF"/>
                </a:solidFill>
                <a:latin typeface="Arial Black" panose="020B0A04020102020204" pitchFamily="34" charset="0"/>
                <a:cs typeface="Arial"/>
              </a:rPr>
              <a:t>5. </a:t>
            </a:r>
            <a:r>
              <a:rPr lang="zh-CN" altLang="en-US" sz="2800" dirty="0">
                <a:solidFill>
                  <a:schemeClr val="bg1"/>
                </a:solidFill>
                <a:latin typeface="Arial Black" panose="020B0A04020102020204" pitchFamily="34" charset="0"/>
              </a:rPr>
              <a:t>第七天开始不久，亚当和夏娃就犯罪堕落了，在堕落之前他们显然没有性生活。</a:t>
            </a:r>
            <a:endParaRPr lang="en-US" altLang="zh-CN" sz="2800" b="1" dirty="0">
              <a:solidFill>
                <a:schemeClr val="bg1"/>
              </a:solidFill>
              <a:latin typeface="Arial Black" panose="020B0A04020102020204" pitchFamily="34" charset="0"/>
              <a:cs typeface="Arial"/>
            </a:endParaRPr>
          </a:p>
        </p:txBody>
      </p:sp>
      <p:pic>
        <p:nvPicPr>
          <p:cNvPr id="2" name="Picture 1"/>
          <p:cNvPicPr>
            <a:picLocks noChangeAspect="1"/>
          </p:cNvPicPr>
          <p:nvPr/>
        </p:nvPicPr>
        <p:blipFill>
          <a:blip r:embed="rId4"/>
          <a:stretch>
            <a:fillRect/>
          </a:stretch>
        </p:blipFill>
        <p:spPr>
          <a:xfrm>
            <a:off x="6668304" y="14395"/>
            <a:ext cx="2257982" cy="2773767"/>
          </a:xfrm>
          <a:prstGeom prst="rect">
            <a:avLst/>
          </a:prstGeom>
        </p:spPr>
      </p:pic>
      <p:sp>
        <p:nvSpPr>
          <p:cNvPr id="7" name="Rectangle 6"/>
          <p:cNvSpPr>
            <a:spLocks noChangeArrowheads="1"/>
          </p:cNvSpPr>
          <p:nvPr/>
        </p:nvSpPr>
        <p:spPr bwMode="auto">
          <a:xfrm>
            <a:off x="52700" y="6537740"/>
            <a:ext cx="9013999" cy="309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52438" indent="-452438" algn="r">
              <a:lnSpc>
                <a:spcPct val="90000"/>
              </a:lnSpc>
              <a:spcBef>
                <a:spcPct val="20000"/>
              </a:spcBef>
            </a:pPr>
            <a:r>
              <a:rPr lang="en-US" altLang="zh-CN" sz="2000" b="1" i="1" dirty="0">
                <a:solidFill>
                  <a:srgbClr val="FFFFFF"/>
                </a:solidFill>
                <a:latin typeface="Arial"/>
                <a:cs typeface="Arial"/>
              </a:rPr>
              <a:t>Terry Mortenson, 10 Oct 2014 email, adapted</a:t>
            </a:r>
          </a:p>
        </p:txBody>
      </p:sp>
    </p:spTree>
    <p:extLst>
      <p:ext uri="{BB962C8B-B14F-4D97-AF65-F5344CB8AC3E}">
        <p14:creationId xmlns:p14="http://schemas.microsoft.com/office/powerpoint/2010/main" val="105626304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732">
                                            <p:txEl>
                                              <p:pRg st="0" end="0"/>
                                            </p:txEl>
                                          </p:spTgt>
                                        </p:tgtEl>
                                        <p:attrNameLst>
                                          <p:attrName>style.visibility</p:attrName>
                                        </p:attrNameLst>
                                      </p:cBhvr>
                                      <p:to>
                                        <p:strVal val="visible"/>
                                      </p:to>
                                    </p:set>
                                    <p:animEffect transition="in" filter="blinds(horizontal)">
                                      <p:cBhvr>
                                        <p:cTn id="7" dur="500"/>
                                        <p:tgtEl>
                                          <p:spTgt spid="4577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7732">
                                            <p:txEl>
                                              <p:pRg st="1" end="1"/>
                                            </p:txEl>
                                          </p:spTgt>
                                        </p:tgtEl>
                                        <p:attrNameLst>
                                          <p:attrName>style.visibility</p:attrName>
                                        </p:attrNameLst>
                                      </p:cBhvr>
                                      <p:to>
                                        <p:strVal val="visible"/>
                                      </p:to>
                                    </p:set>
                                    <p:animEffect transition="in" filter="blinds(horizontal)">
                                      <p:cBhvr>
                                        <p:cTn id="12" dur="500"/>
                                        <p:tgtEl>
                                          <p:spTgt spid="4577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7732">
                                            <p:txEl>
                                              <p:pRg st="2" end="2"/>
                                            </p:txEl>
                                          </p:spTgt>
                                        </p:tgtEl>
                                        <p:attrNameLst>
                                          <p:attrName>style.visibility</p:attrName>
                                        </p:attrNameLst>
                                      </p:cBhvr>
                                      <p:to>
                                        <p:strVal val="visible"/>
                                      </p:to>
                                    </p:set>
                                    <p:animEffect transition="in" filter="blinds(horizontal)">
                                      <p:cBhvr>
                                        <p:cTn id="17" dur="500"/>
                                        <p:tgtEl>
                                          <p:spTgt spid="4577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7732">
                                            <p:txEl>
                                              <p:pRg st="3" end="3"/>
                                            </p:txEl>
                                          </p:spTgt>
                                        </p:tgtEl>
                                        <p:attrNameLst>
                                          <p:attrName>style.visibility</p:attrName>
                                        </p:attrNameLst>
                                      </p:cBhvr>
                                      <p:to>
                                        <p:strVal val="visible"/>
                                      </p:to>
                                    </p:set>
                                    <p:animEffect transition="in" filter="blinds(horizontal)">
                                      <p:cBhvr>
                                        <p:cTn id="22" dur="500"/>
                                        <p:tgtEl>
                                          <p:spTgt spid="4577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57732">
                                            <p:txEl>
                                              <p:pRg st="4" end="4"/>
                                            </p:txEl>
                                          </p:spTgt>
                                        </p:tgtEl>
                                        <p:attrNameLst>
                                          <p:attrName>style.visibility</p:attrName>
                                        </p:attrNameLst>
                                      </p:cBhvr>
                                      <p:to>
                                        <p:strVal val="visible"/>
                                      </p:to>
                                    </p:set>
                                    <p:animEffect transition="in" filter="blinds(horizontal)">
                                      <p:cBhvr>
                                        <p:cTn id="27" dur="500"/>
                                        <p:tgtEl>
                                          <p:spTgt spid="4577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0" y="0"/>
            <a:ext cx="9144000" cy="2725783"/>
          </a:xfrm>
        </p:spPr>
        <p:txBody>
          <a:bodyPr/>
          <a:lstStyle/>
          <a:p>
            <a:pPr eaLnBrk="1" hangingPunct="1"/>
            <a:r>
              <a:rPr lang="zh-CN" altLang="en-US" sz="8000" b="1" dirty="0">
                <a:solidFill>
                  <a:srgbClr val="FFFF00"/>
                </a:solidFill>
                <a:latin typeface="Arial Black" panose="020B0A04020102020204" pitchFamily="34" charset="0"/>
                <a:ea typeface="Osaka" charset="0"/>
                <a:cs typeface="Osaka" charset="0"/>
              </a:rPr>
              <a:t>创世纪</a:t>
            </a:r>
            <a:br>
              <a:rPr lang="en-US" altLang="zh-CN" sz="8000" b="1" dirty="0">
                <a:solidFill>
                  <a:srgbClr val="FFFF00"/>
                </a:solidFill>
                <a:latin typeface="Arial Black" panose="020B0A04020102020204" pitchFamily="34" charset="0"/>
                <a:ea typeface="Osaka" charset="0"/>
                <a:cs typeface="Osaka" charset="0"/>
              </a:rPr>
            </a:br>
            <a:r>
              <a:rPr lang="zh-CN" altLang="en-US" sz="8000" b="1" dirty="0">
                <a:solidFill>
                  <a:schemeClr val="bg1"/>
                </a:solidFill>
                <a:latin typeface="Arial Black" panose="020B0A04020102020204" pitchFamily="34" charset="0"/>
                <a:ea typeface="Osaka" charset="0"/>
                <a:cs typeface="Osaka" charset="0"/>
              </a:rPr>
              <a:t>第三章</a:t>
            </a:r>
            <a:r>
              <a:rPr lang="en-US" altLang="zh-CN" sz="8000" b="1" dirty="0">
                <a:solidFill>
                  <a:schemeClr val="bg1"/>
                </a:solidFill>
                <a:latin typeface="Arial Black" panose="020B0A04020102020204" pitchFamily="34" charset="0"/>
                <a:ea typeface="Osaka" charset="0"/>
                <a:cs typeface="Osaka" charset="0"/>
              </a:rPr>
              <a:t> </a:t>
            </a:r>
            <a:endParaRPr lang="en-US" altLang="zh-CN" sz="8000" b="1" dirty="0">
              <a:latin typeface="Arial Black" panose="020B0A04020102020204" pitchFamily="34" charset="0"/>
              <a:ea typeface="Osaka" charset="0"/>
              <a:cs typeface="Osaka" charset="0"/>
            </a:endParaRPr>
          </a:p>
        </p:txBody>
      </p:sp>
      <p:sp>
        <p:nvSpPr>
          <p:cNvPr id="3" name="Rectangle 2"/>
          <p:cNvSpPr txBox="1">
            <a:spLocks noChangeArrowheads="1"/>
          </p:cNvSpPr>
          <p:nvPr/>
        </p:nvSpPr>
        <p:spPr bwMode="auto">
          <a:xfrm>
            <a:off x="1" y="4065588"/>
            <a:ext cx="4084320"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zh-CN" altLang="en-US" sz="5400" b="1" dirty="0">
                <a:solidFill>
                  <a:srgbClr val="FFFFFF"/>
                </a:solidFill>
                <a:latin typeface="Arial" charset="0"/>
                <a:ea typeface="Osaka" charset="0"/>
                <a:cs typeface="Osaka" charset="0"/>
              </a:rPr>
              <a:t>我们</a:t>
            </a:r>
            <a:r>
              <a:rPr lang="zh-CN" altLang="en-US" sz="5400" b="1" dirty="0">
                <a:solidFill>
                  <a:srgbClr val="FFFF00"/>
                </a:solidFill>
                <a:latin typeface="Arial" charset="0"/>
                <a:ea typeface="Osaka" charset="0"/>
                <a:cs typeface="Osaka" charset="0"/>
              </a:rPr>
              <a:t>做错了</a:t>
            </a:r>
            <a:endParaRPr lang="en-US" altLang="zh-CN" sz="5400" b="1" dirty="0">
              <a:solidFill>
                <a:srgbClr val="FFFF00"/>
              </a:solidFill>
              <a:latin typeface="Arial" charset="0"/>
              <a:ea typeface="Osaka" charset="0"/>
              <a:cs typeface="Osaka" charset="0"/>
            </a:endParaRPr>
          </a:p>
          <a:p>
            <a:pPr eaLnBrk="1" hangingPunct="1"/>
            <a:r>
              <a:rPr lang="zh-CN" altLang="en-US" sz="5400" b="1" dirty="0">
                <a:solidFill>
                  <a:srgbClr val="FFFFFF"/>
                </a:solidFill>
                <a:latin typeface="Arial" charset="0"/>
                <a:ea typeface="Osaka" charset="0"/>
                <a:cs typeface="Osaka" charset="0"/>
              </a:rPr>
              <a:t>什么？</a:t>
            </a:r>
            <a:endParaRPr lang="en-US" altLang="zh-CN" sz="5400" b="1" dirty="0">
              <a:solidFill>
                <a:srgbClr val="FFFF00"/>
              </a:solidFill>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
        <p:nvSpPr>
          <p:cNvPr id="5" name="Rectangle 2"/>
          <p:cNvSpPr txBox="1">
            <a:spLocks noChangeArrowheads="1"/>
          </p:cNvSpPr>
          <p:nvPr/>
        </p:nvSpPr>
        <p:spPr bwMode="auto">
          <a:xfrm>
            <a:off x="5233851" y="4065587"/>
            <a:ext cx="3910150"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zh-CN" altLang="en-US" sz="7200" b="1" dirty="0">
                <a:solidFill>
                  <a:srgbClr val="FFFF00"/>
                </a:solidFill>
                <a:latin typeface="Arial" charset="0"/>
                <a:ea typeface="Osaka" charset="0"/>
                <a:cs typeface="Osaka" charset="0"/>
              </a:rPr>
              <a:t>神</a:t>
            </a:r>
            <a:r>
              <a:rPr lang="zh-CN" altLang="en-US" sz="5400" b="1" dirty="0">
                <a:solidFill>
                  <a:srgbClr val="FFFFFF"/>
                </a:solidFill>
                <a:latin typeface="Arial" charset="0"/>
                <a:ea typeface="Osaka" charset="0"/>
                <a:cs typeface="Osaka" charset="0"/>
              </a:rPr>
              <a:t>做对了</a:t>
            </a:r>
            <a:endParaRPr lang="en-US" altLang="zh-CN" sz="5400" b="1" dirty="0">
              <a:solidFill>
                <a:srgbClr val="FFFFFF"/>
              </a:solidFill>
              <a:latin typeface="Arial" charset="0"/>
              <a:ea typeface="Osaka" charset="0"/>
              <a:cs typeface="Osaka" charset="0"/>
            </a:endParaRPr>
          </a:p>
          <a:p>
            <a:pPr eaLnBrk="1" hangingPunct="1"/>
            <a:r>
              <a:rPr lang="zh-CN" altLang="en-US" sz="5400" b="1" dirty="0">
                <a:solidFill>
                  <a:srgbClr val="FFFFFF"/>
                </a:solidFill>
                <a:latin typeface="Arial" charset="0"/>
                <a:ea typeface="Osaka" charset="0"/>
                <a:cs typeface="Osaka" charset="0"/>
              </a:rPr>
              <a:t>什么？</a:t>
            </a:r>
            <a:endParaRPr lang="en-US" altLang="zh-CN" sz="2400" b="1" dirty="0">
              <a:solidFill>
                <a:srgbClr val="CCFFCC"/>
              </a:solidFill>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0805247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8" y="462869"/>
            <a:ext cx="9222378" cy="1184366"/>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a:t>
            </a:r>
            <a:r>
              <a:rPr lang="zh-CN" altLang="en-US" sz="6000" b="1" dirty="0">
                <a:solidFill>
                  <a:srgbClr val="FFFFFF"/>
                </a:solidFill>
                <a:effectLst>
                  <a:outerShdw blurRad="38100" dist="38100" dir="2700000" algn="tl">
                    <a:srgbClr val="000000">
                      <a:alpha val="43137"/>
                    </a:srgbClr>
                  </a:outerShdw>
                </a:effectLst>
              </a:rPr>
              <a:t>我们相信</a:t>
            </a:r>
            <a:r>
              <a:rPr lang="zh-CN" altLang="en-US" sz="6000" b="1" dirty="0">
                <a:solidFill>
                  <a:srgbClr val="FFFF00"/>
                </a:solidFill>
                <a:effectLst>
                  <a:outerShdw blurRad="38100" dist="38100" dir="2700000" algn="tl">
                    <a:srgbClr val="000000">
                      <a:alpha val="43137"/>
                    </a:srgbClr>
                  </a:outerShdw>
                </a:effectLst>
              </a:rPr>
              <a:t>自己</a:t>
            </a:r>
            <a:r>
              <a:rPr lang="zh-CN" altLang="en-US" sz="6000" b="1" dirty="0">
                <a:solidFill>
                  <a:srgbClr val="FFFFFF"/>
                </a:solidFill>
                <a:effectLst>
                  <a:outerShdw blurRad="38100" dist="38100" dir="2700000" algn="tl">
                    <a:srgbClr val="000000">
                      <a:alpha val="43137"/>
                    </a:srgbClr>
                  </a:outerShdw>
                </a:effectLst>
              </a:rPr>
              <a:t>而不是神</a:t>
            </a:r>
            <a:endParaRPr lang="en-US" sz="6000" b="1" dirty="0">
              <a:solidFill>
                <a:srgbClr val="FFFF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2297035"/>
            <a:ext cx="9144000" cy="4560965"/>
          </a:xfrm>
          <a:prstGeom prst="rect">
            <a:avLst/>
          </a:prstGeom>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kern="0" dirty="0">
                <a:solidFill>
                  <a:srgbClr val="000000"/>
                </a:solidFill>
                <a:effectLst>
                  <a:glow rad="355600">
                    <a:srgbClr val="FFFFFF"/>
                  </a:glow>
                </a:effectLst>
              </a:rPr>
              <a:t>祷告没有帮助。</a:t>
            </a:r>
            <a:br>
              <a:rPr lang="en-US" sz="3600" b="1" kern="0" dirty="0">
                <a:solidFill>
                  <a:srgbClr val="000000"/>
                </a:solidFill>
                <a:effectLst>
                  <a:glow rad="355600">
                    <a:srgbClr val="FFFFFF"/>
                  </a:glow>
                </a:effectLst>
              </a:rPr>
            </a:br>
            <a:r>
              <a:rPr lang="zh-CN" altLang="en-US" sz="3600" b="1" kern="0" dirty="0">
                <a:solidFill>
                  <a:srgbClr val="000000"/>
                </a:solidFill>
                <a:effectLst>
                  <a:glow rad="355600">
                    <a:srgbClr val="FFFFFF"/>
                  </a:glow>
                </a:effectLst>
              </a:rPr>
              <a:t>自己做事才有用。</a:t>
            </a:r>
            <a:endParaRPr lang="en-US" sz="3600" b="1" kern="0" dirty="0">
              <a:solidFill>
                <a:srgbClr val="000000"/>
              </a:solidFill>
              <a:effectLst>
                <a:glow rad="355600">
                  <a:srgbClr val="FFFFFF"/>
                </a:glow>
              </a:effectLst>
            </a:endParaRPr>
          </a:p>
        </p:txBody>
      </p:sp>
      <p:sp>
        <p:nvSpPr>
          <p:cNvPr id="3" name="文本框 2"/>
          <p:cNvSpPr txBox="1"/>
          <p:nvPr/>
        </p:nvSpPr>
        <p:spPr>
          <a:xfrm>
            <a:off x="504237" y="5844939"/>
            <a:ext cx="3249539" cy="369332"/>
          </a:xfrm>
          <a:prstGeom prst="rect">
            <a:avLst/>
          </a:prstGeom>
          <a:solidFill>
            <a:srgbClr val="EDE5FF"/>
          </a:solidFill>
        </p:spPr>
        <p:txBody>
          <a:bodyPr wrap="square" rtlCol="0">
            <a:spAutoFit/>
          </a:bodyPr>
          <a:lstStyle/>
          <a:p>
            <a:r>
              <a:rPr kumimoji="1" lang="zh-CN" altLang="en-US" b="1" dirty="0">
                <a:solidFill>
                  <a:schemeClr val="bg1"/>
                </a:solidFill>
              </a:rPr>
              <a:t>没有上帝，我们过得很好。</a:t>
            </a:r>
          </a:p>
        </p:txBody>
      </p:sp>
      <p:sp>
        <p:nvSpPr>
          <p:cNvPr id="7" name="文本框 6"/>
          <p:cNvSpPr txBox="1"/>
          <p:nvPr/>
        </p:nvSpPr>
        <p:spPr>
          <a:xfrm>
            <a:off x="448209" y="2871692"/>
            <a:ext cx="4351397" cy="1015663"/>
          </a:xfrm>
          <a:prstGeom prst="rect">
            <a:avLst/>
          </a:prstGeom>
          <a:solidFill>
            <a:srgbClr val="EDE5FF"/>
          </a:solidFill>
        </p:spPr>
        <p:txBody>
          <a:bodyPr wrap="square" rtlCol="0">
            <a:spAutoFit/>
          </a:bodyPr>
          <a:lstStyle/>
          <a:p>
            <a:r>
              <a:rPr kumimoji="1" lang="zh-CN" altLang="en-US" sz="6000" b="1" dirty="0">
                <a:solidFill>
                  <a:srgbClr val="724E82"/>
                </a:solidFill>
              </a:rPr>
              <a:t>珍妮弗</a:t>
            </a:r>
            <a:r>
              <a:rPr kumimoji="1" lang="en-US" altLang="zh-CN" sz="6000" b="1" dirty="0">
                <a:solidFill>
                  <a:srgbClr val="724E82"/>
                </a:solidFill>
              </a:rPr>
              <a:t>13:1</a:t>
            </a:r>
            <a:endParaRPr kumimoji="1" lang="zh-CN" altLang="en-US" sz="6000" b="1" dirty="0">
              <a:solidFill>
                <a:srgbClr val="724E82"/>
              </a:solidFill>
            </a:endParaRPr>
          </a:p>
        </p:txBody>
      </p:sp>
    </p:spTree>
    <p:extLst>
      <p:ext uri="{BB962C8B-B14F-4D97-AF65-F5344CB8AC3E}">
        <p14:creationId xmlns:p14="http://schemas.microsoft.com/office/powerpoint/2010/main" val="16276619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675"/>
            <a:ext cx="9164158" cy="68966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4000" cy="1079665"/>
          </a:xfrm>
          <a:effectLst>
            <a:outerShdw blurRad="63500" dist="35921" dir="2700000" algn="ctr" rotWithShape="0">
              <a:schemeClr val="tx2">
                <a:alpha val="74998"/>
              </a:schemeClr>
            </a:outerShdw>
          </a:effectLst>
          <a:extLst/>
        </p:spPr>
        <p:txBody>
          <a:bodyPr anchor="ctr"/>
          <a:lstStyle/>
          <a:p>
            <a:pPr>
              <a:defRPr/>
            </a:pPr>
            <a:r>
              <a:rPr lang="zh-CN" altLang="en-US" sz="5400" b="1" dirty="0">
                <a:effectLst>
                  <a:glow rad="127000">
                    <a:schemeClr val="tx1"/>
                  </a:glow>
                </a:effectLst>
                <a:latin typeface="Arial Black" panose="020B0A04020102020204" pitchFamily="34" charset="0"/>
                <a:ea typeface="ＭＳ Ｐゴシック" charset="0"/>
                <a:cs typeface="ＭＳ Ｐゴシック" charset="0"/>
              </a:rPr>
              <a:t>我们试图过没有上帝的生活</a:t>
            </a:r>
            <a:br>
              <a:rPr lang="en-US" altLang="zh-CN" sz="5400" b="1" dirty="0">
                <a:effectLst>
                  <a:glow rad="127000">
                    <a:schemeClr val="tx1"/>
                  </a:glow>
                </a:effectLst>
                <a:latin typeface="Arial Black" panose="020B0A04020102020204" pitchFamily="34" charset="0"/>
                <a:ea typeface="ＭＳ Ｐゴシック" charset="0"/>
                <a:cs typeface="ＭＳ Ｐゴシック" charset="0"/>
              </a:rPr>
            </a:br>
            <a:r>
              <a:rPr lang="en-US" sz="5400" b="1" dirty="0">
                <a:effectLst>
                  <a:glow rad="127000">
                    <a:schemeClr val="tx1"/>
                  </a:glow>
                </a:effectLst>
                <a:latin typeface="Arial Black" panose="020B0A04020102020204" pitchFamily="34" charset="0"/>
                <a:ea typeface="ＭＳ Ｐゴシック" charset="0"/>
                <a:cs typeface="ＭＳ Ｐゴシック" charset="0"/>
              </a:rPr>
              <a:t>(</a:t>
            </a:r>
            <a:r>
              <a:rPr lang="zh-CN" altLang="en-US" sz="5400" b="1" dirty="0">
                <a:effectLst>
                  <a:glow rad="127000">
                    <a:schemeClr val="tx1"/>
                  </a:glow>
                </a:effectLst>
                <a:latin typeface="Arial Black" panose="020B0A04020102020204" pitchFamily="34" charset="0"/>
                <a:ea typeface="ＭＳ Ｐゴシック" charset="0"/>
                <a:cs typeface="ＭＳ Ｐゴシック" charset="0"/>
              </a:rPr>
              <a:t>创</a:t>
            </a:r>
            <a:r>
              <a:rPr lang="en-US" sz="5400" b="1" dirty="0">
                <a:effectLst>
                  <a:glow rad="127000">
                    <a:schemeClr val="tx1"/>
                  </a:glow>
                </a:effectLst>
                <a:latin typeface="Arial Black" panose="020B0A04020102020204" pitchFamily="34" charset="0"/>
                <a:ea typeface="ＭＳ Ｐゴシック" charset="0"/>
                <a:cs typeface="ＭＳ Ｐゴシック" charset="0"/>
              </a:rPr>
              <a:t>3:1-7).</a:t>
            </a:r>
          </a:p>
        </p:txBody>
      </p:sp>
    </p:spTree>
    <p:extLst>
      <p:ext uri="{BB962C8B-B14F-4D97-AF65-F5344CB8AC3E}">
        <p14:creationId xmlns:p14="http://schemas.microsoft.com/office/powerpoint/2010/main" val="352484458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a:extLst/>
        </p:spPr>
        <p:txBody>
          <a:bodyPr anchor="t"/>
          <a:lstStyle/>
          <a:p>
            <a:pPr>
              <a:defRPr/>
            </a:pPr>
            <a:r>
              <a:rPr lang="zh-CHT" altLang="en-US" b="1" dirty="0">
                <a:effectLst>
                  <a:glow rad="127000">
                    <a:schemeClr val="tx1"/>
                  </a:glow>
                </a:effectLst>
                <a:latin typeface="Arial" charset="0"/>
                <a:ea typeface="ＭＳ Ｐゴシック" charset="0"/>
                <a:cs typeface="ＭＳ Ｐゴシック" charset="0"/>
              </a:rPr>
              <a:t>在耶和华 神所造野地所有的活物中，蛇是最狡猾的。蛇对女人说：“ 神真的说过，你们不可吃园中任何树上的果子吗？”</a:t>
            </a:r>
            <a:r>
              <a:rPr lang="en-US" altLang="zh-CHT" b="1" dirty="0">
                <a:effectLst>
                  <a:glow rad="127000">
                    <a:schemeClr val="tx1"/>
                  </a:glow>
                </a:effectLst>
                <a:latin typeface="Arial" charset="0"/>
                <a:ea typeface="ＭＳ Ｐゴシック" charset="0"/>
                <a:cs typeface="ＭＳ Ｐゴシック" charset="0"/>
              </a:rPr>
              <a:t> </a:t>
            </a:r>
            <a:br>
              <a:rPr lang="en-US" altLang="zh-CHT"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(3:1 </a:t>
            </a:r>
            <a:r>
              <a:rPr lang="en-US"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0" y="4064000"/>
            <a:ext cx="9144000" cy="2794000"/>
          </a:xfrm>
          <a:prstGeom prst="rect">
            <a:avLst/>
          </a:prstGeom>
        </p:spPr>
      </p:pic>
    </p:spTree>
    <p:extLst>
      <p:ext uri="{BB962C8B-B14F-4D97-AF65-F5344CB8AC3E}">
        <p14:creationId xmlns:p14="http://schemas.microsoft.com/office/powerpoint/2010/main" val="95453335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pic>
        <p:nvPicPr>
          <p:cNvPr id="2" name="Picture 1"/>
          <p:cNvPicPr>
            <a:picLocks noChangeAspect="1"/>
          </p:cNvPicPr>
          <p:nvPr/>
        </p:nvPicPr>
        <p:blipFill>
          <a:blip r:embed="rId3"/>
          <a:stretch>
            <a:fillRect/>
          </a:stretch>
        </p:blipFill>
        <p:spPr>
          <a:xfrm>
            <a:off x="520300" y="3379981"/>
            <a:ext cx="8037252" cy="3425714"/>
          </a:xfrm>
          <a:prstGeom prst="rect">
            <a:avLst/>
          </a:prstGeom>
        </p:spPr>
      </p:pic>
      <p:sp>
        <p:nvSpPr>
          <p:cNvPr id="900098" name="Rectangle 2"/>
          <p:cNvSpPr>
            <a:spLocks noGrp="1" noChangeArrowheads="1"/>
          </p:cNvSpPr>
          <p:nvPr>
            <p:ph type="ctrTitle"/>
          </p:nvPr>
        </p:nvSpPr>
        <p:spPr>
          <a:xfrm>
            <a:off x="0" y="-32760"/>
            <a:ext cx="9144000" cy="3188653"/>
          </a:xfrm>
          <a:effectLst>
            <a:outerShdw blurRad="63500" dist="35921" dir="2700000" algn="ctr" rotWithShape="0">
              <a:schemeClr val="tx2">
                <a:alpha val="74998"/>
              </a:schemeClr>
            </a:outerShdw>
          </a:effectLst>
          <a:extLst/>
        </p:spPr>
        <p:txBody>
          <a:bodyPr anchor="t"/>
          <a:lstStyle/>
          <a:p>
            <a:pPr>
              <a:defRPr/>
            </a:pPr>
            <a:r>
              <a:rPr lang="zh-CHT" altLang="en-US" b="1" dirty="0">
                <a:effectLst>
                  <a:glow rad="127000">
                    <a:schemeClr val="tx1"/>
                  </a:glow>
                </a:effectLst>
                <a:latin typeface="Arial" charset="0"/>
                <a:ea typeface="ＭＳ Ｐゴシック" charset="0"/>
                <a:cs typeface="ＭＳ Ｐゴシック" charset="0"/>
              </a:rPr>
              <a:t>女人对蛇说：“园中树上的果子，我们都可以吃； </a:t>
            </a:r>
            <a:r>
              <a:rPr lang="en-US" altLang="zh-CHT" b="1" dirty="0">
                <a:effectLst>
                  <a:glow rad="127000">
                    <a:schemeClr val="tx1"/>
                  </a:glow>
                </a:effectLst>
                <a:latin typeface="Arial" charset="0"/>
                <a:ea typeface="ＭＳ Ｐゴシック" charset="0"/>
                <a:cs typeface="ＭＳ Ｐゴシック" charset="0"/>
              </a:rPr>
              <a:t>3 </a:t>
            </a:r>
            <a:r>
              <a:rPr lang="zh-CHT" altLang="en-US" b="1" dirty="0">
                <a:effectLst>
                  <a:glow rad="127000">
                    <a:schemeClr val="tx1"/>
                  </a:glow>
                </a:effectLst>
                <a:latin typeface="Arial" charset="0"/>
                <a:ea typeface="ＭＳ Ｐゴシック" charset="0"/>
                <a:cs typeface="ＭＳ Ｐゴシック" charset="0"/>
              </a:rPr>
              <a:t>只有园中那棵树上的果子，神曾经说过：‘你们不可吃，也不可摸，免得你们死。’”</a:t>
            </a:r>
            <a:r>
              <a:rPr lang="en-US" altLang="zh-CHT" b="1" dirty="0">
                <a:effectLst>
                  <a:glow rad="127000">
                    <a:schemeClr val="tx1"/>
                  </a:glow>
                </a:effectLst>
                <a:latin typeface="Arial" charset="0"/>
                <a:ea typeface="ＭＳ Ｐゴシック" charset="0"/>
                <a:cs typeface="ＭＳ Ｐゴシック" charset="0"/>
              </a:rPr>
              <a:t> </a:t>
            </a:r>
            <a:br>
              <a:rPr lang="en-US" altLang="zh-CHT"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(3:2-3 </a:t>
            </a:r>
            <a:r>
              <a:rPr lang="en-US"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683897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a:extLst/>
        </p:spPr>
        <p:txBody>
          <a:bodyPr anchor="ctr"/>
          <a:lstStyle/>
          <a:p>
            <a:pPr>
              <a:defRPr/>
            </a:pPr>
            <a:r>
              <a:rPr lang="ru-RU" sz="6000" b="1" dirty="0">
                <a:effectLst>
                  <a:glow rad="127000">
                    <a:schemeClr val="tx1"/>
                  </a:glow>
                </a:effectLst>
                <a:latin typeface="Arial" charset="0"/>
                <a:ea typeface="ＭＳ Ｐゴシック" charset="0"/>
                <a:cs typeface="ＭＳ Ｐゴシック" charset="0"/>
              </a:rPr>
              <a:t>“</a:t>
            </a:r>
            <a:r>
              <a:rPr lang="zh-CN" altLang="en-US" sz="6000" b="1" dirty="0">
                <a:effectLst>
                  <a:glow rad="127000">
                    <a:schemeClr val="tx1"/>
                  </a:glow>
                </a:effectLst>
                <a:latin typeface="Arial" charset="0"/>
                <a:ea typeface="ＭＳ Ｐゴシック" charset="0"/>
                <a:cs typeface="ＭＳ Ｐゴシック" charset="0"/>
              </a:rPr>
              <a:t>我们甚至不能碰它</a:t>
            </a:r>
            <a:r>
              <a:rPr lang="en-US" sz="6000" b="1" dirty="0">
                <a:effectLst>
                  <a:glow rad="127000">
                    <a:schemeClr val="tx1"/>
                  </a:glow>
                </a:effectLst>
                <a:latin typeface="Arial" charset="0"/>
                <a:ea typeface="ＭＳ Ｐゴシック" charset="0"/>
                <a:cs typeface="ＭＳ Ｐゴシック" charset="0"/>
              </a:rPr>
              <a:t>!</a:t>
            </a:r>
            <a:r>
              <a:rPr lang="ru-RU" sz="6000" b="1" dirty="0">
                <a:effectLst>
                  <a:glow rad="127000">
                    <a:schemeClr val="tx1"/>
                  </a:glow>
                </a:effectLst>
                <a:latin typeface="Arial" charset="0"/>
                <a:ea typeface="ＭＳ Ｐゴシック" charset="0"/>
                <a:cs typeface="ＭＳ Ｐゴシック" charset="0"/>
              </a:rPr>
              <a:t>”</a:t>
            </a:r>
            <a:br>
              <a:rPr lang="en-US" sz="6000" b="1" dirty="0">
                <a:effectLst>
                  <a:glow rad="127000">
                    <a:schemeClr val="tx1"/>
                  </a:glow>
                </a:effectLst>
                <a:latin typeface="Arial" charset="0"/>
                <a:ea typeface="ＭＳ Ｐゴシック" charset="0"/>
                <a:cs typeface="ＭＳ Ｐゴシック" charset="0"/>
              </a:rPr>
            </a:br>
            <a:r>
              <a:rPr lang="en-US" sz="6000" b="1" dirty="0">
                <a:effectLst>
                  <a:glow rad="127000">
                    <a:schemeClr val="tx1"/>
                  </a:glow>
                </a:effectLst>
                <a:latin typeface="Arial" charset="0"/>
                <a:ea typeface="ＭＳ Ｐゴシック" charset="0"/>
                <a:cs typeface="ＭＳ Ｐゴシック" charset="0"/>
              </a:rPr>
              <a:t>(</a:t>
            </a:r>
            <a:r>
              <a:rPr lang="zh-CN" altLang="en-US" sz="6000" b="1" dirty="0">
                <a:effectLst>
                  <a:glow rad="127000">
                    <a:schemeClr val="tx1"/>
                  </a:glow>
                </a:effectLst>
                <a:latin typeface="Arial" charset="0"/>
                <a:ea typeface="ＭＳ Ｐゴシック" charset="0"/>
                <a:cs typeface="ＭＳ Ｐゴシック" charset="0"/>
              </a:rPr>
              <a:t>法律主义</a:t>
            </a:r>
            <a:r>
              <a:rPr lang="en-US" sz="60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0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000" dirty="0"/>
              <a:t>夏娃像一个不满的律师一样</a:t>
            </a:r>
            <a:endParaRPr lang="en-US" altLang="zh-CN" sz="4000" dirty="0"/>
          </a:p>
          <a:p>
            <a:r>
              <a:rPr lang="zh-CN" altLang="en-US" sz="4000" dirty="0"/>
              <a:t>怀疑上帝的话</a:t>
            </a:r>
            <a:r>
              <a:rPr lang="en-US" sz="4000" dirty="0"/>
              <a:t> (</a:t>
            </a:r>
            <a:r>
              <a:rPr lang="zh-CN" altLang="en-US" sz="4000" dirty="0"/>
              <a:t>创</a:t>
            </a:r>
            <a:r>
              <a:rPr lang="en-US" sz="4000" dirty="0"/>
              <a:t>3:1-3).</a:t>
            </a:r>
          </a:p>
        </p:txBody>
      </p:sp>
    </p:spTree>
    <p:extLst>
      <p:ext uri="{BB962C8B-B14F-4D97-AF65-F5344CB8AC3E}">
        <p14:creationId xmlns:p14="http://schemas.microsoft.com/office/powerpoint/2010/main" val="169353833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5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09848" y="0"/>
            <a:ext cx="6589904" cy="1376485"/>
          </a:xfrm>
          <a:effectLst>
            <a:outerShdw blurRad="63500" dist="35921" dir="2700000" algn="ctr" rotWithShape="0">
              <a:schemeClr val="tx2">
                <a:alpha val="74998"/>
              </a:schemeClr>
            </a:outerShdw>
          </a:effectLst>
          <a:extLst/>
        </p:spPr>
        <p:txBody>
          <a:bodyPr anchor="ctr"/>
          <a:lstStyle/>
          <a:p>
            <a:pPr>
              <a:defRPr/>
            </a:pPr>
            <a:r>
              <a:rPr lang="zh-CN" altLang="en-US" sz="8000" b="1" dirty="0">
                <a:effectLst>
                  <a:glow rad="127000">
                    <a:schemeClr val="tx1"/>
                  </a:glow>
                </a:effectLst>
                <a:latin typeface="Arial" charset="0"/>
                <a:ea typeface="ＭＳ Ｐゴシック" charset="0"/>
                <a:cs typeface="ＭＳ Ｐゴシック" charset="0"/>
              </a:rPr>
              <a:t>对质</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64152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a:extLst/>
        </p:spPr>
        <p:txBody>
          <a:bodyPr anchor="ctr"/>
          <a:lstStyle/>
          <a:p>
            <a:pPr>
              <a:defRPr/>
            </a:pPr>
            <a:r>
              <a:rPr lang="ru-RU" sz="6000" b="1" dirty="0">
                <a:effectLst>
                  <a:glow rad="127000">
                    <a:schemeClr val="tx1"/>
                  </a:glow>
                </a:effectLst>
                <a:latin typeface="Arial" charset="0"/>
                <a:ea typeface="ＭＳ Ｐゴシック" charset="0"/>
                <a:cs typeface="ＭＳ Ｐゴシック" charset="0"/>
              </a:rPr>
              <a:t>“</a:t>
            </a:r>
            <a:r>
              <a:rPr lang="zh-CN" altLang="en-US" sz="6000" b="1" dirty="0">
                <a:effectLst>
                  <a:glow rad="127000">
                    <a:schemeClr val="tx1"/>
                  </a:glow>
                </a:effectLst>
                <a:latin typeface="Arial" charset="0"/>
                <a:ea typeface="ＭＳ Ｐゴシック" charset="0"/>
                <a:cs typeface="ＭＳ Ｐゴシック" charset="0"/>
              </a:rPr>
              <a:t>我们甚至不能碰它</a:t>
            </a:r>
            <a:r>
              <a:rPr lang="en-US" sz="6000" b="1" dirty="0">
                <a:effectLst>
                  <a:glow rad="127000">
                    <a:schemeClr val="tx1"/>
                  </a:glow>
                </a:effectLst>
                <a:latin typeface="Arial" charset="0"/>
                <a:ea typeface="ＭＳ Ｐゴシック" charset="0"/>
                <a:cs typeface="ＭＳ Ｐゴシック" charset="0"/>
              </a:rPr>
              <a:t>!</a:t>
            </a:r>
            <a:r>
              <a:rPr lang="ru-RU" sz="6000" b="1" dirty="0">
                <a:effectLst>
                  <a:glow rad="127000">
                    <a:schemeClr val="tx1"/>
                  </a:glow>
                </a:effectLst>
                <a:latin typeface="Arial" charset="0"/>
                <a:ea typeface="ＭＳ Ｐゴシック" charset="0"/>
                <a:cs typeface="ＭＳ Ｐゴシック" charset="0"/>
              </a:rPr>
              <a:t>”</a:t>
            </a:r>
            <a:br>
              <a:rPr lang="en-US" sz="6000" b="1" dirty="0">
                <a:effectLst>
                  <a:glow rad="127000">
                    <a:schemeClr val="tx1"/>
                  </a:glow>
                </a:effectLst>
                <a:latin typeface="Arial" charset="0"/>
                <a:ea typeface="ＭＳ Ｐゴシック" charset="0"/>
                <a:cs typeface="ＭＳ Ｐゴシック" charset="0"/>
              </a:rPr>
            </a:br>
            <a:r>
              <a:rPr lang="en-US" sz="6000" b="1" dirty="0">
                <a:effectLst>
                  <a:glow rad="127000">
                    <a:schemeClr val="tx1"/>
                  </a:glow>
                </a:effectLst>
                <a:latin typeface="Arial" charset="0"/>
                <a:ea typeface="ＭＳ Ｐゴシック" charset="0"/>
                <a:cs typeface="ＭＳ Ｐゴシック" charset="0"/>
              </a:rPr>
              <a:t>(</a:t>
            </a:r>
            <a:r>
              <a:rPr lang="zh-CN" altLang="en-US" sz="6000" b="1" dirty="0">
                <a:effectLst>
                  <a:glow rad="127000">
                    <a:schemeClr val="tx1"/>
                  </a:glow>
                </a:effectLst>
                <a:latin typeface="Arial" charset="0"/>
                <a:ea typeface="ＭＳ Ｐゴシック" charset="0"/>
                <a:cs typeface="ＭＳ Ｐゴシック" charset="0"/>
              </a:rPr>
              <a:t>法律主义</a:t>
            </a:r>
            <a:r>
              <a:rPr lang="en-US" sz="60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0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000" dirty="0"/>
              <a:t>夏娃像一个不满的律师一样</a:t>
            </a:r>
            <a:endParaRPr lang="en-US" altLang="zh-CN" sz="4000" dirty="0"/>
          </a:p>
          <a:p>
            <a:r>
              <a:rPr lang="zh-CN" altLang="en-US" sz="4000" dirty="0">
                <a:solidFill>
                  <a:srgbClr val="FFFF00"/>
                </a:solidFill>
              </a:rPr>
              <a:t>怀疑上帝的话</a:t>
            </a:r>
            <a:r>
              <a:rPr lang="en-US" sz="4000" dirty="0">
                <a:solidFill>
                  <a:srgbClr val="FFFF00"/>
                </a:solidFill>
              </a:rPr>
              <a:t> </a:t>
            </a:r>
            <a:r>
              <a:rPr lang="en-US" sz="4000" dirty="0"/>
              <a:t>(</a:t>
            </a:r>
            <a:r>
              <a:rPr lang="zh-CN" altLang="en-US" sz="4000" dirty="0"/>
              <a:t>创</a:t>
            </a:r>
            <a:r>
              <a:rPr lang="en-US" sz="4000" dirty="0"/>
              <a:t>3:1-3).</a:t>
            </a:r>
          </a:p>
        </p:txBody>
      </p:sp>
    </p:spTree>
    <p:extLst>
      <p:ext uri="{BB962C8B-B14F-4D97-AF65-F5344CB8AC3E}">
        <p14:creationId xmlns:p14="http://schemas.microsoft.com/office/powerpoint/2010/main" val="179698370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4904005" y="160145"/>
            <a:ext cx="4239995" cy="3871267"/>
          </a:xfrm>
        </p:spPr>
        <p:txBody>
          <a:bodyPr/>
          <a:lstStyle/>
          <a:p>
            <a:r>
              <a:rPr lang="zh-CN" altLang="en-US" b="1" dirty="0"/>
              <a:t>为什么耶稣</a:t>
            </a:r>
            <a:br>
              <a:rPr lang="en-US" altLang="zh-CN" b="1" dirty="0"/>
            </a:br>
            <a:r>
              <a:rPr lang="zh-CN" altLang="en-US" b="1" dirty="0"/>
              <a:t>要拯救</a:t>
            </a:r>
            <a:r>
              <a:rPr lang="zh-CN" altLang="en-US" dirty="0"/>
              <a:t>罪人？</a:t>
            </a:r>
            <a:r>
              <a:rPr lang="en-US" b="1" dirty="0"/>
              <a:t> </a:t>
            </a:r>
          </a:p>
        </p:txBody>
      </p:sp>
      <p:sp>
        <p:nvSpPr>
          <p:cNvPr id="5" name="Rectangle 2"/>
          <p:cNvSpPr txBox="1">
            <a:spLocks noChangeArrowheads="1"/>
          </p:cNvSpPr>
          <p:nvPr/>
        </p:nvSpPr>
        <p:spPr bwMode="auto">
          <a:xfrm>
            <a:off x="-18496" y="3817590"/>
            <a:ext cx="9144000" cy="23181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神的爱</a:t>
            </a:r>
            <a:endParaRPr kumimoji="0" lang="en-US"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914400" rtl="0" eaLnBrk="0" fontAlgn="base" latinLnBrk="0" hangingPunct="0">
              <a:lnSpc>
                <a:spcPct val="100000"/>
              </a:lnSpc>
              <a:spcBef>
                <a:spcPct val="0"/>
              </a:spcBef>
              <a:spcAft>
                <a:spcPct val="0"/>
              </a:spcAft>
              <a:buClrTx/>
              <a:buSzTx/>
              <a:buFont typeface="+mj-lt"/>
              <a:buAutoNum type="arabicPeriod"/>
              <a:tabLst/>
              <a:defRPr/>
            </a:pPr>
            <a:r>
              <a:rPr lang="zh-CN" altLang="en-US" b="1" kern="0" dirty="0">
                <a:solidFill>
                  <a:srgbClr val="FFFFFF"/>
                </a:solidFill>
                <a:effectLst>
                  <a:glow rad="127000">
                    <a:srgbClr val="000000"/>
                  </a:glow>
                </a:effectLst>
                <a:latin typeface="Arial" charset="0"/>
                <a:ea typeface="ＭＳ Ｐゴシック" charset="0"/>
                <a:cs typeface="ＭＳ Ｐゴシック" charset="0"/>
              </a:rPr>
              <a:t>神的恩典</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a:p>
            <a:pPr marL="914400" lvl="0" indent="-914400" algn="l" defTabSz="914400">
              <a:buFont typeface="+mj-lt"/>
              <a:buAutoNum type="arabicPeriod"/>
              <a:defRPr/>
            </a:pPr>
            <a:r>
              <a:rPr lang="zh-CN" altLang="en-US" b="1" kern="0" dirty="0">
                <a:solidFill>
                  <a:srgbClr val="FFFFFF"/>
                </a:solidFill>
                <a:effectLst>
                  <a:glow rad="127000">
                    <a:srgbClr val="000000"/>
                  </a:glow>
                </a:effectLst>
                <a:latin typeface="Arial" charset="0"/>
                <a:ea typeface="ＭＳ Ｐゴシック" charset="0"/>
                <a:cs typeface="ＭＳ Ｐゴシック" charset="0"/>
              </a:rPr>
              <a:t>神的良善</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11684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161" y="-1706"/>
            <a:ext cx="7494810" cy="6920208"/>
          </a:xfrm>
          <a:prstGeom prst="rect">
            <a:avLst/>
          </a:prstGeom>
        </p:spPr>
      </p:pic>
      <p:sp>
        <p:nvSpPr>
          <p:cNvPr id="900098" name="Rectangle 2"/>
          <p:cNvSpPr>
            <a:spLocks noGrp="1" noChangeArrowheads="1"/>
          </p:cNvSpPr>
          <p:nvPr>
            <p:ph type="ctrTitle"/>
          </p:nvPr>
        </p:nvSpPr>
        <p:spPr>
          <a:xfrm>
            <a:off x="-560244" y="-1"/>
            <a:ext cx="7731664" cy="2166621"/>
          </a:xfrm>
          <a:effectLst>
            <a:outerShdw blurRad="63500" dist="35921" dir="2700000" algn="ctr" rotWithShape="0">
              <a:schemeClr val="tx2">
                <a:alpha val="74998"/>
              </a:schemeClr>
            </a:outerShdw>
          </a:effectLst>
          <a:extLst/>
        </p:spPr>
        <p:txBody>
          <a:bodyPr anchor="ctr"/>
          <a:lstStyle/>
          <a:p>
            <a:pPr>
              <a:defRPr/>
            </a:pPr>
            <a:r>
              <a:rPr lang="ru-RU"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a:t>
            </a:r>
            <a:r>
              <a:rPr lang="zh-CN" altLang="en-US"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我要像神一样</a:t>
            </a:r>
            <a:r>
              <a:rPr lang="en-US"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a:t>
            </a:r>
            <a:r>
              <a:rPr lang="ru-RU"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a:t>
            </a:r>
            <a:br>
              <a:rPr lang="en-US"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br>
            <a:r>
              <a:rPr lang="en-US"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a:t>
            </a:r>
            <a:r>
              <a:rPr lang="zh-CN" altLang="en-US"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骄傲</a:t>
            </a:r>
            <a:r>
              <a:rPr lang="en-US" sz="6000" b="1" dirty="0">
                <a:solidFill>
                  <a:srgbClr val="FFFFFF"/>
                </a:solidFill>
                <a:effectLst>
                  <a:glow rad="127000">
                    <a:schemeClr val="tx1"/>
                  </a:glow>
                </a:effectLst>
                <a:latin typeface="MS Gothic" panose="020B0609070205080204" pitchFamily="49" charset="-128"/>
                <a:ea typeface="MS Gothic" panose="020B0609070205080204" pitchFamily="49" charset="-128"/>
                <a:cs typeface="ＭＳ Ｐゴシック" charset="0"/>
              </a:rPr>
              <a:t>)</a:t>
            </a:r>
          </a:p>
        </p:txBody>
      </p:sp>
      <p:sp>
        <p:nvSpPr>
          <p:cNvPr id="5" name="Rectangle 2"/>
          <p:cNvSpPr txBox="1">
            <a:spLocks noChangeArrowheads="1"/>
          </p:cNvSpPr>
          <p:nvPr/>
        </p:nvSpPr>
        <p:spPr bwMode="auto">
          <a:xfrm>
            <a:off x="0" y="5074448"/>
            <a:ext cx="9144000" cy="1911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40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t>夏娃</a:t>
            </a:r>
            <a:r>
              <a:rPr lang="zh-CN" altLang="en-US" dirty="0">
                <a:solidFill>
                  <a:srgbClr val="FFFF00"/>
                </a:solidFill>
              </a:rPr>
              <a:t>怀疑上帝的善良</a:t>
            </a:r>
            <a:r>
              <a:rPr lang="zh-CN" altLang="en-US" dirty="0"/>
              <a:t>，好像他嫉妒地拦阻她变得更好（创</a:t>
            </a:r>
            <a:r>
              <a:rPr lang="en-US" altLang="zh-CN" dirty="0"/>
              <a:t>3</a:t>
            </a:r>
            <a:r>
              <a:rPr lang="zh-CN" altLang="en-US" dirty="0"/>
              <a:t>：</a:t>
            </a:r>
            <a:r>
              <a:rPr lang="en-US" altLang="zh-CN" dirty="0"/>
              <a:t>4-5</a:t>
            </a:r>
            <a:r>
              <a:rPr lang="zh-CN" altLang="en-US" dirty="0"/>
              <a:t>）。</a:t>
            </a:r>
            <a:endParaRPr lang="en-US" dirty="0"/>
          </a:p>
        </p:txBody>
      </p:sp>
    </p:spTree>
    <p:extLst>
      <p:ext uri="{BB962C8B-B14F-4D97-AF65-F5344CB8AC3E}">
        <p14:creationId xmlns:p14="http://schemas.microsoft.com/office/powerpoint/2010/main" val="123817302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3" y="153980"/>
            <a:ext cx="9244361" cy="57843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509120"/>
            <a:ext cx="9036496" cy="2311532"/>
          </a:xfrm>
          <a:effectLst>
            <a:outerShdw blurRad="63500" dist="35921" dir="2700000" algn="ctr" rotWithShape="0">
              <a:schemeClr val="tx2">
                <a:alpha val="74998"/>
              </a:schemeClr>
            </a:outerShdw>
          </a:effectLst>
          <a:extLst/>
        </p:spPr>
        <p:txBody>
          <a:bodyPr anchor="t"/>
          <a:lstStyle/>
          <a:p>
            <a:pPr>
              <a:defRPr/>
            </a:pPr>
            <a:r>
              <a:rPr lang="zh-CHT" altLang="en-US" sz="3600" b="1" dirty="0">
                <a:effectLst>
                  <a:glow rad="127000">
                    <a:schemeClr val="tx1"/>
                  </a:glow>
                </a:effectLst>
                <a:latin typeface="Arial" charset="0"/>
                <a:ea typeface="ＭＳ Ｐゴシック" charset="0"/>
                <a:cs typeface="ＭＳ Ｐゴシック" charset="0"/>
              </a:rPr>
              <a:t>蛇对女人说：“你们决不会死； </a:t>
            </a:r>
            <a:r>
              <a:rPr lang="en-US" altLang="zh-CHT" sz="3600" b="1" dirty="0">
                <a:effectLst>
                  <a:glow rad="127000">
                    <a:schemeClr val="tx1"/>
                  </a:glow>
                </a:effectLst>
                <a:latin typeface="Arial" charset="0"/>
                <a:ea typeface="ＭＳ Ｐゴシック" charset="0"/>
                <a:cs typeface="ＭＳ Ｐゴシック" charset="0"/>
              </a:rPr>
              <a:t>5 </a:t>
            </a:r>
            <a:r>
              <a:rPr lang="zh-CHT" altLang="en-US" sz="3600" b="1" dirty="0">
                <a:effectLst>
                  <a:glow rad="127000">
                    <a:schemeClr val="tx1"/>
                  </a:glow>
                </a:effectLst>
                <a:latin typeface="Arial" charset="0"/>
                <a:ea typeface="ＭＳ Ｐゴシック" charset="0"/>
                <a:cs typeface="ＭＳ Ｐゴシック" charset="0"/>
              </a:rPr>
              <a:t>因为 神知道你们吃那果子的时候，你们的眼睛就开了；你们会像 神一样，能知道善恶。”</a:t>
            </a:r>
            <a:r>
              <a:rPr lang="en-US" altLang="zh-CHT" sz="3600" b="1" dirty="0">
                <a:effectLst>
                  <a:glow rad="127000">
                    <a:schemeClr val="tx1"/>
                  </a:glow>
                </a:effectLst>
                <a:latin typeface="Arial" charset="0"/>
                <a:ea typeface="ＭＳ Ｐゴシック" charset="0"/>
                <a:cs typeface="ＭＳ Ｐゴシック" charset="0"/>
              </a:rPr>
              <a:t> </a:t>
            </a:r>
            <a:br>
              <a:rPr lang="en-US" altLang="zh-CHT"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(3:4-5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5772164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5" name="TextBox 2"/>
          <p:cNvSpPr txBox="1">
            <a:spLocks noChangeArrowheads="1"/>
          </p:cNvSpPr>
          <p:nvPr/>
        </p:nvSpPr>
        <p:spPr bwMode="auto">
          <a:xfrm>
            <a:off x="1257661" y="582844"/>
            <a:ext cx="3491036" cy="1200329"/>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zh-CN" altLang="en-US" dirty="0"/>
              <a:t>你一定不会死 当你吃果子时，你的眼睛会打开，你就像上帝，知道善恶。</a:t>
            </a:r>
            <a:endParaRPr lang="en-US" b="1" dirty="0">
              <a:solidFill>
                <a:srgbClr val="000000"/>
              </a:solidFill>
              <a:latin typeface="Arial"/>
              <a:cs typeface="Arial"/>
            </a:endParaRPr>
          </a:p>
        </p:txBody>
      </p:sp>
    </p:spTree>
    <p:extLst>
      <p:ext uri="{BB962C8B-B14F-4D97-AF65-F5344CB8AC3E}">
        <p14:creationId xmlns:p14="http://schemas.microsoft.com/office/powerpoint/2010/main" val="3775646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5" name="TextBox 2"/>
          <p:cNvSpPr txBox="1">
            <a:spLocks noChangeArrowheads="1"/>
          </p:cNvSpPr>
          <p:nvPr/>
        </p:nvSpPr>
        <p:spPr bwMode="auto">
          <a:xfrm>
            <a:off x="2667223" y="661702"/>
            <a:ext cx="3143427" cy="1323439"/>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000" b="1" dirty="0"/>
              <a:t>你对我们的骄傲和天真的赤裸裸的引诱，与我们在神同在里感受到的安全和喜乐是没法比的。</a:t>
            </a:r>
            <a:endParaRPr lang="zh-CN" altLang="en-US" sz="2000" b="1" dirty="0">
              <a:effectLst/>
            </a:endParaRPr>
          </a:p>
        </p:txBody>
      </p:sp>
    </p:spTree>
    <p:extLst>
      <p:ext uri="{BB962C8B-B14F-4D97-AF65-F5344CB8AC3E}">
        <p14:creationId xmlns:p14="http://schemas.microsoft.com/office/powerpoint/2010/main" val="412823037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015321" y="598054"/>
            <a:ext cx="2683565"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zh-CN" altLang="en-US" dirty="0"/>
              <a:t>它是有机的，富含抗氧化剂，现在可很方便地打包带走。</a:t>
            </a:r>
            <a:endParaRPr lang="en-US" b="1" dirty="0">
              <a:solidFill>
                <a:srgbClr val="000000"/>
              </a:solidFill>
              <a:latin typeface="Arial"/>
              <a:cs typeface="Arial"/>
            </a:endParaRPr>
          </a:p>
        </p:txBody>
      </p:sp>
      <p:sp>
        <p:nvSpPr>
          <p:cNvPr id="9" name="TextBox 2"/>
          <p:cNvSpPr txBox="1">
            <a:spLocks noChangeArrowheads="1"/>
          </p:cNvSpPr>
          <p:nvPr/>
        </p:nvSpPr>
        <p:spPr bwMode="auto">
          <a:xfrm>
            <a:off x="7244521" y="686161"/>
            <a:ext cx="1800083" cy="1015663"/>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zh-CN" altLang="en-US" sz="2800" dirty="0"/>
              <a:t>我们要</a:t>
            </a:r>
            <a:endParaRPr lang="en-US" altLang="zh-CN" sz="2800" dirty="0"/>
          </a:p>
          <a:p>
            <a:pPr algn="ctr" defTabSz="914400" eaLnBrk="0" fontAlgn="base" hangingPunct="0">
              <a:spcBef>
                <a:spcPct val="0"/>
              </a:spcBef>
              <a:spcAft>
                <a:spcPct val="0"/>
              </a:spcAft>
            </a:pPr>
            <a:r>
              <a:rPr lang="zh-CN" altLang="en-US" sz="3200" b="1" dirty="0"/>
              <a:t>两个</a:t>
            </a:r>
            <a:endParaRPr lang="en-US" sz="3200" b="1" dirty="0">
              <a:solidFill>
                <a:srgbClr val="000000"/>
              </a:solidFill>
              <a:latin typeface="Arial"/>
              <a:cs typeface="Arial"/>
            </a:endParaRPr>
          </a:p>
        </p:txBody>
      </p:sp>
    </p:spTree>
    <p:extLst>
      <p:ext uri="{BB962C8B-B14F-4D97-AF65-F5344CB8AC3E}">
        <p14:creationId xmlns:p14="http://schemas.microsoft.com/office/powerpoint/2010/main" val="1770767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a:extLst/>
        </p:spPr>
        <p:txBody>
          <a:bodyPr anchor="ctr"/>
          <a:lstStyle/>
          <a:p>
            <a:pPr>
              <a:defRPr/>
            </a:pPr>
            <a:r>
              <a:rPr lang="zh-CHT" altLang="en-US" sz="3200" b="1" dirty="0">
                <a:effectLst>
                  <a:glow rad="127000">
                    <a:schemeClr val="tx1"/>
                  </a:glow>
                </a:effectLst>
                <a:latin typeface="Arial" charset="0"/>
                <a:ea typeface="ＭＳ Ｐゴシック" charset="0"/>
                <a:cs typeface="ＭＳ Ｐゴシック" charset="0"/>
              </a:rPr>
              <a:t>耶和华 神</a:t>
            </a:r>
            <a:r>
              <a:rPr lang="zh-CN" altLang="en-US" sz="3200" b="1" dirty="0">
                <a:effectLst>
                  <a:glow rad="127000">
                    <a:schemeClr val="tx1"/>
                  </a:glow>
                </a:effectLst>
                <a:latin typeface="Arial" charset="0"/>
                <a:ea typeface="ＭＳ Ｐゴシック" charset="0"/>
                <a:cs typeface="ＭＳ Ｐゴシック" charset="0"/>
              </a:rPr>
              <a:t>命令</a:t>
            </a:r>
            <a:r>
              <a:rPr lang="zh-CHT" altLang="en-US" sz="3200" b="1" dirty="0">
                <a:effectLst>
                  <a:glow rad="127000">
                    <a:schemeClr val="tx1"/>
                  </a:glow>
                </a:effectLst>
                <a:latin typeface="Arial" charset="0"/>
                <a:ea typeface="ＭＳ Ｐゴシック" charset="0"/>
                <a:cs typeface="ＭＳ Ｐゴシック" charset="0"/>
              </a:rPr>
              <a:t>那人说：“园中各样树上的果子，你都可以吃； </a:t>
            </a:r>
            <a:r>
              <a:rPr lang="en-US" altLang="zh-CHT" sz="3200" b="1" dirty="0">
                <a:effectLst>
                  <a:glow rad="127000">
                    <a:schemeClr val="tx1"/>
                  </a:glow>
                </a:effectLst>
                <a:latin typeface="Arial" charset="0"/>
                <a:ea typeface="ＭＳ Ｐゴシック" charset="0"/>
                <a:cs typeface="ＭＳ Ｐゴシック" charset="0"/>
              </a:rPr>
              <a:t>17 </a:t>
            </a:r>
            <a:r>
              <a:rPr lang="zh-CHT" altLang="en-US" sz="3200" b="1" dirty="0">
                <a:effectLst>
                  <a:glow rad="127000">
                    <a:schemeClr val="tx1"/>
                  </a:glow>
                </a:effectLst>
                <a:latin typeface="Arial" charset="0"/>
                <a:ea typeface="ＭＳ Ｐゴシック" charset="0"/>
                <a:cs typeface="ＭＳ Ｐゴシック" charset="0"/>
              </a:rPr>
              <a:t>只是那知善恶树的果子，你不可吃；因为你吃的时候，你必要死。”</a:t>
            </a:r>
            <a:r>
              <a:rPr lang="en-US" altLang="zh-CHT" sz="3200" b="1" dirty="0">
                <a:effectLst>
                  <a:glow rad="127000">
                    <a:schemeClr val="tx1"/>
                  </a:glow>
                </a:effectLst>
                <a:latin typeface="Arial" charset="0"/>
                <a:ea typeface="ＭＳ Ｐゴシック" charset="0"/>
                <a:cs typeface="ＭＳ Ｐゴシック" charset="0"/>
              </a:rPr>
              <a:t> </a:t>
            </a:r>
            <a:br>
              <a:rPr lang="en-US" altLang="zh-CHT"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Gen. 2:16-17 NAU</a:t>
            </a:r>
            <a:r>
              <a:rPr lang="en-US" sz="32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2138677"/>
            <a:ext cx="9144000" cy="4914900"/>
          </a:xfrm>
          <a:prstGeom prst="rect">
            <a:avLst/>
          </a:prstGeom>
        </p:spPr>
      </p:pic>
    </p:spTree>
    <p:extLst>
      <p:ext uri="{BB962C8B-B14F-4D97-AF65-F5344CB8AC3E}">
        <p14:creationId xmlns:p14="http://schemas.microsoft.com/office/powerpoint/2010/main" val="15344816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a:extLst/>
        </p:spPr>
        <p:txBody>
          <a:bodyPr anchor="ctr"/>
          <a:lstStyle/>
          <a:p>
            <a:pPr>
              <a:defRPr/>
            </a:pPr>
            <a:r>
              <a:rPr lang="zh-CHT" altLang="en-US" sz="3200" b="1" dirty="0">
                <a:effectLst>
                  <a:glow rad="127000">
                    <a:schemeClr val="tx1"/>
                  </a:glow>
                </a:effectLst>
                <a:latin typeface="Arial" charset="0"/>
                <a:ea typeface="ＭＳ Ｐゴシック" charset="0"/>
                <a:cs typeface="ＭＳ Ｐゴシック" charset="0"/>
              </a:rPr>
              <a:t>耶和华 神</a:t>
            </a:r>
            <a:r>
              <a:rPr lang="zh-CN" altLang="en-US" sz="3200" b="1" dirty="0">
                <a:effectLst>
                  <a:glow rad="127000">
                    <a:schemeClr val="tx1"/>
                  </a:glow>
                </a:effectLst>
                <a:latin typeface="Arial" charset="0"/>
                <a:ea typeface="ＭＳ Ｐゴシック" charset="0"/>
                <a:cs typeface="ＭＳ Ｐゴシック" charset="0"/>
              </a:rPr>
              <a:t>警告</a:t>
            </a:r>
            <a:r>
              <a:rPr lang="zh-CHT" altLang="en-US" sz="3200" b="1" dirty="0">
                <a:effectLst>
                  <a:glow rad="127000">
                    <a:schemeClr val="tx1"/>
                  </a:glow>
                </a:effectLst>
                <a:latin typeface="Arial" charset="0"/>
                <a:ea typeface="ＭＳ Ｐゴシック" charset="0"/>
                <a:cs typeface="ＭＳ Ｐゴシック" charset="0"/>
              </a:rPr>
              <a:t>那人说：“园中各样树上的果子，你都可以吃； </a:t>
            </a:r>
            <a:r>
              <a:rPr lang="en-US" altLang="zh-CHT" sz="3200" b="1" dirty="0">
                <a:effectLst>
                  <a:glow rad="127000">
                    <a:schemeClr val="tx1"/>
                  </a:glow>
                </a:effectLst>
                <a:latin typeface="Arial" charset="0"/>
                <a:ea typeface="ＭＳ Ｐゴシック" charset="0"/>
                <a:cs typeface="ＭＳ Ｐゴシック" charset="0"/>
              </a:rPr>
              <a:t>17 </a:t>
            </a:r>
            <a:r>
              <a:rPr lang="zh-CHT" altLang="en-US" sz="3200" b="1" dirty="0">
                <a:effectLst>
                  <a:glow rad="127000">
                    <a:schemeClr val="tx1"/>
                  </a:glow>
                </a:effectLst>
                <a:latin typeface="Arial" charset="0"/>
                <a:ea typeface="ＭＳ Ｐゴシック" charset="0"/>
                <a:cs typeface="ＭＳ Ｐゴシック" charset="0"/>
              </a:rPr>
              <a:t>只是那知善恶树的果子，你不可吃；</a:t>
            </a:r>
            <a:r>
              <a:rPr lang="en-US" altLang="zh-CHT"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如果</a:t>
            </a:r>
            <a:r>
              <a:rPr lang="zh-CHT" altLang="en-US" sz="3200" b="1" dirty="0">
                <a:effectLst>
                  <a:glow rad="127000">
                    <a:schemeClr val="tx1"/>
                  </a:glow>
                </a:effectLst>
                <a:latin typeface="Arial" charset="0"/>
                <a:ea typeface="ＭＳ Ｐゴシック" charset="0"/>
                <a:cs typeface="ＭＳ Ｐゴシック" charset="0"/>
              </a:rPr>
              <a:t>你吃</a:t>
            </a:r>
            <a:r>
              <a:rPr lang="zh-CN" altLang="en-US" sz="3200" b="1" dirty="0">
                <a:effectLst>
                  <a:glow rad="127000">
                    <a:schemeClr val="tx1"/>
                  </a:glow>
                </a:effectLst>
                <a:latin typeface="Arial" charset="0"/>
                <a:ea typeface="ＭＳ Ｐゴシック" charset="0"/>
                <a:cs typeface="ＭＳ Ｐゴシック" charset="0"/>
              </a:rPr>
              <a:t>了这棵树上地果子</a:t>
            </a:r>
            <a:r>
              <a:rPr lang="zh-CHT" altLang="en-US" sz="3200" b="1" dirty="0">
                <a:effectLst>
                  <a:glow rad="127000">
                    <a:schemeClr val="tx1"/>
                  </a:glow>
                </a:effectLst>
                <a:latin typeface="Arial" charset="0"/>
                <a:ea typeface="ＭＳ Ｐゴシック" charset="0"/>
                <a:cs typeface="ＭＳ Ｐゴシック" charset="0"/>
              </a:rPr>
              <a:t>，你必要死。”</a:t>
            </a:r>
            <a:r>
              <a:rPr lang="en-US" altLang="zh-CHT" sz="3200" b="1" dirty="0">
                <a:effectLst>
                  <a:glow rad="127000">
                    <a:schemeClr val="tx1"/>
                  </a:glow>
                </a:effectLst>
                <a:latin typeface="Arial" charset="0"/>
                <a:ea typeface="ＭＳ Ｐゴシック" charset="0"/>
                <a:cs typeface="ＭＳ Ｐゴシック" charset="0"/>
              </a:rPr>
              <a:t> </a:t>
            </a:r>
            <a:br>
              <a:rPr lang="en-US" altLang="zh-CHT"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Gen. 2:16-17 NLT</a:t>
            </a:r>
            <a:r>
              <a:rPr lang="en-US" sz="32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2138677"/>
            <a:ext cx="9144000" cy="4914900"/>
          </a:xfrm>
          <a:prstGeom prst="rect">
            <a:avLst/>
          </a:prstGeom>
        </p:spPr>
      </p:pic>
    </p:spTree>
    <p:extLst>
      <p:ext uri="{BB962C8B-B14F-4D97-AF65-F5344CB8AC3E}">
        <p14:creationId xmlns:p14="http://schemas.microsoft.com/office/powerpoint/2010/main" val="406805928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4902" y="2692552"/>
            <a:ext cx="7239097" cy="4165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于是，女人见那棵树的果子好作食物，又悦人的眼目，而且讨人喜爱，能使人有智慧，就摘下果子来吃了；又给了和她在一起的丈夫，他也吃了。</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(3:6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769594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7938"/>
            <a:ext cx="5967413"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2" name="AutoShape 3"/>
          <p:cNvSpPr>
            <a:spLocks noChangeArrowheads="1"/>
          </p:cNvSpPr>
          <p:nvPr/>
        </p:nvSpPr>
        <p:spPr bwMode="auto">
          <a:xfrm>
            <a:off x="1600200" y="990600"/>
            <a:ext cx="4953000" cy="3886200"/>
          </a:xfrm>
          <a:prstGeom prst="triangle">
            <a:avLst>
              <a:gd name="adj" fmla="val 50000"/>
            </a:avLst>
          </a:prstGeom>
          <a:noFill/>
          <a:ln w="76200">
            <a:solidFill>
              <a:srgbClr val="FF0000"/>
            </a:solidFill>
            <a:miter lim="800000"/>
            <a:headEnd/>
            <a:tailEnd/>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608260" name="Text Box 4"/>
          <p:cNvSpPr txBox="1">
            <a:spLocks noChangeArrowheads="1"/>
          </p:cNvSpPr>
          <p:nvPr/>
        </p:nvSpPr>
        <p:spPr bwMode="auto">
          <a:xfrm>
            <a:off x="773196"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a:extLst/>
        </p:spPr>
        <p:txBody>
          <a:bodyPr>
            <a:spAutoFit/>
          </a:bodyPr>
          <a:lstStyle>
            <a:defPPr>
              <a:defRPr lang="en-US"/>
            </a:defPPr>
            <a:lvl1pPr algn="ctr">
              <a:spcBef>
                <a:spcPct val="50000"/>
              </a:spcBef>
              <a:defRPr sz="3600" b="1">
                <a:solidFill>
                  <a:srgbClr val="FFFFFF"/>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怀疑</a:t>
            </a:r>
          </a:p>
        </p:txBody>
      </p:sp>
      <p:sp>
        <p:nvSpPr>
          <p:cNvPr id="608261" name="Text Box 5"/>
          <p:cNvSpPr txBox="1">
            <a:spLocks noChangeArrowheads="1"/>
          </p:cNvSpPr>
          <p:nvPr/>
        </p:nvSpPr>
        <p:spPr bwMode="auto">
          <a:xfrm>
            <a:off x="54864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a:extLst/>
        </p:spPr>
        <p:txBody>
          <a:bodyPr>
            <a:spAutoFit/>
          </a:bodyPr>
          <a:lstStyle>
            <a:defPPr>
              <a:defRPr lang="en-US"/>
            </a:defPPr>
            <a:lvl1pPr algn="ctr">
              <a:spcBef>
                <a:spcPct val="50000"/>
              </a:spcBef>
              <a:defRPr sz="3600" b="1">
                <a:solidFill>
                  <a:srgbClr val="FFFFFF"/>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否认</a:t>
            </a:r>
          </a:p>
        </p:txBody>
      </p:sp>
      <p:sp>
        <p:nvSpPr>
          <p:cNvPr id="608262" name="Text Box 6"/>
          <p:cNvSpPr txBox="1">
            <a:spLocks noChangeArrowheads="1"/>
          </p:cNvSpPr>
          <p:nvPr/>
        </p:nvSpPr>
        <p:spPr bwMode="auto">
          <a:xfrm>
            <a:off x="2857500" y="5699125"/>
            <a:ext cx="2514600" cy="646331"/>
          </a:xfrm>
          <a:prstGeom prst="rect">
            <a:avLst/>
          </a:prstGeom>
          <a:noFill/>
          <a:ln w="9525">
            <a:noFill/>
            <a:miter lim="800000"/>
            <a:headEnd/>
            <a:tailEnd/>
          </a:ln>
          <a:effectLst>
            <a:outerShdw blurRad="63500" dist="38099" dir="2700000" algn="ctr" rotWithShape="0">
              <a:schemeClr val="tx1">
                <a:alpha val="74998"/>
              </a:schemeClr>
            </a:outerShdw>
          </a:effectLst>
          <a:extLst/>
        </p:spPr>
        <p:txBody>
          <a:bodyPr>
            <a:spAutoFit/>
          </a:bodyPr>
          <a:lstStyle>
            <a:defPPr>
              <a:defRPr lang="en-US"/>
            </a:defPPr>
            <a:lvl1pPr algn="ctr">
              <a:spcBef>
                <a:spcPct val="50000"/>
              </a:spcBef>
              <a:defRPr sz="3600" b="1">
                <a:solidFill>
                  <a:srgbClr val="FFFFFF"/>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不顺服</a:t>
            </a:r>
          </a:p>
        </p:txBody>
      </p:sp>
      <p:sp>
        <p:nvSpPr>
          <p:cNvPr id="455686" name="Text Box 7"/>
          <p:cNvSpPr txBox="1">
            <a:spLocks noChangeArrowheads="1"/>
          </p:cNvSpPr>
          <p:nvPr/>
        </p:nvSpPr>
        <p:spPr bwMode="auto">
          <a:xfrm>
            <a:off x="53340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a:extLst/>
        </p:spPr>
        <p:txBody>
          <a:bodyPr>
            <a:spAutoFit/>
          </a:bodyPr>
          <a:lstStyle>
            <a:defPPr>
              <a:defRPr lang="en-US"/>
            </a:defPPr>
            <a:lvl1pPr algn="ctr">
              <a:spcBef>
                <a:spcPct val="50000"/>
              </a:spcBef>
              <a:defRPr sz="3600" b="1">
                <a:solidFill>
                  <a:srgbClr val="FFFFFF"/>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情感</a:t>
            </a:r>
          </a:p>
        </p:txBody>
      </p:sp>
      <p:sp>
        <p:nvSpPr>
          <p:cNvPr id="455687" name="Text Box 8"/>
          <p:cNvSpPr txBox="1">
            <a:spLocks noChangeArrowheads="1"/>
          </p:cNvSpPr>
          <p:nvPr/>
        </p:nvSpPr>
        <p:spPr bwMode="auto">
          <a:xfrm>
            <a:off x="2667000" y="5029200"/>
            <a:ext cx="2895600" cy="646331"/>
          </a:xfrm>
          <a:prstGeom prst="rect">
            <a:avLst/>
          </a:prstGeom>
          <a:noFill/>
          <a:ln w="9525">
            <a:noFill/>
            <a:miter lim="800000"/>
            <a:headEnd/>
            <a:tailEnd/>
          </a:ln>
          <a:effectLst>
            <a:outerShdw blurRad="63500" dist="38099" dir="2700000" algn="ctr" rotWithShape="0">
              <a:schemeClr val="tx1">
                <a:alpha val="74998"/>
              </a:schemeClr>
            </a:outerShdw>
          </a:effectLst>
          <a:extLst/>
        </p:spPr>
        <p:txBody>
          <a:bodyPr>
            <a:spAutoFit/>
          </a:bodyPr>
          <a:lstStyle>
            <a:defPPr>
              <a:defRPr lang="en-US"/>
            </a:defPPr>
            <a:lvl1pPr algn="ctr">
              <a:spcBef>
                <a:spcPct val="50000"/>
              </a:spcBef>
              <a:defRPr sz="3600" b="1">
                <a:solidFill>
                  <a:srgbClr val="FFFFFF"/>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意志</a:t>
            </a:r>
          </a:p>
        </p:txBody>
      </p:sp>
      <p:sp>
        <p:nvSpPr>
          <p:cNvPr id="455688" name="Text Box 9"/>
          <p:cNvSpPr txBox="1">
            <a:spLocks noChangeArrowheads="1"/>
          </p:cNvSpPr>
          <p:nvPr/>
        </p:nvSpPr>
        <p:spPr bwMode="auto">
          <a:xfrm>
            <a:off x="620796"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a:extLst/>
        </p:spPr>
        <p:txBody>
          <a:bodyPr>
            <a:spAutoFit/>
          </a:bodyPr>
          <a:lstStyle>
            <a:defPPr>
              <a:defRPr lang="en-US"/>
            </a:defPPr>
            <a:lvl1pPr algn="ctr">
              <a:spcBef>
                <a:spcPct val="50000"/>
              </a:spcBef>
              <a:defRPr sz="3600" b="1">
                <a:solidFill>
                  <a:srgbClr val="FFFFFF"/>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理性</a:t>
            </a:r>
          </a:p>
        </p:txBody>
      </p:sp>
      <p:sp>
        <p:nvSpPr>
          <p:cNvPr id="455689" name="Text Box 11"/>
          <p:cNvSpPr txBox="1">
            <a:spLocks noChangeArrowheads="1"/>
          </p:cNvSpPr>
          <p:nvPr/>
        </p:nvSpPr>
        <p:spPr bwMode="auto">
          <a:xfrm>
            <a:off x="4876800" y="6248400"/>
            <a:ext cx="4267200" cy="579438"/>
          </a:xfrm>
          <a:prstGeom prst="rect">
            <a:avLst/>
          </a:prstGeom>
          <a:noFill/>
          <a:ln>
            <a:noFill/>
          </a:ln>
          <a:effectLst>
            <a:outerShdw dist="29783" dir="1514402"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zh-CN" altLang="en-US" sz="3200" b="1" dirty="0">
                <a:solidFill>
                  <a:srgbClr val="FFFFFF"/>
                </a:solidFill>
                <a:latin typeface="Times New Roman" charset="0"/>
                <a:ea typeface="华文细黑" charset="0"/>
                <a:cs typeface="华文细黑" charset="0"/>
              </a:rPr>
              <a:t>创</a:t>
            </a:r>
            <a:r>
              <a:rPr lang="en-US" altLang="ja-JP" sz="3200" b="1" dirty="0">
                <a:solidFill>
                  <a:srgbClr val="FFFFFF"/>
                </a:solidFill>
                <a:latin typeface="Times New Roman" charset="0"/>
              </a:rPr>
              <a:t>3</a:t>
            </a:r>
            <a:endParaRPr lang="en-US" altLang="zh-CN" sz="3200" b="1" dirty="0">
              <a:solidFill>
                <a:srgbClr val="FFFFFF"/>
              </a:solidFill>
              <a:latin typeface="Times New Roman" charset="0"/>
            </a:endParaRPr>
          </a:p>
        </p:txBody>
      </p:sp>
      <p:sp>
        <p:nvSpPr>
          <p:cNvPr id="455690" name="Text Box 12"/>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2400" b="1" dirty="0">
                <a:solidFill>
                  <a:srgbClr val="FFFFFF"/>
                </a:solidFill>
                <a:latin typeface="Times New Roman" charset="0"/>
              </a:rPr>
              <a:t>64</a:t>
            </a:r>
          </a:p>
        </p:txBody>
      </p:sp>
      <p:sp>
        <p:nvSpPr>
          <p:cNvPr id="608269" name="Text Box 13"/>
          <p:cNvSpPr txBox="1">
            <a:spLocks noChangeArrowheads="1"/>
          </p:cNvSpPr>
          <p:nvPr/>
        </p:nvSpPr>
        <p:spPr bwMode="auto">
          <a:xfrm>
            <a:off x="2743200" y="3032125"/>
            <a:ext cx="2895600" cy="1477328"/>
          </a:xfrm>
          <a:prstGeom prst="rect">
            <a:avLst/>
          </a:prstGeom>
          <a:noFill/>
          <a:ln w="9525">
            <a:noFill/>
            <a:miter lim="800000"/>
            <a:headEnd/>
            <a:tailEnd/>
          </a:ln>
          <a:effectLst>
            <a:outerShdw blurRad="63500" dist="38099" dir="2700000" algn="ctr" rotWithShape="0">
              <a:schemeClr val="tx2">
                <a:alpha val="74998"/>
              </a:schemeClr>
            </a:outerShdw>
          </a:effectLst>
          <a:extLst/>
        </p:spPr>
        <p:txBody>
          <a:bodyPr>
            <a:spAutoFit/>
          </a:bodyPr>
          <a:lstStyle>
            <a:defPPr>
              <a:defRPr lang="en-US"/>
            </a:defPPr>
            <a:lvl1pPr algn="ctr">
              <a:spcBef>
                <a:spcPct val="50000"/>
              </a:spcBef>
              <a:defRPr sz="3600" b="1">
                <a:solidFill>
                  <a:srgbClr val="FFFF66"/>
                </a:solidFill>
                <a:effectLst>
                  <a:glow rad="152400">
                    <a:srgbClr val="000000">
                      <a:alpha val="93000"/>
                    </a:srgbClr>
                  </a:glow>
                </a:effectLst>
                <a:latin typeface="Arial"/>
                <a:ea typeface="ＭＳ Ｐゴシック" pitchFamily="-112" charset="-128"/>
                <a:cs typeface="Arial"/>
              </a:defRPr>
            </a:lvl1pPr>
            <a:lvl2pPr defTabSz="914400"/>
            <a:lvl3pPr defTabSz="914400"/>
            <a:lvl4pPr defTabSz="914400"/>
            <a:lvl5pPr defTabSz="914400"/>
            <a:lvl6pPr defTabSz="914400"/>
            <a:lvl7pPr defTabSz="914400"/>
            <a:lvl8pPr defTabSz="914400"/>
            <a:lvl9pPr defTabSz="914400"/>
          </a:lstStyle>
          <a:p>
            <a:r>
              <a:rPr lang="zh-CN" altLang="en-US" dirty="0"/>
              <a:t>撒但对抗</a:t>
            </a:r>
            <a:endParaRPr lang="en-US" altLang="zh-CN" dirty="0"/>
          </a:p>
          <a:p>
            <a:r>
              <a:rPr lang="zh-CN" altLang="en-US" dirty="0"/>
              <a:t>神</a:t>
            </a:r>
          </a:p>
        </p:txBody>
      </p:sp>
      <p:sp>
        <p:nvSpPr>
          <p:cNvPr id="608270" name="Rectangle 14"/>
          <p:cNvSpPr>
            <a:spLocks noGrp="1" noChangeArrowheads="1"/>
          </p:cNvSpPr>
          <p:nvPr>
            <p:ph type="title" idx="4294967295"/>
          </p:nvPr>
        </p:nvSpPr>
        <p:spPr>
          <a:xfrm>
            <a:off x="152400" y="228600"/>
            <a:ext cx="7772400" cy="830997"/>
          </a:xfr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spcBef>
                <a:spcPct val="50000"/>
              </a:spcBef>
            </a:pPr>
            <a:r>
              <a:rPr lang="zh-CN" altLang="en-US" sz="4800" b="1" dirty="0">
                <a:solidFill>
                  <a:srgbClr val="00FFFF"/>
                </a:solidFill>
                <a:effectLst>
                  <a:glow rad="152400">
                    <a:schemeClr val="tx1">
                      <a:alpha val="93000"/>
                    </a:schemeClr>
                  </a:glow>
                </a:effectLst>
                <a:latin typeface="Arial"/>
                <a:ea typeface="ＭＳ Ｐゴシック" pitchFamily="-112" charset="-128"/>
                <a:cs typeface="Arial"/>
              </a:rPr>
              <a:t>屈服于诱惑</a:t>
            </a:r>
          </a:p>
        </p:txBody>
      </p:sp>
    </p:spTree>
    <p:extLst>
      <p:ext uri="{BB962C8B-B14F-4D97-AF65-F5344CB8AC3E}">
        <p14:creationId xmlns:p14="http://schemas.microsoft.com/office/powerpoint/2010/main" val="4228408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8260"/>
                                        </p:tgtEl>
                                        <p:attrNameLst>
                                          <p:attrName>style.visibility</p:attrName>
                                        </p:attrNameLst>
                                      </p:cBhvr>
                                      <p:to>
                                        <p:strVal val="visible"/>
                                      </p:to>
                                    </p:set>
                                    <p:animEffect transition="in" filter="dissolve">
                                      <p:cBhvr>
                                        <p:cTn id="7" dur="500"/>
                                        <p:tgtEl>
                                          <p:spTgt spid="60826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8261"/>
                                        </p:tgtEl>
                                        <p:attrNameLst>
                                          <p:attrName>style.visibility</p:attrName>
                                        </p:attrNameLst>
                                      </p:cBhvr>
                                      <p:to>
                                        <p:strVal val="visible"/>
                                      </p:to>
                                    </p:set>
                                    <p:animEffect transition="in" filter="dissolve">
                                      <p:cBhvr>
                                        <p:cTn id="11" dur="500"/>
                                        <p:tgtEl>
                                          <p:spTgt spid="608261"/>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608262"/>
                                        </p:tgtEl>
                                        <p:attrNameLst>
                                          <p:attrName>style.visibility</p:attrName>
                                        </p:attrNameLst>
                                      </p:cBhvr>
                                      <p:to>
                                        <p:strVal val="visible"/>
                                      </p:to>
                                    </p:set>
                                    <p:animEffect transition="in" filter="dissolve">
                                      <p:cBhvr>
                                        <p:cTn id="15" dur="500"/>
                                        <p:tgtEl>
                                          <p:spTgt spid="608262"/>
                                        </p:tgtEl>
                                      </p:cBhvr>
                                    </p:animEffect>
                                  </p:childTnLst>
                                </p:cTn>
                              </p:par>
                            </p:childTnLst>
                          </p:cTn>
                        </p:par>
                        <p:par>
                          <p:cTn id="16" fill="hold" nodeType="afterGroup">
                            <p:stCondLst>
                              <p:cond delay="7500"/>
                            </p:stCondLst>
                            <p:childTnLst>
                              <p:par>
                                <p:cTn id="17" presetID="9" presetClass="entr" presetSubtype="0" fill="hold" grpId="0" nodeType="afterEffect">
                                  <p:stCondLst>
                                    <p:cond delay="5000"/>
                                  </p:stCondLst>
                                  <p:childTnLst>
                                    <p:set>
                                      <p:cBhvr>
                                        <p:cTn id="18" dur="1" fill="hold">
                                          <p:stCondLst>
                                            <p:cond delay="0"/>
                                          </p:stCondLst>
                                        </p:cTn>
                                        <p:tgtEl>
                                          <p:spTgt spid="608269"/>
                                        </p:tgtEl>
                                        <p:attrNameLst>
                                          <p:attrName>style.visibility</p:attrName>
                                        </p:attrNameLst>
                                      </p:cBhvr>
                                      <p:to>
                                        <p:strVal val="visible"/>
                                      </p:to>
                                    </p:set>
                                    <p:animEffect transition="in" filter="dissolve">
                                      <p:cBhvr>
                                        <p:cTn id="19" dur="500"/>
                                        <p:tgtEl>
                                          <p:spTgt spid="608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utoUpdateAnimBg="0"/>
      <p:bldP spid="608261" grpId="0" autoUpdateAnimBg="0"/>
      <p:bldP spid="608262" grpId="0" autoUpdateAnimBg="0"/>
      <p:bldP spid="60826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a:extLst/>
        </p:spPr>
        <p:txBody>
          <a:bodyPr anchor="t"/>
          <a:lstStyle/>
          <a:p>
            <a:pPr>
              <a:defRPr/>
            </a:pPr>
            <a:r>
              <a:rPr lang="zh-TW" altLang="en-US" sz="3600" b="1" dirty="0">
                <a:effectLst>
                  <a:glow rad="127000">
                    <a:schemeClr val="tx1"/>
                  </a:glow>
                </a:effectLst>
                <a:latin typeface="Arial" charset="0"/>
                <a:ea typeface="ＭＳ Ｐゴシック" charset="0"/>
                <a:cs typeface="ＭＳ Ｐゴシック" charset="0"/>
              </a:rPr>
              <a:t>又给了和她在一起的丈夫</a:t>
            </a:r>
            <a:r>
              <a:rPr lang="en-US" altLang="zh-TW"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(3:6b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1002468" y="1581418"/>
            <a:ext cx="7016731" cy="5276582"/>
          </a:xfrm>
          <a:prstGeom prst="rect">
            <a:avLst/>
          </a:prstGeom>
        </p:spPr>
      </p:pic>
    </p:spTree>
    <p:extLst>
      <p:ext uri="{BB962C8B-B14F-4D97-AF65-F5344CB8AC3E}">
        <p14:creationId xmlns:p14="http://schemas.microsoft.com/office/powerpoint/2010/main" val="32822069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521" y="525860"/>
            <a:ext cx="7916416" cy="891952"/>
          </a:xfrm>
        </p:spPr>
        <p:txBody>
          <a:bodyPr/>
          <a:lstStyle/>
          <a:p>
            <a:r>
              <a:rPr lang="zh-CN" altLang="en-US" sz="480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还为什么</a:t>
            </a:r>
            <a:r>
              <a:rPr lang="zh-CN" altLang="en-US" sz="48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耶稣救我们呢？</a:t>
            </a:r>
            <a:endParaRPr lang="en-US" sz="48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353521" y="3090704"/>
            <a:ext cx="7488832"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zh-CN" altLang="en-US" sz="3600" dirty="0">
                <a:ln w="0"/>
                <a:solidFill>
                  <a:schemeClr val="accent1"/>
                </a:solidFill>
                <a:effectLst>
                  <a:outerShdw blurRad="38100" dist="25400" dir="5400000" algn="ctr" rotWithShape="0">
                    <a:srgbClr val="6E747A">
                      <a:alpha val="43000"/>
                    </a:srgbClr>
                  </a:outerShdw>
                </a:effectLst>
              </a:rPr>
              <a:t>我 们 原 是 他 的 工 作 ， 在 基 督 耶 稣 里 造 成 的 ， 为 要 叫 我 们 行 善 ， 就 是 神 所 预 备 叫 我 们 行 的 。（</a:t>
            </a:r>
            <a:r>
              <a:rPr lang="zh-SG" altLang="en-US" sz="3600" dirty="0">
                <a:ln w="0"/>
                <a:solidFill>
                  <a:schemeClr val="accent1"/>
                </a:solidFill>
                <a:effectLst>
                  <a:outerShdw blurRad="38100" dist="25400" dir="5400000" algn="ctr" rotWithShape="0">
                    <a:srgbClr val="6E747A">
                      <a:alpha val="43000"/>
                    </a:srgbClr>
                  </a:outerShdw>
                </a:effectLst>
              </a:rPr>
              <a:t>以 弗 所 书 </a:t>
            </a:r>
            <a:r>
              <a:rPr lang="en-US" altLang="zh-CN" sz="3600" dirty="0">
                <a:ln w="0"/>
                <a:solidFill>
                  <a:schemeClr val="accent1"/>
                </a:solidFill>
                <a:effectLst>
                  <a:outerShdw blurRad="38100" dist="25400" dir="5400000" algn="ctr" rotWithShape="0">
                    <a:srgbClr val="6E747A">
                      <a:alpha val="43000"/>
                    </a:srgbClr>
                  </a:outerShdw>
                </a:effectLst>
              </a:rPr>
              <a:t>2</a:t>
            </a:r>
            <a:r>
              <a:rPr lang="zh-CN" altLang="en-US" sz="3600" dirty="0">
                <a:ln w="0"/>
                <a:solidFill>
                  <a:schemeClr val="accent1"/>
                </a:solidFill>
                <a:effectLst>
                  <a:outerShdw blurRad="38100" dist="25400" dir="5400000" algn="ctr" rotWithShape="0">
                    <a:srgbClr val="6E747A">
                      <a:alpha val="43000"/>
                    </a:srgbClr>
                  </a:outerShdw>
                </a:effectLst>
              </a:rPr>
              <a:t>：</a:t>
            </a:r>
            <a:r>
              <a:rPr lang="en-US" altLang="zh-CN" sz="3600" dirty="0">
                <a:ln w="0"/>
                <a:solidFill>
                  <a:schemeClr val="accent1"/>
                </a:solidFill>
                <a:effectLst>
                  <a:outerShdw blurRad="38100" dist="25400" dir="5400000" algn="ctr" rotWithShape="0">
                    <a:srgbClr val="6E747A">
                      <a:alpha val="43000"/>
                    </a:srgbClr>
                  </a:outerShdw>
                </a:effectLst>
              </a:rPr>
              <a:t>10</a:t>
            </a:r>
            <a:r>
              <a:rPr lang="zh-CN" altLang="en-US" sz="3600" dirty="0">
                <a:ln w="0"/>
                <a:solidFill>
                  <a:schemeClr val="accent1"/>
                </a:solidFill>
                <a:effectLst>
                  <a:outerShdw blurRad="38100" dist="25400" dir="5400000" algn="ctr" rotWithShape="0">
                    <a:srgbClr val="6E747A">
                      <a:alpha val="43000"/>
                    </a:srgbClr>
                  </a:outerShdw>
                </a:effectLst>
              </a:rPr>
              <a:t>）</a:t>
            </a:r>
            <a:endParaRPr lang="en-US" sz="3600" dirty="0">
              <a:ln w="0"/>
              <a:solidFill>
                <a:schemeClr val="accent1"/>
              </a:solidFill>
              <a:effectLst>
                <a:outerShdw blurRad="38100" dist="25400" dir="5400000" algn="ctr" rotWithShape="0">
                  <a:srgbClr val="6E747A">
                    <a:alpha val="43000"/>
                  </a:srgbClr>
                </a:outerShdw>
              </a:effectLst>
            </a:endParaRPr>
          </a:p>
          <a:p>
            <a:pPr defTabSz="914400"/>
            <a:endParaRPr lang="en-US" sz="3600" dirty="0">
              <a:ln w="0"/>
              <a:solidFill>
                <a:schemeClr val="accent1"/>
              </a:solidFill>
              <a:effectLst>
                <a:outerShdw blurRad="38100" dist="25400" dir="5400000" algn="ctr" rotWithShape="0">
                  <a:srgbClr val="6E747A">
                    <a:alpha val="43000"/>
                  </a:srgbClr>
                </a:outerShdw>
              </a:effectLst>
            </a:endParaRPr>
          </a:p>
        </p:txBody>
      </p:sp>
      <p:sp>
        <p:nvSpPr>
          <p:cNvPr id="4" name="Title 1"/>
          <p:cNvSpPr txBox="1">
            <a:spLocks/>
          </p:cNvSpPr>
          <p:nvPr/>
        </p:nvSpPr>
        <p:spPr bwMode="auto">
          <a:xfrm>
            <a:off x="1259632" y="1668982"/>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zh-CN" altLang="en-US" sz="3600" dirty="0">
                <a:ln w="0"/>
                <a:solidFill>
                  <a:schemeClr val="accent1"/>
                </a:solidFill>
                <a:effectLst>
                  <a:outerShdw blurRad="38100" dist="25400" dir="5400000" algn="ctr" rotWithShape="0">
                    <a:srgbClr val="6E747A">
                      <a:alpha val="43000"/>
                    </a:srgbClr>
                  </a:outerShdw>
                </a:effectLst>
              </a:rPr>
              <a:t>通过我们行出的善工来表现神的善良</a:t>
            </a:r>
            <a:endParaRPr lang="en-US" sz="3600" dirty="0">
              <a:ln w="0"/>
              <a:solidFill>
                <a:schemeClr val="accent1"/>
              </a:solidFill>
              <a:effectLst>
                <a:outerShdw blurRad="38100" dist="25400" dir="5400000" algn="ctr" rotWithShape="0">
                  <a:srgbClr val="6E747A">
                    <a:alpha val="43000"/>
                  </a:srgbClr>
                </a:outerShdw>
              </a:effectLst>
            </a:endParaRPr>
          </a:p>
        </p:txBody>
      </p:sp>
      <p:sp>
        <p:nvSpPr>
          <p:cNvPr id="5" name="Text Box 4"/>
          <p:cNvSpPr txBox="1">
            <a:spLocks noChangeArrowheads="1"/>
          </p:cNvSpPr>
          <p:nvPr/>
        </p:nvSpPr>
        <p:spPr bwMode="auto">
          <a:xfrm>
            <a:off x="8578850" y="64195"/>
            <a:ext cx="527007"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b="1" kern="0" dirty="0">
                <a:solidFill>
                  <a:srgbClr val="FFFFFF"/>
                </a:solidFill>
                <a:latin typeface="Arial"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9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457730" name="Rectangle 5"/>
          <p:cNvSpPr>
            <a:spLocks noChangeArrowheads="1"/>
          </p:cNvSpPr>
          <p:nvPr/>
        </p:nvSpPr>
        <p:spPr bwMode="auto">
          <a:xfrm>
            <a:off x="-107950" y="-100013"/>
            <a:ext cx="9359900" cy="7129463"/>
          </a:xfrm>
          <a:prstGeom prst="rect">
            <a:avLst/>
          </a:prstGeom>
          <a:solidFill>
            <a:srgbClr val="FFFFFF"/>
          </a:solidFill>
          <a:ln w="12700" cap="sq">
            <a:solidFill>
              <a:schemeClr val="tx1"/>
            </a:solidFill>
            <a:round/>
            <a:headEnd type="none" w="sm" len="sm"/>
            <a:tailEnd type="none" w="sm" len="sm"/>
          </a:ln>
        </p:spPr>
        <p:txBody>
          <a:bodyPr wrap="none"/>
          <a:lstStyle/>
          <a:p>
            <a:pPr defTabSz="914400" fontAlgn="base">
              <a:spcBef>
                <a:spcPct val="0"/>
              </a:spcBef>
              <a:spcAft>
                <a:spcPct val="0"/>
              </a:spcAft>
            </a:pPr>
            <a:endParaRPr lang="zh-CN" altLang="en-US" sz="2400">
              <a:solidFill>
                <a:srgbClr val="FFFFFF"/>
              </a:solidFill>
              <a:ea typeface="ＭＳ Ｐゴシック" charset="0"/>
            </a:endParaRPr>
          </a:p>
        </p:txBody>
      </p:sp>
      <p:sp>
        <p:nvSpPr>
          <p:cNvPr id="381956" name="TextBox 1"/>
          <p:cNvSpPr txBox="1">
            <a:spLocks noChangeArrowheads="1"/>
          </p:cNvSpPr>
          <p:nvPr/>
        </p:nvSpPr>
        <p:spPr bwMode="auto">
          <a:xfrm>
            <a:off x="-36513" y="4149725"/>
            <a:ext cx="8748713"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zh-CN" altLang="en-US" sz="3200" b="1" dirty="0">
                <a:solidFill>
                  <a:srgbClr val="000000"/>
                </a:solidFill>
                <a:ea typeface="SimSun" charset="0"/>
                <a:cs typeface="SimSun" charset="0"/>
              </a:rPr>
              <a:t>华文的</a:t>
            </a:r>
            <a:r>
              <a:rPr lang="en-US" altLang="zh-CN" sz="3200" b="1" dirty="0">
                <a:solidFill>
                  <a:srgbClr val="000000"/>
                </a:solidFill>
                <a:cs typeface="Arial" charset="0"/>
              </a:rPr>
              <a:t>“</a:t>
            </a:r>
            <a:r>
              <a:rPr lang="zh-CN" altLang="en-US" sz="3200" b="1" dirty="0">
                <a:solidFill>
                  <a:srgbClr val="000000"/>
                </a:solidFill>
                <a:ea typeface="SimSun" charset="0"/>
                <a:cs typeface="SimSun" charset="0"/>
              </a:rPr>
              <a:t>魔”字可以很好的表达创世纪第三章的内容：有绿色的</a:t>
            </a:r>
            <a:r>
              <a:rPr lang="zh-CN" altLang="en-US" sz="3200" b="1" dirty="0">
                <a:solidFill>
                  <a:srgbClr val="006600"/>
                </a:solidFill>
                <a:ea typeface="SimSun" charset="0"/>
                <a:cs typeface="SimSun" charset="0"/>
              </a:rPr>
              <a:t>“田”</a:t>
            </a:r>
            <a:r>
              <a:rPr lang="zh-CN" altLang="en-US" sz="3200" b="1" dirty="0">
                <a:ea typeface="SimSun" charset="0"/>
                <a:cs typeface="SimSun" charset="0"/>
              </a:rPr>
              <a:t>象征园子</a:t>
            </a:r>
            <a:r>
              <a:rPr lang="zh-CN" altLang="en-US" sz="3200" b="1" dirty="0">
                <a:solidFill>
                  <a:srgbClr val="006600"/>
                </a:solidFill>
                <a:ea typeface="SimSun" charset="0"/>
                <a:cs typeface="SimSun" charset="0"/>
              </a:rPr>
              <a:t>，</a:t>
            </a:r>
            <a:r>
              <a:rPr lang="zh-CN" altLang="en-US" sz="3200" b="1" dirty="0">
                <a:solidFill>
                  <a:srgbClr val="000000"/>
                </a:solidFill>
                <a:ea typeface="SimSun" charset="0"/>
                <a:cs typeface="SimSun" charset="0"/>
              </a:rPr>
              <a:t>在蓝色的</a:t>
            </a:r>
            <a:r>
              <a:rPr lang="zh-CN" altLang="en-US" sz="3200" b="1" dirty="0">
                <a:solidFill>
                  <a:srgbClr val="6666FF"/>
                </a:solidFill>
                <a:ea typeface="SimSun" charset="0"/>
                <a:cs typeface="SimSun" charset="0"/>
              </a:rPr>
              <a:t>“</a:t>
            </a:r>
            <a:r>
              <a:rPr lang="zh-CN" altLang="en-US" sz="3200" b="1" dirty="0">
                <a:solidFill>
                  <a:srgbClr val="3366FF"/>
                </a:solidFill>
                <a:ea typeface="SimSun" charset="0"/>
                <a:cs typeface="SimSun" charset="0"/>
              </a:rPr>
              <a:t>广”</a:t>
            </a:r>
            <a:r>
              <a:rPr lang="zh-CN" altLang="en-US" sz="3200" b="1" dirty="0">
                <a:solidFill>
                  <a:srgbClr val="000000"/>
                </a:solidFill>
                <a:ea typeface="SimSun" charset="0"/>
                <a:cs typeface="SimSun" charset="0"/>
              </a:rPr>
              <a:t>阔天空下。在田里有两颗黑色的“树”，也有一个</a:t>
            </a:r>
            <a:r>
              <a:rPr lang="zh-CN" altLang="en-US" sz="3200" b="1" dirty="0">
                <a:solidFill>
                  <a:srgbClr val="FF0000"/>
                </a:solidFill>
                <a:ea typeface="SimSun" charset="0"/>
                <a:cs typeface="SimSun" charset="0"/>
              </a:rPr>
              <a:t>“儿”</a:t>
            </a:r>
            <a:r>
              <a:rPr lang="zh-CN" altLang="en-US" sz="3200" b="1" dirty="0">
                <a:solidFill>
                  <a:srgbClr val="000000"/>
                </a:solidFill>
                <a:ea typeface="SimSun" charset="0"/>
                <a:cs typeface="SimSun" charset="0"/>
              </a:rPr>
              <a:t>子在玩耍。在儿的旁边，有一个</a:t>
            </a:r>
            <a:r>
              <a:rPr lang="zh-CN" altLang="en-US" sz="3200" b="1" dirty="0">
                <a:solidFill>
                  <a:srgbClr val="FFFF00"/>
                </a:solidFill>
                <a:effectLst>
                  <a:glow rad="101600">
                    <a:srgbClr val="000000">
                      <a:alpha val="75000"/>
                    </a:srgbClr>
                  </a:glow>
                </a:effectLst>
                <a:ea typeface="SimSun" charset="0"/>
                <a:cs typeface="SimSun" charset="0"/>
              </a:rPr>
              <a:t>“厶”（谣言，窃窃私语）</a:t>
            </a:r>
            <a:r>
              <a:rPr lang="zh-CN" altLang="en-US" sz="3200" b="1" dirty="0">
                <a:solidFill>
                  <a:srgbClr val="000000"/>
                </a:solidFill>
                <a:ea typeface="SimSun" charset="0"/>
                <a:cs typeface="SimSun" charset="0"/>
              </a:rPr>
              <a:t>的记号。</a:t>
            </a:r>
            <a:endParaRPr lang="zh-CN" altLang="en-US" sz="3200" dirty="0">
              <a:solidFill>
                <a:srgbClr val="FCE20C"/>
              </a:solidFill>
            </a:endParaRPr>
          </a:p>
        </p:txBody>
      </p:sp>
      <p:sp>
        <p:nvSpPr>
          <p:cNvPr id="4" name="Title 3"/>
          <p:cNvSpPr>
            <a:spLocks noGrp="1"/>
          </p:cNvSpPr>
          <p:nvPr>
            <p:ph type="title" idx="4294967295"/>
          </p:nvPr>
        </p:nvSpPr>
        <p:spPr>
          <a:xfrm>
            <a:off x="381000" y="1033463"/>
            <a:ext cx="2895600" cy="2667000"/>
          </a:xfrm>
        </p:spPr>
        <p:txBody>
          <a:bodyPr lIns="92075" tIns="46038" rIns="92075" bIns="46038"/>
          <a:lstStyle/>
          <a:p>
            <a:pPr>
              <a:defRPr/>
            </a:pPr>
            <a:r>
              <a:rPr lang="zh-CN" altLang="en-US" sz="4800" b="1" dirty="0">
                <a:solidFill>
                  <a:srgbClr val="000000"/>
                </a:solidFill>
                <a:effectLst>
                  <a:outerShdw blurRad="38100" dist="38100" dir="2700000" algn="tl">
                    <a:srgbClr val="FFFFFF"/>
                  </a:outerShdw>
                </a:effectLst>
                <a:latin typeface="Times New Roman" charset="0"/>
                <a:ea typeface="SimSun" charset="0"/>
                <a:cs typeface="SimSun" charset="0"/>
              </a:rPr>
              <a:t>人类的问题：魔</a:t>
            </a:r>
          </a:p>
        </p:txBody>
      </p:sp>
      <p:pic>
        <p:nvPicPr>
          <p:cNvPr id="457733" name="Picture 4" descr="Genesis Chinese for Ev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24288" y="381000"/>
            <a:ext cx="3490912" cy="363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1240790"/>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ChangeArrowheads="1"/>
          </p:cNvSpPr>
          <p:nvPr>
            <p:ph type="ctrTitle"/>
          </p:nvPr>
        </p:nvSpPr>
        <p:spPr>
          <a:xfrm>
            <a:off x="1331913" y="533400"/>
            <a:ext cx="7507287" cy="990600"/>
          </a:xfrm>
        </p:spPr>
        <p:txBody>
          <a:bodyPr/>
          <a:lstStyle/>
          <a:p>
            <a:pPr eaLnBrk="1" hangingPunct="1"/>
            <a:r>
              <a:rPr lang="zh-CN" altLang="en-US" sz="2800" b="1" dirty="0">
                <a:latin typeface="Helvetica" charset="0"/>
                <a:ea typeface="ヒラギノ明朝 ProN W3" charset="0"/>
                <a:cs typeface="ヒラギノ明朝 ProN W3" charset="0"/>
              </a:rPr>
              <a:t>世上的事与这里的几段关键经文的对比</a:t>
            </a:r>
            <a:endParaRPr lang="en-US" altLang="zh-CN" sz="2000" dirty="0">
              <a:latin typeface="Helvetica" charset="0"/>
              <a:cs typeface="Times New Roman" charset="0"/>
            </a:endParaRPr>
          </a:p>
        </p:txBody>
      </p:sp>
      <p:pic>
        <p:nvPicPr>
          <p:cNvPr id="465922" name="Picture 21" descr="0-8091-411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4275" name="Text Box 3"/>
          <p:cNvSpPr txBox="1">
            <a:spLocks noChangeArrowheads="1"/>
          </p:cNvSpPr>
          <p:nvPr/>
        </p:nvSpPr>
        <p:spPr bwMode="auto">
          <a:xfrm>
            <a:off x="2486025" y="1557338"/>
            <a:ext cx="2590800" cy="719137"/>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zh-CN" altLang="en-US" b="1" dirty="0">
                <a:solidFill>
                  <a:srgbClr val="F8F8F8"/>
                </a:solidFill>
                <a:effectLst>
                  <a:outerShdw blurRad="38100" dist="38100" dir="2700000" algn="tl">
                    <a:srgbClr val="000000"/>
                  </a:outerShdw>
                </a:effectLst>
                <a:ea typeface="华文细黑" charset="0"/>
                <a:cs typeface="华文细黑" charset="0"/>
              </a:rPr>
              <a:t>试</a:t>
            </a:r>
            <a:r>
              <a:rPr lang="zh-CN" altLang="en-US" b="1" dirty="0">
                <a:solidFill>
                  <a:srgbClr val="F8F8F8"/>
                </a:solidFill>
                <a:effectLst>
                  <a:outerShdw blurRad="38100" dist="38100" dir="2700000" algn="tl">
                    <a:srgbClr val="000000"/>
                  </a:outerShdw>
                </a:effectLst>
              </a:rPr>
              <a:t>探的</a:t>
            </a:r>
            <a:endParaRPr lang="en-US" altLang="zh-CN" b="1" dirty="0">
              <a:solidFill>
                <a:srgbClr val="F8F8F8"/>
              </a:solidFill>
              <a:effectLst>
                <a:outerShdw blurRad="38100" dist="38100" dir="2700000" algn="tl">
                  <a:srgbClr val="000000"/>
                </a:outerShdw>
              </a:effectLst>
            </a:endParaRPr>
          </a:p>
          <a:p>
            <a:pPr algn="ctr" defTabSz="914400" eaLnBrk="1" fontAlgn="base" hangingPunct="1">
              <a:spcBef>
                <a:spcPct val="0"/>
              </a:spcBef>
              <a:spcAft>
                <a:spcPct val="0"/>
              </a:spcAft>
              <a:defRPr/>
            </a:pPr>
            <a:r>
              <a:rPr lang="zh-CN" altLang="en-US" b="1" dirty="0">
                <a:solidFill>
                  <a:srgbClr val="F8F8F8"/>
                </a:solidFill>
                <a:effectLst>
                  <a:outerShdw blurRad="38100" dist="38100" dir="2700000" algn="tl">
                    <a:srgbClr val="000000"/>
                  </a:outerShdw>
                </a:effectLst>
              </a:rPr>
              <a:t>源</a:t>
            </a:r>
            <a:r>
              <a:rPr lang="zh-CN" altLang="en-US" b="1" dirty="0">
                <a:solidFill>
                  <a:srgbClr val="F8F8F8"/>
                </a:solidFill>
                <a:effectLst>
                  <a:outerShdw blurRad="38100" dist="38100" dir="2700000" algn="tl">
                    <a:srgbClr val="000000"/>
                  </a:outerShdw>
                </a:effectLst>
                <a:ea typeface="华文细黑" charset="0"/>
                <a:cs typeface="华文细黑" charset="0"/>
              </a:rPr>
              <a:t>头</a:t>
            </a:r>
            <a:endParaRPr lang="en-US" altLang="zh-CN" b="1" dirty="0">
              <a:solidFill>
                <a:srgbClr val="F8F8F8"/>
              </a:solidFill>
              <a:effectLst>
                <a:outerShdw blurRad="38100" dist="38100" dir="2700000" algn="tl">
                  <a:srgbClr val="000000"/>
                </a:outerShdw>
              </a:effectLst>
            </a:endParaRPr>
          </a:p>
          <a:p>
            <a:pPr algn="ctr" defTabSz="914400" eaLnBrk="1" fontAlgn="base" hangingPunct="1">
              <a:spcBef>
                <a:spcPct val="0"/>
              </a:spcBef>
              <a:spcAft>
                <a:spcPct val="0"/>
              </a:spcAft>
              <a:defRPr/>
            </a:pPr>
            <a:endParaRPr lang="en-US" altLang="zh-CN" b="1" dirty="0">
              <a:solidFill>
                <a:srgbClr val="F8F8F8"/>
              </a:solidFill>
              <a:effectLst>
                <a:outerShdw blurRad="38100" dist="38100" dir="2700000" algn="tl">
                  <a:srgbClr val="000000"/>
                </a:outerShdw>
              </a:effectLst>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zh-CN" altLang="en-US" b="1" dirty="0">
                <a:solidFill>
                  <a:srgbClr val="F8F8F8"/>
                </a:solidFill>
                <a:effectLst>
                  <a:outerShdw blurRad="38100" dist="38100" dir="2700000" algn="tl">
                    <a:srgbClr val="000000"/>
                  </a:outerShdw>
                </a:effectLst>
              </a:rPr>
              <a:t>夏娃</a:t>
            </a:r>
            <a:br>
              <a:rPr lang="en-US" altLang="ja-JP" b="1" dirty="0">
                <a:solidFill>
                  <a:srgbClr val="F8F8F8"/>
                </a:solidFill>
                <a:effectLst>
                  <a:outerShdw blurRad="38100" dist="38100" dir="2700000" algn="tl">
                    <a:srgbClr val="000000"/>
                  </a:outerShdw>
                </a:effectLst>
              </a:rPr>
            </a:br>
            <a:r>
              <a:rPr lang="en-US" altLang="ja-JP" b="1" dirty="0">
                <a:solidFill>
                  <a:srgbClr val="F8F8F8"/>
                </a:solidFill>
                <a:effectLst>
                  <a:outerShdw blurRad="38100" dist="38100" dir="2700000" algn="tl">
                    <a:srgbClr val="000000"/>
                  </a:outerShdw>
                </a:effectLst>
              </a:rPr>
              <a:t>(</a:t>
            </a:r>
            <a:r>
              <a:rPr lang="zh-CN" altLang="en-US" b="1" dirty="0">
                <a:solidFill>
                  <a:srgbClr val="F8F8F8"/>
                </a:solidFill>
                <a:effectLst>
                  <a:outerShdw blurRad="38100" dist="38100" dir="2700000" algn="tl">
                    <a:srgbClr val="000000"/>
                  </a:outerShdw>
                </a:effectLst>
              </a:rPr>
              <a:t>创</a:t>
            </a:r>
            <a:r>
              <a:rPr lang="ja-JP" altLang="en-US" b="1" dirty="0">
                <a:solidFill>
                  <a:srgbClr val="F8F8F8"/>
                </a:solidFill>
                <a:effectLst>
                  <a:outerShdw blurRad="38100" dist="38100" dir="2700000" algn="tl">
                    <a:srgbClr val="000000"/>
                  </a:outerShdw>
                </a:effectLst>
              </a:rPr>
              <a:t> </a:t>
            </a:r>
            <a:r>
              <a:rPr lang="en-US" altLang="ja-JP" b="1" dirty="0">
                <a:solidFill>
                  <a:srgbClr val="F8F8F8"/>
                </a:solidFill>
                <a:effectLst>
                  <a:outerShdw blurRad="38100" dist="38100" dir="2700000" algn="tl">
                    <a:srgbClr val="000000"/>
                  </a:outerShdw>
                </a:effectLst>
              </a:rPr>
              <a:t>3)</a:t>
            </a:r>
            <a:endParaRPr lang="en-US" altLang="zh-CN" sz="1600" b="1" i="1" dirty="0">
              <a:solidFill>
                <a:srgbClr val="F8F8F8"/>
              </a:solidFill>
              <a:effectLst>
                <a:outerShdw blurRad="38100" dist="38100" dir="2700000" algn="tl">
                  <a:srgbClr val="000000"/>
                </a:outerShdw>
              </a:effectLst>
              <a:latin typeface="Times New Roman" charset="0"/>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rPr>
              <a:t>不属神的欲望</a:t>
            </a:r>
            <a:endParaRPr lang="en-US" altLang="zh-CN"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rPr>
              <a:t>婚外情</a:t>
            </a:r>
            <a:endParaRPr lang="en-US" altLang="ja-JP"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ea typeface="华文细黑" charset="0"/>
                <a:cs typeface="华文细黑" charset="0"/>
              </a:rPr>
              <a:t>贪食</a:t>
            </a:r>
            <a:endParaRPr lang="ja-JP" altLang="en-US"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rPr>
              <a:t>其它</a:t>
            </a:r>
            <a:endParaRPr lang="en-US" altLang="zh-CN" sz="1400" b="1" i="1" dirty="0">
              <a:solidFill>
                <a:srgbClr val="F8F8F8"/>
              </a:solidFill>
              <a:latin typeface="Times New Roman" charset="0"/>
            </a:endParaRPr>
          </a:p>
        </p:txBody>
      </p:sp>
      <p:sp>
        <p:nvSpPr>
          <p:cNvPr id="1974279" name="Text Box 7"/>
          <p:cNvSpPr txBox="1">
            <a:spLocks noChangeArrowheads="1"/>
          </p:cNvSpPr>
          <p:nvPr/>
        </p:nvSpPr>
        <p:spPr bwMode="auto">
          <a:xfrm>
            <a:off x="5029200" y="2424113"/>
            <a:ext cx="1800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ja-JP" altLang="en-US" sz="1800" b="1" dirty="0">
                <a:solidFill>
                  <a:srgbClr val="F8F8F8"/>
                </a:solidFill>
              </a:rPr>
              <a:t>“</a:t>
            </a:r>
            <a:r>
              <a:rPr lang="ja-JP" altLang="en-US" b="1" dirty="0">
                <a:solidFill>
                  <a:srgbClr val="F8F8F8"/>
                </a:solidFill>
              </a:rPr>
              <a:t>好作食物</a:t>
            </a:r>
            <a:r>
              <a:rPr lang="ja-JP" altLang="en-US" sz="1800" b="1" dirty="0">
                <a:solidFill>
                  <a:srgbClr val="F8F8F8"/>
                </a:solidFill>
              </a:rPr>
              <a:t>”</a:t>
            </a:r>
            <a:endParaRPr lang="en-US" altLang="zh-CN" sz="1800" b="1" dirty="0">
              <a:solidFill>
                <a:srgbClr val="F8F8F8"/>
              </a:solidFill>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ea typeface="华文细黑" charset="0"/>
                <a:cs typeface="华文细黑" charset="0"/>
              </a:rPr>
              <a:t>贪</a:t>
            </a:r>
            <a:r>
              <a:rPr lang="zh-CN" altLang="en-US" sz="1800" b="1" dirty="0">
                <a:solidFill>
                  <a:srgbClr val="F8F8F8"/>
                </a:solidFill>
              </a:rPr>
              <a:t>婪</a:t>
            </a:r>
            <a:br>
              <a:rPr lang="en-US" altLang="ja-JP" sz="1800" b="1" dirty="0">
                <a:solidFill>
                  <a:srgbClr val="F8F8F8"/>
                </a:solidFill>
              </a:rPr>
            </a:br>
            <a:r>
              <a:rPr lang="en-US" altLang="ja-JP" sz="1800" b="1" dirty="0">
                <a:solidFill>
                  <a:srgbClr val="F8F8F8"/>
                </a:solidFill>
              </a:rPr>
              <a:t>(</a:t>
            </a:r>
            <a:r>
              <a:rPr lang="zh-CN" altLang="en-US" sz="1800" b="1" dirty="0">
                <a:solidFill>
                  <a:srgbClr val="F8F8F8"/>
                </a:solidFill>
              </a:rPr>
              <a:t>第十</a:t>
            </a:r>
            <a:r>
              <a:rPr lang="zh-CN" altLang="en-US" sz="1800" b="1" dirty="0">
                <a:solidFill>
                  <a:srgbClr val="F8F8F8"/>
                </a:solidFill>
                <a:ea typeface="华文细黑" charset="0"/>
                <a:cs typeface="华文细黑" charset="0"/>
              </a:rPr>
              <a:t>诫</a:t>
            </a:r>
            <a:r>
              <a:rPr lang="en-US" altLang="ja-JP" sz="1800" b="1" dirty="0">
                <a:solidFill>
                  <a:srgbClr val="F8F8F8"/>
                </a:solidFill>
              </a:rPr>
              <a:t>)</a:t>
            </a:r>
            <a:endParaRPr lang="en-US" altLang="zh-CN" sz="1400" b="1" i="1" dirty="0">
              <a:solidFill>
                <a:srgbClr val="F8F8F8"/>
              </a:solidFill>
              <a:latin typeface="Times New Roman" charset="0"/>
            </a:endParaRPr>
          </a:p>
        </p:txBody>
      </p:sp>
      <p:sp>
        <p:nvSpPr>
          <p:cNvPr id="1974281" name="Text Box 9"/>
          <p:cNvSpPr txBox="1">
            <a:spLocks noChangeArrowheads="1"/>
          </p:cNvSpPr>
          <p:nvPr/>
        </p:nvSpPr>
        <p:spPr bwMode="auto">
          <a:xfrm>
            <a:off x="5029200" y="3887788"/>
            <a:ext cx="1800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ja-JP" altLang="en-US" sz="1800" b="1" dirty="0">
                <a:solidFill>
                  <a:srgbClr val="F8F8F8"/>
                </a:solidFill>
              </a:rPr>
              <a:t>“</a:t>
            </a:r>
            <a:r>
              <a:rPr lang="zh-CN" altLang="en-US" b="1" dirty="0">
                <a:solidFill>
                  <a:srgbClr val="F8F8F8"/>
                </a:solidFill>
                <a:ea typeface="SimSun" charset="0"/>
                <a:cs typeface="SimSun" charset="0"/>
              </a:rPr>
              <a:t>悦人的眼目</a:t>
            </a:r>
            <a:r>
              <a:rPr lang="ja-JP" altLang="en-US" sz="1800" b="1" dirty="0">
                <a:solidFill>
                  <a:srgbClr val="F8F8F8"/>
                </a:solidFill>
              </a:rPr>
              <a:t>”</a:t>
            </a:r>
            <a:endParaRPr lang="en-US" altLang="zh-CN" sz="1800" b="1" dirty="0">
              <a:solidFill>
                <a:srgbClr val="F8F8F8"/>
              </a:solidFill>
            </a:endParaRPr>
          </a:p>
        </p:txBody>
      </p:sp>
      <p:sp>
        <p:nvSpPr>
          <p:cNvPr id="1974282" name="Text Box 10"/>
          <p:cNvSpPr txBox="1">
            <a:spLocks noChangeArrowheads="1"/>
          </p:cNvSpPr>
          <p:nvPr/>
        </p:nvSpPr>
        <p:spPr bwMode="auto">
          <a:xfrm>
            <a:off x="22860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ea typeface="华文细黑" charset="0"/>
                <a:cs typeface="华文细黑" charset="0"/>
              </a:rPr>
              <a:t>骄</a:t>
            </a:r>
            <a:r>
              <a:rPr lang="zh-CN" altLang="en-US" sz="1800" b="1" dirty="0">
                <a:solidFill>
                  <a:srgbClr val="F8F8F8"/>
                </a:solidFill>
              </a:rPr>
              <a:t>傲和自夸</a:t>
            </a:r>
            <a:endParaRPr lang="en-US" altLang="zh-CN"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rPr>
              <a:t>工作</a:t>
            </a:r>
            <a:endParaRPr lang="ja-JP" altLang="en-US"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rPr>
              <a:t>地位</a:t>
            </a:r>
            <a:endParaRPr lang="en-US" altLang="ja-JP"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rPr>
              <a:t>属世的成就</a:t>
            </a:r>
            <a:endParaRPr lang="en-US" altLang="ja-JP" sz="1800" b="1" dirty="0">
              <a:solidFill>
                <a:srgbClr val="F8F8F8"/>
              </a:solidFill>
            </a:endParaRPr>
          </a:p>
          <a:p>
            <a:pPr defTabSz="914400" eaLnBrk="1" fontAlgn="base" hangingPunct="1">
              <a:spcBef>
                <a:spcPct val="0"/>
              </a:spcBef>
              <a:spcAft>
                <a:spcPct val="0"/>
              </a:spcAft>
            </a:pPr>
            <a:r>
              <a:rPr lang="en-US" altLang="zh-CN" sz="1800" b="1" dirty="0">
                <a:solidFill>
                  <a:srgbClr val="F8F8F8"/>
                </a:solidFill>
              </a:rPr>
              <a:t>• </a:t>
            </a:r>
            <a:r>
              <a:rPr lang="zh-CN" altLang="en-US" sz="1800" b="1" dirty="0">
                <a:solidFill>
                  <a:srgbClr val="F8F8F8"/>
                </a:solidFill>
              </a:rPr>
              <a:t>其它</a:t>
            </a:r>
            <a:endParaRPr lang="zh-CN" altLang="en-US" sz="1400" b="1" i="1" dirty="0">
              <a:solidFill>
                <a:srgbClr val="F8F8F8"/>
              </a:solidFill>
              <a:latin typeface="Times New Roman" charset="0"/>
            </a:endParaRPr>
          </a:p>
        </p:txBody>
      </p:sp>
      <p:sp>
        <p:nvSpPr>
          <p:cNvPr id="1974283" name="Text Box 11"/>
          <p:cNvSpPr txBox="1">
            <a:spLocks noChangeArrowheads="1"/>
          </p:cNvSpPr>
          <p:nvPr/>
        </p:nvSpPr>
        <p:spPr bwMode="auto">
          <a:xfrm>
            <a:off x="4932363" y="4995863"/>
            <a:ext cx="1990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ja-JP" altLang="en-US" sz="1800" b="1" dirty="0">
                <a:solidFill>
                  <a:srgbClr val="F8F8F8"/>
                </a:solidFill>
              </a:rPr>
              <a:t>“</a:t>
            </a:r>
            <a:r>
              <a:rPr lang="zh-CN" altLang="en-US" b="1" dirty="0">
                <a:solidFill>
                  <a:srgbClr val="F8F8F8"/>
                </a:solidFill>
                <a:ea typeface="SimSun" charset="0"/>
                <a:cs typeface="SimSun" charset="0"/>
              </a:rPr>
              <a:t>能使人有智慧</a:t>
            </a:r>
            <a:r>
              <a:rPr lang="ja-JP" altLang="en-US" sz="1800" b="1" dirty="0">
                <a:solidFill>
                  <a:srgbClr val="F8F8F8"/>
                </a:solidFill>
              </a:rPr>
              <a:t>”</a:t>
            </a:r>
            <a:endParaRPr lang="en-US" altLang="zh-CN" sz="1800" b="1" dirty="0">
              <a:solidFill>
                <a:srgbClr val="F8F8F8"/>
              </a:solidFill>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zh-CN" altLang="en-US" b="1" dirty="0">
                <a:solidFill>
                  <a:srgbClr val="F8F8F8"/>
                </a:solidFill>
                <a:effectLst>
                  <a:outerShdw blurRad="38100" dist="38100" dir="2700000" algn="tl">
                    <a:srgbClr val="000000"/>
                  </a:outerShdw>
                </a:effectLst>
              </a:rPr>
              <a:t>世界</a:t>
            </a:r>
            <a:r>
              <a:rPr lang="en-US" altLang="ja-JP" b="1" dirty="0">
                <a:solidFill>
                  <a:srgbClr val="F8F8F8"/>
                </a:solidFill>
                <a:effectLst>
                  <a:outerShdw blurRad="38100" dist="38100" dir="2700000" algn="tl">
                    <a:srgbClr val="000000"/>
                  </a:outerShdw>
                </a:effectLst>
              </a:rPr>
              <a:t> </a:t>
            </a:r>
            <a:br>
              <a:rPr lang="en-US" altLang="ja-JP" b="1" dirty="0">
                <a:solidFill>
                  <a:srgbClr val="F8F8F8"/>
                </a:solidFill>
                <a:effectLst>
                  <a:outerShdw blurRad="38100" dist="38100" dir="2700000" algn="tl">
                    <a:srgbClr val="000000"/>
                  </a:outerShdw>
                </a:effectLst>
              </a:rPr>
            </a:br>
            <a:r>
              <a:rPr lang="en-US" altLang="ja-JP" b="1" dirty="0">
                <a:solidFill>
                  <a:srgbClr val="F8F8F8"/>
                </a:solidFill>
                <a:effectLst>
                  <a:outerShdw blurRad="38100" dist="38100" dir="2700000" algn="tl">
                    <a:srgbClr val="000000"/>
                  </a:outerShdw>
                </a:effectLst>
              </a:rPr>
              <a:t>(</a:t>
            </a:r>
            <a:r>
              <a:rPr lang="zh-CN" altLang="en-US" b="1" dirty="0">
                <a:solidFill>
                  <a:srgbClr val="F8F8F8"/>
                </a:solidFill>
                <a:effectLst>
                  <a:outerShdw blurRad="38100" dist="38100" dir="2700000" algn="tl">
                    <a:srgbClr val="000000"/>
                  </a:outerShdw>
                </a:effectLst>
              </a:rPr>
              <a:t>约一</a:t>
            </a:r>
            <a:r>
              <a:rPr lang="ja-JP" altLang="en-US" b="1" dirty="0">
                <a:solidFill>
                  <a:srgbClr val="F8F8F8"/>
                </a:solidFill>
                <a:effectLst>
                  <a:outerShdw blurRad="38100" dist="38100" dir="2700000" algn="tl">
                    <a:srgbClr val="000000"/>
                  </a:outerShdw>
                </a:effectLst>
              </a:rPr>
              <a:t> </a:t>
            </a:r>
            <a:r>
              <a:rPr lang="en-US" altLang="ja-JP" b="1" dirty="0">
                <a:solidFill>
                  <a:srgbClr val="F8F8F8"/>
                </a:solidFill>
                <a:effectLst>
                  <a:outerShdw blurRad="38100" dist="38100" dir="2700000" algn="tl">
                    <a:srgbClr val="000000"/>
                  </a:outerShdw>
                </a:effectLst>
              </a:rPr>
              <a:t>2:15-16)</a:t>
            </a:r>
            <a:endParaRPr lang="en-US" altLang="zh-CN" sz="1600" b="1" i="1" dirty="0">
              <a:solidFill>
                <a:srgbClr val="F8F8F8"/>
              </a:solidFill>
              <a:effectLst>
                <a:outerShdw blurRad="38100" dist="38100" dir="2700000" algn="tl">
                  <a:srgbClr val="000000"/>
                </a:outerShdw>
              </a:effectLst>
              <a:latin typeface="Times New Roman" charset="0"/>
            </a:endParaRPr>
          </a:p>
        </p:txBody>
      </p:sp>
      <p:sp>
        <p:nvSpPr>
          <p:cNvPr id="1974288" name="Text Box 16"/>
          <p:cNvSpPr txBox="1">
            <a:spLocks noChangeArrowheads="1"/>
          </p:cNvSpPr>
          <p:nvPr/>
        </p:nvSpPr>
        <p:spPr bwMode="auto">
          <a:xfrm>
            <a:off x="457200" y="2424113"/>
            <a:ext cx="2057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rPr>
              <a:t>“肉体的情欲</a:t>
            </a:r>
            <a:r>
              <a:rPr lang="en-US" altLang="zh-CN" sz="1800" b="1" dirty="0">
                <a:solidFill>
                  <a:srgbClr val="F8F8F8"/>
                </a:solidFill>
              </a:rPr>
              <a:t>”</a:t>
            </a:r>
            <a:endParaRPr lang="zh-CN" altLang="en-US" sz="1400" b="1" i="1" dirty="0">
              <a:solidFill>
                <a:srgbClr val="F8F8F8"/>
              </a:solidFill>
              <a:latin typeface="Times New Roman" charset="0"/>
            </a:endParaRPr>
          </a:p>
        </p:txBody>
      </p:sp>
      <p:sp>
        <p:nvSpPr>
          <p:cNvPr id="1974289" name="Text Box 17"/>
          <p:cNvSpPr txBox="1">
            <a:spLocks noChangeArrowheads="1"/>
          </p:cNvSpPr>
          <p:nvPr/>
        </p:nvSpPr>
        <p:spPr bwMode="auto">
          <a:xfrm>
            <a:off x="457200" y="3887788"/>
            <a:ext cx="2057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rPr>
              <a:t>“眼目的情欲</a:t>
            </a:r>
            <a:r>
              <a:rPr lang="en-US" altLang="zh-CN" sz="1800" b="1" dirty="0">
                <a:solidFill>
                  <a:srgbClr val="F8F8F8"/>
                </a:solidFill>
              </a:rPr>
              <a:t>”</a:t>
            </a:r>
            <a:endParaRPr lang="zh-CN" altLang="en-US" sz="1400" b="1" i="1" dirty="0">
              <a:solidFill>
                <a:srgbClr val="F8F8F8"/>
              </a:solidFill>
              <a:latin typeface="Times New Roman" charset="0"/>
            </a:endParaRPr>
          </a:p>
        </p:txBody>
      </p:sp>
      <p:sp>
        <p:nvSpPr>
          <p:cNvPr id="1974290" name="Text Box 18"/>
          <p:cNvSpPr txBox="1">
            <a:spLocks noChangeArrowheads="1"/>
          </p:cNvSpPr>
          <p:nvPr/>
        </p:nvSpPr>
        <p:spPr bwMode="auto">
          <a:xfrm>
            <a:off x="457200" y="4995863"/>
            <a:ext cx="1828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rPr>
              <a:t>今生的</a:t>
            </a:r>
            <a:r>
              <a:rPr lang="zh-CN" altLang="en-US" sz="1800" b="1" dirty="0">
                <a:solidFill>
                  <a:srgbClr val="F8F8F8"/>
                </a:solidFill>
                <a:ea typeface="华文细黑" charset="0"/>
                <a:cs typeface="华文细黑" charset="0"/>
              </a:rPr>
              <a:t>骄</a:t>
            </a:r>
            <a:r>
              <a:rPr lang="zh-CN" altLang="en-US" sz="1800" b="1" dirty="0">
                <a:solidFill>
                  <a:srgbClr val="F8F8F8"/>
                </a:solidFill>
              </a:rPr>
              <a:t>傲</a:t>
            </a:r>
            <a:endParaRPr lang="zh-CN" altLang="en-US" sz="1400" b="1" i="1" dirty="0">
              <a:solidFill>
                <a:srgbClr val="F8F8F8"/>
              </a:solidFill>
              <a:latin typeface="Times New Roman" charset="0"/>
            </a:endParaRPr>
          </a:p>
        </p:txBody>
      </p:sp>
      <p:sp>
        <p:nvSpPr>
          <p:cNvPr id="1974294" name="Text Box 22"/>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zh-CN" altLang="en-US" b="1" dirty="0">
                <a:solidFill>
                  <a:srgbClr val="F8F8F8"/>
                </a:solidFill>
                <a:effectLst>
                  <a:outerShdw blurRad="38100" dist="38100" dir="2700000" algn="tl">
                    <a:srgbClr val="000000"/>
                  </a:outerShdw>
                </a:effectLst>
              </a:rPr>
              <a:t>基督</a:t>
            </a:r>
            <a:br>
              <a:rPr lang="en-US" altLang="ja-JP" b="1" dirty="0">
                <a:solidFill>
                  <a:srgbClr val="F8F8F8"/>
                </a:solidFill>
                <a:effectLst>
                  <a:outerShdw blurRad="38100" dist="38100" dir="2700000" algn="tl">
                    <a:srgbClr val="000000"/>
                  </a:outerShdw>
                </a:effectLst>
              </a:rPr>
            </a:br>
            <a:r>
              <a:rPr lang="en-US" altLang="ja-JP" b="1" dirty="0">
                <a:solidFill>
                  <a:srgbClr val="F8F8F8"/>
                </a:solidFill>
                <a:effectLst>
                  <a:outerShdw blurRad="38100" dist="38100" dir="2700000" algn="tl">
                    <a:srgbClr val="000000"/>
                  </a:outerShdw>
                </a:effectLst>
              </a:rPr>
              <a:t>(</a:t>
            </a:r>
            <a:r>
              <a:rPr lang="zh-CN" altLang="en-US" b="1" dirty="0">
                <a:solidFill>
                  <a:srgbClr val="F8F8F8"/>
                </a:solidFill>
                <a:effectLst>
                  <a:outerShdw blurRad="38100" dist="38100" dir="2700000" algn="tl">
                    <a:srgbClr val="000000"/>
                  </a:outerShdw>
                </a:effectLst>
              </a:rPr>
              <a:t>太</a:t>
            </a:r>
            <a:r>
              <a:rPr lang="ja-JP" altLang="en-US" b="1" dirty="0">
                <a:solidFill>
                  <a:srgbClr val="F8F8F8"/>
                </a:solidFill>
                <a:effectLst>
                  <a:outerShdw blurRad="38100" dist="38100" dir="2700000" algn="tl">
                    <a:srgbClr val="000000"/>
                  </a:outerShdw>
                </a:effectLst>
              </a:rPr>
              <a:t> </a:t>
            </a:r>
            <a:r>
              <a:rPr lang="en-US" altLang="ja-JP" b="1" dirty="0">
                <a:solidFill>
                  <a:srgbClr val="F8F8F8"/>
                </a:solidFill>
                <a:effectLst>
                  <a:outerShdw blurRad="38100" dist="38100" dir="2700000" algn="tl">
                    <a:srgbClr val="000000"/>
                  </a:outerShdw>
                </a:effectLst>
              </a:rPr>
              <a:t>4)</a:t>
            </a:r>
            <a:endParaRPr lang="en-US" altLang="zh-CN" sz="1600" b="1" i="1" dirty="0">
              <a:solidFill>
                <a:srgbClr val="F8F8F8"/>
              </a:solidFill>
              <a:effectLst>
                <a:outerShdw blurRad="38100" dist="38100" dir="2700000" algn="tl">
                  <a:srgbClr val="000000"/>
                </a:outerShdw>
              </a:effectLst>
              <a:latin typeface="Times New Roman" charset="0"/>
            </a:endParaRPr>
          </a:p>
        </p:txBody>
      </p:sp>
      <p:sp>
        <p:nvSpPr>
          <p:cNvPr id="1974295" name="Text Box 23"/>
          <p:cNvSpPr txBox="1">
            <a:spLocks noChangeArrowheads="1"/>
          </p:cNvSpPr>
          <p:nvPr/>
        </p:nvSpPr>
        <p:spPr bwMode="auto">
          <a:xfrm>
            <a:off x="6859588" y="2424113"/>
            <a:ext cx="2105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400" b="1" i="1" dirty="0">
                <a:solidFill>
                  <a:srgbClr val="F8F8F8"/>
                </a:solidFill>
                <a:latin typeface="Times New Roman" charset="0"/>
              </a:rPr>
              <a:t>“</a:t>
            </a:r>
            <a:r>
              <a:rPr lang="zh-CN" altLang="en-US" b="1" i="1" dirty="0">
                <a:solidFill>
                  <a:srgbClr val="F8F8F8"/>
                </a:solidFill>
                <a:ea typeface="SimSun" charset="0"/>
                <a:cs typeface="SimSun" charset="0"/>
              </a:rPr>
              <a:t>石头变面包</a:t>
            </a:r>
            <a:r>
              <a:rPr lang="zh-CN" altLang="en-US" sz="1400" b="1" i="1" dirty="0">
                <a:solidFill>
                  <a:srgbClr val="F8F8F8"/>
                </a:solidFill>
                <a:latin typeface="Times New Roman" charset="0"/>
              </a:rPr>
              <a:t>”</a:t>
            </a:r>
          </a:p>
        </p:txBody>
      </p:sp>
      <p:sp>
        <p:nvSpPr>
          <p:cNvPr id="1974296" name="Text Box 24"/>
          <p:cNvSpPr txBox="1">
            <a:spLocks noChangeArrowheads="1"/>
          </p:cNvSpPr>
          <p:nvPr/>
        </p:nvSpPr>
        <p:spPr bwMode="auto">
          <a:xfrm>
            <a:off x="6931025" y="3887788"/>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rPr>
              <a:t>全世界都</a:t>
            </a:r>
            <a:r>
              <a:rPr lang="zh-CN" altLang="en-US" sz="1800" b="1" dirty="0">
                <a:solidFill>
                  <a:srgbClr val="F8F8F8"/>
                </a:solidFill>
                <a:ea typeface="华文细黑" charset="0"/>
                <a:cs typeface="华文细黑" charset="0"/>
              </a:rPr>
              <a:t>归</a:t>
            </a:r>
            <a:r>
              <a:rPr lang="zh-CN" altLang="en-US" sz="1800" b="1" dirty="0">
                <a:solidFill>
                  <a:srgbClr val="F8F8F8"/>
                </a:solidFill>
              </a:rPr>
              <a:t>他</a:t>
            </a:r>
            <a:endParaRPr lang="en-US" altLang="zh-CN" sz="1400" b="1" i="1" dirty="0">
              <a:solidFill>
                <a:srgbClr val="F8F8F8"/>
              </a:solidFill>
              <a:latin typeface="Times New Roman" charset="0"/>
            </a:endParaRPr>
          </a:p>
        </p:txBody>
      </p:sp>
      <p:sp>
        <p:nvSpPr>
          <p:cNvPr id="1974297" name="Text Box 25"/>
          <p:cNvSpPr txBox="1">
            <a:spLocks noChangeArrowheads="1"/>
          </p:cNvSpPr>
          <p:nvPr/>
        </p:nvSpPr>
        <p:spPr bwMode="auto">
          <a:xfrm>
            <a:off x="7004050" y="499586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zh-CN" altLang="en-US" sz="1800" b="1" dirty="0">
                <a:solidFill>
                  <a:srgbClr val="F8F8F8"/>
                </a:solidFill>
              </a:rPr>
              <a:t>人的</a:t>
            </a:r>
            <a:r>
              <a:rPr lang="zh-CN" altLang="en-US" sz="1800" b="1" dirty="0">
                <a:solidFill>
                  <a:srgbClr val="F8F8F8"/>
                </a:solidFill>
                <a:ea typeface="华文细黑" charset="0"/>
                <a:cs typeface="华文细黑" charset="0"/>
              </a:rPr>
              <a:t>赞赏</a:t>
            </a:r>
            <a:endParaRPr lang="zh-CN" altLang="en-US" sz="1800" b="1" dirty="0">
              <a:solidFill>
                <a:srgbClr val="F8F8F8"/>
              </a:solidFill>
            </a:endParaRPr>
          </a:p>
        </p:txBody>
      </p:sp>
    </p:spTree>
    <p:extLst>
      <p:ext uri="{BB962C8B-B14F-4D97-AF65-F5344CB8AC3E}">
        <p14:creationId xmlns:p14="http://schemas.microsoft.com/office/powerpoint/2010/main" val="2651252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4760"/>
            <a:ext cx="9144000" cy="59740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a:extLst/>
        </p:spPr>
        <p:txBody>
          <a:bodyPr anchor="ctr"/>
          <a:lstStyle/>
          <a:p>
            <a:pPr>
              <a:defRPr/>
            </a:pPr>
            <a:r>
              <a:rPr lang="zh-CN" altLang="en-US" sz="8800" b="1" dirty="0">
                <a:effectLst>
                  <a:glow rad="127000">
                    <a:schemeClr val="tx1"/>
                  </a:glow>
                </a:effectLst>
                <a:latin typeface="Arial" charset="0"/>
                <a:ea typeface="ＭＳ Ｐゴシック" charset="0"/>
                <a:cs typeface="ＭＳ Ｐゴシック" charset="0"/>
              </a:rPr>
              <a:t>指责的游戏</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8987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61" y="50800"/>
            <a:ext cx="9144000" cy="674466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3530600" y="1231899"/>
            <a:ext cx="2501900" cy="992558"/>
          </a:xfrm>
          <a:prstGeom prst="rect">
            <a:avLst/>
          </a:prstGeom>
          <a:ln w="57150" cmpd="sng">
            <a:solidFill>
              <a:schemeClr val="tx1"/>
            </a:solidFill>
          </a:ln>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7006224">
            <a:off x="547193" y="3632200"/>
            <a:ext cx="2501900" cy="992558"/>
          </a:xfrm>
          <a:prstGeom prst="rect">
            <a:avLst/>
          </a:prstGeom>
          <a:ln w="57150" cmpd="sng">
            <a:solidFill>
              <a:schemeClr val="tx1"/>
            </a:solidFill>
          </a:ln>
        </p:spPr>
      </p:pic>
      <p:pic>
        <p:nvPicPr>
          <p:cNvPr id="6" name="Picture 5"/>
          <p:cNvPicPr>
            <a:picLocks noChangeAspect="1"/>
          </p:cNvPicPr>
          <p:nvPr/>
        </p:nvPicPr>
        <p:blipFill>
          <a:blip r:embed="rId5"/>
          <a:stretch>
            <a:fillRect/>
          </a:stretch>
        </p:blipFill>
        <p:spPr>
          <a:xfrm>
            <a:off x="0" y="5232400"/>
            <a:ext cx="2464294" cy="1563066"/>
          </a:xfrm>
          <a:prstGeom prst="rect">
            <a:avLst/>
          </a:prstGeom>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a:extLst/>
        </p:spPr>
        <p:txBody>
          <a:bodyPr anchor="ctr"/>
          <a:lstStyle/>
          <a:p>
            <a:pPr>
              <a:defRPr/>
            </a:pPr>
            <a:r>
              <a:rPr lang="zh-CN" altLang="en-US" sz="8800" b="1" dirty="0">
                <a:effectLst>
                  <a:glow rad="127000">
                    <a:schemeClr val="tx1"/>
                  </a:glow>
                </a:effectLst>
                <a:latin typeface="Arial" charset="0"/>
                <a:ea typeface="ＭＳ Ｐゴシック" charset="0"/>
                <a:cs typeface="ＭＳ Ｐゴシック" charset="0"/>
              </a:rPr>
              <a:t>指责的游戏</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9864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1" name="Rectangle 3"/>
          <p:cNvSpPr>
            <a:spLocks noChangeArrowheads="1"/>
          </p:cNvSpPr>
          <p:nvPr/>
        </p:nvSpPr>
        <p:spPr bwMode="auto">
          <a:xfrm>
            <a:off x="2743200" y="1828800"/>
            <a:ext cx="6248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我们的独立带来了</a:t>
            </a:r>
            <a:endParaRPr lang="en-US" altLang="zh-CN" sz="4800" b="1" dirty="0">
              <a:solidFill>
                <a:srgbClr val="FFFFFF"/>
              </a:solidFill>
              <a:effectLst>
                <a:glow rad="127000">
                  <a:srgbClr val="000000"/>
                </a:glow>
              </a:effectLst>
              <a:latin typeface="Arial" charset="0"/>
              <a:ea typeface="ＭＳ Ｐゴシック" charset="0"/>
              <a:cs typeface="ＭＳ Ｐゴシック" charset="0"/>
            </a:endParaRPr>
          </a:p>
          <a:p>
            <a:pPr algn="ctr" defTabSz="914400" fontAlgn="base">
              <a:spcBef>
                <a:spcPct val="0"/>
              </a:spcBef>
              <a:spcAft>
                <a:spcPct val="0"/>
              </a:spcAft>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指责、羞耻和痛苦</a:t>
            </a:r>
            <a:endParaRPr lang="en-US" altLang="zh-CN" sz="4800" b="1" dirty="0">
              <a:solidFill>
                <a:srgbClr val="FFFFFF"/>
              </a:solidFill>
              <a:effectLst>
                <a:glow rad="127000">
                  <a:srgbClr val="000000"/>
                </a:glow>
              </a:effectLst>
              <a:latin typeface="Arial" charset="0"/>
              <a:ea typeface="ＭＳ Ｐゴシック" charset="0"/>
              <a:cs typeface="ＭＳ Ｐゴシック" charset="0"/>
            </a:endParaRPr>
          </a:p>
          <a:p>
            <a:pPr algn="ctr" defTabSz="914400" fontAlgn="base">
              <a:spcBef>
                <a:spcPct val="0"/>
              </a:spcBef>
              <a:spcAft>
                <a:spcPct val="0"/>
              </a:spcAft>
            </a:pP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创</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3:7-13, 17-19)</a:t>
            </a:r>
            <a:endParaRPr lang="en-US" altLang="zh-CN" sz="4800" b="1" dirty="0">
              <a:solidFill>
                <a:srgbClr val="FFFFFF"/>
              </a:solidFill>
              <a:ea typeface="ＭＳ Ｐゴシック" charset="0"/>
            </a:endParaRPr>
          </a:p>
        </p:txBody>
      </p:sp>
      <p:sp>
        <p:nvSpPr>
          <p:cNvPr id="459778" name="Rectangle 4"/>
          <p:cNvSpPr>
            <a:spLocks noChangeArrowheads="1"/>
          </p:cNvSpPr>
          <p:nvPr/>
        </p:nvSpPr>
        <p:spPr bwMode="auto">
          <a:xfrm>
            <a:off x="914400" y="6172200"/>
            <a:ext cx="7924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838200" indent="-838200" algn="r" defTabSz="914400" fontAlgn="base">
              <a:spcBef>
                <a:spcPct val="0"/>
              </a:spcBef>
              <a:spcAft>
                <a:spcPct val="0"/>
              </a:spcAft>
              <a:buFont typeface="Arial" charset="0"/>
              <a:buNone/>
            </a:pPr>
            <a:r>
              <a:rPr lang="en-US" altLang="zh-CN" sz="2800" b="1" dirty="0">
                <a:solidFill>
                  <a:srgbClr val="FFFFFF"/>
                </a:solidFill>
                <a:ea typeface="ＭＳ Ｐゴシック" charset="0"/>
              </a:rPr>
              <a:t>Allen Ross, </a:t>
            </a:r>
            <a:r>
              <a:rPr lang="en-US" altLang="zh-CN" sz="2800" b="1" i="1" dirty="0">
                <a:solidFill>
                  <a:srgbClr val="FFFFFF"/>
                </a:solidFill>
                <a:ea typeface="ＭＳ Ｐゴシック" charset="0"/>
              </a:rPr>
              <a:t>Creation &amp; Blessing</a:t>
            </a:r>
            <a:r>
              <a:rPr lang="en-US" altLang="zh-CN" sz="2800" b="1" dirty="0">
                <a:solidFill>
                  <a:srgbClr val="FFFFFF"/>
                </a:solidFill>
                <a:ea typeface="ＭＳ Ｐゴシック" charset="0"/>
              </a:rPr>
              <a:t>, 133</a:t>
            </a:r>
            <a:endParaRPr lang="en-US" altLang="zh-CN" sz="2800" dirty="0">
              <a:solidFill>
                <a:srgbClr val="000000"/>
              </a:solidFill>
              <a:ea typeface="ＭＳ Ｐゴシック" charset="0"/>
            </a:endParaRPr>
          </a:p>
        </p:txBody>
      </p:sp>
      <p:pic>
        <p:nvPicPr>
          <p:cNvPr id="45977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9780" name="Rectangle 2"/>
          <p:cNvSpPr>
            <a:spLocks noGrp="1" noChangeArrowheads="1"/>
          </p:cNvSpPr>
          <p:nvPr>
            <p:ph type="title" idx="4294967295"/>
          </p:nvPr>
        </p:nvSpPr>
        <p:spPr>
          <a:xfrm>
            <a:off x="1601788" y="304800"/>
            <a:ext cx="7161212" cy="914400"/>
          </a:xfrm>
          <a:solidFill>
            <a:srgbClr val="FF0000"/>
          </a:solidFill>
        </p:spPr>
        <p:txBody>
          <a:bodyPr/>
          <a:lstStyle/>
          <a:p>
            <a:pPr eaLnBrk="1" hangingPunct="1"/>
            <a:r>
              <a:rPr lang="zh-CN" altLang="en-US" dirty="0">
                <a:latin typeface="Times New Roman" charset="0"/>
              </a:rPr>
              <a:t>悲哀的结果</a:t>
            </a:r>
            <a:endParaRPr lang="en-US" altLang="zh-CN" dirty="0">
              <a:latin typeface="Times New Roman" charset="0"/>
            </a:endParaRPr>
          </a:p>
        </p:txBody>
      </p:sp>
    </p:spTree>
    <p:extLst>
      <p:ext uri="{BB962C8B-B14F-4D97-AF65-F5344CB8AC3E}">
        <p14:creationId xmlns:p14="http://schemas.microsoft.com/office/powerpoint/2010/main" val="15206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3491">
                                            <p:txEl>
                                              <p:pRg st="0" end="0"/>
                                            </p:txEl>
                                          </p:spTgt>
                                        </p:tgtEl>
                                        <p:attrNameLst>
                                          <p:attrName>style.visibility</p:attrName>
                                        </p:attrNameLst>
                                      </p:cBhvr>
                                      <p:to>
                                        <p:strVal val="visible"/>
                                      </p:to>
                                    </p:set>
                                    <p:animEffect transition="in" filter="dissolve">
                                      <p:cBhvr>
                                        <p:cTn id="7" dur="500"/>
                                        <p:tgtEl>
                                          <p:spTgt spid="198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3491">
                                            <p:txEl>
                                              <p:pRg st="1" end="1"/>
                                            </p:txEl>
                                          </p:spTgt>
                                        </p:tgtEl>
                                        <p:attrNameLst>
                                          <p:attrName>style.visibility</p:attrName>
                                        </p:attrNameLst>
                                      </p:cBhvr>
                                      <p:to>
                                        <p:strVal val="visible"/>
                                      </p:to>
                                    </p:set>
                                    <p:animEffect transition="in" filter="dissolve">
                                      <p:cBhvr>
                                        <p:cTn id="12" dur="500"/>
                                        <p:tgtEl>
                                          <p:spTgt spid="198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3491">
                                            <p:txEl>
                                              <p:pRg st="2" end="2"/>
                                            </p:txEl>
                                          </p:spTgt>
                                        </p:tgtEl>
                                        <p:attrNameLst>
                                          <p:attrName>style.visibility</p:attrName>
                                        </p:attrNameLst>
                                      </p:cBhvr>
                                      <p:to>
                                        <p:strVal val="visible"/>
                                      </p:to>
                                    </p:set>
                                    <p:animEffect transition="in" filter="dissolve">
                                      <p:cBhvr>
                                        <p:cTn id="17" dur="500"/>
                                        <p:tgtEl>
                                          <p:spTgt spid="1983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349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8403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323528" y="2132856"/>
            <a:ext cx="8382000" cy="3144117"/>
          </a:xfrm>
          <a:effectLst>
            <a:outerShdw blurRad="63500" dist="35921" dir="2700000" algn="ctr" rotWithShape="0">
              <a:schemeClr val="tx2">
                <a:alpha val="74998"/>
              </a:schemeClr>
            </a:outerShdw>
          </a:effectLst>
          <a:extLst/>
        </p:spPr>
        <p:txBody>
          <a:bodyPr anchor="t"/>
          <a:lstStyle/>
          <a:p>
            <a:pPr>
              <a:defRPr/>
            </a:pPr>
            <a:r>
              <a:rPr lang="zh-TW" altLang="en-US" sz="3600" b="1" dirty="0">
                <a:effectLst>
                  <a:glow rad="127000">
                    <a:schemeClr val="tx1"/>
                  </a:glow>
                </a:effectLst>
                <a:latin typeface="Arial" charset="0"/>
                <a:ea typeface="ＭＳ Ｐゴシック" charset="0"/>
                <a:cs typeface="ＭＳ Ｐゴシック" charset="0"/>
              </a:rPr>
              <a:t>二人的眼睛就开了，才知道自己是赤身露体的。于是把无花果树的叶子编缝起来，为自己做裙子</a:t>
            </a:r>
            <a:r>
              <a:rPr lang="en-US" altLang="zh-TW"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1448248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19"/>
          <p:cNvSpPr>
            <a:spLocks noGrp="1" noChangeArrowheads="1"/>
          </p:cNvSpPr>
          <p:nvPr>
            <p:ph type="title" idx="4294967295"/>
          </p:nvPr>
        </p:nvSpPr>
        <p:spPr>
          <a:xfrm>
            <a:off x="2514600" y="304800"/>
            <a:ext cx="6629400" cy="1219200"/>
          </a:xfrm>
        </p:spPr>
        <p:txBody>
          <a:bodyPr/>
          <a:lstStyle/>
          <a:p>
            <a:pPr eaLnBrk="1" hangingPunct="1"/>
            <a:r>
              <a:rPr lang="zh-CN" altLang="en-US" dirty="0">
                <a:solidFill>
                  <a:schemeClr val="bg1"/>
                </a:solidFill>
                <a:latin typeface="Arial" charset="0"/>
              </a:rPr>
              <a:t>堕落的结果 </a:t>
            </a:r>
            <a:r>
              <a:rPr lang="en-US" altLang="ja-JP" dirty="0">
                <a:solidFill>
                  <a:schemeClr val="bg1"/>
                </a:solidFill>
                <a:latin typeface="Arial" charset="0"/>
              </a:rPr>
              <a:t>(3:7-24)</a:t>
            </a:r>
            <a:endParaRPr lang="en-US" altLang="zh-CN" dirty="0">
              <a:solidFill>
                <a:schemeClr val="bg1"/>
              </a:solidFill>
              <a:latin typeface="Arial" charset="0"/>
            </a:endParaRPr>
          </a:p>
        </p:txBody>
      </p:sp>
      <p:pic>
        <p:nvPicPr>
          <p:cNvPr id="467970" name="Picture 20" descr="Adam&amp;E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92125"/>
            <a:ext cx="224155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1" name="Rectangle 21"/>
          <p:cNvSpPr>
            <a:spLocks noChangeArrowheads="1"/>
          </p:cNvSpPr>
          <p:nvPr/>
        </p:nvSpPr>
        <p:spPr bwMode="auto">
          <a:xfrm>
            <a:off x="2514600" y="2057400"/>
            <a:ext cx="6629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87338" indent="-287338" defTabSz="914400" fontAlgn="base">
              <a:spcBef>
                <a:spcPct val="0"/>
              </a:spcBef>
              <a:spcAft>
                <a:spcPct val="0"/>
              </a:spcAft>
            </a:pPr>
            <a:r>
              <a:rPr lang="zh-CN" altLang="en-US" sz="3200" dirty="0">
                <a:solidFill>
                  <a:srgbClr val="FFFFFF"/>
                </a:solidFill>
                <a:latin typeface="Arial" charset="0"/>
                <a:ea typeface="ＭＳ Ｐゴシック" charset="0"/>
              </a:rPr>
              <a:t>  亚当夏娃共担惩罚</a:t>
            </a:r>
            <a:r>
              <a:rPr lang="en-US" altLang="ja-JP" sz="3200" dirty="0">
                <a:solidFill>
                  <a:srgbClr val="FFFFFF"/>
                </a:solidFill>
                <a:latin typeface="Arial" charset="0"/>
                <a:ea typeface="ＭＳ Ｐゴシック" charset="0"/>
              </a:rPr>
              <a:t>(7-12)</a:t>
            </a:r>
            <a:br>
              <a:rPr lang="en-US" altLang="ja-JP" sz="3200" dirty="0">
                <a:solidFill>
                  <a:srgbClr val="FFFFFF"/>
                </a:solidFill>
                <a:latin typeface="Arial" charset="0"/>
                <a:ea typeface="ＭＳ Ｐゴシック" charset="0"/>
              </a:rPr>
            </a:br>
            <a:br>
              <a:rPr lang="en-US" altLang="ja-JP" sz="3200" dirty="0">
                <a:solidFill>
                  <a:srgbClr val="FFFFFF"/>
                </a:solidFill>
                <a:latin typeface="Arial" charset="0"/>
                <a:ea typeface="ＭＳ Ｐゴシック" charset="0"/>
              </a:rPr>
            </a:br>
            <a:r>
              <a:rPr lang="zh-CN" altLang="en-US" sz="3200" dirty="0">
                <a:solidFill>
                  <a:srgbClr val="FFFFFF"/>
                </a:solidFill>
                <a:latin typeface="Arial" charset="0"/>
                <a:ea typeface="ＭＳ Ｐゴシック" charset="0"/>
              </a:rPr>
              <a:t>对蛇的惩罚</a:t>
            </a:r>
            <a:r>
              <a:rPr lang="en-US" altLang="ja-JP" sz="3200" dirty="0">
                <a:solidFill>
                  <a:srgbClr val="FFFFFF"/>
                </a:solidFill>
                <a:latin typeface="Arial" charset="0"/>
                <a:ea typeface="ＭＳ Ｐゴシック" charset="0"/>
              </a:rPr>
              <a:t>(13-15)</a:t>
            </a:r>
            <a:br>
              <a:rPr lang="en-US" altLang="ja-JP" sz="3200" dirty="0">
                <a:solidFill>
                  <a:srgbClr val="FFFFFF"/>
                </a:solidFill>
                <a:latin typeface="Arial" charset="0"/>
                <a:ea typeface="ＭＳ Ｐゴシック" charset="0"/>
              </a:rPr>
            </a:br>
            <a:br>
              <a:rPr lang="en-US" altLang="ja-JP" sz="3200" dirty="0">
                <a:solidFill>
                  <a:srgbClr val="FFFFFF"/>
                </a:solidFill>
                <a:latin typeface="Arial" charset="0"/>
                <a:ea typeface="ＭＳ Ｐゴシック" charset="0"/>
              </a:rPr>
            </a:br>
            <a:r>
              <a:rPr lang="zh-CN" altLang="en-US" sz="3200" dirty="0">
                <a:solidFill>
                  <a:srgbClr val="FFFFFF"/>
                </a:solidFill>
                <a:latin typeface="Arial" charset="0"/>
                <a:ea typeface="ＭＳ Ｐゴシック" charset="0"/>
              </a:rPr>
              <a:t>对夏娃的惩罚</a:t>
            </a:r>
            <a:r>
              <a:rPr lang="en-US" altLang="ja-JP" sz="3200" dirty="0">
                <a:solidFill>
                  <a:srgbClr val="FFFFFF"/>
                </a:solidFill>
                <a:latin typeface="Arial" charset="0"/>
                <a:ea typeface="ＭＳ Ｐゴシック" charset="0"/>
              </a:rPr>
              <a:t>(16)</a:t>
            </a:r>
            <a:br>
              <a:rPr lang="en-US" altLang="ja-JP" sz="3200" dirty="0">
                <a:solidFill>
                  <a:srgbClr val="FFFFFF"/>
                </a:solidFill>
                <a:latin typeface="Arial" charset="0"/>
                <a:ea typeface="ＭＳ Ｐゴシック" charset="0"/>
              </a:rPr>
            </a:br>
            <a:br>
              <a:rPr lang="en-US" altLang="ja-JP" sz="3200" dirty="0">
                <a:solidFill>
                  <a:srgbClr val="FFFFFF"/>
                </a:solidFill>
                <a:latin typeface="Arial" charset="0"/>
                <a:ea typeface="ＭＳ Ｐゴシック" charset="0"/>
              </a:rPr>
            </a:br>
            <a:r>
              <a:rPr lang="zh-CN" altLang="en-US" sz="3200" dirty="0">
                <a:solidFill>
                  <a:srgbClr val="FFFFFF"/>
                </a:solidFill>
                <a:latin typeface="Arial" charset="0"/>
                <a:ea typeface="ＭＳ Ｐゴシック" charset="0"/>
              </a:rPr>
              <a:t>对亚当的惩罚</a:t>
            </a:r>
            <a:r>
              <a:rPr lang="en-US" altLang="ja-JP" sz="3200" dirty="0">
                <a:solidFill>
                  <a:srgbClr val="FFFFFF"/>
                </a:solidFill>
                <a:latin typeface="Arial" charset="0"/>
                <a:ea typeface="ＭＳ Ｐゴシック" charset="0"/>
              </a:rPr>
              <a:t>(17-19)</a:t>
            </a:r>
          </a:p>
          <a:p>
            <a:pPr marL="287338" indent="-287338" defTabSz="914400" fontAlgn="base">
              <a:spcBef>
                <a:spcPct val="0"/>
              </a:spcBef>
              <a:spcAft>
                <a:spcPct val="0"/>
              </a:spcAft>
            </a:pPr>
            <a:endParaRPr lang="en-US" altLang="ja-JP" sz="3200" dirty="0">
              <a:solidFill>
                <a:srgbClr val="FFFFFF"/>
              </a:solidFill>
              <a:latin typeface="Arial" charset="0"/>
              <a:ea typeface="ＭＳ Ｐゴシック" charset="0"/>
            </a:endParaRPr>
          </a:p>
          <a:p>
            <a:pPr marL="287338" indent="-287338" defTabSz="914400" fontAlgn="base">
              <a:spcBef>
                <a:spcPct val="0"/>
              </a:spcBef>
              <a:spcAft>
                <a:spcPct val="0"/>
              </a:spcAft>
            </a:pPr>
            <a:r>
              <a:rPr lang="en-US" altLang="ja-JP" sz="3200" dirty="0">
                <a:solidFill>
                  <a:srgbClr val="FFFFFF"/>
                </a:solidFill>
                <a:latin typeface="Arial" charset="0"/>
                <a:ea typeface="ＭＳ Ｐゴシック" charset="0"/>
              </a:rPr>
              <a:t>	</a:t>
            </a:r>
            <a:r>
              <a:rPr lang="zh-CN" altLang="en-US" sz="3200" dirty="0">
                <a:solidFill>
                  <a:srgbClr val="FFFFFF"/>
                </a:solidFill>
                <a:latin typeface="Arial" charset="0"/>
                <a:ea typeface="ＭＳ Ｐゴシック" charset="0"/>
              </a:rPr>
              <a:t>对人类的惩罚</a:t>
            </a:r>
            <a:r>
              <a:rPr lang="en-US" altLang="ja-JP" sz="3200" dirty="0">
                <a:solidFill>
                  <a:srgbClr val="FFFFFF"/>
                </a:solidFill>
                <a:latin typeface="Arial" charset="0"/>
                <a:ea typeface="ＭＳ Ｐゴシック" charset="0"/>
              </a:rPr>
              <a:t>(</a:t>
            </a:r>
            <a:r>
              <a:rPr lang="zh-CN" altLang="ja-JP" sz="3200" dirty="0">
                <a:solidFill>
                  <a:srgbClr val="FFFFFF"/>
                </a:solidFill>
                <a:latin typeface="Arial" charset="0"/>
                <a:ea typeface="ＭＳ Ｐゴシック" charset="0"/>
              </a:rPr>
              <a:t>2</a:t>
            </a:r>
            <a:r>
              <a:rPr lang="zh-CN" altLang="zh-CN" sz="3200" dirty="0">
                <a:solidFill>
                  <a:srgbClr val="FFFFFF"/>
                </a:solidFill>
                <a:latin typeface="Arial" charset="0"/>
                <a:ea typeface="ＭＳ Ｐゴシック" charset="0"/>
              </a:rPr>
              <a:t>2</a:t>
            </a:r>
            <a:r>
              <a:rPr lang="en-US" altLang="ja-JP" sz="3200" dirty="0">
                <a:solidFill>
                  <a:srgbClr val="FFFFFF"/>
                </a:solidFill>
                <a:latin typeface="Arial" charset="0"/>
                <a:ea typeface="ＭＳ Ｐゴシック" charset="0"/>
              </a:rPr>
              <a:t>-</a:t>
            </a:r>
            <a:r>
              <a:rPr lang="en-US" altLang="zh-CN" sz="3200" dirty="0">
                <a:solidFill>
                  <a:srgbClr val="FFFFFF"/>
                </a:solidFill>
                <a:latin typeface="Arial" charset="0"/>
                <a:ea typeface="ＭＳ Ｐゴシック" charset="0"/>
              </a:rPr>
              <a:t>24</a:t>
            </a:r>
            <a:r>
              <a:rPr lang="en-US" altLang="ja-JP" sz="3200" dirty="0">
                <a:solidFill>
                  <a:srgbClr val="FFFFFF"/>
                </a:solidFill>
                <a:latin typeface="Arial" charset="0"/>
                <a:ea typeface="ＭＳ Ｐゴシック" charset="0"/>
              </a:rPr>
              <a:t>)</a:t>
            </a:r>
          </a:p>
          <a:p>
            <a:pPr marL="287338" indent="-287338" defTabSz="914400" fontAlgn="base">
              <a:spcBef>
                <a:spcPct val="0"/>
              </a:spcBef>
              <a:spcAft>
                <a:spcPct val="0"/>
              </a:spcAft>
            </a:pPr>
            <a:endParaRPr lang="en-US" altLang="zh-CN" sz="3200" dirty="0">
              <a:solidFill>
                <a:srgbClr val="FFFFFF"/>
              </a:solidFill>
              <a:latin typeface="Arial" charset="0"/>
              <a:ea typeface="ＭＳ Ｐゴシック" charset="0"/>
            </a:endParaRPr>
          </a:p>
        </p:txBody>
      </p:sp>
      <p:sp>
        <p:nvSpPr>
          <p:cNvPr id="1976342" name="WordArt 22" descr="Narrow vertical"/>
          <p:cNvSpPr>
            <a:spLocks noChangeArrowheads="1" noChangeShapeType="1" noTextEdit="1"/>
          </p:cNvSpPr>
          <p:nvPr/>
        </p:nvSpPr>
        <p:spPr bwMode="auto">
          <a:xfrm>
            <a:off x="7274856" y="1955800"/>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CHT"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羞耻</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
        <p:nvSpPr>
          <p:cNvPr id="1976343" name="WordArt 23" descr="Narrow vertical"/>
          <p:cNvSpPr>
            <a:spLocks noChangeArrowheads="1" noChangeShapeType="1" noTextEdit="1"/>
          </p:cNvSpPr>
          <p:nvPr/>
        </p:nvSpPr>
        <p:spPr bwMode="auto">
          <a:xfrm>
            <a:off x="7274856" y="2895600"/>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TW"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挫败</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
        <p:nvSpPr>
          <p:cNvPr id="1976344" name="WordArt 24" descr="Narrow vertical"/>
          <p:cNvSpPr>
            <a:spLocks noChangeArrowheads="1" noChangeShapeType="1" noTextEdit="1"/>
          </p:cNvSpPr>
          <p:nvPr/>
        </p:nvSpPr>
        <p:spPr bwMode="auto">
          <a:xfrm>
            <a:off x="7274856" y="3835400"/>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CHT"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痛苦</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
        <p:nvSpPr>
          <p:cNvPr id="1976345" name="WordArt 25" descr="Narrow vertical"/>
          <p:cNvSpPr>
            <a:spLocks noChangeArrowheads="1" noChangeShapeType="1" noTextEdit="1"/>
          </p:cNvSpPr>
          <p:nvPr/>
        </p:nvSpPr>
        <p:spPr bwMode="auto">
          <a:xfrm>
            <a:off x="7276444" y="4797425"/>
            <a:ext cx="1701800" cy="1084263"/>
          </a:xfrm>
          <a:prstGeom prst="rect">
            <a:avLst/>
          </a:prstGeom>
        </p:spPr>
        <p:txBody>
          <a:bodyPr wrap="none" fromWordArt="1">
            <a:prstTxWarp prst="textCurveUp">
              <a:avLst>
                <a:gd name="adj" fmla="val 40356"/>
              </a:avLst>
            </a:prstTxWarp>
          </a:bodyPr>
          <a:lstStyle/>
          <a:p>
            <a:pPr algn="ctr" defTabSz="914400" fontAlgn="base">
              <a:spcBef>
                <a:spcPct val="0"/>
              </a:spcBef>
              <a:spcAft>
                <a:spcPct val="0"/>
              </a:spcAft>
            </a:pPr>
            <a:r>
              <a:rPr lang="zh-TW"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劳</a:t>
            </a:r>
            <a:r>
              <a:rPr lang="zh-CN" alt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rPr>
              <a:t>苦</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23530135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6341">
                                            <p:txEl>
                                              <p:pRg st="0" end="0"/>
                                            </p:txEl>
                                          </p:spTgt>
                                        </p:tgtEl>
                                        <p:attrNameLst>
                                          <p:attrName>style.visibility</p:attrName>
                                        </p:attrNameLst>
                                      </p:cBhvr>
                                      <p:to>
                                        <p:strVal val="visible"/>
                                      </p:to>
                                    </p:set>
                                    <p:animEffect transition="in" filter="dissolve">
                                      <p:cBhvr>
                                        <p:cTn id="7" dur="500"/>
                                        <p:tgtEl>
                                          <p:spTgt spid="1976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76341">
                                            <p:txEl>
                                              <p:pRg st="2" end="2"/>
                                            </p:txEl>
                                          </p:spTgt>
                                        </p:tgtEl>
                                        <p:attrNameLst>
                                          <p:attrName>style.visibility</p:attrName>
                                        </p:attrNameLst>
                                      </p:cBhvr>
                                      <p:to>
                                        <p:strVal val="visible"/>
                                      </p:to>
                                    </p:set>
                                    <p:animEffect transition="in" filter="dissolve">
                                      <p:cBhvr>
                                        <p:cTn id="12" dur="500"/>
                                        <p:tgtEl>
                                          <p:spTgt spid="197634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2"/>
                                        </p:tgtEl>
                                        <p:attrNameLst>
                                          <p:attrName>style.visibility</p:attrName>
                                        </p:attrNameLst>
                                      </p:cBhvr>
                                      <p:to>
                                        <p:strVal val="visible"/>
                                      </p:to>
                                    </p:set>
                                    <p:animEffect transition="in" filter="fade">
                                      <p:cBhvr>
                                        <p:cTn id="17" dur="500"/>
                                        <p:tgtEl>
                                          <p:spTgt spid="19763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3"/>
                                        </p:tgtEl>
                                        <p:attrNameLst>
                                          <p:attrName>style.visibility</p:attrName>
                                        </p:attrNameLst>
                                      </p:cBhvr>
                                      <p:to>
                                        <p:strVal val="visible"/>
                                      </p:to>
                                    </p:set>
                                    <p:animEffect transition="in" filter="fade">
                                      <p:cBhvr>
                                        <p:cTn id="22" dur="500"/>
                                        <p:tgtEl>
                                          <p:spTgt spid="19763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76344"/>
                                        </p:tgtEl>
                                        <p:attrNameLst>
                                          <p:attrName>style.visibility</p:attrName>
                                        </p:attrNameLst>
                                      </p:cBhvr>
                                      <p:to>
                                        <p:strVal val="visible"/>
                                      </p:to>
                                    </p:set>
                                    <p:animEffect transition="in" filter="fade">
                                      <p:cBhvr>
                                        <p:cTn id="27" dur="500"/>
                                        <p:tgtEl>
                                          <p:spTgt spid="19763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76345"/>
                                        </p:tgtEl>
                                        <p:attrNameLst>
                                          <p:attrName>style.visibility</p:attrName>
                                        </p:attrNameLst>
                                      </p:cBhvr>
                                      <p:to>
                                        <p:strVal val="visible"/>
                                      </p:to>
                                    </p:set>
                                    <p:animEffect transition="in" filter="fade">
                                      <p:cBhvr>
                                        <p:cTn id="32"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1" grpId="0" build="p" autoUpdateAnimBg="0"/>
      <p:bldP spid="1976342" grpId="0" animBg="1"/>
      <p:bldP spid="1976343" grpId="0" animBg="1"/>
      <p:bldP spid="1976344" grpId="0" animBg="1"/>
      <p:bldP spid="197634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0" y="2804918"/>
            <a:ext cx="9144000" cy="2214792"/>
          </a:xfrm>
          <a:effectLst>
            <a:outerShdw blurRad="63500" dist="35921" dir="2700000" algn="ctr" rotWithShape="0">
              <a:schemeClr val="tx2">
                <a:alpha val="74998"/>
              </a:schemeClr>
            </a:outerShdw>
          </a:effectLst>
          <a:extLst/>
        </p:spPr>
        <p:txBody>
          <a:bodyPr anchor="t"/>
          <a:lstStyle/>
          <a:p>
            <a:pPr>
              <a:defRPr/>
            </a:pPr>
            <a:r>
              <a:rPr lang="zh-TW" altLang="en-US" sz="2800" b="1" dirty="0">
                <a:effectLst>
                  <a:glow rad="127000">
                    <a:schemeClr val="tx1"/>
                  </a:glow>
                </a:effectLst>
                <a:latin typeface="Arial" charset="0"/>
                <a:ea typeface="ＭＳ Ｐゴシック" charset="0"/>
                <a:cs typeface="ＭＳ Ｐゴシック" charset="0"/>
              </a:rPr>
              <a:t>耶和华 神又对亚当说：“因为你听从了你妻子的话，吃了我吩咐你不可吃的那树上的果子；地就必因你的缘故受咒诅；你必终生劳苦，才能从地里得的。 </a:t>
            </a:r>
            <a:r>
              <a:rPr lang="en-US" altLang="zh-TW" sz="2800" b="1" dirty="0">
                <a:effectLst>
                  <a:glow rad="127000">
                    <a:schemeClr val="tx1"/>
                  </a:glow>
                </a:effectLst>
                <a:latin typeface="Arial" charset="0"/>
                <a:ea typeface="ＭＳ Ｐゴシック" charset="0"/>
                <a:cs typeface="ＭＳ Ｐゴシック" charset="0"/>
              </a:rPr>
              <a:t>18   </a:t>
            </a:r>
            <a:r>
              <a:rPr lang="zh-TW" altLang="en-US" sz="2800" b="1" dirty="0">
                <a:effectLst>
                  <a:glow rad="127000">
                    <a:schemeClr val="tx1"/>
                  </a:glow>
                </a:effectLst>
                <a:latin typeface="Arial" charset="0"/>
                <a:ea typeface="ＭＳ Ｐゴシック" charset="0"/>
                <a:cs typeface="ＭＳ Ｐゴシック" charset="0"/>
              </a:rPr>
              <a:t>地要给你长出荆棘和蒺藜来；你也要吃田间的蔬菜</a:t>
            </a:r>
            <a:r>
              <a:rPr lang="en-US" altLang="zh-TW" sz="2800" b="1" dirty="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(3:17-18 </a:t>
            </a:r>
            <a:r>
              <a:rPr lang="en-US" sz="24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土地被诅咒</a:t>
            </a:r>
            <a:r>
              <a:rPr lang="en-US" sz="5400" b="1" dirty="0">
                <a:solidFill>
                  <a:srgbClr val="FFFFFF"/>
                </a:solidFill>
                <a:effectLst>
                  <a:glow rad="127000">
                    <a:srgbClr val="000000"/>
                  </a:glow>
                </a:effectLst>
                <a:latin typeface="Arial" charset="0"/>
                <a:ea typeface="ＭＳ Ｐゴシック" charset="0"/>
                <a:cs typeface="ＭＳ Ｐゴシック" charset="0"/>
              </a:rPr>
              <a:t> (</a:t>
            </a:r>
            <a:r>
              <a:rPr lang="zh-TW" altLang="en-US" sz="5400" b="1" dirty="0">
                <a:solidFill>
                  <a:srgbClr val="FFFFFF"/>
                </a:solidFill>
                <a:effectLst>
                  <a:glow rad="127000">
                    <a:srgbClr val="000000"/>
                  </a:glow>
                </a:effectLst>
                <a:latin typeface="Arial" charset="0"/>
                <a:ea typeface="ＭＳ Ｐゴシック" charset="0"/>
                <a:cs typeface="ＭＳ Ｐゴシック" charset="0"/>
              </a:rPr>
              <a:t>创世纪 </a:t>
            </a:r>
            <a:r>
              <a:rPr lang="en-US" sz="5400" b="1" dirty="0">
                <a:solidFill>
                  <a:srgbClr val="FFFFFF"/>
                </a:solidFill>
                <a:effectLst>
                  <a:glow rad="127000">
                    <a:srgbClr val="000000"/>
                  </a:glow>
                </a:effectLst>
                <a:latin typeface="Arial" charset="0"/>
                <a:ea typeface="ＭＳ Ｐゴシック" charset="0"/>
                <a:cs typeface="ＭＳ Ｐゴシック" charset="0"/>
              </a:rPr>
              <a:t>3:17-18)</a:t>
            </a:r>
          </a:p>
        </p:txBody>
      </p:sp>
    </p:spTree>
    <p:extLst>
      <p:ext uri="{BB962C8B-B14F-4D97-AF65-F5344CB8AC3E}">
        <p14:creationId xmlns:p14="http://schemas.microsoft.com/office/powerpoint/2010/main" val="2230521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ea typeface="ＭＳ Ｐゴシック" charset="0"/>
            </a:endParaRPr>
          </a:p>
        </p:txBody>
      </p:sp>
      <p:sp>
        <p:nvSpPr>
          <p:cNvPr id="900098" name="Rectangle 2"/>
          <p:cNvSpPr>
            <a:spLocks noGrp="1" noChangeArrowheads="1"/>
          </p:cNvSpPr>
          <p:nvPr>
            <p:ph type="ctrTitle"/>
          </p:nvPr>
        </p:nvSpPr>
        <p:spPr>
          <a:xfrm>
            <a:off x="4419600" y="1628800"/>
            <a:ext cx="4647439" cy="4686275"/>
          </a:xfrm>
          <a:effectLst>
            <a:outerShdw blurRad="63500" dist="35921" dir="2700000" algn="ctr" rotWithShape="0">
              <a:schemeClr val="tx2">
                <a:alpha val="74998"/>
              </a:schemeClr>
            </a:outerShdw>
          </a:effectLst>
          <a:extLst/>
        </p:spPr>
        <p:txBody>
          <a:bodyPr anchor="t"/>
          <a:lstStyle/>
          <a:p>
            <a:pPr>
              <a:defRPr/>
            </a:pPr>
            <a:r>
              <a:rPr lang="zh-TW" altLang="en-US" sz="3600" b="1" dirty="0">
                <a:effectLst>
                  <a:glow rad="127000">
                    <a:schemeClr val="tx1"/>
                  </a:glow>
                </a:effectLst>
                <a:latin typeface="Arial" charset="0"/>
                <a:ea typeface="ＭＳ Ｐゴシック" charset="0"/>
                <a:cs typeface="ＭＳ Ｐゴシック" charset="0"/>
              </a:rPr>
              <a:t>你必汗流满面，才有饭吃，</a:t>
            </a:r>
            <a:br>
              <a:rPr lang="en-US" altLang="zh-TW" sz="3600" b="1" dirty="0">
                <a:effectLst>
                  <a:glow rad="127000">
                    <a:schemeClr val="tx1"/>
                  </a:glow>
                </a:effectLst>
                <a:latin typeface="Arial" charset="0"/>
                <a:ea typeface="ＭＳ Ｐゴシック" charset="0"/>
                <a:cs typeface="ＭＳ Ｐゴシック" charset="0"/>
              </a:rPr>
            </a:br>
            <a:r>
              <a:rPr lang="zh-TW" altLang="en-US" sz="3600" b="1" dirty="0">
                <a:effectLst>
                  <a:glow rad="127000">
                    <a:schemeClr val="tx1"/>
                  </a:glow>
                </a:effectLst>
                <a:latin typeface="Arial" charset="0"/>
                <a:ea typeface="ＭＳ Ｐゴシック" charset="0"/>
                <a:cs typeface="ＭＳ Ｐゴシック" charset="0"/>
              </a:rPr>
              <a:t>直到你归回地土，</a:t>
            </a:r>
            <a:br>
              <a:rPr lang="zh-TW" altLang="en-US" sz="3600" b="1" dirty="0">
                <a:effectLst>
                  <a:glow rad="127000">
                    <a:schemeClr val="tx1"/>
                  </a:glow>
                </a:effectLst>
                <a:latin typeface="Arial" charset="0"/>
                <a:ea typeface="ＭＳ Ｐゴシック" charset="0"/>
                <a:cs typeface="ＭＳ Ｐゴシック" charset="0"/>
              </a:rPr>
            </a:br>
            <a:r>
              <a:rPr lang="zh-TW" altLang="en-US" sz="3600" b="1" dirty="0">
                <a:effectLst>
                  <a:glow rad="127000">
                    <a:schemeClr val="tx1"/>
                  </a:glow>
                </a:effectLst>
                <a:latin typeface="Arial" charset="0"/>
                <a:ea typeface="ＭＳ Ｐゴシック" charset="0"/>
                <a:cs typeface="ＭＳ Ｐゴシック" charset="0"/>
              </a:rPr>
              <a:t>因为你是从地土取出来的；</a:t>
            </a:r>
            <a:br>
              <a:rPr lang="zh-TW" altLang="en-US" sz="3600" b="1" dirty="0">
                <a:effectLst>
                  <a:glow rad="127000">
                    <a:schemeClr val="tx1"/>
                  </a:glow>
                </a:effectLst>
                <a:latin typeface="Arial" charset="0"/>
                <a:ea typeface="ＭＳ Ｐゴシック" charset="0"/>
                <a:cs typeface="ＭＳ Ｐゴシック" charset="0"/>
              </a:rPr>
            </a:br>
            <a:r>
              <a:rPr lang="zh-TW" altLang="en-US" sz="3600" b="1" dirty="0">
                <a:effectLst>
                  <a:glow rad="127000">
                    <a:schemeClr val="tx1"/>
                  </a:glow>
                </a:effectLst>
                <a:latin typeface="Arial" charset="0"/>
                <a:ea typeface="ＭＳ Ｐゴシック" charset="0"/>
                <a:cs typeface="ＭＳ Ｐゴシック" charset="0"/>
              </a:rPr>
              <a:t>你既然是尘土，就要归回尘土。”</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(3:19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427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dirty="0"/>
              <a:t>亚当和夏娃开始在</a:t>
            </a:r>
            <a:r>
              <a:rPr lang="zh-CN" altLang="en-US" sz="4800" dirty="0">
                <a:solidFill>
                  <a:srgbClr val="FFFF00"/>
                </a:solidFill>
              </a:rPr>
              <a:t>灵性上死亡</a:t>
            </a:r>
            <a:endParaRPr lang="en-US" sz="4800" b="1"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659186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ea typeface="ＭＳ Ｐゴシック" charset="0"/>
            </a:endParaRPr>
          </a:p>
        </p:txBody>
      </p:sp>
      <p:sp>
        <p:nvSpPr>
          <p:cNvPr id="6" name="Rectangle 2"/>
          <p:cNvSpPr txBox="1">
            <a:spLocks noChangeArrowheads="1"/>
          </p:cNvSpPr>
          <p:nvPr/>
        </p:nvSpPr>
        <p:spPr bwMode="auto">
          <a:xfrm>
            <a:off x="-6350" y="-28576"/>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亚当共活了九百三十年就死了</a:t>
            </a:r>
            <a:endParaRPr lang="en-US" altLang="zh-CN" sz="48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zh-TW" altLang="en-US" sz="4800" b="1" dirty="0">
                <a:solidFill>
                  <a:srgbClr val="FFFFFF"/>
                </a:solidFill>
                <a:effectLst>
                  <a:glow rad="127000">
                    <a:srgbClr val="000000"/>
                  </a:glow>
                </a:effectLst>
                <a:latin typeface="Arial" charset="0"/>
                <a:ea typeface="ＭＳ Ｐゴシック" charset="0"/>
                <a:cs typeface="ＭＳ Ｐゴシック" charset="0"/>
              </a:rPr>
              <a:t>创世纪 </a:t>
            </a:r>
            <a:r>
              <a:rPr lang="en-US" sz="4800" b="1" dirty="0">
                <a:solidFill>
                  <a:srgbClr val="FFFFFF"/>
                </a:solidFill>
                <a:effectLst>
                  <a:glow rad="127000">
                    <a:srgbClr val="000000"/>
                  </a:glow>
                </a:effectLst>
                <a:latin typeface="Arial" charset="0"/>
                <a:ea typeface="ＭＳ Ｐゴシック" charset="0"/>
                <a:cs typeface="ＭＳ Ｐゴシック" charset="0"/>
              </a:rPr>
              <a:t>5:5)</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a:t>
            </a:r>
            <a:endParaRPr lang="en-US" sz="48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ctrTitle"/>
          </p:nvPr>
        </p:nvSpPr>
        <p:spPr>
          <a:xfrm>
            <a:off x="685800" y="3197225"/>
            <a:ext cx="7772400" cy="1470025"/>
          </a:xfrm>
        </p:spPr>
        <p:txBody>
          <a:bodyPr/>
          <a:lstStyle/>
          <a:p>
            <a:r>
              <a:rPr lang="en-US" dirty="0"/>
              <a:t>Adam died</a:t>
            </a:r>
          </a:p>
        </p:txBody>
      </p:sp>
      <p:pic>
        <p:nvPicPr>
          <p:cNvPr id="3" name="Picture 2"/>
          <p:cNvPicPr>
            <a:picLocks noChangeAspect="1"/>
          </p:cNvPicPr>
          <p:nvPr/>
        </p:nvPicPr>
        <p:blipFill>
          <a:blip r:embed="rId3"/>
          <a:stretch>
            <a:fillRect/>
          </a:stretch>
        </p:blipFill>
        <p:spPr>
          <a:xfrm>
            <a:off x="444500" y="1473200"/>
            <a:ext cx="8242300" cy="4864100"/>
          </a:xfrm>
          <a:prstGeom prst="rect">
            <a:avLst/>
          </a:prstGeom>
        </p:spPr>
      </p:pic>
    </p:spTree>
    <p:extLst>
      <p:ext uri="{BB962C8B-B14F-4D97-AF65-F5344CB8AC3E}">
        <p14:creationId xmlns:p14="http://schemas.microsoft.com/office/powerpoint/2010/main" val="1685920610"/>
      </p:ext>
    </p:extLst>
  </p:cSld>
  <p:clrMapOvr>
    <a:masterClrMapping/>
  </p:clrMapOvr>
  <p:transition/>
</p:sld>
</file>

<file path=ppt/theme/_rels/them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2_Default Design">
  <a:themeElements>
    <a:clrScheme name="3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2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4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4.xml><?xml version="1.0" encoding="utf-8"?>
<a:theme xmlns:a="http://schemas.openxmlformats.org/drawingml/2006/main" name="28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3715</TotalTime>
  <Words>5201</Words>
  <Application>Microsoft Office PowerPoint</Application>
  <PresentationFormat>全屏显示(4:3)</PresentationFormat>
  <Paragraphs>764</Paragraphs>
  <Slides>127</Slides>
  <Notes>107</Notes>
  <HiddenSlides>0</HiddenSlides>
  <MMClips>0</MMClips>
  <ScaleCrop>false</ScaleCrop>
  <HeadingPairs>
    <vt:vector size="6" baseType="variant">
      <vt:variant>
        <vt:lpstr>已用的字体</vt:lpstr>
      </vt:variant>
      <vt:variant>
        <vt:i4>34</vt:i4>
      </vt:variant>
      <vt:variant>
        <vt:lpstr>主题</vt:lpstr>
      </vt:variant>
      <vt:variant>
        <vt:i4>47</vt:i4>
      </vt:variant>
      <vt:variant>
        <vt:lpstr>幻灯片标题</vt:lpstr>
      </vt:variant>
      <vt:variant>
        <vt:i4>127</vt:i4>
      </vt:variant>
    </vt:vector>
  </HeadingPairs>
  <TitlesOfParts>
    <vt:vector size="208" baseType="lpstr">
      <vt:lpstr>Alan Den</vt:lpstr>
      <vt:lpstr>Chalkduster</vt:lpstr>
      <vt:lpstr>Crass</vt:lpstr>
      <vt:lpstr>標楷體</vt:lpstr>
      <vt:lpstr>標楷體</vt:lpstr>
      <vt:lpstr>Futura Condensed</vt:lpstr>
      <vt:lpstr>Geneva</vt:lpstr>
      <vt:lpstr>MS Gothic</vt:lpstr>
      <vt:lpstr>MS PGothic</vt:lpstr>
      <vt:lpstr>MS PGothic</vt:lpstr>
      <vt:lpstr>Osaka</vt:lpstr>
      <vt:lpstr>新細明體</vt:lpstr>
      <vt:lpstr>Weibei SC Bold</vt:lpstr>
      <vt:lpstr>ヒラギノ明朝 ProN W3</vt:lpstr>
      <vt:lpstr>ヒラギノ角ゴ ProN W3</vt:lpstr>
      <vt:lpstr>华文新魏</vt:lpstr>
      <vt:lpstr>华文细黑</vt:lpstr>
      <vt:lpstr>宋体</vt:lpstr>
      <vt:lpstr>宋体</vt:lpstr>
      <vt:lpstr>Arial</vt:lpstr>
      <vt:lpstr>Arial Black</vt:lpstr>
      <vt:lpstr>Arial Narrow</vt:lpstr>
      <vt:lpstr>Calibri</vt:lpstr>
      <vt:lpstr>Comic Sans MS</vt:lpstr>
      <vt:lpstr>Constantia</vt:lpstr>
      <vt:lpstr>Garamond</vt:lpstr>
      <vt:lpstr>Georgia</vt:lpstr>
      <vt:lpstr>Helvetica</vt:lpstr>
      <vt:lpstr>Impact</vt:lpstr>
      <vt:lpstr>Symbol</vt:lpstr>
      <vt:lpstr>Times New Roman</vt:lpstr>
      <vt:lpstr>Verdana</vt:lpstr>
      <vt:lpstr>Wingdings</vt:lpstr>
      <vt:lpstr>Wingdings 2</vt:lpstr>
      <vt:lpstr>49_Blank Presentation</vt:lpstr>
      <vt:lpstr>Orbit</vt:lpstr>
      <vt:lpstr>12_Default Design</vt:lpstr>
      <vt:lpstr>Office Theme</vt:lpstr>
      <vt:lpstr>16_Default Design</vt:lpstr>
      <vt:lpstr>1_Blank Presentation</vt:lpstr>
      <vt:lpstr>2_Orbit</vt:lpstr>
      <vt:lpstr>27_Default Design</vt:lpstr>
      <vt:lpstr>PPT White on Black Format</vt:lpstr>
      <vt:lpstr>2_Blank Presentation</vt:lpstr>
      <vt:lpstr>Lock And Key</vt:lpstr>
      <vt:lpstr>5_Default Design</vt:lpstr>
      <vt:lpstr>1_Title &amp; Bullets</vt:lpstr>
      <vt:lpstr>6_Topo</vt:lpstr>
      <vt:lpstr>37_Office Theme</vt:lpstr>
      <vt:lpstr>7_Default Design</vt:lpstr>
      <vt:lpstr>1_Selling a Product or Service</vt:lpstr>
      <vt:lpstr>9_Default Design</vt:lpstr>
      <vt:lpstr>Cascade</vt:lpstr>
      <vt:lpstr>10_Default Design</vt:lpstr>
      <vt:lpstr>32_Default Design</vt:lpstr>
      <vt:lpstr>17_Default Design</vt:lpstr>
      <vt:lpstr>34_Default Design</vt:lpstr>
      <vt:lpstr>18_Default Design</vt:lpstr>
      <vt:lpstr>Title &amp; Bullets</vt:lpstr>
      <vt:lpstr>14_Default Design</vt:lpstr>
      <vt:lpstr>19_Default Design</vt:lpstr>
      <vt:lpstr>Default Design</vt:lpstr>
      <vt:lpstr>1_Default Design</vt:lpstr>
      <vt:lpstr>33_Default Design</vt:lpstr>
      <vt:lpstr>8_Default Design</vt:lpstr>
      <vt:lpstr>20_Default Design</vt:lpstr>
      <vt:lpstr>11_Default Design</vt:lpstr>
      <vt:lpstr>2_Default Design</vt:lpstr>
      <vt:lpstr>3_Default Design</vt:lpstr>
      <vt:lpstr>4_Default Design</vt:lpstr>
      <vt:lpstr>13_Default Design</vt:lpstr>
      <vt:lpstr>21_Default Design</vt:lpstr>
      <vt:lpstr>22_Default Design</vt:lpstr>
      <vt:lpstr>23_Default Design</vt:lpstr>
      <vt:lpstr>24_Default Design</vt:lpstr>
      <vt:lpstr>1_14 Literary 2 - Dead Sea Scrolls</vt:lpstr>
      <vt:lpstr>Paper</vt:lpstr>
      <vt:lpstr>28_Default Design</vt:lpstr>
      <vt:lpstr>6_Default Design</vt:lpstr>
      <vt:lpstr>25_Default Design</vt:lpstr>
      <vt:lpstr>26_Default Design</vt:lpstr>
      <vt:lpstr>创造与堕落</vt:lpstr>
      <vt:lpstr>救恩的三个阶段 </vt:lpstr>
      <vt:lpstr> 为什么耶稣 要拯救罪人？  </vt:lpstr>
      <vt:lpstr>神圣的准则</vt:lpstr>
      <vt:lpstr>为什么耶稣 要拯救罪人？ </vt:lpstr>
      <vt:lpstr>耶稣做了什么来拯救我？</vt:lpstr>
      <vt:lpstr>耶稣如何拯救我们？</vt:lpstr>
      <vt:lpstr>为什么耶稣 要拯救罪人？ </vt:lpstr>
      <vt:lpstr>还为什么耶稣救我们呢？</vt:lpstr>
      <vt:lpstr>为什么要学习救恩？  </vt:lpstr>
      <vt:lpstr>叛教 (加拉太书 1:6-7 CNV)</vt:lpstr>
      <vt:lpstr>叛教 (加拉太书 1:6-7 CNV)</vt:lpstr>
      <vt:lpstr>为什么要学习救恩？ </vt:lpstr>
      <vt:lpstr>佳美的脚踪</vt:lpstr>
      <vt:lpstr>PowerPoint 演示文稿</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亚当是借着他由尘土而造的  (约1:3; 创2:7).</vt:lpstr>
      <vt:lpstr>创世纪 2:22 NAS</vt:lpstr>
      <vt:lpstr>亚当夏娃是借着耶稣被造的 (约 1:3;  创 2:21-23)</vt:lpstr>
      <vt:lpstr>亚当和夏娃婴儿时的图片</vt:lpstr>
      <vt:lpstr>亚当、夏娃和蛇</vt:lpstr>
      <vt:lpstr>The Image of God</vt:lpstr>
      <vt:lpstr>Gen 3:20 &amp; 1 Cor 15:45 NAS</vt:lpstr>
      <vt:lpstr>神的形象</vt:lpstr>
      <vt:lpstr>The 24-Hour View</vt:lpstr>
      <vt:lpstr>一些看法 </vt:lpstr>
      <vt:lpstr>一些看法</vt:lpstr>
      <vt:lpstr>不同看法</vt:lpstr>
      <vt:lpstr>被造还是进化？</vt:lpstr>
      <vt:lpstr>有神进化论是…</vt:lpstr>
      <vt:lpstr>进化论中提到的大量过渡物种 根本不具备生存适应性</vt:lpstr>
      <vt:lpstr>恐龙是否在人之前就存在了了？ </vt:lpstr>
      <vt:lpstr>人的延续</vt:lpstr>
      <vt:lpstr>人的延续(继续)</vt:lpstr>
      <vt:lpstr>皮尔当人 (1912)</vt:lpstr>
      <vt:lpstr>皮尔当人 (1912)</vt:lpstr>
      <vt:lpstr>内布拉斯加 (1922)</vt:lpstr>
      <vt:lpstr>内布拉斯加 (1860)</vt:lpstr>
      <vt:lpstr>“我爱露西”(1973)</vt:lpstr>
      <vt:lpstr>所有其他反驳</vt:lpstr>
      <vt:lpstr>Expelled Movie Clip</vt:lpstr>
      <vt:lpstr>The Evolution of Man</vt:lpstr>
      <vt:lpstr>有神论演变的神学问题</vt:lpstr>
      <vt:lpstr>创世纪</vt:lpstr>
      <vt:lpstr>何时开始计算一天… …</vt:lpstr>
      <vt:lpstr>创世纪1-11是否是历史吗？</vt:lpstr>
      <vt:lpstr>沦陷和道德罪恶的起源 </vt:lpstr>
      <vt:lpstr>亚当与基督 </vt:lpstr>
      <vt:lpstr>人的起源 </vt:lpstr>
      <vt:lpstr>自然选择，死亡与苦难</vt:lpstr>
      <vt:lpstr>何谓人? </vt:lpstr>
      <vt:lpstr>人，如动物，延续他自己的种类</vt:lpstr>
      <vt:lpstr>人与动物之间的分别</vt:lpstr>
      <vt:lpstr>这个图象是什么 ?</vt:lpstr>
      <vt:lpstr>生命产生是意外吗？</vt:lpstr>
      <vt:lpstr>做出您的选择：  生命如何起源？ </vt:lpstr>
      <vt:lpstr>AiG Web Address 00439</vt:lpstr>
      <vt:lpstr>创世纪第三章里的受造世界</vt:lpstr>
      <vt:lpstr>动物们起初的境况是好的</vt:lpstr>
      <vt:lpstr>动物们起初的境况是好的</vt:lpstr>
      <vt:lpstr>人类起初的境况是好的</vt:lpstr>
      <vt:lpstr>人类起初的境况是好的</vt:lpstr>
      <vt:lpstr>但是神也在其中创造了那棵树</vt:lpstr>
      <vt:lpstr>创世纪 2:16 (CNV)</vt:lpstr>
      <vt:lpstr>第七天以后，撒但降落了</vt:lpstr>
      <vt:lpstr>创世纪 第三章 </vt:lpstr>
      <vt:lpstr>I. 我们相信自己而不是神</vt:lpstr>
      <vt:lpstr>我们试图过没有上帝的生活 (创3:1-7).</vt:lpstr>
      <vt:lpstr>在耶和华 神所造野地所有的活物中，蛇是最狡猾的。蛇对女人说：“ 神真的说过，你们不可吃园中任何树上的果子吗？”  (3:1 CNV).</vt:lpstr>
      <vt:lpstr>女人对蛇说：“园中树上的果子，我们都可以吃； 3 只有园中那棵树上的果子，神曾经说过：‘你们不可吃，也不可摸，免得你们死。’”  (3:2-3 CNV).</vt:lpstr>
      <vt:lpstr>“我们甚至不能碰它!” (法律主义)</vt:lpstr>
      <vt:lpstr>对质</vt:lpstr>
      <vt:lpstr>“我们甚至不能碰它!” (法律主义)</vt:lpstr>
      <vt:lpstr>“我要像神一样!” (骄傲)</vt:lpstr>
      <vt:lpstr>蛇对女人说：“你们决不会死； 5 因为 神知道你们吃那果子的时候，你们的眼睛就开了；你们会像 神一样，能知道善恶。”  (3:4-5 CNV).</vt:lpstr>
      <vt:lpstr>Convincing Dialogue</vt:lpstr>
      <vt:lpstr>Convincing Dialogue</vt:lpstr>
      <vt:lpstr>Convincing Dialogue</vt:lpstr>
      <vt:lpstr>耶和华 神命令那人说：“园中各样树上的果子，你都可以吃； 17 只是那知善恶树的果子，你不可吃；因为你吃的时候，你必要死。”  (Gen. 2:16-17 NAU).</vt:lpstr>
      <vt:lpstr>耶和华 神警告那人说：“园中各样树上的果子，你都可以吃； 17 只是那知善恶树的果子，你不可吃； 如果你吃了这棵树上地果子，你必要死。”  (Gen. 2:16-17 NLT).</vt:lpstr>
      <vt:lpstr>"于是，女人见那棵树的果子好作食物，又悦人的眼目，而且讨人喜爱，能使人有智慧，就摘下果子来吃了；又给了和她在一起的丈夫，他也吃了。" (3:6 CNV).</vt:lpstr>
      <vt:lpstr>屈服于诱惑</vt:lpstr>
      <vt:lpstr>又给了和她在一起的丈夫 (3:6b CNV).</vt:lpstr>
      <vt:lpstr>人类的问题：魔</vt:lpstr>
      <vt:lpstr>世上的事与这里的几段关键经文的对比</vt:lpstr>
      <vt:lpstr>指责的游戏</vt:lpstr>
      <vt:lpstr>指责的游戏</vt:lpstr>
      <vt:lpstr>悲哀的结果</vt:lpstr>
      <vt:lpstr>二人的眼睛就开了，才知道自己是赤身露体的。于是把无花果树的叶子编缝起来，为自己做裙子 (3:7 CNV).</vt:lpstr>
      <vt:lpstr>堕落的结果 (3:7-24)</vt:lpstr>
      <vt:lpstr>耶和华 神又对亚当说：“因为你听从了你妻子的话，吃了我吩咐你不可吃的那树上的果子；地就必因你的缘故受咒诅；你必终生劳苦，才能从地里得的。 18   地要给你长出荆棘和蒺藜来；你也要吃田间的蔬菜 (3:17-18 CNV).</vt:lpstr>
      <vt:lpstr>你必汗流满面，才有饭吃， 直到你归回地土， 因为你是从地土取出来的； 你既然是尘土，就要归回尘土。”  (3:19 CNV).</vt:lpstr>
      <vt:lpstr>Adam died</vt:lpstr>
      <vt:lpstr>堕落的结果 (3:7-24)</vt:lpstr>
      <vt:lpstr>罪的结果</vt:lpstr>
      <vt:lpstr>死什么时候来到这个世界？</vt:lpstr>
      <vt:lpstr>犯罪前存在死亡吗？</vt:lpstr>
      <vt:lpstr>有关死亡的两种历史观</vt:lpstr>
      <vt:lpstr>PowerPoint 演示文稿</vt:lpstr>
      <vt:lpstr>Fossils on Garden of Eden</vt:lpstr>
      <vt:lpstr>Romans 5:12 (NAU)</vt:lpstr>
      <vt:lpstr>Romans 5:12 (CNV)</vt:lpstr>
      <vt:lpstr>I. 我们相信自己而不信神</vt:lpstr>
      <vt:lpstr>我们需要一个救主</vt:lpstr>
      <vt:lpstr>II. 耶稣拯救我们脱离 罪的刑罚</vt:lpstr>
      <vt:lpstr>天起凉风的时候，那人和他的妻子听见耶和华 神在园中行走的声音，就藏在园子的树林中，躲避耶和华 神的面。 9 耶和华 神呼唤那人，对他说：“你在哪里？” (3:8-9 CNV).</vt:lpstr>
      <vt:lpstr>他回答：“我在园中听见你的声音，就害怕；因为我赤身露体，就藏了起来。”</vt:lpstr>
      <vt:lpstr>谁喜欢踩蛇？</vt:lpstr>
      <vt:lpstr>创世记 3:14 (CNV)</vt:lpstr>
      <vt:lpstr>创世纪3:15 （NLT） </vt:lpstr>
      <vt:lpstr>被重重审判的夏娃：加添分娩疼痛 （创3:16）</vt:lpstr>
      <vt:lpstr>亚当给他的妻子起名叫夏娃，因为她是众生之母 (3:20 CNV).</vt:lpstr>
      <vt:lpstr>创3：21</vt:lpstr>
      <vt:lpstr>从叶子到皮衣(创3:21)</vt:lpstr>
      <vt:lpstr>亚当与夏娃被逐出伊甸园</vt:lpstr>
      <vt:lpstr>耶和华 神说：“那人和我们中间的一个相似，能知善恶；现在恐怕他伸出手来，摘取生命树上的果子吃，就永远活着。” (3:22 CNV).</vt:lpstr>
      <vt:lpstr>放逐</vt:lpstr>
      <vt:lpstr>耶和华 神就把他赶出伊甸园，去耕种他自己也是从那里出来的地土。 (创3:23 CNV)</vt:lpstr>
      <vt:lpstr>于是把亚当驱逐出去，又派基路伯在伊甸园的东边，拿着旋转发火焰的剑，把守到生命树去的路 (3:24 CNV).</vt:lpstr>
      <vt:lpstr>除了创世纪第三章描述的堕落后果还有别的后果吗?</vt:lpstr>
      <vt:lpstr>救恩论链接地址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Esther Li</cp:lastModifiedBy>
  <cp:revision>204</cp:revision>
  <dcterms:created xsi:type="dcterms:W3CDTF">2014-08-02T06:39:19Z</dcterms:created>
  <dcterms:modified xsi:type="dcterms:W3CDTF">2018-01-09T09:59:47Z</dcterms:modified>
</cp:coreProperties>
</file>