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4" r:id="rId2"/>
  </p:sldMasterIdLst>
  <p:notesMasterIdLst>
    <p:notesMasterId r:id="rId38"/>
  </p:notesMasterIdLst>
  <p:sldIdLst>
    <p:sldId id="444" r:id="rId3"/>
    <p:sldId id="435" r:id="rId4"/>
    <p:sldId id="433" r:id="rId5"/>
    <p:sldId id="432" r:id="rId6"/>
    <p:sldId id="434" r:id="rId7"/>
    <p:sldId id="443" r:id="rId8"/>
    <p:sldId id="428" r:id="rId9"/>
    <p:sldId id="412" r:id="rId10"/>
    <p:sldId id="446" r:id="rId11"/>
    <p:sldId id="429" r:id="rId12"/>
    <p:sldId id="439" r:id="rId13"/>
    <p:sldId id="447" r:id="rId14"/>
    <p:sldId id="448" r:id="rId15"/>
    <p:sldId id="431" r:id="rId16"/>
    <p:sldId id="347" r:id="rId17"/>
    <p:sldId id="348" r:id="rId18"/>
    <p:sldId id="408" r:id="rId19"/>
    <p:sldId id="410" r:id="rId20"/>
    <p:sldId id="449" r:id="rId21"/>
    <p:sldId id="450" r:id="rId22"/>
    <p:sldId id="451" r:id="rId23"/>
    <p:sldId id="452" r:id="rId24"/>
    <p:sldId id="453" r:id="rId25"/>
    <p:sldId id="454" r:id="rId26"/>
    <p:sldId id="311" r:id="rId27"/>
    <p:sldId id="309" r:id="rId28"/>
    <p:sldId id="310" r:id="rId29"/>
    <p:sldId id="312" r:id="rId30"/>
    <p:sldId id="455" r:id="rId31"/>
    <p:sldId id="318" r:id="rId32"/>
    <p:sldId id="456" r:id="rId33"/>
    <p:sldId id="320" r:id="rId34"/>
    <p:sldId id="268" r:id="rId35"/>
    <p:sldId id="281" r:id="rId36"/>
    <p:sldId id="328" r:id="rId37"/>
  </p:sldIdLst>
  <p:sldSz cx="9144000" cy="6858000" type="screen4x3"/>
  <p:notesSz cx="6858000" cy="9144000"/>
  <p:defaultTextStyle>
    <a:defPPr>
      <a:defRPr lang="en-US"/>
    </a:defPPr>
    <a:lvl1pPr marL="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75366" autoAdjust="0"/>
  </p:normalViewPr>
  <p:slideViewPr>
    <p:cSldViewPr snapToGrid="0" snapToObjects="1">
      <p:cViewPr varScale="1">
        <p:scale>
          <a:sx n="92" d="100"/>
          <a:sy n="92" d="100"/>
        </p:scale>
        <p:origin x="2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954C-3F1B-4540-90E1-8E4409030271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9FDE9-4B2D-884B-BE4B-021913485B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742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36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3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How can we have clearer presentations?</a:t>
            </a:r>
            <a:b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zh-CN" alt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我们怎样才能更清楚演讲吗？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lvl="0" indent="0" algn="l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Use the following template to save time setting things up and also to help recall the things to put on slides </a:t>
            </a:r>
          </a:p>
          <a:p>
            <a:r>
              <a:rPr lang="zh-CN" altLang="en-US" dirty="0"/>
              <a:t>使用以下模板可以节省设置时间，还可以帮助回忆要做的事情放幻灯片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0790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30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18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7EAD0-E5BF-214B-A921-D0A237D8D09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black font on white background</a:t>
            </a:r>
          </a:p>
          <a:p>
            <a:endParaRPr lang="en-US" dirty="0"/>
          </a:p>
          <a:p>
            <a:r>
              <a:rPr lang="en-US" dirty="0"/>
              <a:t>Background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64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A28C9AB-5814-BA4F-84A6-C6DECF72119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56322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615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516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22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663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68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3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9019220-4E07-3C4E-BFE3-EE0190D80488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90466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0467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28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87EAD0-E5BF-214B-A921-D0A237D8D09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charset="0"/>
                <a:ea typeface="ＭＳ Ｐゴシック" charset="0"/>
              </a:rPr>
              <a:pPr marL="0" marR="0" lvl="0" indent="0" algn="r" defTabSz="4571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charset="0"/>
              <a:ea typeface="ＭＳ Ｐゴシック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51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30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31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468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FD3BA-F0B8-DA4C-B590-69A23FF29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</a:t>
            </a:r>
          </a:p>
          <a:p>
            <a:pPr eaLnBrk="1" hangingPunct="1"/>
            <a:r>
              <a:rPr lang="en-US" dirty="0">
                <a:latin typeface="Arial" charset="0"/>
              </a:rPr>
              <a:t>OT Preaching link address</a:t>
            </a:r>
          </a:p>
        </p:txBody>
      </p:sp>
    </p:spTree>
    <p:extLst>
      <p:ext uri="{BB962C8B-B14F-4D97-AF65-F5344CB8AC3E}">
        <p14:creationId xmlns:p14="http://schemas.microsoft.com/office/powerpoint/2010/main" val="34098435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1FD3BA-F0B8-DA4C-B590-69A23FF2915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MS PGothic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charset="0"/>
            </a:endParaRPr>
          </a:p>
        </p:txBody>
      </p:sp>
      <p:sp>
        <p:nvSpPr>
          <p:cNvPr id="2037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</a:rPr>
              <a:t>The explanation for free</a:t>
            </a:r>
          </a:p>
          <a:p>
            <a:pPr eaLnBrk="1" hangingPunct="1"/>
            <a:r>
              <a:rPr lang="en-US" dirty="0">
                <a:latin typeface="Arial" charset="0"/>
              </a:rPr>
              <a:t>NT Preaching link address</a:t>
            </a:r>
          </a:p>
        </p:txBody>
      </p:sp>
    </p:spTree>
    <p:extLst>
      <p:ext uri="{BB962C8B-B14F-4D97-AF65-F5344CB8AC3E}">
        <p14:creationId xmlns:p14="http://schemas.microsoft.com/office/powerpoint/2010/main" val="2618986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4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D8A41DB-3C36-6449-9373-1EA56DABCFD1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6281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87EAD0-E5BF-214B-A921-D0A237D8D092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01378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79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/>
              <a:t>black font on white background</a:t>
            </a:r>
          </a:p>
          <a:p>
            <a:endParaRPr lang="en-US" dirty="0"/>
          </a:p>
          <a:p>
            <a:r>
              <a:rPr lang="en-US" dirty="0"/>
              <a:t>Background image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7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8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3B0874B-D723-4F44-B2DB-AF30269199E9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9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952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5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77" indent="0" algn="ctr">
              <a:buNone/>
              <a:defRPr/>
            </a:lvl2pPr>
            <a:lvl3pPr marL="914353" indent="0" algn="ctr">
              <a:buNone/>
              <a:defRPr/>
            </a:lvl3pPr>
            <a:lvl4pPr marL="1371530" indent="0" algn="ctr">
              <a:buNone/>
              <a:defRPr/>
            </a:lvl4pPr>
            <a:lvl5pPr marL="1828706" indent="0" algn="ctr">
              <a:buNone/>
              <a:defRPr/>
            </a:lvl5pPr>
            <a:lvl6pPr marL="2285883" indent="0" algn="ctr">
              <a:buNone/>
              <a:defRPr/>
            </a:lvl6pPr>
            <a:lvl7pPr marL="2743060" indent="0" algn="ctr">
              <a:buNone/>
              <a:defRPr/>
            </a:lvl7pPr>
            <a:lvl8pPr marL="3200236" indent="0" algn="ctr">
              <a:buNone/>
              <a:defRPr/>
            </a:lvl8pPr>
            <a:lvl9pPr marL="365741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87CB4-A6F5-0740-B5B9-B28E33453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9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D741A-F786-5548-9EBD-86A2A7B0A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357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56EDB-A00C-A541-A783-1B1F87027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98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04B50-37E3-C44F-8A3C-E0EECB2AD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1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77593-07CE-C543-8177-94D0EF123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07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C2E05765-02FE-C745-8A86-30EB5B3E5D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643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5BC55264-CAB4-1643-B8D2-9248AAA8DC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9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9B285DF7-DB10-FA46-9773-C24561E404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0838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C820D39-9687-A24F-BE67-7A2363F42AE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78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78EA09A-0A7D-3546-9CBF-F6D30A191A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80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FBEC784-D90E-D54D-94D9-CAC90AC3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6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27992-B5C5-A844-93FB-E7FD2ABFB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41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4AF70326-8E97-7A4E-A641-AD7CB8625C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3595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7E0BC50E-E1BD-4340-B9DF-1E9F61A0B4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4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2106A40E-52F4-3E4F-BA25-33909603644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86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931E6A0-4A22-604B-A18C-4F14BBD11A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96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fld id="{63F8B693-5297-464C-8774-9052536362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3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7" indent="0">
              <a:buNone/>
              <a:defRPr sz="1800"/>
            </a:lvl2pPr>
            <a:lvl3pPr marL="914353" indent="0">
              <a:buNone/>
              <a:defRPr sz="1600"/>
            </a:lvl3pPr>
            <a:lvl4pPr marL="1371530" indent="0">
              <a:buNone/>
              <a:defRPr sz="1400"/>
            </a:lvl4pPr>
            <a:lvl5pPr marL="1828706" indent="0">
              <a:buNone/>
              <a:defRPr sz="1400"/>
            </a:lvl5pPr>
            <a:lvl6pPr marL="2285883" indent="0">
              <a:buNone/>
              <a:defRPr sz="1400"/>
            </a:lvl6pPr>
            <a:lvl7pPr marL="2743060" indent="0">
              <a:buNone/>
              <a:defRPr sz="1400"/>
            </a:lvl7pPr>
            <a:lvl8pPr marL="3200236" indent="0">
              <a:buNone/>
              <a:defRPr sz="1400"/>
            </a:lvl8pPr>
            <a:lvl9pPr marL="365741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EA5E-BC0A-6C49-840F-70571C362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17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587DB-0570-9347-A22A-51B9FD2977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1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83C6B-B1EC-F343-8F2A-EEE00D3F74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679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624F-FBE7-CB4C-A1D1-155976309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070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21922-639B-D94E-850D-61AE0215CE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36029-28F8-C74C-BC4F-B27B77B54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9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F855-A994-7F47-89C6-145F3C0CDB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06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" y="44450"/>
            <a:ext cx="907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7FCEC4A-0619-534F-AB0C-4C4D1986DF16}" type="slidenum">
              <a:rPr lang="en-US">
                <a:ea typeface="ＭＳ Ｐゴシック" charset="0"/>
                <a:cs typeface="ＭＳ Ｐゴシック" charset="0"/>
              </a:rPr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10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353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53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706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12" indent="-285736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2942" indent="-228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118" indent="-22858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29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47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648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8825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001" indent="-2285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</a:pPr>
            <a:fld id="{111197F5-119A-7744-A3D0-076D05FD2A1B}" type="slidenum">
              <a:rPr lang="en-US" smtClean="0">
                <a:latin typeface="Arial" charset="0"/>
                <a:ea typeface="MS PGothic" charset="0"/>
                <a:cs typeface="MS PGothic" charset="0"/>
              </a:rPr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latin typeface="Arial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28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MS PGothic" charset="0"/>
          <a:cs typeface="MS PGothic" charset="0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" y="1002999"/>
            <a:ext cx="9143999" cy="1674607"/>
          </a:xfrm>
          <a:effectLst/>
        </p:spPr>
        <p:txBody>
          <a:bodyPr anchor="t"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我们怎样才能更清楚演讲吗？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3328346"/>
            <a:ext cx="9143998" cy="2848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r>
              <a:rPr lang="zh-CN" altLang="en-US" sz="40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使用以下模板可以节省设置时间，</a:t>
            </a:r>
            <a:br>
              <a:rPr lang="en-US" altLang="zh-CN" sz="40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</a:br>
            <a:r>
              <a:rPr lang="zh-CN" altLang="en-US" sz="4000" b="1" dirty="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还可以帮助回忆要做的事情放幻灯片</a:t>
            </a:r>
            <a:endParaRPr lang="en-US" sz="4000" b="1" dirty="0">
              <a:solidFill>
                <a:schemeClr val="tx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74953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II.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重点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3549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9469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Scripture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359642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2048734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III.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重点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207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Main Idea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100291"/>
            <a:ext cx="9144000" cy="76934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971552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ark Blue Worship Backgroun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正文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28316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5C08D09-BE45-A54D-AF85-4BD31D15B2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E617BCCF-87AF-744C-8641-34131DC94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785"/>
            <a:ext cx="9144000" cy="1086599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177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353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53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706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400">
              <a:defRPr/>
            </a:pPr>
            <a:r>
              <a:rPr lang="zh-CN" altLang="en-US" sz="4800" b="1" kern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正文</a:t>
            </a:r>
            <a:endParaRPr lang="en-US" sz="4800" b="1" kern="0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1522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8463"/>
            <a:ext cx="9052420" cy="6306519"/>
          </a:xfrm>
          <a:prstGeom prst="rect">
            <a:avLst/>
          </a:prstGeom>
        </p:spPr>
      </p:pic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251317"/>
            <a:ext cx="9143999" cy="784797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sz="6000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十大规则</a:t>
            </a:r>
            <a:endParaRPr lang="en-US" sz="6000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9558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nctity of Life Week Wood Panel Worship Backgroun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" y="0"/>
            <a:ext cx="9139943" cy="685800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敬拜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6150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黑色字体在白色背景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10048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23813" y="3391851"/>
            <a:ext cx="9144000" cy="11509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en-US" sz="4000" b="1" i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Passage</a:t>
            </a:r>
          </a:p>
          <a:p>
            <a:pPr defTabSz="914353">
              <a:defRPr/>
            </a:pPr>
            <a:endParaRPr lang="en-US" sz="4000" b="1" i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1046827"/>
            <a:ext cx="9143999" cy="1446653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en-US" sz="6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Title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-23813" y="6092826"/>
            <a:ext cx="9228216" cy="765175"/>
          </a:xfrm>
          <a:prstGeom prst="rect">
            <a:avLst/>
          </a:prstGeom>
          <a:solidFill>
            <a:srgbClr val="050A00"/>
          </a:solidFill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ctr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ＭＳ Ｐゴシック" charset="0"/>
                <a:cs typeface="Geneva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2pPr>
            <a:lvl3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3pPr>
            <a:lvl4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4pPr>
            <a:lvl5pPr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Geneva" charset="0"/>
                <a:cs typeface="Geneva" charset="0"/>
              </a:defRPr>
            </a:lvl9pPr>
          </a:lstStyle>
          <a:p>
            <a:pPr algn="ctr" defTabSz="914353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Griffith • Crossroads International Church Singapore</a:t>
            </a:r>
          </a:p>
          <a:p>
            <a:pPr algn="ctr" defTabSz="914353" eaLnBrk="0" hangingPunct="0"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180840589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重点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05577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55464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4359737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0767625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5028715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黑字体</a:t>
            </a:r>
            <a:endParaRPr lang="en-US" b="1" dirty="0"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solidFill>
                  <a:srgbClr val="000000"/>
                </a:solidFill>
                <a:latin typeface="Arial"/>
                <a:cs typeface="Arial"/>
              </a:rPr>
              <a:t>网站</a:t>
            </a:r>
            <a:endParaRPr lang="en-US" sz="2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9107189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093" y="21162"/>
            <a:ext cx="8491813" cy="6793450"/>
          </a:xfrm>
          <a:prstGeom prst="rect">
            <a:avLst/>
          </a:prstGeom>
        </p:spPr>
      </p:pic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025620"/>
            <a:ext cx="9144000" cy="949731"/>
          </a:xfrm>
          <a:solidFill>
            <a:schemeClr val="tx1"/>
          </a:solidFill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标题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5889220"/>
            <a:ext cx="9144000" cy="9497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>
              <a:defRPr/>
            </a:pPr>
            <a:r>
              <a:rPr lang="zh-CN" altLang="en-US" sz="2800" b="1" dirty="0"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解释</a:t>
            </a:r>
            <a:endParaRPr lang="en-US" sz="2800" b="1" dirty="0"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225710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90"/>
            </a:gs>
            <a:gs pos="100000">
              <a:schemeClr val="tx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5311741"/>
            <a:ext cx="9144000" cy="155575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b="1" i="1" dirty="0">
                <a:effectLst>
                  <a:glow rad="8763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蓝   色   背   景</a:t>
            </a:r>
            <a:endParaRPr lang="en-US" b="1" i="1" dirty="0">
              <a:effectLst>
                <a:glow rad="8763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62334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zh-CN" alt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活得好</a:t>
            </a:r>
            <a:endParaRPr lang="en-US" sz="4800" spc="-100" dirty="0">
              <a:solidFill>
                <a:srgbClr val="000090"/>
              </a:solidFill>
              <a:latin typeface="Helvetica Neue Black Condensed"/>
              <a:ea typeface="ＭＳ Ｐゴシック" charset="0"/>
              <a:cs typeface="Helvetica Neue Black Condensed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79373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zh-CN" altLang="en-SG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时常笑</a:t>
            </a:r>
            <a:endParaRPr lang="en-US" sz="4800" spc="-100" dirty="0">
              <a:solidFill>
                <a:srgbClr val="000090"/>
              </a:solidFill>
              <a:latin typeface="Helvetica Neue Black Condensed"/>
              <a:ea typeface="ＭＳ Ｐゴシック" charset="0"/>
              <a:cs typeface="Helvetica Neue Black Condensed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96412" y="1773239"/>
            <a:ext cx="2843212" cy="32191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5" tIns="45718" rIns="91435" bIns="45718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/>
                <a:ea typeface="ＭＳ Ｐゴシック" pitchFamily="-108" charset="-128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-112" charset="0"/>
              </a:defRPr>
            </a:lvl9pPr>
          </a:lstStyle>
          <a:p>
            <a:pPr defTabSz="914353">
              <a:defRPr/>
            </a:pPr>
            <a:r>
              <a:rPr lang="zh-CN" altLang="en-US" sz="4800" spc="-100" dirty="0">
                <a:solidFill>
                  <a:srgbClr val="000090"/>
                </a:solidFill>
                <a:latin typeface="Helvetica Neue Black Condensed"/>
                <a:ea typeface="ＭＳ Ｐゴシック" charset="0"/>
                <a:cs typeface="Helvetica Neue Black Condensed"/>
              </a:rPr>
              <a:t>爱多</a:t>
            </a:r>
            <a:endParaRPr lang="en-US" sz="4800" spc="-100" dirty="0">
              <a:solidFill>
                <a:srgbClr val="000090"/>
              </a:solidFill>
              <a:latin typeface="Helvetica Neue Black Condensed"/>
              <a:ea typeface="ＭＳ Ｐゴシック" charset="0"/>
              <a:cs typeface="Helvetica Neue Black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22164177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Nephew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013492" y="-1"/>
            <a:ext cx="7421017" cy="7519701"/>
            <a:chOff x="1013491" y="-1"/>
            <a:chExt cx="7421017" cy="751970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3491" y="-1"/>
              <a:ext cx="7421017" cy="7519701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 bwMode="auto">
            <a:xfrm>
              <a:off x="2029161" y="80375"/>
              <a:ext cx="617507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2029161" y="632352"/>
              <a:ext cx="4729844" cy="463846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stealth" w="lg" len="lg"/>
            </a:ln>
            <a:effectLst/>
          </p:spPr>
          <p:txBody>
            <a:bodyPr vert="horz" wrap="square" lIns="90000" tIns="46800" rIns="90000" bIns="4680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914353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omic Sans MS" pitchFamily="-112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66914" y="185819"/>
            <a:ext cx="6175074" cy="646327"/>
          </a:xfrm>
          <a:prstGeom prst="rect">
            <a:avLst/>
          </a:prstGeom>
          <a:noFill/>
          <a:ln>
            <a:noFill/>
          </a:ln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3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dirty="0">
                <a:solidFill>
                  <a:srgbClr val="000000"/>
                </a:solidFill>
                <a:latin typeface="Arial"/>
                <a:cs typeface="Arial"/>
              </a:rPr>
              <a:t>这是翻译</a:t>
            </a:r>
            <a:r>
              <a:rPr lang="zh-CN" altLang="en-SG" sz="3600" b="1" dirty="0">
                <a:solidFill>
                  <a:srgbClr val="000000"/>
                </a:solidFill>
                <a:latin typeface="Arial"/>
                <a:cs typeface="Arial"/>
              </a:rPr>
              <a:t>所去</a:t>
            </a:r>
            <a:r>
              <a:rPr lang="zh-CN" altLang="en-US" sz="3600" b="1" dirty="0">
                <a:solidFill>
                  <a:srgbClr val="000000"/>
                </a:solidFill>
                <a:latin typeface="Arial"/>
                <a:cs typeface="Arial"/>
              </a:rPr>
              <a:t>的地方</a:t>
            </a:r>
            <a:endParaRPr lang="en-US" sz="4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4910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-1658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黑字体</a:t>
            </a:r>
            <a:endParaRPr lang="en-US" b="1" dirty="0"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0357" name="TextBox 2"/>
          <p:cNvSpPr txBox="1">
            <a:spLocks noChangeArrowheads="1"/>
          </p:cNvSpPr>
          <p:nvPr/>
        </p:nvSpPr>
        <p:spPr bwMode="auto">
          <a:xfrm>
            <a:off x="0" y="6370092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8" rIns="91435" bIns="4571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网站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50291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需要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318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标题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932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724400"/>
            <a:ext cx="9144000" cy="2016125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标题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3381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678309564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74800" y="0"/>
            <a:ext cx="9070975" cy="1143000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204123487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</a:rPr>
              <a:t>免费获得该讲解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</a:rPr>
              <a:t>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旧约全书讲章</a:t>
            </a:r>
            <a:r>
              <a:rPr lang="en-US" altLang="zh-TW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574266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9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02612117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</a:rPr>
              <a:t>免费获得该讲解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0"/>
                <a:cs typeface="Arial" charset="0"/>
              </a:rPr>
              <a:t>!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SimSun" charset="0"/>
              <a:cs typeface="Arial" charset="0"/>
            </a:endParaRPr>
          </a:p>
        </p:txBody>
      </p:sp>
      <p:sp>
        <p:nvSpPr>
          <p:cNvPr id="202753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TW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新约全书讲章</a:t>
            </a:r>
            <a:r>
              <a:rPr lang="en-US" altLang="zh-TW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 • 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5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574266"/>
            <a:ext cx="9232347" cy="5650045"/>
          </a:xfrm>
          <a:prstGeom prst="rect">
            <a:avLst/>
          </a:prstGeom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8" name="Rectangle 1026"/>
          <p:cNvSpPr txBox="1">
            <a:spLocks noChangeArrowheads="1"/>
          </p:cNvSpPr>
          <p:nvPr/>
        </p:nvSpPr>
        <p:spPr bwMode="auto">
          <a:xfrm>
            <a:off x="0" y="1247839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SimSun" charset="0"/>
                <a:cs typeface="Arial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10011392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8"/>
            <a:ext cx="9144000" cy="2033256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Subject?</a:t>
            </a:r>
          </a:p>
        </p:txBody>
      </p:sp>
    </p:spTree>
    <p:extLst>
      <p:ext uri="{BB962C8B-B14F-4D97-AF65-F5344CB8AC3E}">
        <p14:creationId xmlns:p14="http://schemas.microsoft.com/office/powerpoint/2010/main" val="3928549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32009"/>
            <a:ext cx="9144000" cy="76934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>
              <a:defRPr/>
            </a:pPr>
            <a:r>
              <a:rPr lang="zh-CN" altLang="en-US" sz="54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背景图像</a:t>
            </a:r>
            <a:endParaRPr lang="en-US" sz="5400" b="1" dirty="0">
              <a:effectLst>
                <a:glow rad="127000">
                  <a:schemeClr val="tx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63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" y="368300"/>
            <a:ext cx="9143999" cy="1080120"/>
          </a:xfrm>
          <a:effectLst/>
        </p:spPr>
        <p:txBody>
          <a:bodyPr/>
          <a:lstStyle/>
          <a:p>
            <a:pPr>
              <a:defRPr/>
            </a:pPr>
            <a:r>
              <a:rPr lang="zh-CN" altLang="en-US" b="1" dirty="0">
                <a:solidFill>
                  <a:schemeClr val="tx2"/>
                </a:solidFill>
                <a:effectLst>
                  <a:glow rad="127000">
                    <a:schemeClr val="bg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黑色字体在白色背景</a:t>
            </a:r>
            <a:endParaRPr lang="en-US" b="1" dirty="0">
              <a:solidFill>
                <a:schemeClr val="tx2"/>
              </a:solidFill>
              <a:effectLst>
                <a:glow rad="127000">
                  <a:schemeClr val="bg1"/>
                </a:glo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7511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9785"/>
            <a:ext cx="9144000" cy="1086599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I. </a:t>
            </a:r>
            <a:r>
              <a:rPr lang="zh-CN" altLang="en-US" sz="4800" b="1" dirty="0">
                <a:effectLst>
                  <a:glow rad="127000">
                    <a:schemeClr val="tx1"/>
                  </a:glow>
                </a:effectLst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重点</a:t>
            </a:r>
            <a:endParaRPr lang="en-US" sz="4800" b="1" dirty="0">
              <a:effectLst>
                <a:glow rad="127000">
                  <a:schemeClr val="tx1"/>
                </a:glow>
              </a:effectLst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4923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17111022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Picture 1"/>
          <p:cNvSpPr>
            <a:spLocks noChangeAspect="1"/>
          </p:cNvSpPr>
          <p:nvPr/>
        </p:nvSpPr>
        <p:spPr bwMode="auto">
          <a:xfrm>
            <a:off x="0" y="368300"/>
            <a:ext cx="9144000" cy="609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/>
          <a:lstStyle/>
          <a:p>
            <a:pPr algn="ctr" defTabSz="91435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00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0568"/>
            <a:ext cx="9144000" cy="829727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 anchor="t"/>
          <a:lstStyle/>
          <a:p>
            <a:pPr>
              <a:defRPr/>
            </a:pP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“</a:t>
            </a:r>
            <a:r>
              <a:rPr lang="zh-CN" alt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经文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ru-RU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4: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2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NLT</a:t>
            </a:r>
            <a:r>
              <a:rPr lang="en-US" sz="3600" b="1" dirty="0">
                <a:effectLst>
                  <a:glow rad="127000">
                    <a:schemeClr val="tx1"/>
                  </a:glow>
                </a:effectLst>
                <a:latin typeface="Arial" charset="0"/>
                <a:ea typeface="ＭＳ Ｐゴシック" charset="0"/>
                <a:cs typeface="ＭＳ Ｐゴシック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1924678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49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318</Words>
  <Application>Microsoft Macintosh PowerPoint</Application>
  <PresentationFormat>On-screen Show (4:3)</PresentationFormat>
  <Paragraphs>100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SimHei</vt:lpstr>
      <vt:lpstr>Arial</vt:lpstr>
      <vt:lpstr>Book Antiqua</vt:lpstr>
      <vt:lpstr>Calibri</vt:lpstr>
      <vt:lpstr>Comic Sans MS</vt:lpstr>
      <vt:lpstr>Helvetica Neue Black Condensed</vt:lpstr>
      <vt:lpstr>Times New Roman</vt:lpstr>
      <vt:lpstr>49_Blank Presentation</vt:lpstr>
      <vt:lpstr>20_Default Design</vt:lpstr>
      <vt:lpstr>我们怎样才能更清楚演讲吗？</vt:lpstr>
      <vt:lpstr>Title</vt:lpstr>
      <vt:lpstr>需要</vt:lpstr>
      <vt:lpstr>Subject?</vt:lpstr>
      <vt:lpstr>背景图像</vt:lpstr>
      <vt:lpstr>黑色字体在白色背景</vt:lpstr>
      <vt:lpstr>I. 重点</vt:lpstr>
      <vt:lpstr>“经文" (4: NLT).</vt:lpstr>
      <vt:lpstr>“经文" (4: NLT).</vt:lpstr>
      <vt:lpstr>II. 重点</vt:lpstr>
      <vt:lpstr>"Scripture" (4: NLT).</vt:lpstr>
      <vt:lpstr>“经文" (4: NLT).</vt:lpstr>
      <vt:lpstr>III. 重点</vt:lpstr>
      <vt:lpstr>Main Idea</vt:lpstr>
      <vt:lpstr>正文</vt:lpstr>
      <vt:lpstr>PowerPoint Presentation</vt:lpstr>
      <vt:lpstr>十大规则</vt:lpstr>
      <vt:lpstr>敬拜</vt:lpstr>
      <vt:lpstr>黑色字体在白色背景</vt:lpstr>
      <vt:lpstr>I. 重点</vt:lpstr>
      <vt:lpstr>“经文" (4: NLT).</vt:lpstr>
      <vt:lpstr>“经文" (4: NLT).</vt:lpstr>
      <vt:lpstr>“经文" (4: NLT).</vt:lpstr>
      <vt:lpstr>“经文" (4: NLT).</vt:lpstr>
      <vt:lpstr>黑字体</vt:lpstr>
      <vt:lpstr>标题</vt:lpstr>
      <vt:lpstr>蓝   色   背   景</vt:lpstr>
      <vt:lpstr>Nephew</vt:lpstr>
      <vt:lpstr>黑字体</vt:lpstr>
      <vt:lpstr>标题</vt:lpstr>
      <vt:lpstr>标题</vt:lpstr>
      <vt:lpstr>Black</vt:lpstr>
      <vt:lpstr>Black</vt:lpstr>
      <vt:lpstr>旧约全书讲章 • BibleStudyDownloads.org</vt:lpstr>
      <vt:lpstr>新约全书讲章 • BibleStudyDownloads.org</vt:lpstr>
    </vt:vector>
  </TitlesOfParts>
  <Company>Singapore Bible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Sermon Title</dc:title>
  <dc:creator>Rick Griffith</dc:creator>
  <cp:lastModifiedBy>Rick Griffith</cp:lastModifiedBy>
  <cp:revision>64</cp:revision>
  <dcterms:created xsi:type="dcterms:W3CDTF">2014-08-02T06:39:19Z</dcterms:created>
  <dcterms:modified xsi:type="dcterms:W3CDTF">2020-03-03T00:17:47Z</dcterms:modified>
</cp:coreProperties>
</file>