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5"/>
  </p:notesMasterIdLst>
  <p:sldIdLst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EAF9-6C2D-6444-A059-00A6E3FC6372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60A1-C37C-EB4F-9679-2F118CBB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4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F4408-629F-704A-B54B-130C082A6D63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02703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3C8E-36E0-8643-BCB3-FE36FCB92181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75940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0800"/>
            <a:ext cx="2076450" cy="680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"/>
            <a:ext cx="6076950" cy="680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2267-4269-8F48-ABE9-05C219BCB75A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63508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7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7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75044-12DB-F144-B9D2-02AC677FB62B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69822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4288A-9847-3743-89E2-98061B9C414A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5870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AC9C-31B5-8646-87DD-99932963305B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56738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AFCD-9F69-4A49-A077-AE7C8BFA5D5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04562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51C9-F1C7-D845-86C3-F9F92FA4AEDD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19041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EB09-E1C2-E64A-9215-EDA7B1C5B68B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66610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985C-1503-1444-8BD1-57CBF315A9AF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67214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4D6-3C2C-144D-B74D-3628ED3191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306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"/>
            <a:ext cx="77724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324600"/>
            <a:ext cx="31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87F2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2160879-B577-8F47-873F-1FA73358C726}" type="slidenum">
              <a:rPr lang="en-US">
                <a:latin typeface="Arial"/>
                <a:sym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0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BAD41A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81038" indent="-285750" algn="l" rtl="0" eaLnBrk="0" fontAlgn="base" hangingPunct="0">
        <a:spcBef>
          <a:spcPts val="600"/>
        </a:spcBef>
        <a:spcAft>
          <a:spcPct val="0"/>
        </a:spcAft>
        <a:buClr>
          <a:srgbClr val="555555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555555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1197F5-119A-7744-A3D0-076D05FD2A1B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729" name="Group 6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0" y="0"/>
            <a:chExt cx="5232" cy="816"/>
          </a:xfrm>
        </p:grpSpPr>
        <p:sp>
          <p:nvSpPr>
            <p:cNvPr id="225281" name="AutoShape 1"/>
            <p:cNvSpPr>
              <a:spLocks/>
            </p:cNvSpPr>
            <p:nvPr/>
          </p:nvSpPr>
          <p:spPr bwMode="auto">
            <a:xfrm>
              <a:off x="0" y="0"/>
              <a:ext cx="5232" cy="81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5B87F2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4300" dir="4648275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377742" name="AutoShape 2"/>
            <p:cNvSpPr>
              <a:spLocks/>
            </p:cNvSpPr>
            <p:nvPr/>
          </p:nvSpPr>
          <p:spPr bwMode="auto">
            <a:xfrm>
              <a:off x="28" y="24"/>
              <a:ext cx="5171" cy="75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2A3E70"/>
                </a:gs>
                <a:gs pos="100000">
                  <a:srgbClr val="5B8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377743" name="Freeform 3"/>
            <p:cNvSpPr>
              <a:spLocks/>
            </p:cNvSpPr>
            <p:nvPr/>
          </p:nvSpPr>
          <p:spPr bwMode="auto">
            <a:xfrm>
              <a:off x="168" y="53"/>
              <a:ext cx="4896" cy="114"/>
            </a:xfrm>
            <a:custGeom>
              <a:avLst/>
              <a:gdLst>
                <a:gd name="T0" fmla="*/ 0 w 21600"/>
                <a:gd name="T1" fmla="*/ 1 h 19860"/>
                <a:gd name="T2" fmla="*/ 55 w 21600"/>
                <a:gd name="T3" fmla="*/ 0 h 19860"/>
                <a:gd name="T4" fmla="*/ 1056 w 21600"/>
                <a:gd name="T5" fmla="*/ 0 h 19860"/>
                <a:gd name="T6" fmla="*/ 1110 w 21600"/>
                <a:gd name="T7" fmla="*/ 1 h 19860"/>
                <a:gd name="T8" fmla="*/ 0 w 21600"/>
                <a:gd name="T9" fmla="*/ 1 h 19860"/>
                <a:gd name="T10" fmla="*/ 0 w 21600"/>
                <a:gd name="T11" fmla="*/ 1 h 198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9860">
                  <a:moveTo>
                    <a:pt x="0" y="18087"/>
                  </a:moveTo>
                  <a:cubicBezTo>
                    <a:pt x="122" y="7157"/>
                    <a:pt x="663" y="260"/>
                    <a:pt x="1064" y="0"/>
                  </a:cubicBezTo>
                  <a:lnTo>
                    <a:pt x="20553" y="0"/>
                  </a:lnTo>
                  <a:cubicBezTo>
                    <a:pt x="20937" y="1041"/>
                    <a:pt x="21565" y="8067"/>
                    <a:pt x="21600" y="18737"/>
                  </a:cubicBezTo>
                  <a:cubicBezTo>
                    <a:pt x="18176" y="21600"/>
                    <a:pt x="0" y="18087"/>
                    <a:pt x="0" y="18087"/>
                  </a:cubicBezTo>
                  <a:close/>
                  <a:moveTo>
                    <a:pt x="0" y="18087"/>
                  </a:moveTo>
                </a:path>
              </a:pathLst>
            </a:custGeom>
            <a:gradFill rotWithShape="0">
              <a:gsLst>
                <a:gs pos="0">
                  <a:srgbClr val="8BAAF6"/>
                </a:gs>
                <a:gs pos="100000">
                  <a:srgbClr val="5B8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377744" name="Freeform 4"/>
            <p:cNvSpPr>
              <a:spLocks/>
            </p:cNvSpPr>
            <p:nvPr/>
          </p:nvSpPr>
          <p:spPr bwMode="auto">
            <a:xfrm>
              <a:off x="166" y="150"/>
              <a:ext cx="4898" cy="98"/>
            </a:xfrm>
            <a:custGeom>
              <a:avLst/>
              <a:gdLst>
                <a:gd name="T0" fmla="*/ 0 w 21576"/>
                <a:gd name="T1" fmla="*/ 0 h 21600"/>
                <a:gd name="T2" fmla="*/ 30 w 21576"/>
                <a:gd name="T3" fmla="*/ 0 h 21600"/>
                <a:gd name="T4" fmla="*/ 1082 w 21576"/>
                <a:gd name="T5" fmla="*/ 0 h 21600"/>
                <a:gd name="T6" fmla="*/ 1112 w 21576"/>
                <a:gd name="T7" fmla="*/ 0 h 21600"/>
                <a:gd name="T8" fmla="*/ 0 w 21576"/>
                <a:gd name="T9" fmla="*/ 0 h 21600"/>
                <a:gd name="T10" fmla="*/ 0 w 21576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76" h="21600">
                  <a:moveTo>
                    <a:pt x="2" y="0"/>
                  </a:moveTo>
                  <a:cubicBezTo>
                    <a:pt x="-24" y="15869"/>
                    <a:pt x="174" y="21380"/>
                    <a:pt x="575" y="21600"/>
                  </a:cubicBezTo>
                  <a:lnTo>
                    <a:pt x="20994" y="18514"/>
                  </a:lnTo>
                  <a:cubicBezTo>
                    <a:pt x="21378" y="17633"/>
                    <a:pt x="21554" y="14327"/>
                    <a:pt x="21576" y="1322"/>
                  </a:cubicBezTo>
                  <a:lnTo>
                    <a:pt x="2" y="0"/>
                  </a:lnTo>
                  <a:close/>
                  <a:moveTo>
                    <a:pt x="2" y="0"/>
                  </a:moveTo>
                </a:path>
              </a:pathLst>
            </a:custGeom>
            <a:gradFill rotWithShape="0">
              <a:gsLst>
                <a:gs pos="0">
                  <a:srgbClr val="5B87F2"/>
                </a:gs>
                <a:gs pos="100000">
                  <a:srgbClr val="364F8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377745" name="Freeform 5"/>
            <p:cNvSpPr>
              <a:spLocks/>
            </p:cNvSpPr>
            <p:nvPr/>
          </p:nvSpPr>
          <p:spPr bwMode="auto">
            <a:xfrm rot="10800000" flipH="1">
              <a:off x="120" y="502"/>
              <a:ext cx="4989" cy="266"/>
            </a:xfrm>
            <a:custGeom>
              <a:avLst/>
              <a:gdLst>
                <a:gd name="T0" fmla="*/ 0 w 21600"/>
                <a:gd name="T1" fmla="*/ 3 h 19860"/>
                <a:gd name="T2" fmla="*/ 57 w 21600"/>
                <a:gd name="T3" fmla="*/ 0 h 19860"/>
                <a:gd name="T4" fmla="*/ 1096 w 21600"/>
                <a:gd name="T5" fmla="*/ 0 h 19860"/>
                <a:gd name="T6" fmla="*/ 1152 w 21600"/>
                <a:gd name="T7" fmla="*/ 3 h 19860"/>
                <a:gd name="T8" fmla="*/ 0 w 21600"/>
                <a:gd name="T9" fmla="*/ 3 h 19860"/>
                <a:gd name="T10" fmla="*/ 0 w 21600"/>
                <a:gd name="T11" fmla="*/ 3 h 198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9860">
                  <a:moveTo>
                    <a:pt x="0" y="18087"/>
                  </a:moveTo>
                  <a:cubicBezTo>
                    <a:pt x="122" y="7157"/>
                    <a:pt x="663" y="260"/>
                    <a:pt x="1064" y="0"/>
                  </a:cubicBezTo>
                  <a:lnTo>
                    <a:pt x="20553" y="0"/>
                  </a:lnTo>
                  <a:cubicBezTo>
                    <a:pt x="20937" y="1041"/>
                    <a:pt x="21565" y="8067"/>
                    <a:pt x="21600" y="18737"/>
                  </a:cubicBezTo>
                  <a:cubicBezTo>
                    <a:pt x="18176" y="21600"/>
                    <a:pt x="0" y="18087"/>
                    <a:pt x="0" y="18087"/>
                  </a:cubicBezTo>
                  <a:close/>
                  <a:moveTo>
                    <a:pt x="0" y="18087"/>
                  </a:moveTo>
                </a:path>
              </a:pathLst>
            </a:custGeom>
            <a:gradFill rotWithShape="0">
              <a:gsLst>
                <a:gs pos="0">
                  <a:srgbClr val="5B87F2"/>
                </a:gs>
                <a:gs pos="100000">
                  <a:srgbClr val="789CF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377730" name="Rectangle 7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555555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5288" name="Rectangle 8"/>
          <p:cNvSpPr>
            <a:spLocks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5B87F2"/>
              </a:gs>
              <a:gs pos="100000">
                <a:srgbClr val="2A3E7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5289" name="Rectangle 9"/>
          <p:cNvSpPr>
            <a:spLocks/>
          </p:cNvSpPr>
          <p:nvPr/>
        </p:nvSpPr>
        <p:spPr bwMode="auto">
          <a:xfrm>
            <a:off x="1027113" y="1203325"/>
            <a:ext cx="2171700" cy="558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 defTabSz="914400" fontAlgn="base">
              <a:spcBef>
                <a:spcPts val="2250"/>
              </a:spcBef>
              <a:spcAft>
                <a:spcPct val="0"/>
              </a:spcAft>
              <a:defRPr/>
            </a:pPr>
            <a:r>
              <a:rPr lang="ja-JP" altLang="en-US" sz="4000">
                <a:solidFill>
                  <a:srgbClr val="FFFFFF"/>
                </a:solidFill>
                <a:latin typeface="ヒラギノ角ゴ ProN W6" charset="0"/>
                <a:ea typeface="ヒラギノ角ゴ ProN W6" charset="0"/>
                <a:cs typeface="ヒラギノ角ゴ ProN W6" charset="0"/>
                <a:sym typeface="ヒラギノ角ゴ ProN W6" charset="0"/>
              </a:rPr>
              <a:t>真</a:t>
            </a:r>
            <a:r>
              <a:rPr lang="ja-JP" altLang="en-US" sz="4000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实</a:t>
            </a:r>
            <a:endParaRPr lang="en-US" sz="4000">
              <a:solidFill>
                <a:srgbClr val="FFFFFF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</p:txBody>
      </p:sp>
      <p:sp>
        <p:nvSpPr>
          <p:cNvPr id="225290" name="Rectangle 10"/>
          <p:cNvSpPr>
            <a:spLocks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5291" name="Rectangle 11"/>
          <p:cNvSpPr>
            <a:spLocks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5292" name="Rectangle 12"/>
          <p:cNvSpPr>
            <a:spLocks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5293" name="Rectangle 13"/>
          <p:cNvSpPr>
            <a:spLocks/>
          </p:cNvSpPr>
          <p:nvPr/>
        </p:nvSpPr>
        <p:spPr bwMode="auto">
          <a:xfrm>
            <a:off x="614363" y="4876800"/>
            <a:ext cx="3098800" cy="50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 defTabSz="914400" fontAlgn="base">
              <a:spcBef>
                <a:spcPts val="2250"/>
              </a:spcBef>
              <a:spcAft>
                <a:spcPct val="0"/>
              </a:spcAft>
              <a:defRPr/>
            </a:pPr>
            <a:r>
              <a:rPr lang="ja-JP" altLang="en-US" sz="4000">
                <a:solidFill>
                  <a:srgbClr val="FFFFFF"/>
                </a:solidFill>
                <a:latin typeface="ヒラギノ角ゴ ProN W6" charset="0"/>
                <a:ea typeface="ヒラギノ角ゴ ProN W6" charset="0"/>
                <a:cs typeface="ヒラギノ角ゴ ProN W6" charset="0"/>
                <a:sym typeface="ヒラギノ角ゴ ProN W6" charset="0"/>
              </a:rPr>
              <a:t>清晰</a:t>
            </a:r>
            <a:endParaRPr lang="en-US" sz="4000">
              <a:solidFill>
                <a:srgbClr val="FFFFFF"/>
              </a:solidFill>
              <a:latin typeface="ヒラギノ角ゴ ProN W6" charset="0"/>
              <a:ea typeface="ヒラギノ角ゴ ProN W6" charset="0"/>
              <a:cs typeface="ヒラギノ角ゴ ProN W6" charset="0"/>
              <a:sym typeface="ヒラギノ角ゴ ProN W6" charset="0"/>
            </a:endParaRPr>
          </a:p>
        </p:txBody>
      </p:sp>
      <p:sp>
        <p:nvSpPr>
          <p:cNvPr id="225294" name="Rectangle 14"/>
          <p:cNvSpPr>
            <a:spLocks/>
          </p:cNvSpPr>
          <p:nvPr/>
        </p:nvSpPr>
        <p:spPr bwMode="auto">
          <a:xfrm>
            <a:off x="5376863" y="1203325"/>
            <a:ext cx="3098800" cy="50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 defTabSz="914400" fontAlgn="base">
              <a:spcBef>
                <a:spcPts val="2250"/>
              </a:spcBef>
              <a:spcAft>
                <a:spcPct val="0"/>
              </a:spcAft>
              <a:defRPr/>
            </a:pPr>
            <a:r>
              <a:rPr lang="ja-JP" altLang="en-US" sz="4000">
                <a:solidFill>
                  <a:srgbClr val="FFFFFF"/>
                </a:solidFill>
                <a:latin typeface="ヒラギノ角ゴ ProN W6" charset="0"/>
                <a:ea typeface="ヒラギノ角ゴ ProN W6" charset="0"/>
                <a:cs typeface="ヒラギノ角ゴ ProN W6" charset="0"/>
                <a:sym typeface="ヒラギノ角ゴ ProN W6" charset="0"/>
              </a:rPr>
              <a:t>有趣</a:t>
            </a:r>
            <a:endParaRPr lang="en-US" sz="4000">
              <a:solidFill>
                <a:srgbClr val="FFFFFF"/>
              </a:solidFill>
              <a:latin typeface="ヒラギノ角ゴ ProN W6" charset="0"/>
              <a:ea typeface="ヒラギノ角ゴ ProN W6" charset="0"/>
              <a:cs typeface="ヒラギノ角ゴ ProN W6" charset="0"/>
              <a:sym typeface="ヒラギノ角ゴ ProN W6" charset="0"/>
            </a:endParaRPr>
          </a:p>
        </p:txBody>
      </p:sp>
      <p:sp>
        <p:nvSpPr>
          <p:cNvPr id="225295" name="Rectangle 15"/>
          <p:cNvSpPr>
            <a:spLocks/>
          </p:cNvSpPr>
          <p:nvPr/>
        </p:nvSpPr>
        <p:spPr bwMode="auto">
          <a:xfrm>
            <a:off x="5376863" y="4876800"/>
            <a:ext cx="3098800" cy="50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 defTabSz="914400" fontAlgn="base">
              <a:spcBef>
                <a:spcPts val="2250"/>
              </a:spcBef>
              <a:spcAft>
                <a:spcPct val="0"/>
              </a:spcAft>
              <a:defRPr/>
            </a:pPr>
            <a:r>
              <a:rPr lang="ja-JP" altLang="en-US" sz="4000">
                <a:solidFill>
                  <a:srgbClr val="FFFFFF"/>
                </a:solidFill>
                <a:latin typeface="ヒラギノ角ゴ ProN W6" charset="0"/>
                <a:ea typeface="ヒラギノ角ゴ ProN W6" charset="0"/>
                <a:cs typeface="ヒラギノ角ゴ ProN W6" charset="0"/>
                <a:sym typeface="ヒラギノ角ゴ ProN W6" charset="0"/>
              </a:rPr>
              <a:t>相关性</a:t>
            </a:r>
            <a:endParaRPr lang="en-US" sz="4000">
              <a:solidFill>
                <a:srgbClr val="FFFFFF"/>
              </a:solidFill>
              <a:latin typeface="ヒラギノ角ゴ ProN W6" charset="0"/>
              <a:ea typeface="ヒラギノ角ゴ ProN W6" charset="0"/>
              <a:cs typeface="ヒラギノ角ゴ ProN W6" charset="0"/>
              <a:sym typeface="ヒラギノ角ゴ ProN W6" charset="0"/>
            </a:endParaRPr>
          </a:p>
        </p:txBody>
      </p:sp>
      <p:sp>
        <p:nvSpPr>
          <p:cNvPr id="225296" name="Rectangle 16"/>
          <p:cNvSpPr>
            <a:spLocks noGrp="1" noChangeArrowheads="1"/>
          </p:cNvSpPr>
          <p:nvPr>
            <p:ph type="title"/>
          </p:nvPr>
        </p:nvSpPr>
        <p:spPr>
          <a:xfrm>
            <a:off x="1473200" y="2636838"/>
            <a:ext cx="6197600" cy="1841500"/>
          </a:xfrm>
          <a:solidFill>
            <a:srgbClr val="000000"/>
          </a:solidFill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Ins="81279" anchor="t"/>
          <a:lstStyle/>
          <a:p>
            <a:pPr marL="39688" eaLnBrk="1" hangingPunct="1">
              <a:defRPr/>
            </a:pPr>
            <a:r>
              <a:rPr lang="ja-JP" altLang="en-US" sz="4800" dirty="0" smtClean="0">
                <a:latin typeface="ヒラギノ角ゴ ProN W6" charset="0"/>
                <a:ea typeface="ヒラギノ角ゴ ProN W6" charset="0"/>
                <a:cs typeface="ヒラギノ角ゴ ProN W6" charset="0"/>
                <a:sym typeface="ヒラギノ角ゴ ProN W6" charset="0"/>
              </a:rPr>
              <a:t>四个目</a:t>
            </a:r>
            <a:r>
              <a:rPr lang="ja-JP" altLang="en-US" sz="4800" dirty="0" smtClean="0"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标</a:t>
            </a:r>
            <a:r>
              <a:rPr lang="en-US" sz="4800" dirty="0" smtClean="0"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:</a:t>
            </a:r>
            <a:r>
              <a:rPr lang="en-US" sz="4800" dirty="0" smtClean="0"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4800" dirty="0" smtClean="0"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ja-JP" altLang="en-US" sz="4800" dirty="0" smtClean="0"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讲道应该是</a:t>
            </a:r>
            <a:r>
              <a:rPr lang="en-US" sz="4800" dirty="0" smtClean="0">
                <a:latin typeface="Arial Bold" charset="0"/>
                <a:cs typeface="Arial Bold" charset="0"/>
                <a:sym typeface="Arial Bold" charset="0"/>
              </a:rPr>
              <a:t>…</a:t>
            </a:r>
            <a:endParaRPr lang="en-US" sz="4800" dirty="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25297" name="Rectangle 17"/>
          <p:cNvSpPr>
            <a:spLocks/>
          </p:cNvSpPr>
          <p:nvPr/>
        </p:nvSpPr>
        <p:spPr bwMode="auto">
          <a:xfrm>
            <a:off x="8534400" y="76200"/>
            <a:ext cx="390525" cy="342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25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6486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8" grpId="0" animBg="1"/>
      <p:bldP spid="225289" grpId="0" autoUpdateAnimBg="0"/>
      <p:bldP spid="225290" grpId="0" animBg="1"/>
      <p:bldP spid="225291" grpId="0" animBg="1"/>
      <p:bldP spid="225292" grpId="0" animBg="1"/>
      <p:bldP spid="225293" grpId="0" autoUpdateAnimBg="0"/>
      <p:bldP spid="225294" grpId="0" autoUpdateAnimBg="0"/>
      <p:bldP spid="22529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98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ndyba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B87F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5C3F7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ybar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87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</Words>
  <Application>Microsoft Macintosh PowerPoint</Application>
  <PresentationFormat>On-screen Show (4:3)</PresentationFormat>
  <Paragraphs>13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Candybar</vt:lpstr>
      <vt:lpstr>21_Default Design</vt:lpstr>
      <vt:lpstr>四个目标: 讲道应该是…</vt:lpstr>
      <vt:lpstr>讲道链接地址 BibleStudyDownloads.org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四个目标: 讲道应该是…</dc:title>
  <dc:creator>Dr Rick Griffith</dc:creator>
  <cp:lastModifiedBy>Rick Griffith</cp:lastModifiedBy>
  <cp:revision>3</cp:revision>
  <dcterms:created xsi:type="dcterms:W3CDTF">2013-09-15T19:20:32Z</dcterms:created>
  <dcterms:modified xsi:type="dcterms:W3CDTF">2016-11-04T08:33:56Z</dcterms:modified>
</cp:coreProperties>
</file>