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5"/>
  </p:notesMasterIdLst>
  <p:sldIdLst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E7441-3AEA-DB4A-955E-F00F4859168C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0F2EB-E0C5-B448-9E65-A55D86CD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87F6E9-C741-1C46-BC1D-DD53C2565934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Preaching/Homiletics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7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0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9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7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3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1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6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74757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74758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74759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74760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74766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4767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74761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74764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4765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74762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4763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2683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8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90087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1197F5-119A-7744-A3D0-076D05FD2A1B}" type="slidenum">
              <a:rPr lang="en-US" smtClean="0">
                <a:latin typeface="Arial" charset="0"/>
                <a:ea typeface="MS PGothic" charset="0"/>
                <a:cs typeface="MS PGothic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zh-CN" altLang="en-US" sz="2800" dirty="0" smtClean="0">
                <a:latin typeface="SimHei" pitchFamily="49" charset="-122"/>
                <a:ea typeface="SimHei" pitchFamily="49" charset="-122"/>
              </a:rPr>
              <a:t>准备释经讲道的过程</a:t>
            </a:r>
            <a:endParaRPr lang="en-US" sz="2800" dirty="0" smtClean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 useBgFill="1">
        <p:nvSpPr>
          <p:cNvPr id="458756" name="Rectangle 4"/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SimHei" charset="0"/>
                <a:cs typeface="Arial" charset="0"/>
              </a:rPr>
              <a:t>取自</a:t>
            </a:r>
            <a:r>
              <a:rPr lang="en-US" altLang="ja-JP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SimHei" charset="0"/>
                <a:cs typeface="Arial" charset="0"/>
              </a:rPr>
              <a:t>Ramesh Richard</a:t>
            </a:r>
            <a:r>
              <a:rPr lang="fr-FR" altLang="ja-JP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SimHei" charset="0"/>
                <a:cs typeface="Arial" charset="0"/>
              </a:rPr>
              <a:t> </a:t>
            </a:r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SimHei" charset="0"/>
                <a:cs typeface="Arial" charset="0"/>
              </a:rPr>
              <a:t>的</a:t>
            </a:r>
            <a:r>
              <a:rPr lang="en-US" altLang="ja-JP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SimHei" charset="0"/>
                <a:cs typeface="Arial" charset="0"/>
              </a:rPr>
              <a:t> “</a:t>
            </a:r>
            <a:r>
              <a:rPr lang="en-US" altLang="ja-JP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SimHei" charset="0"/>
                <a:cs typeface="Arial" charset="0"/>
              </a:rPr>
              <a:t>Preparing Expository Sermons”</a:t>
            </a:r>
            <a:endParaRPr lang="en-US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ea typeface="SimHei" charset="0"/>
              <a:cs typeface="Arial" charset="0"/>
            </a:endParaRPr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2286000" y="5146675"/>
            <a:ext cx="79851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研读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2411413" y="4437063"/>
            <a:ext cx="798512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结构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6156325" y="5157788"/>
            <a:ext cx="8112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宣讲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6156325" y="4437063"/>
            <a:ext cx="7985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结构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2195513" y="3643313"/>
            <a:ext cx="1414462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经文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主旨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5651500" y="3643313"/>
            <a:ext cx="14144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信息主旨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3429000" y="2805113"/>
            <a:ext cx="23479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信息目标作桥梁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4421188" y="2336800"/>
            <a:ext cx="441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脑</a:t>
            </a:r>
            <a:endParaRPr lang="en-US" sz="24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心</a:t>
            </a:r>
            <a:endParaRPr lang="en-US" sz="24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骨干</a:t>
            </a:r>
            <a:endParaRPr lang="en-US" sz="24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肉</a:t>
            </a:r>
            <a:endParaRPr lang="en-US" sz="24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88086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8087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8088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8089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8090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8091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8780" name="Rectangle 28"/>
          <p:cNvSpPr>
            <a:spLocks noChangeArrowheads="1"/>
          </p:cNvSpPr>
          <p:nvPr/>
        </p:nvSpPr>
        <p:spPr bwMode="auto">
          <a:xfrm>
            <a:off x="2189163" y="1884363"/>
            <a:ext cx="79851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经文</a:t>
            </a:r>
            <a:endParaRPr lang="en-US" sz="2400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81" name="Rectangle 29"/>
          <p:cNvSpPr>
            <a:spLocks noChangeArrowheads="1"/>
          </p:cNvSpPr>
          <p:nvPr/>
        </p:nvSpPr>
        <p:spPr bwMode="auto">
          <a:xfrm>
            <a:off x="5770563" y="1884363"/>
            <a:ext cx="81121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信息</a:t>
            </a:r>
            <a:endParaRPr lang="en-US" sz="2400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82" name="Rectangle 30"/>
          <p:cNvSpPr>
            <a:spLocks noChangeArrowheads="1"/>
          </p:cNvSpPr>
          <p:nvPr/>
        </p:nvSpPr>
        <p:spPr bwMode="auto">
          <a:xfrm>
            <a:off x="519113" y="5486400"/>
            <a:ext cx="10810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1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选择经文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83" name="Rectangle 31"/>
          <p:cNvSpPr>
            <a:spLocks noChangeArrowheads="1"/>
          </p:cNvSpPr>
          <p:nvPr/>
        </p:nvSpPr>
        <p:spPr bwMode="auto">
          <a:xfrm>
            <a:off x="519113" y="5181600"/>
            <a:ext cx="10810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2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分析经文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84" name="Rectangle 32"/>
          <p:cNvSpPr>
            <a:spLocks noChangeArrowheads="1"/>
          </p:cNvSpPr>
          <p:nvPr/>
        </p:nvSpPr>
        <p:spPr bwMode="auto">
          <a:xfrm>
            <a:off x="503238" y="4443413"/>
            <a:ext cx="1260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3.1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解经大纲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85" name="Rectangle 33"/>
          <p:cNvSpPr>
            <a:spLocks noChangeArrowheads="1"/>
          </p:cNvSpPr>
          <p:nvPr/>
        </p:nvSpPr>
        <p:spPr bwMode="auto">
          <a:xfrm>
            <a:off x="539750" y="3757613"/>
            <a:ext cx="16192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3.2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解经主流思想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539750" y="2835275"/>
            <a:ext cx="2144713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4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三个发展思想的问题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3419475" y="2060575"/>
            <a:ext cx="21574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5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期望听众所作出的回应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7021513" y="3757613"/>
            <a:ext cx="1438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6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信息主流思想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89" name="Rectangle 37"/>
          <p:cNvSpPr>
            <a:spLocks noChangeArrowheads="1"/>
          </p:cNvSpPr>
          <p:nvPr/>
        </p:nvSpPr>
        <p:spPr bwMode="auto">
          <a:xfrm>
            <a:off x="7339013" y="4191000"/>
            <a:ext cx="1169987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SimHei" charset="0"/>
                <a:cs typeface="ＭＳ Ｐゴシック" charset="0"/>
              </a:rPr>
              <a:t>7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SimHei" charset="0"/>
                <a:cs typeface="ＭＳ Ｐゴシック" charset="0"/>
              </a:rPr>
              <a:t>信息大纲</a:t>
            </a:r>
            <a:endParaRPr lang="en-US" altLang="zh-CN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ea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Arial" charset="0"/>
                <a:cs typeface="Arial" charset="0"/>
              </a:rPr>
              <a:t>8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SimHei" charset="0"/>
                <a:cs typeface="ＭＳ Ｐゴシック" charset="0"/>
              </a:rPr>
              <a:t>清晰</a:t>
            </a:r>
            <a:endParaRPr lang="en-US" altLang="ja-JP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ea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Arial" charset="0"/>
                <a:cs typeface="Arial" charset="0"/>
              </a:rPr>
              <a:t>9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SimHei" charset="0"/>
                <a:cs typeface="ＭＳ Ｐゴシック" charset="0"/>
              </a:rPr>
              <a:t>前言</a:t>
            </a:r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Arial" charset="0"/>
                <a:cs typeface="Arial" charset="0"/>
              </a:rPr>
              <a:t>/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SimHei" charset="0"/>
                <a:cs typeface="ＭＳ Ｐゴシック" charset="0"/>
              </a:rPr>
              <a:t>结论</a:t>
            </a:r>
            <a:endParaRPr 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ea typeface="SimHei" charset="0"/>
              <a:cs typeface="ＭＳ Ｐゴシック" charset="0"/>
            </a:endParaRPr>
          </a:p>
        </p:txBody>
      </p:sp>
      <p:sp>
        <p:nvSpPr>
          <p:cNvPr id="458790" name="Rectangle 38"/>
          <p:cNvSpPr>
            <a:spLocks noChangeArrowheads="1"/>
          </p:cNvSpPr>
          <p:nvPr/>
        </p:nvSpPr>
        <p:spPr bwMode="auto">
          <a:xfrm>
            <a:off x="7377113" y="5281613"/>
            <a:ext cx="13493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10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写稿和讲道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4587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参考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Haddon Robinson, </a:t>
            </a:r>
            <a:r>
              <a:rPr lang="en-US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Biblical Preaching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 (notes, 105)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的</a:t>
            </a:r>
            <a:r>
              <a: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10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个步骤（白色字体）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88104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77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98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127</Words>
  <Application>Microsoft Macintosh PowerPoint</Application>
  <PresentationFormat>On-screen Show (4:3)</PresentationFormat>
  <Paragraphs>36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untitled 1</vt:lpstr>
      <vt:lpstr>21_Default Design</vt:lpstr>
      <vt:lpstr>准备释经讲道的过程</vt:lpstr>
      <vt:lpstr>讲道链接地址 BibleStudyDownloads.org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准备释经讲道的过程</dc:title>
  <dc:creator>Dr Rick Griffith</dc:creator>
  <cp:lastModifiedBy>Rick Griffith</cp:lastModifiedBy>
  <cp:revision>5</cp:revision>
  <dcterms:created xsi:type="dcterms:W3CDTF">2013-08-27T04:17:52Z</dcterms:created>
  <dcterms:modified xsi:type="dcterms:W3CDTF">2016-11-04T08:34:38Z</dcterms:modified>
</cp:coreProperties>
</file>