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889" r:id="rId10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F32123-3756-2940-A9EF-AFFF58C0B43B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CD360E-C1F0-A942-A376-BCA840C9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E089-FCEA-1944-B0FB-48A70B1F8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798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AD81-84B1-B443-BAFD-9D823EEC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054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76200"/>
            <a:ext cx="16002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76200"/>
            <a:ext cx="46482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25E0-2972-B44B-B3C2-5A1F24881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5732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4802-CBCA-CE4C-A8C8-B1D1C1B6E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0775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4D16-51A3-7247-A255-BBC83EC3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92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BFDE-B6DD-2846-8E99-71F32FAB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36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8964-CD00-174F-8E7A-FFACC2E16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497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585F-6793-664B-BB88-1DFF0BB1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659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4865-355F-A649-B94E-0065460A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23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856E-9A2F-A74B-98EB-77D7AB55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44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0DEF-0D46-FC47-BFD1-1DE8AC3B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247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A828-C3D5-424D-8617-51E9970F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718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4AC6-3D16-0B40-97C0-D13657813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87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9452-7142-0F46-95C7-418B50F6D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386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18859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054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64DD-290B-DA45-86EE-09C4700B0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583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7D83-0B52-2C48-BB85-3BE0C661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0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4336-713F-D440-B7DB-00E38AD7C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283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B501-22EA-0C4B-A5E0-0FCD8236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5992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7511-496E-254D-A8FB-9FB3EB1E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136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ECC4-5134-CD4C-A7C0-E35C16C76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202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2A45-B2F6-5643-B196-B2D88EEF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310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8A95-AEB2-8D46-ADBD-735B7502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389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4561-9967-2C46-9132-AB93730CE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537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5AAA-F40D-0E48-A726-FDDC0AE3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242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AE76-43E9-094C-B7F6-7D88D732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106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0F44-221E-914C-B414-C9E08E3AD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931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7E6E-D436-8B44-AD10-82F211A88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941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7111-8C78-3B40-B7DB-CDA23D5F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395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0A65-69E4-8847-BF45-40A1A927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766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7A1D-F964-9D4A-92A4-D956C22A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313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FD8F-A653-0144-AF25-C31131C6E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728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583F-6C13-3646-B891-01170B211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616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4283-AAA3-1D4D-B07B-99672E7A0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72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B9BD-7ACB-BE4C-B866-6E957307A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8043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C1CA-5D27-354F-B672-667C8FFC1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446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FA18-FD59-6A43-B97B-1111E6B86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557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D7D7-EAB3-1F46-81E4-9DA3A98E8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298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2693-79E3-5B4A-A5AB-35C9686D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996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19240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197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21C-575F-194A-BED9-349C227A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533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69E5-CB0B-5C43-A0DF-EA430C43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073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B950-E8FB-5140-865A-8A0DF213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058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238C-378F-D142-A5E4-CCA942B4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279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5717-D731-AC44-AA2C-3A813163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385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0CED-D133-4D41-8117-6CB42175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36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DD03-11AC-334B-97CC-B62646B8C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4222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6F2D-F036-5A4F-BD10-21A36A2A4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20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A3E3-F146-5946-A964-AC4C899C4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331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3DF8-3995-1D4D-B590-64661D57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07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E994-CC4F-E243-AAF6-ED79593BA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341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8D9D-F65A-264E-BDEE-8D1DB523F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641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E913-0737-F143-9B68-F4EF4E345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342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4AB5-0E67-1247-A8CA-CD20626B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366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6B2D-A90A-364E-80D9-FDC095B2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834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05B7-55E0-A444-A708-54372E77A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215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14E3-716C-CA4C-AB91-E6B16A4F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37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68DD-5951-3847-AEC7-0DAEB7437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917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1BCA-40CB-D84C-BA7E-B765741A4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179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03B3-1573-D64E-A0DC-4A95C3479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209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C786-D0CE-514D-AFF9-1F1D12BB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334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9131-2ED8-9340-B090-42D7FE1E6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5763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11B1-394F-344F-BB29-F56FB2F8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955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D68B-82A5-1E4A-A8BB-58937D6A6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462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D9E6-4D65-7D4D-868D-50BC45E12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9373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AA73-24E7-B144-8B26-E6364026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090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AAB7-9360-0047-95CE-5E401BDC8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7394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C601-6936-E54D-A480-9AF9F6E5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917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EEEB-01D5-CA4C-A9BD-2EBB9A8F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5446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4CF0-B24F-AB43-87D4-9DC803601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7856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44C6-B845-D146-9FED-9B79A5AA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833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3A161-F066-1B43-B01D-EFE933178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988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1880-7F7D-AE48-A43A-DF264821B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861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F6F9-C013-EB47-B273-539EDB15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283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E37F-3279-8F46-A42B-877EE1F6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658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DF62-A8BD-2B4C-94D9-F483F96CC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625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76200"/>
            <a:ext cx="16002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76200"/>
            <a:ext cx="46482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1B2B8-CEB8-2440-B559-274B1ADB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578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DC97-B553-354B-9930-FD8BF350E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676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C384-885F-624A-AE6C-3F88B9DE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46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9DE4-5AE3-F04E-843E-F7C4D9F14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640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0043-3672-5F42-9F17-E782E9C5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995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F790-4DA8-3E47-B3B3-5CBF11BF7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7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1C36-0DAA-4E40-9A69-AD7BA9978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959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BA15-BCF4-2D44-B629-8AA7E6BD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135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B7EE-96FA-D84A-9798-5713397F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5195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D8E80-CBAE-3E41-868B-A31E121C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500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0F81-2377-F143-9676-EDBBA8D5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635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25D4-1499-D94C-A108-780411FF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0975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19240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197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965D-F6AD-6746-950D-4148095B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319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A2BC-B5CF-254B-B5B7-1E10A0D2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209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2153-D71F-6949-8585-75365731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067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28A9-0216-AE40-BE18-5E4D729A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1859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A858-B3F5-8443-8C66-1CC7B4742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2094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36F9-AA33-2A49-84E2-421AF078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865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5E78-2D07-A144-A5F1-901D8D0D5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219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117D-A3F5-EA4A-9F19-F76C1625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953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DA52-CB75-6946-8557-47CA827F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229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B58B-8F6A-E740-9A07-575A2B111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0307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6B64-9951-1743-9F89-6341C1ADD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970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DEC6-1435-B34C-B467-42C70E22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361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18859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054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6D5B-ABA8-1D4F-876A-5B986D615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106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762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34313" y="6248400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18A13B09-4E8C-DF4E-901A-6DBA0201E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C36C03"/>
        </a:buClr>
        <a:buSzPct val="69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C36C03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543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008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23B7B17-B9B9-4346-A26D-15E7D621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xmlns:p14="http://schemas.microsoft.com/office/powerpoint/2010/main"/>
  <p:hf hdr="0" ftr="0" dt="0"/>
  <p:txStyles>
    <p:titleStyle>
      <a:lvl1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+mj-lt"/>
          <a:ea typeface="+mj-ea"/>
          <a:cs typeface="+mj-cs"/>
          <a:sym typeface="Arial" charset="0"/>
        </a:defRPr>
      </a:lvl1pPr>
      <a:lvl2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84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56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28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700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85800"/>
            <a:ext cx="6553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" charset="0"/>
              </a:rPr>
              <a:t>Click to edit Master text styles</a:t>
            </a:r>
          </a:p>
          <a:p>
            <a:pPr lvl="1"/>
            <a:r>
              <a:rPr lang="en-US">
                <a:sym typeface="Trebuchet MS" charset="0"/>
              </a:rPr>
              <a:t>Second level</a:t>
            </a:r>
          </a:p>
          <a:p>
            <a:pPr lvl="2"/>
            <a:r>
              <a:rPr lang="en-US">
                <a:sym typeface="Trebuchet MS" charset="0"/>
              </a:rPr>
              <a:t>Third level</a:t>
            </a:r>
          </a:p>
          <a:p>
            <a:pPr lvl="3"/>
            <a:r>
              <a:rPr lang="en-US">
                <a:sym typeface="Trebuchet MS" charset="0"/>
              </a:rPr>
              <a:t>Fourth level</a:t>
            </a:r>
          </a:p>
          <a:p>
            <a:pPr lvl="4"/>
            <a:r>
              <a:rPr lang="en-US">
                <a:sym typeface="Trebuchet MS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64488" y="6324600"/>
            <a:ext cx="300037" cy="304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rebuchet MS" charset="0"/>
                <a:sym typeface="Trebuchet MS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CC2B010-1F95-5B49-9BF2-F60AC91F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xmlns:p14="http://schemas.microsoft.com/office/powerpoint/2010/main"/>
  <p:hf hdr="0" ftr="0" dt="0"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rebuchet MS Bold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rebuchet M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rebuchet M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870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136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D682608B-6CFE-4247-9220-37BE71D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F34DD836-DDF0-AE46-8655-B41B80F9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85800"/>
            <a:ext cx="6553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rebuchet MS" charset="0"/>
              </a:rPr>
              <a:t>Click to edit Master text styles</a:t>
            </a:r>
          </a:p>
          <a:p>
            <a:pPr lvl="1"/>
            <a:r>
              <a:rPr lang="en-US">
                <a:sym typeface="Trebuchet MS" charset="0"/>
              </a:rPr>
              <a:t>Second level</a:t>
            </a:r>
          </a:p>
          <a:p>
            <a:pPr lvl="2"/>
            <a:r>
              <a:rPr lang="en-US">
                <a:sym typeface="Trebuchet MS" charset="0"/>
              </a:rPr>
              <a:t>Third level</a:t>
            </a:r>
          </a:p>
          <a:p>
            <a:pPr lvl="3"/>
            <a:r>
              <a:rPr lang="en-US">
                <a:sym typeface="Trebuchet MS" charset="0"/>
              </a:rPr>
              <a:t>Fourth level</a:t>
            </a:r>
          </a:p>
          <a:p>
            <a:pPr lvl="4"/>
            <a:r>
              <a:rPr lang="en-US">
                <a:sym typeface="Trebuchet MS" charset="0"/>
              </a:rPr>
              <a:t>Fifth level</a:t>
            </a:r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64488" y="6324600"/>
            <a:ext cx="300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rebuchet MS" charset="0"/>
                <a:sym typeface="Trebuchet MS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6ABD2A1-7DF4-8A4E-8C06-CFC0CE74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xmlns:p14="http://schemas.microsoft.com/office/powerpoint/2010/main"/>
  <p:hf hdr="0" ftr="0" dt="0"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rebuchet MS Bold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 Bold" charset="0"/>
          <a:ea typeface="ヒラギノ角ゴ ProN W6" charset="0"/>
          <a:cs typeface="ヒラギノ角ゴ ProN W6" charset="0"/>
          <a:sym typeface="Trebuchet MS Bold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rebuchet M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rebuchet M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rebuchet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3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74758" name="Rectangle 1"/>
            <p:cNvSpPr>
              <a:spLocks/>
            </p:cNvSpPr>
            <p:nvPr/>
          </p:nvSpPr>
          <p:spPr bwMode="auto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747474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4759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762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7174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58113" y="6248400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A95F70B5-166C-B64C-A626-616539CAC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+mj-lt"/>
          <a:ea typeface="+mj-ea"/>
          <a:cs typeface="+mj-cs"/>
          <a:sym typeface="Arial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8C0039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C36C03"/>
        </a:buClr>
        <a:buSzPct val="69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C36C03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E4005C"/>
        </a:buClr>
        <a:buSzPct val="69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1"/>
          <p:cNvSpPr>
            <a:spLocks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573360237 h 21600"/>
              <a:gd name="T4" fmla="*/ 1994402277 w 21600"/>
              <a:gd name="T5" fmla="*/ 2128300385 h 21600"/>
              <a:gd name="T6" fmla="*/ 2147483647 w 21600"/>
              <a:gd name="T7" fmla="*/ 661645202 h 21600"/>
              <a:gd name="T8" fmla="*/ 2147483647 w 21600"/>
              <a:gd name="T9" fmla="*/ 0 h 21600"/>
              <a:gd name="T10" fmla="*/ 214748364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5296" y="0"/>
                </a:moveTo>
                <a:lnTo>
                  <a:pt x="0" y="5819"/>
                </a:lnTo>
                <a:lnTo>
                  <a:pt x="11757" y="21600"/>
                </a:lnTo>
                <a:lnTo>
                  <a:pt x="21600" y="6715"/>
                </a:lnTo>
                <a:lnTo>
                  <a:pt x="15296" y="0"/>
                </a:lnTo>
                <a:close/>
                <a:moveTo>
                  <a:pt x="15296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7043" name="Group 11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0" y="0"/>
            <a:chExt cx="2386" cy="1120"/>
          </a:xfrm>
        </p:grpSpPr>
        <p:sp>
          <p:nvSpPr>
            <p:cNvPr id="87059" name="Freeform 2"/>
            <p:cNvSpPr>
              <a:spLocks/>
            </p:cNvSpPr>
            <p:nvPr/>
          </p:nvSpPr>
          <p:spPr bwMode="auto">
            <a:xfrm>
              <a:off x="54" y="29"/>
              <a:ext cx="2250" cy="1017"/>
            </a:xfrm>
            <a:custGeom>
              <a:avLst/>
              <a:gdLst>
                <a:gd name="T0" fmla="*/ 234 w 21600"/>
                <a:gd name="T1" fmla="*/ 46 h 21600"/>
                <a:gd name="T2" fmla="*/ 210 w 21600"/>
                <a:gd name="T3" fmla="*/ 37 h 21600"/>
                <a:gd name="T4" fmla="*/ 164 w 21600"/>
                <a:gd name="T5" fmla="*/ 24 h 21600"/>
                <a:gd name="T6" fmla="*/ 21 w 21600"/>
                <a:gd name="T7" fmla="*/ 0 h 21600"/>
                <a:gd name="T8" fmla="*/ 7 w 21600"/>
                <a:gd name="T9" fmla="*/ 2 h 21600"/>
                <a:gd name="T10" fmla="*/ 0 w 21600"/>
                <a:gd name="T11" fmla="*/ 10 h 21600"/>
                <a:gd name="T12" fmla="*/ 8 w 21600"/>
                <a:gd name="T13" fmla="*/ 18 h 21600"/>
                <a:gd name="T14" fmla="*/ 168 w 21600"/>
                <a:gd name="T15" fmla="*/ 47 h 21600"/>
                <a:gd name="T16" fmla="*/ 203 w 21600"/>
                <a:gd name="T17" fmla="*/ 45 h 21600"/>
                <a:gd name="T18" fmla="*/ 232 w 21600"/>
                <a:gd name="T19" fmla="*/ 48 h 21600"/>
                <a:gd name="T20" fmla="*/ 234 w 21600"/>
                <a:gd name="T21" fmla="*/ 46 h 21600"/>
                <a:gd name="T22" fmla="*/ 234 w 21600"/>
                <a:gd name="T23" fmla="*/ 46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20609"/>
                  </a:moveTo>
                  <a:lnTo>
                    <a:pt x="19315" y="16591"/>
                  </a:lnTo>
                  <a:lnTo>
                    <a:pt x="15125" y="10957"/>
                  </a:lnTo>
                  <a:lnTo>
                    <a:pt x="1931" y="0"/>
                  </a:lnTo>
                  <a:lnTo>
                    <a:pt x="626" y="1043"/>
                  </a:lnTo>
                  <a:lnTo>
                    <a:pt x="0" y="4330"/>
                  </a:lnTo>
                  <a:lnTo>
                    <a:pt x="762" y="8087"/>
                  </a:lnTo>
                  <a:lnTo>
                    <a:pt x="15506" y="21339"/>
                  </a:lnTo>
                  <a:lnTo>
                    <a:pt x="18744" y="20504"/>
                  </a:lnTo>
                  <a:lnTo>
                    <a:pt x="21355" y="21600"/>
                  </a:lnTo>
                  <a:lnTo>
                    <a:pt x="21600" y="20609"/>
                  </a:lnTo>
                  <a:close/>
                  <a:moveTo>
                    <a:pt x="21600" y="20609"/>
                  </a:move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0" name="Freeform 3"/>
            <p:cNvSpPr>
              <a:spLocks/>
            </p:cNvSpPr>
            <p:nvPr/>
          </p:nvSpPr>
          <p:spPr bwMode="auto">
            <a:xfrm>
              <a:off x="43" y="113"/>
              <a:ext cx="2244" cy="1007"/>
            </a:xfrm>
            <a:custGeom>
              <a:avLst/>
              <a:gdLst>
                <a:gd name="T0" fmla="*/ 20 w 21600"/>
                <a:gd name="T1" fmla="*/ 0 h 21600"/>
                <a:gd name="T2" fmla="*/ 196 w 21600"/>
                <a:gd name="T3" fmla="*/ 30 h 21600"/>
                <a:gd name="T4" fmla="*/ 210 w 21600"/>
                <a:gd name="T5" fmla="*/ 37 h 21600"/>
                <a:gd name="T6" fmla="*/ 233 w 21600"/>
                <a:gd name="T7" fmla="*/ 45 h 21600"/>
                <a:gd name="T8" fmla="*/ 230 w 21600"/>
                <a:gd name="T9" fmla="*/ 47 h 21600"/>
                <a:gd name="T10" fmla="*/ 198 w 21600"/>
                <a:gd name="T11" fmla="*/ 45 h 21600"/>
                <a:gd name="T12" fmla="*/ 168 w 21600"/>
                <a:gd name="T13" fmla="*/ 46 h 21600"/>
                <a:gd name="T14" fmla="*/ 6 w 21600"/>
                <a:gd name="T15" fmla="*/ 17 h 21600"/>
                <a:gd name="T16" fmla="*/ 0 w 21600"/>
                <a:gd name="T17" fmla="*/ 9 h 21600"/>
                <a:gd name="T18" fmla="*/ 7 w 21600"/>
                <a:gd name="T19" fmla="*/ 2 h 21600"/>
                <a:gd name="T20" fmla="*/ 20 w 21600"/>
                <a:gd name="T21" fmla="*/ 0 h 21600"/>
                <a:gd name="T22" fmla="*/ 2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  <a:moveTo>
                    <a:pt x="1866" y="0"/>
                  </a:move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1" name="Freeform 4"/>
            <p:cNvSpPr>
              <a:spLocks/>
            </p:cNvSpPr>
            <p:nvPr/>
          </p:nvSpPr>
          <p:spPr bwMode="auto">
            <a:xfrm>
              <a:off x="351" y="196"/>
              <a:ext cx="1488" cy="919"/>
            </a:xfrm>
            <a:custGeom>
              <a:avLst/>
              <a:gdLst>
                <a:gd name="T0" fmla="*/ 0 w 21600"/>
                <a:gd name="T1" fmla="*/ 17 h 21600"/>
                <a:gd name="T2" fmla="*/ 90 w 21600"/>
                <a:gd name="T3" fmla="*/ 39 h 21600"/>
                <a:gd name="T4" fmla="*/ 92 w 21600"/>
                <a:gd name="T5" fmla="*/ 28 h 21600"/>
                <a:gd name="T6" fmla="*/ 103 w 21600"/>
                <a:gd name="T7" fmla="*/ 22 h 21600"/>
                <a:gd name="T8" fmla="*/ 8 w 21600"/>
                <a:gd name="T9" fmla="*/ 0 h 21600"/>
                <a:gd name="T10" fmla="*/ 0 w 21600"/>
                <a:gd name="T11" fmla="*/ 7 h 21600"/>
                <a:gd name="T12" fmla="*/ 0 w 21600"/>
                <a:gd name="T13" fmla="*/ 17 h 21600"/>
                <a:gd name="T14" fmla="*/ 0 w 21600"/>
                <a:gd name="T15" fmla="*/ 1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  <a:moveTo>
                    <a:pt x="0" y="9398"/>
                  </a:move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7062" name="Group 10"/>
            <p:cNvGrpSpPr>
              <a:grpSpLocks/>
            </p:cNvGrpSpPr>
            <p:nvPr/>
          </p:nvGrpSpPr>
          <p:grpSpPr bwMode="auto"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87063" name="Freeform 5"/>
              <p:cNvSpPr>
                <a:spLocks/>
              </p:cNvSpPr>
              <p:nvPr/>
            </p:nvSpPr>
            <p:spPr bwMode="auto">
              <a:xfrm>
                <a:off x="1882" y="786"/>
                <a:ext cx="212" cy="214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1 h 21600"/>
                  <a:gd name="T4" fmla="*/ 0 w 21600"/>
                  <a:gd name="T5" fmla="*/ 2 h 21600"/>
                  <a:gd name="T6" fmla="*/ 1 w 21600"/>
                  <a:gd name="T7" fmla="*/ 2 h 21600"/>
                  <a:gd name="T8" fmla="*/ 1 w 21600"/>
                  <a:gd name="T9" fmla="*/ 1 h 21600"/>
                  <a:gd name="T10" fmla="*/ 2 w 21600"/>
                  <a:gd name="T11" fmla="*/ 0 h 21600"/>
                  <a:gd name="T12" fmla="*/ 2 w 21600"/>
                  <a:gd name="T13" fmla="*/ 0 h 21600"/>
                  <a:gd name="T14" fmla="*/ 2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5840" y="0"/>
                    </a:moveTo>
                    <a:lnTo>
                      <a:pt x="5760" y="8240"/>
                    </a:lnTo>
                    <a:lnTo>
                      <a:pt x="0" y="21600"/>
                    </a:lnTo>
                    <a:lnTo>
                      <a:pt x="11520" y="19977"/>
                    </a:lnTo>
                    <a:lnTo>
                      <a:pt x="14832" y="10488"/>
                    </a:lnTo>
                    <a:lnTo>
                      <a:pt x="21600" y="3371"/>
                    </a:lnTo>
                    <a:lnTo>
                      <a:pt x="15840" y="0"/>
                    </a:lnTo>
                    <a:close/>
                    <a:moveTo>
                      <a:pt x="1584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64" name="Freeform 6"/>
              <p:cNvSpPr>
                <a:spLocks/>
              </p:cNvSpPr>
              <p:nvPr/>
            </p:nvSpPr>
            <p:spPr bwMode="auto">
              <a:xfrm>
                <a:off x="0" y="0"/>
                <a:ext cx="2386" cy="1081"/>
              </a:xfrm>
              <a:custGeom>
                <a:avLst/>
                <a:gdLst>
                  <a:gd name="T0" fmla="*/ 24 w 21600"/>
                  <a:gd name="T1" fmla="*/ 0 h 21600"/>
                  <a:gd name="T2" fmla="*/ 10 w 21600"/>
                  <a:gd name="T3" fmla="*/ 3 h 21600"/>
                  <a:gd name="T4" fmla="*/ 0 w 21600"/>
                  <a:gd name="T5" fmla="*/ 13 h 21600"/>
                  <a:gd name="T6" fmla="*/ 10 w 21600"/>
                  <a:gd name="T7" fmla="*/ 22 h 21600"/>
                  <a:gd name="T8" fmla="*/ 185 w 21600"/>
                  <a:gd name="T9" fmla="*/ 53 h 21600"/>
                  <a:gd name="T10" fmla="*/ 223 w 21600"/>
                  <a:gd name="T11" fmla="*/ 51 h 21600"/>
                  <a:gd name="T12" fmla="*/ 253 w 21600"/>
                  <a:gd name="T13" fmla="*/ 54 h 21600"/>
                  <a:gd name="T14" fmla="*/ 264 w 21600"/>
                  <a:gd name="T15" fmla="*/ 50 h 21600"/>
                  <a:gd name="T16" fmla="*/ 235 w 21600"/>
                  <a:gd name="T17" fmla="*/ 41 h 21600"/>
                  <a:gd name="T18" fmla="*/ 223 w 21600"/>
                  <a:gd name="T19" fmla="*/ 31 h 21600"/>
                  <a:gd name="T20" fmla="*/ 214 w 21600"/>
                  <a:gd name="T21" fmla="*/ 32 h 21600"/>
                  <a:gd name="T22" fmla="*/ 225 w 21600"/>
                  <a:gd name="T23" fmla="*/ 41 h 21600"/>
                  <a:gd name="T24" fmla="*/ 247 w 21600"/>
                  <a:gd name="T25" fmla="*/ 50 h 21600"/>
                  <a:gd name="T26" fmla="*/ 221 w 21600"/>
                  <a:gd name="T27" fmla="*/ 48 h 21600"/>
                  <a:gd name="T28" fmla="*/ 191 w 21600"/>
                  <a:gd name="T29" fmla="*/ 50 h 21600"/>
                  <a:gd name="T30" fmla="*/ 196 w 21600"/>
                  <a:gd name="T31" fmla="*/ 40 h 21600"/>
                  <a:gd name="T32" fmla="*/ 209 w 21600"/>
                  <a:gd name="T33" fmla="*/ 33 h 21600"/>
                  <a:gd name="T34" fmla="*/ 194 w 21600"/>
                  <a:gd name="T35" fmla="*/ 34 h 21600"/>
                  <a:gd name="T36" fmla="*/ 182 w 21600"/>
                  <a:gd name="T37" fmla="*/ 40 h 21600"/>
                  <a:gd name="T38" fmla="*/ 178 w 21600"/>
                  <a:gd name="T39" fmla="*/ 49 h 21600"/>
                  <a:gd name="T40" fmla="*/ 17 w 21600"/>
                  <a:gd name="T41" fmla="*/ 19 h 21600"/>
                  <a:gd name="T42" fmla="*/ 12 w 21600"/>
                  <a:gd name="T43" fmla="*/ 13 h 21600"/>
                  <a:gd name="T44" fmla="*/ 16 w 21600"/>
                  <a:gd name="T45" fmla="*/ 6 h 21600"/>
                  <a:gd name="T46" fmla="*/ 34 w 21600"/>
                  <a:gd name="T47" fmla="*/ 0 h 21600"/>
                  <a:gd name="T48" fmla="*/ 24 w 21600"/>
                  <a:gd name="T49" fmla="*/ 0 h 21600"/>
                  <a:gd name="T50" fmla="*/ 24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2001" y="0"/>
                    </a:moveTo>
                    <a:lnTo>
                      <a:pt x="808" y="1276"/>
                    </a:lnTo>
                    <a:lnTo>
                      <a:pt x="0" y="5105"/>
                    </a:lnTo>
                    <a:lnTo>
                      <a:pt x="859" y="8787"/>
                    </a:lnTo>
                    <a:lnTo>
                      <a:pt x="15161" y="21281"/>
                    </a:lnTo>
                    <a:lnTo>
                      <a:pt x="18239" y="20495"/>
                    </a:lnTo>
                    <a:lnTo>
                      <a:pt x="20728" y="21600"/>
                    </a:lnTo>
                    <a:lnTo>
                      <a:pt x="21600" y="19833"/>
                    </a:lnTo>
                    <a:lnTo>
                      <a:pt x="19266" y="16298"/>
                    </a:lnTo>
                    <a:lnTo>
                      <a:pt x="18316" y="12567"/>
                    </a:lnTo>
                    <a:lnTo>
                      <a:pt x="17560" y="12935"/>
                    </a:lnTo>
                    <a:lnTo>
                      <a:pt x="18457" y="16298"/>
                    </a:lnTo>
                    <a:lnTo>
                      <a:pt x="20240" y="19882"/>
                    </a:lnTo>
                    <a:lnTo>
                      <a:pt x="18124" y="19317"/>
                    </a:lnTo>
                    <a:lnTo>
                      <a:pt x="15636" y="19980"/>
                    </a:lnTo>
                    <a:lnTo>
                      <a:pt x="16097" y="15955"/>
                    </a:lnTo>
                    <a:lnTo>
                      <a:pt x="17162" y="13205"/>
                    </a:lnTo>
                    <a:lnTo>
                      <a:pt x="15918" y="13549"/>
                    </a:lnTo>
                    <a:lnTo>
                      <a:pt x="14943" y="16151"/>
                    </a:lnTo>
                    <a:lnTo>
                      <a:pt x="14610" y="19415"/>
                    </a:lnTo>
                    <a:lnTo>
                      <a:pt x="1372" y="7609"/>
                    </a:lnTo>
                    <a:lnTo>
                      <a:pt x="1026" y="5277"/>
                    </a:lnTo>
                    <a:lnTo>
                      <a:pt x="1321" y="2332"/>
                    </a:lnTo>
                    <a:lnTo>
                      <a:pt x="2783" y="0"/>
                    </a:lnTo>
                    <a:lnTo>
                      <a:pt x="2001" y="0"/>
                    </a:lnTo>
                    <a:close/>
                    <a:moveTo>
                      <a:pt x="2001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65" name="Freeform 7"/>
              <p:cNvSpPr>
                <a:spLocks/>
              </p:cNvSpPr>
              <p:nvPr/>
            </p:nvSpPr>
            <p:spPr bwMode="auto">
              <a:xfrm>
                <a:off x="201" y="10"/>
                <a:ext cx="1686" cy="614"/>
              </a:xfrm>
              <a:custGeom>
                <a:avLst/>
                <a:gdLst>
                  <a:gd name="T0" fmla="*/ 11 w 21600"/>
                  <a:gd name="T1" fmla="*/ 0 h 21600"/>
                  <a:gd name="T2" fmla="*/ 132 w 21600"/>
                  <a:gd name="T3" fmla="*/ 17 h 21600"/>
                  <a:gd name="T4" fmla="*/ 119 w 21600"/>
                  <a:gd name="T5" fmla="*/ 17 h 21600"/>
                  <a:gd name="T6" fmla="*/ 0 w 21600"/>
                  <a:gd name="T7" fmla="*/ 1 h 21600"/>
                  <a:gd name="T8" fmla="*/ 11 w 21600"/>
                  <a:gd name="T9" fmla="*/ 0 h 21600"/>
                  <a:gd name="T10" fmla="*/ 1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  <a:moveTo>
                      <a:pt x="181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66" name="Freeform 8"/>
              <p:cNvSpPr>
                <a:spLocks/>
              </p:cNvSpPr>
              <p:nvPr/>
            </p:nvSpPr>
            <p:spPr bwMode="auto">
              <a:xfrm>
                <a:off x="286" y="102"/>
                <a:ext cx="227" cy="411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0 w 21600"/>
                  <a:gd name="T5" fmla="*/ 5 h 21600"/>
                  <a:gd name="T6" fmla="*/ 0 w 21600"/>
                  <a:gd name="T7" fmla="*/ 7 h 21600"/>
                  <a:gd name="T8" fmla="*/ 1 w 21600"/>
                  <a:gd name="T9" fmla="*/ 8 h 21600"/>
                  <a:gd name="T10" fmla="*/ 1 w 21600"/>
                  <a:gd name="T11" fmla="*/ 4 h 21600"/>
                  <a:gd name="T12" fmla="*/ 2 w 21600"/>
                  <a:gd name="T13" fmla="*/ 0 h 21600"/>
                  <a:gd name="T14" fmla="*/ 2 w 21600"/>
                  <a:gd name="T15" fmla="*/ 0 h 21600"/>
                  <a:gd name="T16" fmla="*/ 2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5660" y="0"/>
                    </a:moveTo>
                    <a:lnTo>
                      <a:pt x="2565" y="6835"/>
                    </a:lnTo>
                    <a:lnTo>
                      <a:pt x="0" y="14830"/>
                    </a:lnTo>
                    <a:lnTo>
                      <a:pt x="4455" y="20246"/>
                    </a:lnTo>
                    <a:lnTo>
                      <a:pt x="12690" y="21600"/>
                    </a:lnTo>
                    <a:lnTo>
                      <a:pt x="10260" y="9930"/>
                    </a:lnTo>
                    <a:lnTo>
                      <a:pt x="21600" y="1096"/>
                    </a:lnTo>
                    <a:lnTo>
                      <a:pt x="15660" y="0"/>
                    </a:lnTo>
                    <a:close/>
                    <a:moveTo>
                      <a:pt x="1566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67" name="Freeform 9"/>
              <p:cNvSpPr>
                <a:spLocks/>
              </p:cNvSpPr>
              <p:nvPr/>
            </p:nvSpPr>
            <p:spPr bwMode="auto">
              <a:xfrm>
                <a:off x="723" y="388"/>
                <a:ext cx="691" cy="364"/>
              </a:xfrm>
              <a:custGeom>
                <a:avLst/>
                <a:gdLst>
                  <a:gd name="T0" fmla="*/ 1 w 21600"/>
                  <a:gd name="T1" fmla="*/ 1 h 21600"/>
                  <a:gd name="T2" fmla="*/ 7 w 21600"/>
                  <a:gd name="T3" fmla="*/ 1 h 21600"/>
                  <a:gd name="T4" fmla="*/ 15 w 21600"/>
                  <a:gd name="T5" fmla="*/ 3 h 21600"/>
                  <a:gd name="T6" fmla="*/ 20 w 21600"/>
                  <a:gd name="T7" fmla="*/ 5 h 21600"/>
                  <a:gd name="T8" fmla="*/ 15 w 21600"/>
                  <a:gd name="T9" fmla="*/ 5 h 21600"/>
                  <a:gd name="T10" fmla="*/ 6 w 21600"/>
                  <a:gd name="T11" fmla="*/ 3 h 21600"/>
                  <a:gd name="T12" fmla="*/ 2 w 21600"/>
                  <a:gd name="T13" fmla="*/ 2 h 21600"/>
                  <a:gd name="T14" fmla="*/ 5 w 21600"/>
                  <a:gd name="T15" fmla="*/ 3 h 21600"/>
                  <a:gd name="T16" fmla="*/ 12 w 21600"/>
                  <a:gd name="T17" fmla="*/ 6 h 21600"/>
                  <a:gd name="T18" fmla="*/ 21 w 21600"/>
                  <a:gd name="T19" fmla="*/ 6 h 21600"/>
                  <a:gd name="T20" fmla="*/ 22 w 21600"/>
                  <a:gd name="T21" fmla="*/ 5 h 21600"/>
                  <a:gd name="T22" fmla="*/ 18 w 21600"/>
                  <a:gd name="T23" fmla="*/ 2 h 21600"/>
                  <a:gd name="T24" fmla="*/ 8 w 21600"/>
                  <a:gd name="T25" fmla="*/ 0 h 21600"/>
                  <a:gd name="T26" fmla="*/ 0 w 21600"/>
                  <a:gd name="T27" fmla="*/ 0 h 21600"/>
                  <a:gd name="T28" fmla="*/ 1 w 21600"/>
                  <a:gd name="T29" fmla="*/ 1 h 21600"/>
                  <a:gd name="T30" fmla="*/ 1 w 21600"/>
                  <a:gd name="T31" fmla="*/ 1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  <a:moveTo>
                      <a:pt x="618" y="2481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87044" name="Group 21"/>
          <p:cNvGrpSpPr>
            <a:grpSpLocks/>
          </p:cNvGrpSpPr>
          <p:nvPr/>
        </p:nvGrpSpPr>
        <p:grpSpPr bwMode="auto">
          <a:xfrm>
            <a:off x="7796213" y="4318000"/>
            <a:ext cx="981075" cy="1158875"/>
            <a:chOff x="0" y="0"/>
            <a:chExt cx="617" cy="730"/>
          </a:xfrm>
        </p:grpSpPr>
        <p:sp>
          <p:nvSpPr>
            <p:cNvPr id="87050" name="Freeform 12"/>
            <p:cNvSpPr>
              <a:spLocks/>
            </p:cNvSpPr>
            <p:nvPr/>
          </p:nvSpPr>
          <p:spPr bwMode="auto">
            <a:xfrm rot="7320000">
              <a:off x="-2" y="214"/>
              <a:ext cx="628" cy="293"/>
            </a:xfrm>
            <a:custGeom>
              <a:avLst/>
              <a:gdLst>
                <a:gd name="T0" fmla="*/ 18 w 21600"/>
                <a:gd name="T1" fmla="*/ 4 h 21600"/>
                <a:gd name="T2" fmla="*/ 16 w 21600"/>
                <a:gd name="T3" fmla="*/ 3 h 21600"/>
                <a:gd name="T4" fmla="*/ 13 w 21600"/>
                <a:gd name="T5" fmla="*/ 2 h 21600"/>
                <a:gd name="T6" fmla="*/ 2 w 21600"/>
                <a:gd name="T7" fmla="*/ 0 h 21600"/>
                <a:gd name="T8" fmla="*/ 1 w 21600"/>
                <a:gd name="T9" fmla="*/ 0 h 21600"/>
                <a:gd name="T10" fmla="*/ 0 w 21600"/>
                <a:gd name="T11" fmla="*/ 1 h 21600"/>
                <a:gd name="T12" fmla="*/ 1 w 21600"/>
                <a:gd name="T13" fmla="*/ 1 h 21600"/>
                <a:gd name="T14" fmla="*/ 13 w 21600"/>
                <a:gd name="T15" fmla="*/ 4 h 21600"/>
                <a:gd name="T16" fmla="*/ 16 w 21600"/>
                <a:gd name="T17" fmla="*/ 4 h 21600"/>
                <a:gd name="T18" fmla="*/ 18 w 21600"/>
                <a:gd name="T19" fmla="*/ 4 h 21600"/>
                <a:gd name="T20" fmla="*/ 18 w 21600"/>
                <a:gd name="T21" fmla="*/ 4 h 21600"/>
                <a:gd name="T22" fmla="*/ 18 w 21600"/>
                <a:gd name="T23" fmla="*/ 4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20609"/>
                  </a:moveTo>
                  <a:lnTo>
                    <a:pt x="19315" y="16591"/>
                  </a:lnTo>
                  <a:lnTo>
                    <a:pt x="15125" y="10957"/>
                  </a:lnTo>
                  <a:lnTo>
                    <a:pt x="1931" y="0"/>
                  </a:lnTo>
                  <a:lnTo>
                    <a:pt x="626" y="1043"/>
                  </a:lnTo>
                  <a:lnTo>
                    <a:pt x="0" y="4330"/>
                  </a:lnTo>
                  <a:lnTo>
                    <a:pt x="762" y="8087"/>
                  </a:lnTo>
                  <a:lnTo>
                    <a:pt x="15506" y="21339"/>
                  </a:lnTo>
                  <a:lnTo>
                    <a:pt x="18744" y="20504"/>
                  </a:lnTo>
                  <a:lnTo>
                    <a:pt x="21355" y="21600"/>
                  </a:lnTo>
                  <a:lnTo>
                    <a:pt x="21600" y="20609"/>
                  </a:lnTo>
                  <a:close/>
                  <a:moveTo>
                    <a:pt x="21600" y="20609"/>
                  </a:move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51" name="Freeform 13"/>
            <p:cNvSpPr>
              <a:spLocks/>
            </p:cNvSpPr>
            <p:nvPr/>
          </p:nvSpPr>
          <p:spPr bwMode="auto">
            <a:xfrm rot="7320000">
              <a:off x="-18" y="202"/>
              <a:ext cx="626" cy="290"/>
            </a:xfrm>
            <a:custGeom>
              <a:avLst/>
              <a:gdLst>
                <a:gd name="T0" fmla="*/ 2 w 21600"/>
                <a:gd name="T1" fmla="*/ 0 h 21600"/>
                <a:gd name="T2" fmla="*/ 15 w 21600"/>
                <a:gd name="T3" fmla="*/ 2 h 21600"/>
                <a:gd name="T4" fmla="*/ 16 w 21600"/>
                <a:gd name="T5" fmla="*/ 3 h 21600"/>
                <a:gd name="T6" fmla="*/ 18 w 21600"/>
                <a:gd name="T7" fmla="*/ 4 h 21600"/>
                <a:gd name="T8" fmla="*/ 18 w 21600"/>
                <a:gd name="T9" fmla="*/ 4 h 21600"/>
                <a:gd name="T10" fmla="*/ 15 w 21600"/>
                <a:gd name="T11" fmla="*/ 4 h 21600"/>
                <a:gd name="T12" fmla="*/ 13 w 21600"/>
                <a:gd name="T13" fmla="*/ 4 h 21600"/>
                <a:gd name="T14" fmla="*/ 0 w 21600"/>
                <a:gd name="T15" fmla="*/ 1 h 21600"/>
                <a:gd name="T16" fmla="*/ 0 w 21600"/>
                <a:gd name="T17" fmla="*/ 1 h 21600"/>
                <a:gd name="T18" fmla="*/ 1 w 21600"/>
                <a:gd name="T19" fmla="*/ 0 h 21600"/>
                <a:gd name="T20" fmla="*/ 2 w 21600"/>
                <a:gd name="T21" fmla="*/ 0 h 21600"/>
                <a:gd name="T22" fmla="*/ 2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  <a:moveTo>
                    <a:pt x="1866" y="0"/>
                  </a:move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52" name="Freeform 14"/>
            <p:cNvSpPr>
              <a:spLocks/>
            </p:cNvSpPr>
            <p:nvPr/>
          </p:nvSpPr>
          <p:spPr bwMode="auto">
            <a:xfrm rot="7320000">
              <a:off x="87" y="192"/>
              <a:ext cx="416" cy="265"/>
            </a:xfrm>
            <a:custGeom>
              <a:avLst/>
              <a:gdLst>
                <a:gd name="T0" fmla="*/ 0 w 21600"/>
                <a:gd name="T1" fmla="*/ 1 h 21600"/>
                <a:gd name="T2" fmla="*/ 7 w 21600"/>
                <a:gd name="T3" fmla="*/ 3 h 21600"/>
                <a:gd name="T4" fmla="*/ 7 w 21600"/>
                <a:gd name="T5" fmla="*/ 2 h 21600"/>
                <a:gd name="T6" fmla="*/ 8 w 21600"/>
                <a:gd name="T7" fmla="*/ 2 h 21600"/>
                <a:gd name="T8" fmla="*/ 1 w 21600"/>
                <a:gd name="T9" fmla="*/ 0 h 21600"/>
                <a:gd name="T10" fmla="*/ 0 w 21600"/>
                <a:gd name="T11" fmla="*/ 1 h 21600"/>
                <a:gd name="T12" fmla="*/ 0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  <a:moveTo>
                    <a:pt x="0" y="9398"/>
                  </a:move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7053" name="Group 20"/>
            <p:cNvGrpSpPr>
              <a:grpSpLocks/>
            </p:cNvGrpSpPr>
            <p:nvPr/>
          </p:nvGrpSpPr>
          <p:grpSpPr bwMode="auto">
            <a:xfrm>
              <a:off x="0" y="0"/>
              <a:ext cx="617" cy="730"/>
              <a:chOff x="0" y="0"/>
              <a:chExt cx="617" cy="730"/>
            </a:xfrm>
          </p:grpSpPr>
          <p:sp>
            <p:nvSpPr>
              <p:cNvPr id="87054" name="Freeform 15"/>
              <p:cNvSpPr>
                <a:spLocks/>
              </p:cNvSpPr>
              <p:nvPr/>
            </p:nvSpPr>
            <p:spPr bwMode="auto">
              <a:xfrm rot="7320000">
                <a:off x="75" y="469"/>
                <a:ext cx="59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5840" y="0"/>
                    </a:moveTo>
                    <a:lnTo>
                      <a:pt x="5760" y="8240"/>
                    </a:lnTo>
                    <a:lnTo>
                      <a:pt x="0" y="21600"/>
                    </a:lnTo>
                    <a:lnTo>
                      <a:pt x="11520" y="19977"/>
                    </a:lnTo>
                    <a:lnTo>
                      <a:pt x="14832" y="10488"/>
                    </a:lnTo>
                    <a:lnTo>
                      <a:pt x="21600" y="3371"/>
                    </a:lnTo>
                    <a:lnTo>
                      <a:pt x="15840" y="0"/>
                    </a:lnTo>
                    <a:close/>
                    <a:moveTo>
                      <a:pt x="1584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55" name="Freeform 16"/>
              <p:cNvSpPr>
                <a:spLocks/>
              </p:cNvSpPr>
              <p:nvPr/>
            </p:nvSpPr>
            <p:spPr bwMode="auto">
              <a:xfrm rot="7320000">
                <a:off x="-24" y="208"/>
                <a:ext cx="666" cy="311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0 w 21600"/>
                  <a:gd name="T5" fmla="*/ 1 h 21600"/>
                  <a:gd name="T6" fmla="*/ 1 w 21600"/>
                  <a:gd name="T7" fmla="*/ 2 h 21600"/>
                  <a:gd name="T8" fmla="*/ 14 w 21600"/>
                  <a:gd name="T9" fmla="*/ 4 h 21600"/>
                  <a:gd name="T10" fmla="*/ 17 w 21600"/>
                  <a:gd name="T11" fmla="*/ 4 h 21600"/>
                  <a:gd name="T12" fmla="*/ 20 w 21600"/>
                  <a:gd name="T13" fmla="*/ 4 h 21600"/>
                  <a:gd name="T14" fmla="*/ 21 w 21600"/>
                  <a:gd name="T15" fmla="*/ 4 h 21600"/>
                  <a:gd name="T16" fmla="*/ 18 w 21600"/>
                  <a:gd name="T17" fmla="*/ 3 h 21600"/>
                  <a:gd name="T18" fmla="*/ 17 w 21600"/>
                  <a:gd name="T19" fmla="*/ 3 h 21600"/>
                  <a:gd name="T20" fmla="*/ 17 w 21600"/>
                  <a:gd name="T21" fmla="*/ 3 h 21600"/>
                  <a:gd name="T22" fmla="*/ 18 w 21600"/>
                  <a:gd name="T23" fmla="*/ 3 h 21600"/>
                  <a:gd name="T24" fmla="*/ 19 w 21600"/>
                  <a:gd name="T25" fmla="*/ 4 h 21600"/>
                  <a:gd name="T26" fmla="*/ 17 w 21600"/>
                  <a:gd name="T27" fmla="*/ 4 h 21600"/>
                  <a:gd name="T28" fmla="*/ 15 w 21600"/>
                  <a:gd name="T29" fmla="*/ 4 h 21600"/>
                  <a:gd name="T30" fmla="*/ 15 w 21600"/>
                  <a:gd name="T31" fmla="*/ 3 h 21600"/>
                  <a:gd name="T32" fmla="*/ 16 w 21600"/>
                  <a:gd name="T33" fmla="*/ 3 h 21600"/>
                  <a:gd name="T34" fmla="*/ 15 w 21600"/>
                  <a:gd name="T35" fmla="*/ 3 h 21600"/>
                  <a:gd name="T36" fmla="*/ 14 w 21600"/>
                  <a:gd name="T37" fmla="*/ 3 h 21600"/>
                  <a:gd name="T38" fmla="*/ 14 w 21600"/>
                  <a:gd name="T39" fmla="*/ 4 h 21600"/>
                  <a:gd name="T40" fmla="*/ 1 w 21600"/>
                  <a:gd name="T41" fmla="*/ 2 h 21600"/>
                  <a:gd name="T42" fmla="*/ 1 w 21600"/>
                  <a:gd name="T43" fmla="*/ 1 h 21600"/>
                  <a:gd name="T44" fmla="*/ 1 w 21600"/>
                  <a:gd name="T45" fmla="*/ 0 h 21600"/>
                  <a:gd name="T46" fmla="*/ 3 w 21600"/>
                  <a:gd name="T47" fmla="*/ 0 h 21600"/>
                  <a:gd name="T48" fmla="*/ 2 w 21600"/>
                  <a:gd name="T49" fmla="*/ 0 h 21600"/>
                  <a:gd name="T50" fmla="*/ 2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2001" y="0"/>
                    </a:moveTo>
                    <a:lnTo>
                      <a:pt x="808" y="1276"/>
                    </a:lnTo>
                    <a:lnTo>
                      <a:pt x="0" y="5105"/>
                    </a:lnTo>
                    <a:lnTo>
                      <a:pt x="859" y="8787"/>
                    </a:lnTo>
                    <a:lnTo>
                      <a:pt x="15161" y="21281"/>
                    </a:lnTo>
                    <a:lnTo>
                      <a:pt x="18239" y="20495"/>
                    </a:lnTo>
                    <a:lnTo>
                      <a:pt x="20728" y="21600"/>
                    </a:lnTo>
                    <a:lnTo>
                      <a:pt x="21600" y="19833"/>
                    </a:lnTo>
                    <a:lnTo>
                      <a:pt x="19266" y="16298"/>
                    </a:lnTo>
                    <a:lnTo>
                      <a:pt x="18316" y="12567"/>
                    </a:lnTo>
                    <a:lnTo>
                      <a:pt x="17560" y="12935"/>
                    </a:lnTo>
                    <a:lnTo>
                      <a:pt x="18457" y="16298"/>
                    </a:lnTo>
                    <a:lnTo>
                      <a:pt x="20240" y="19882"/>
                    </a:lnTo>
                    <a:lnTo>
                      <a:pt x="18124" y="19317"/>
                    </a:lnTo>
                    <a:lnTo>
                      <a:pt x="15636" y="19980"/>
                    </a:lnTo>
                    <a:lnTo>
                      <a:pt x="16097" y="15955"/>
                    </a:lnTo>
                    <a:lnTo>
                      <a:pt x="17162" y="13205"/>
                    </a:lnTo>
                    <a:lnTo>
                      <a:pt x="15918" y="13549"/>
                    </a:lnTo>
                    <a:lnTo>
                      <a:pt x="14943" y="16151"/>
                    </a:lnTo>
                    <a:lnTo>
                      <a:pt x="14610" y="19415"/>
                    </a:lnTo>
                    <a:lnTo>
                      <a:pt x="1372" y="7609"/>
                    </a:lnTo>
                    <a:lnTo>
                      <a:pt x="1026" y="5277"/>
                    </a:lnTo>
                    <a:lnTo>
                      <a:pt x="1321" y="2332"/>
                    </a:lnTo>
                    <a:lnTo>
                      <a:pt x="2783" y="0"/>
                    </a:lnTo>
                    <a:lnTo>
                      <a:pt x="2001" y="0"/>
                    </a:lnTo>
                    <a:close/>
                    <a:moveTo>
                      <a:pt x="2001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56" name="Freeform 17"/>
              <p:cNvSpPr>
                <a:spLocks/>
              </p:cNvSpPr>
              <p:nvPr/>
            </p:nvSpPr>
            <p:spPr bwMode="auto">
              <a:xfrm rot="7320000">
                <a:off x="150" y="276"/>
                <a:ext cx="472" cy="176"/>
              </a:xfrm>
              <a:custGeom>
                <a:avLst/>
                <a:gdLst>
                  <a:gd name="T0" fmla="*/ 1 w 21600"/>
                  <a:gd name="T1" fmla="*/ 0 h 21600"/>
                  <a:gd name="T2" fmla="*/ 10 w 21600"/>
                  <a:gd name="T3" fmla="*/ 1 h 21600"/>
                  <a:gd name="T4" fmla="*/ 9 w 21600"/>
                  <a:gd name="T5" fmla="*/ 1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  <a:moveTo>
                      <a:pt x="181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57" name="Freeform 18"/>
              <p:cNvSpPr>
                <a:spLocks/>
              </p:cNvSpPr>
              <p:nvPr/>
            </p:nvSpPr>
            <p:spPr bwMode="auto">
              <a:xfrm rot="7320000">
                <a:off x="451" y="152"/>
                <a:ext cx="63" cy="1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5660" y="0"/>
                    </a:moveTo>
                    <a:lnTo>
                      <a:pt x="2565" y="6835"/>
                    </a:lnTo>
                    <a:lnTo>
                      <a:pt x="0" y="14830"/>
                    </a:lnTo>
                    <a:lnTo>
                      <a:pt x="4455" y="20246"/>
                    </a:lnTo>
                    <a:lnTo>
                      <a:pt x="12690" y="21600"/>
                    </a:lnTo>
                    <a:lnTo>
                      <a:pt x="10260" y="9930"/>
                    </a:lnTo>
                    <a:lnTo>
                      <a:pt x="21600" y="1096"/>
                    </a:lnTo>
                    <a:lnTo>
                      <a:pt x="15660" y="0"/>
                    </a:lnTo>
                    <a:close/>
                    <a:moveTo>
                      <a:pt x="15660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58" name="Freeform 19"/>
              <p:cNvSpPr>
                <a:spLocks/>
              </p:cNvSpPr>
              <p:nvPr/>
            </p:nvSpPr>
            <p:spPr bwMode="auto">
              <a:xfrm rot="7320000">
                <a:off x="224" y="279"/>
                <a:ext cx="193" cy="104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1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 w 21600"/>
                  <a:gd name="T17" fmla="*/ 0 h 21600"/>
                  <a:gd name="T18" fmla="*/ 2 w 21600"/>
                  <a:gd name="T19" fmla="*/ 1 h 21600"/>
                  <a:gd name="T20" fmla="*/ 2 w 21600"/>
                  <a:gd name="T21" fmla="*/ 0 h 21600"/>
                  <a:gd name="T22" fmla="*/ 1 w 21600"/>
                  <a:gd name="T23" fmla="*/ 0 h 21600"/>
                  <a:gd name="T24" fmla="*/ 1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  <a:moveTo>
                      <a:pt x="618" y="2481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87045" name="Freeform 22"/>
          <p:cNvSpPr>
            <a:spLocks/>
          </p:cNvSpPr>
          <p:nvPr/>
        </p:nvSpPr>
        <p:spPr bwMode="auto">
          <a:xfrm>
            <a:off x="901700" y="5054600"/>
            <a:ext cx="6807200" cy="723900"/>
          </a:xfrm>
          <a:custGeom>
            <a:avLst/>
            <a:gdLst>
              <a:gd name="T0" fmla="*/ 0 w 21600"/>
              <a:gd name="T1" fmla="*/ 0 h 21460"/>
              <a:gd name="T2" fmla="*/ 408198475 w 21600"/>
              <a:gd name="T3" fmla="*/ 13708089 h 21460"/>
              <a:gd name="T4" fmla="*/ 780443589 w 21600"/>
              <a:gd name="T5" fmla="*/ 7710311 h 21460"/>
              <a:gd name="T6" fmla="*/ 928527292 w 21600"/>
              <a:gd name="T7" fmla="*/ 20133696 h 21460"/>
              <a:gd name="T8" fmla="*/ 1172651762 w 21600"/>
              <a:gd name="T9" fmla="*/ 8139287 h 21460"/>
              <a:gd name="T10" fmla="*/ 1769058603 w 21600"/>
              <a:gd name="T11" fmla="*/ 24417828 h 21460"/>
              <a:gd name="T12" fmla="*/ 2145276474 w 21600"/>
              <a:gd name="T13" fmla="*/ 7282447 h 21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460">
                <a:moveTo>
                  <a:pt x="0" y="0"/>
                </a:moveTo>
                <a:cubicBezTo>
                  <a:pt x="685" y="2024"/>
                  <a:pt x="2801" y="10918"/>
                  <a:pt x="4110" y="12047"/>
                </a:cubicBezTo>
                <a:cubicBezTo>
                  <a:pt x="5420" y="13176"/>
                  <a:pt x="6987" y="5835"/>
                  <a:pt x="7858" y="6776"/>
                </a:cubicBezTo>
                <a:cubicBezTo>
                  <a:pt x="8730" y="7718"/>
                  <a:pt x="8689" y="17647"/>
                  <a:pt x="9349" y="17694"/>
                </a:cubicBezTo>
                <a:cubicBezTo>
                  <a:pt x="10009" y="17741"/>
                  <a:pt x="10397" y="6541"/>
                  <a:pt x="11807" y="7153"/>
                </a:cubicBezTo>
                <a:cubicBezTo>
                  <a:pt x="13218" y="7765"/>
                  <a:pt x="16180" y="21600"/>
                  <a:pt x="17812" y="21459"/>
                </a:cubicBezTo>
                <a:cubicBezTo>
                  <a:pt x="19444" y="21318"/>
                  <a:pt x="20980" y="8847"/>
                  <a:pt x="21600" y="6400"/>
                </a:cubicBezTo>
              </a:path>
            </a:pathLst>
          </a:custGeom>
          <a:noFill/>
          <a:ln w="76200" cap="flat">
            <a:solidFill>
              <a:srgbClr val="703D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6" name="Freeform 23"/>
          <p:cNvSpPr>
            <a:spLocks/>
          </p:cNvSpPr>
          <p:nvPr/>
        </p:nvSpPr>
        <p:spPr bwMode="auto">
          <a:xfrm>
            <a:off x="4076700" y="1952625"/>
            <a:ext cx="889000" cy="357188"/>
          </a:xfrm>
          <a:custGeom>
            <a:avLst/>
            <a:gdLst>
              <a:gd name="T0" fmla="*/ 0 w 21600"/>
              <a:gd name="T1" fmla="*/ 893939 h 20274"/>
              <a:gd name="T2" fmla="*/ 18294468 w 21600"/>
              <a:gd name="T3" fmla="*/ 4022725 h 20274"/>
              <a:gd name="T4" fmla="*/ 29271148 w 21600"/>
              <a:gd name="T5" fmla="*/ 446969 h 20274"/>
              <a:gd name="T6" fmla="*/ 36588935 w 21600"/>
              <a:gd name="T7" fmla="*/ 6704542 h 202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274">
                <a:moveTo>
                  <a:pt x="0" y="1554"/>
                </a:moveTo>
                <a:cubicBezTo>
                  <a:pt x="3934" y="6684"/>
                  <a:pt x="7907" y="11904"/>
                  <a:pt x="10800" y="11634"/>
                </a:cubicBezTo>
                <a:cubicBezTo>
                  <a:pt x="13693" y="11364"/>
                  <a:pt x="15467" y="-1326"/>
                  <a:pt x="17280" y="114"/>
                </a:cubicBezTo>
                <a:cubicBezTo>
                  <a:pt x="19093" y="1554"/>
                  <a:pt x="20867" y="16764"/>
                  <a:pt x="21600" y="20274"/>
                </a:cubicBezTo>
              </a:path>
            </a:pathLst>
          </a:custGeom>
          <a:noFill/>
          <a:ln w="1143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870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8218" name="Text Box 2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10CCDFB5-C927-514C-B476-770307412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543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921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29538" y="64008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2340FCF-527B-0E48-AD20-DC77B449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xmlns:p14="http://schemas.microsoft.com/office/powerpoint/2010/main"/>
  <p:hf hdr="0" ftr="0" dt="0"/>
  <p:txStyles>
    <p:titleStyle>
      <a:lvl1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+mj-lt"/>
          <a:ea typeface="+mj-ea"/>
          <a:cs typeface="+mj-cs"/>
          <a:sym typeface="Arial" charset="0"/>
        </a:defRPr>
      </a:lvl1pPr>
      <a:lvl2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1275" indent="-41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84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56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28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70075" algn="l" rtl="0" fontAlgn="base">
        <a:lnSpc>
          <a:spcPct val="90000"/>
        </a:lnSpc>
        <a:spcBef>
          <a:spcPts val="1000"/>
        </a:spcBef>
        <a:spcAft>
          <a:spcPct val="0"/>
        </a:spcAft>
        <a:defRPr sz="4400">
          <a:solidFill>
            <a:srgbClr val="9966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69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834313" y="6248400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fld id="{FD3CAF7C-F3DE-3C43-94C3-8704EA0BEE9E}" type="slidenum">
              <a:rPr lang="en-US" sz="100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pPr algn="ctr">
                <a:defRPr/>
              </a:pPr>
              <a:t>1</a:t>
            </a:fld>
            <a:endParaRPr lang="en-US" sz="1000" smtClean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524000"/>
          </a:xfrm>
          <a:solidFill>
            <a:srgbClr val="FFFFFF">
              <a:alpha val="49803"/>
            </a:srgbClr>
          </a:solidFill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/>
          <a:p>
            <a:pPr indent="0" algn="ctr" eaLnBrk="1" hangingPunct="1">
              <a:defRPr/>
            </a:pPr>
            <a:r>
              <a:rPr lang="ja-JP" altLang="en-US" sz="720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讲道表</a:t>
            </a:r>
            <a:endParaRPr lang="en-US" sz="720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71700" y="3644900"/>
            <a:ext cx="4800600" cy="1981200"/>
          </a:xfrm>
          <a:solidFill>
            <a:srgbClr val="FFFFFF">
              <a:alpha val="49803"/>
            </a:srgbClr>
          </a:solidFill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2080" anchor="ctr"/>
          <a:lstStyle/>
          <a:p>
            <a:pPr marL="39688" indent="0" algn="ctr" eaLnBrk="1" hangingPunct="1">
              <a:buFont typeface="Wingdings" charset="0"/>
              <a:buNone/>
              <a:defRPr/>
            </a:pPr>
            <a:r>
              <a:rPr lang="ja-JP" altLang="en-US" sz="440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计划你的未来</a:t>
            </a:r>
            <a:endParaRPr lang="en-US" sz="4400" smtClean="0">
              <a:effectLst>
                <a:outerShdw blurRad="38100" dist="38100" dir="2700000" algn="tl">
                  <a:srgbClr val="DDDDDD"/>
                </a:outerShdw>
              </a:effectLst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23909" name="Rectangle 5"/>
          <p:cNvSpPr>
            <a:spLocks/>
          </p:cNvSpPr>
          <p:nvPr/>
        </p:nvSpPr>
        <p:spPr bwMode="auto">
          <a:xfrm>
            <a:off x="8445500" y="71438"/>
            <a:ext cx="661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Black</a:t>
            </a:r>
            <a:endParaRPr lang="en-US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 rot="20831637">
            <a:off x="2895600" y="1214438"/>
            <a:ext cx="4800600" cy="768350"/>
          </a:xfrm>
        </p:spPr>
        <p:txBody>
          <a:bodyPr rIns="133350"/>
          <a:lstStyle/>
          <a:p>
            <a:pPr indent="0" eaLnBrk="1" hangingPunct="1">
              <a:defRPr/>
            </a:pPr>
            <a:r>
              <a:rPr lang="ja-JP" altLang="en-US" sz="4000" b="1" u="sng" dirty="0" smtClean="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为什么要计划？</a:t>
            </a:r>
            <a:endParaRPr lang="en-US" sz="4000" b="1" u="sng" dirty="0" smtClean="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 rot="20831637">
            <a:off x="3200400" y="1914525"/>
            <a:ext cx="5029200" cy="685800"/>
          </a:xfrm>
        </p:spPr>
        <p:txBody>
          <a:bodyPr rIns="41275" anchor="ctr"/>
          <a:lstStyle/>
          <a:p>
            <a:pPr marL="41275" indent="0" eaLnBrk="1" hangingPunct="1">
              <a:defRPr/>
            </a:pPr>
            <a:r>
              <a:rPr lang="ja-JP" altLang="en-US" sz="4000" dirty="0" smtClean="0"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决定主题？</a:t>
            </a:r>
            <a:endParaRPr lang="en-US" sz="4000" dirty="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 rot="-720000">
            <a:off x="3352800" y="2628900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没有重复</a:t>
            </a:r>
            <a:endParaRPr lang="en-US" sz="400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 rot="-720000">
            <a:off x="3505200" y="3260725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凝聚力</a:t>
            </a:r>
            <a:endParaRPr lang="en-US" sz="400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 rot="-720000">
            <a:off x="3657600" y="3894138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关联性</a:t>
            </a:r>
            <a:endParaRPr lang="en-US" sz="400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 rot="-720000">
            <a:off x="3810000" y="4525963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领导</a:t>
            </a:r>
            <a:endParaRPr lang="en-US" sz="40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 rot="-720000">
            <a:off x="3962400" y="5159375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例子</a:t>
            </a:r>
            <a:endParaRPr lang="en-US" sz="400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 rot="-720000">
            <a:off x="4114800" y="5791200"/>
            <a:ext cx="5041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69000"/>
              <a:buFont typeface="Wingdings" charset="0"/>
              <a:buChar char="l"/>
            </a:pPr>
            <a:r>
              <a:rPr lang="ja-JP" altLang="en-US" sz="4000">
                <a:solidFill>
                  <a:schemeClr val="tx1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平衡</a:t>
            </a:r>
            <a:endParaRPr lang="en-US" sz="4000">
              <a:solidFill>
                <a:schemeClr val="tx1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24937" name="Rectangle 9"/>
          <p:cNvSpPr>
            <a:spLocks/>
          </p:cNvSpPr>
          <p:nvPr/>
        </p:nvSpPr>
        <p:spPr bwMode="auto">
          <a:xfrm>
            <a:off x="8382000" y="0"/>
            <a:ext cx="661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DDDBD3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autoUpdateAnimBg="0"/>
      <p:bldP spid="11268" grpId="0" build="p" autoUpdateAnimBg="0"/>
      <p:bldP spid="11269" grpId="0" build="p" autoUpdateAnimBg="0"/>
      <p:bldP spid="11270" grpId="0" build="p" autoUpdateAnimBg="0"/>
      <p:bldP spid="11271" grpId="0" build="p" autoUpdateAnimBg="0"/>
      <p:bldP spid="1127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830263"/>
            <a:ext cx="8826500" cy="1816100"/>
          </a:xfrm>
        </p:spPr>
        <p:txBody>
          <a:bodyPr rIns="132080"/>
          <a:lstStyle/>
          <a:p>
            <a:pPr indent="0" algn="ctr" eaLnBrk="1" hangingPunct="1">
              <a:defRPr/>
            </a:pPr>
            <a:r>
              <a:rPr lang="ja-JP" altLang="en-US" sz="4800" u="sng" smtClean="0"/>
              <a:t>要如何准备一个有效率的讲道表</a:t>
            </a:r>
            <a:endParaRPr lang="en-US" sz="4800" u="sng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43188"/>
            <a:ext cx="8820150" cy="4214812"/>
          </a:xfrm>
        </p:spPr>
        <p:txBody>
          <a:bodyPr rIns="132080"/>
          <a:lstStyle/>
          <a:p>
            <a:pPr marL="573088" indent="-533400" eaLnBrk="1" hangingPunct="1">
              <a:buSzPct val="99000"/>
              <a:buFont typeface="Wingdings" charset="0"/>
              <a:buAutoNum type="alphaUcPeriod"/>
              <a:defRPr/>
            </a:pPr>
            <a:r>
              <a:rPr lang="ja-JP" altLang="en-US" sz="4000" smtClean="0">
                <a:latin typeface="Trebuchet MS Bold Italic" charset="0"/>
                <a:ea typeface="ヒラギノ角ゴ ProN W6" charset="0"/>
                <a:cs typeface="ヒラギノ角ゴ ProN W6" charset="0"/>
                <a:sym typeface="Trebuchet MS Bold Italic" charset="0"/>
              </a:rPr>
              <a:t>把你明年的证道主题或书卷变为你今年个人的灵修的材料</a:t>
            </a:r>
            <a:endParaRPr lang="en-US" sz="4000" smtClean="0">
              <a:latin typeface="Trebuchet MS Bold Italic" charset="0"/>
              <a:ea typeface="ヒラギノ角ゴ ProN W6" charset="0"/>
              <a:cs typeface="ヒラギノ角ゴ ProN W6" charset="0"/>
              <a:sym typeface="Trebuchet MS Bold Italic" charset="0"/>
            </a:endParaRPr>
          </a:p>
          <a:p>
            <a:pPr marL="573088" indent="-533400" eaLnBrk="1" hangingPunct="1">
              <a:buSzPct val="99000"/>
              <a:buFont typeface="Wingdings" charset="0"/>
              <a:buAutoNum type="alphaUcPeriod"/>
              <a:defRPr/>
            </a:pPr>
            <a:r>
              <a:rPr lang="ja-JP" altLang="en-US" sz="4000" smtClean="0">
                <a:latin typeface="Trebuchet MS Bold Italic" charset="0"/>
                <a:ea typeface="ヒラギノ角ゴ ProN W6" charset="0"/>
                <a:cs typeface="ヒラギノ角ゴ ProN W6" charset="0"/>
                <a:sym typeface="Trebuchet MS Bold Italic" charset="0"/>
              </a:rPr>
              <a:t>列下所要的书卷和主题</a:t>
            </a:r>
            <a:endParaRPr lang="en-US" sz="4000" smtClean="0">
              <a:latin typeface="Trebuchet MS Bold Italic" charset="0"/>
              <a:ea typeface="ヒラギノ角ゴ ProN W6" charset="0"/>
              <a:cs typeface="ヒラギノ角ゴ ProN W6" charset="0"/>
              <a:sym typeface="Trebuchet MS Bold Italic" charset="0"/>
            </a:endParaRPr>
          </a:p>
        </p:txBody>
      </p:sp>
      <p:sp>
        <p:nvSpPr>
          <p:cNvPr id="125955" name="Rectangle 3"/>
          <p:cNvSpPr>
            <a:spLocks/>
          </p:cNvSpPr>
          <p:nvPr/>
        </p:nvSpPr>
        <p:spPr bwMode="auto">
          <a:xfrm>
            <a:off x="8445500" y="0"/>
            <a:ext cx="661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reeform 1"/>
          <p:cNvSpPr>
            <a:spLocks/>
          </p:cNvSpPr>
          <p:nvPr/>
        </p:nvSpPr>
        <p:spPr bwMode="auto">
          <a:xfrm rot="-3179999">
            <a:off x="7777163" y="-15875"/>
            <a:ext cx="1162050" cy="2082800"/>
          </a:xfrm>
          <a:custGeom>
            <a:avLst/>
            <a:gdLst>
              <a:gd name="T0" fmla="*/ 62516676 w 21600"/>
              <a:gd name="T1" fmla="*/ 23588964 h 21600"/>
              <a:gd name="T2" fmla="*/ 55237509 w 21600"/>
              <a:gd name="T3" fmla="*/ 4360766 h 21600"/>
              <a:gd name="T4" fmla="*/ 48259399 w 21600"/>
              <a:gd name="T5" fmla="*/ 0 h 21600"/>
              <a:gd name="T6" fmla="*/ 2367515 w 21600"/>
              <a:gd name="T7" fmla="*/ 153155998 h 21600"/>
              <a:gd name="T8" fmla="*/ 2367515 w 21600"/>
              <a:gd name="T9" fmla="*/ 175880214 h 21600"/>
              <a:gd name="T10" fmla="*/ 0 w 21600"/>
              <a:gd name="T11" fmla="*/ 197841990 h 21600"/>
              <a:gd name="T12" fmla="*/ 1551337 w 21600"/>
              <a:gd name="T13" fmla="*/ 200835919 h 21600"/>
              <a:gd name="T14" fmla="*/ 9496154 w 21600"/>
              <a:gd name="T15" fmla="*/ 182797906 h 21600"/>
              <a:gd name="T16" fmla="*/ 15935956 w 21600"/>
              <a:gd name="T17" fmla="*/ 175880214 h 21600"/>
              <a:gd name="T18" fmla="*/ 62516676 w 21600"/>
              <a:gd name="T19" fmla="*/ 23588964 h 21600"/>
              <a:gd name="T20" fmla="*/ 62516676 w 21600"/>
              <a:gd name="T21" fmla="*/ 23588964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  <a:moveTo>
                  <a:pt x="21600" y="2537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978" name="Freeform 2"/>
          <p:cNvSpPr>
            <a:spLocks/>
          </p:cNvSpPr>
          <p:nvPr/>
        </p:nvSpPr>
        <p:spPr bwMode="auto">
          <a:xfrm rot="-3179999">
            <a:off x="7863681" y="21432"/>
            <a:ext cx="1165225" cy="2097088"/>
          </a:xfrm>
          <a:custGeom>
            <a:avLst/>
            <a:gdLst>
              <a:gd name="T0" fmla="*/ 49512892 w 21600"/>
              <a:gd name="T1" fmla="*/ 0 h 21600"/>
              <a:gd name="T2" fmla="*/ 2808300 w 21600"/>
              <a:gd name="T3" fmla="*/ 155877134 h 21600"/>
              <a:gd name="T4" fmla="*/ 2828638 w 21600"/>
              <a:gd name="T5" fmla="*/ 176001606 h 21600"/>
              <a:gd name="T6" fmla="*/ 0 w 21600"/>
              <a:gd name="T7" fmla="*/ 199755011 h 21600"/>
              <a:gd name="T8" fmla="*/ 1079667 w 21600"/>
              <a:gd name="T9" fmla="*/ 203600837 h 21600"/>
              <a:gd name="T10" fmla="*/ 9111628 w 21600"/>
              <a:gd name="T11" fmla="*/ 184305880 h 21600"/>
              <a:gd name="T12" fmla="*/ 16477145 w 21600"/>
              <a:gd name="T13" fmla="*/ 177047917 h 21600"/>
              <a:gd name="T14" fmla="*/ 62858764 w 21600"/>
              <a:gd name="T15" fmla="*/ 23536609 h 21600"/>
              <a:gd name="T16" fmla="*/ 55906471 w 21600"/>
              <a:gd name="T17" fmla="*/ 5278545 h 21600"/>
              <a:gd name="T18" fmla="*/ 49512892 w 21600"/>
              <a:gd name="T19" fmla="*/ 0 h 21600"/>
              <a:gd name="T20" fmla="*/ 49512892 w 21600"/>
              <a:gd name="T21" fmla="*/ 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  <a:moveTo>
                  <a:pt x="17014" y="0"/>
                </a:moveTo>
              </a:path>
            </a:pathLst>
          </a:custGeom>
          <a:solidFill>
            <a:srgbClr val="703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 rot="-3179999">
            <a:off x="7831138" y="190500"/>
            <a:ext cx="1025525" cy="1571625"/>
          </a:xfrm>
          <a:custGeom>
            <a:avLst/>
            <a:gdLst>
              <a:gd name="T0" fmla="*/ 0 w 21600"/>
              <a:gd name="T1" fmla="*/ 102329231 h 21600"/>
              <a:gd name="T2" fmla="*/ 8214170 w 21600"/>
              <a:gd name="T3" fmla="*/ 105129780 h 21600"/>
              <a:gd name="T4" fmla="*/ 13993811 w 21600"/>
              <a:gd name="T5" fmla="*/ 114352090 h 21600"/>
              <a:gd name="T6" fmla="*/ 48689885 w 21600"/>
              <a:gd name="T7" fmla="*/ 16427556 h 21600"/>
              <a:gd name="T8" fmla="*/ 40268331 w 21600"/>
              <a:gd name="T9" fmla="*/ 3377611 h 21600"/>
              <a:gd name="T10" fmla="*/ 36084616 w 21600"/>
              <a:gd name="T11" fmla="*/ 0 h 21600"/>
              <a:gd name="T12" fmla="*/ 0 w 21600"/>
              <a:gd name="T13" fmla="*/ 102329231 h 21600"/>
              <a:gd name="T14" fmla="*/ 0 w 21600"/>
              <a:gd name="T15" fmla="*/ 1023292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  <a:moveTo>
                  <a:pt x="0" y="19329"/>
                </a:moveTo>
              </a:path>
            </a:pathLst>
          </a:custGeom>
          <a:solidFill>
            <a:srgbClr val="FF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26980" name="Group 3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0" y="0"/>
            <a:chExt cx="1124" cy="785"/>
          </a:xfrm>
        </p:grpSpPr>
        <p:sp>
          <p:nvSpPr>
            <p:cNvPr id="127002" name="Freeform 4"/>
            <p:cNvSpPr>
              <a:spLocks/>
            </p:cNvSpPr>
            <p:nvPr/>
          </p:nvSpPr>
          <p:spPr bwMode="auto">
            <a:xfrm>
              <a:off x="19" y="15"/>
              <a:ext cx="1089" cy="649"/>
            </a:xfrm>
            <a:custGeom>
              <a:avLst/>
              <a:gdLst>
                <a:gd name="T0" fmla="*/ 40 w 21600"/>
                <a:gd name="T1" fmla="*/ 19 h 21600"/>
                <a:gd name="T2" fmla="*/ 36 w 21600"/>
                <a:gd name="T3" fmla="*/ 17 h 21600"/>
                <a:gd name="T4" fmla="*/ 34 w 21600"/>
                <a:gd name="T5" fmla="*/ 7 h 21600"/>
                <a:gd name="T6" fmla="*/ 54 w 21600"/>
                <a:gd name="T7" fmla="*/ 5 h 21600"/>
                <a:gd name="T8" fmla="*/ 55 w 21600"/>
                <a:gd name="T9" fmla="*/ 3 h 21600"/>
                <a:gd name="T10" fmla="*/ 53 w 21600"/>
                <a:gd name="T11" fmla="*/ 2 h 21600"/>
                <a:gd name="T12" fmla="*/ 32 w 21600"/>
                <a:gd name="T13" fmla="*/ 3 h 21600"/>
                <a:gd name="T14" fmla="*/ 31 w 21600"/>
                <a:gd name="T15" fmla="*/ 0 h 21600"/>
                <a:gd name="T16" fmla="*/ 27 w 21600"/>
                <a:gd name="T17" fmla="*/ 0 h 21600"/>
                <a:gd name="T18" fmla="*/ 24 w 21600"/>
                <a:gd name="T19" fmla="*/ 0 h 21600"/>
                <a:gd name="T20" fmla="*/ 22 w 21600"/>
                <a:gd name="T21" fmla="*/ 2 h 21600"/>
                <a:gd name="T22" fmla="*/ 24 w 21600"/>
                <a:gd name="T23" fmla="*/ 4 h 21600"/>
                <a:gd name="T24" fmla="*/ 17 w 21600"/>
                <a:gd name="T25" fmla="*/ 7 h 21600"/>
                <a:gd name="T26" fmla="*/ 25 w 21600"/>
                <a:gd name="T27" fmla="*/ 7 h 21600"/>
                <a:gd name="T28" fmla="*/ 28 w 21600"/>
                <a:gd name="T29" fmla="*/ 13 h 21600"/>
                <a:gd name="T30" fmla="*/ 4 w 21600"/>
                <a:gd name="T31" fmla="*/ 7 h 21600"/>
                <a:gd name="T32" fmla="*/ 1 w 21600"/>
                <a:gd name="T33" fmla="*/ 8 h 21600"/>
                <a:gd name="T34" fmla="*/ 0 w 21600"/>
                <a:gd name="T35" fmla="*/ 10 h 21600"/>
                <a:gd name="T36" fmla="*/ 1 w 21600"/>
                <a:gd name="T37" fmla="*/ 12 h 21600"/>
                <a:gd name="T38" fmla="*/ 29 w 21600"/>
                <a:gd name="T39" fmla="*/ 19 h 21600"/>
                <a:gd name="T40" fmla="*/ 35 w 21600"/>
                <a:gd name="T41" fmla="*/ 19 h 21600"/>
                <a:gd name="T42" fmla="*/ 40 w 21600"/>
                <a:gd name="T43" fmla="*/ 20 h 21600"/>
                <a:gd name="T44" fmla="*/ 40 w 21600"/>
                <a:gd name="T45" fmla="*/ 19 h 21600"/>
                <a:gd name="T46" fmla="*/ 40 w 21600"/>
                <a:gd name="T47" fmla="*/ 19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  <a:moveTo>
                    <a:pt x="15746" y="20968"/>
                  </a:move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3" name="Freeform 5"/>
            <p:cNvSpPr>
              <a:spLocks/>
            </p:cNvSpPr>
            <p:nvPr/>
          </p:nvSpPr>
          <p:spPr bwMode="auto">
            <a:xfrm>
              <a:off x="1017" y="92"/>
              <a:ext cx="71" cy="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  <a:moveTo>
                    <a:pt x="0" y="58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4" name="Freeform 6"/>
            <p:cNvSpPr>
              <a:spLocks/>
            </p:cNvSpPr>
            <p:nvPr/>
          </p:nvSpPr>
          <p:spPr bwMode="auto">
            <a:xfrm>
              <a:off x="15" y="284"/>
              <a:ext cx="792" cy="410"/>
            </a:xfrm>
            <a:custGeom>
              <a:avLst/>
              <a:gdLst>
                <a:gd name="T0" fmla="*/ 2 w 21600"/>
                <a:gd name="T1" fmla="*/ 0 h 21600"/>
                <a:gd name="T2" fmla="*/ 24 w 21600"/>
                <a:gd name="T3" fmla="*/ 5 h 21600"/>
                <a:gd name="T4" fmla="*/ 26 w 21600"/>
                <a:gd name="T5" fmla="*/ 6 h 21600"/>
                <a:gd name="T6" fmla="*/ 29 w 21600"/>
                <a:gd name="T7" fmla="*/ 8 h 21600"/>
                <a:gd name="T8" fmla="*/ 29 w 21600"/>
                <a:gd name="T9" fmla="*/ 8 h 21600"/>
                <a:gd name="T10" fmla="*/ 25 w 21600"/>
                <a:gd name="T11" fmla="*/ 7 h 21600"/>
                <a:gd name="T12" fmla="*/ 21 w 21600"/>
                <a:gd name="T13" fmla="*/ 8 h 21600"/>
                <a:gd name="T14" fmla="*/ 1 w 21600"/>
                <a:gd name="T15" fmla="*/ 3 h 21600"/>
                <a:gd name="T16" fmla="*/ 0 w 21600"/>
                <a:gd name="T17" fmla="*/ 1 h 21600"/>
                <a:gd name="T18" fmla="*/ 1 w 21600"/>
                <a:gd name="T19" fmla="*/ 0 h 21600"/>
                <a:gd name="T20" fmla="*/ 2 w 21600"/>
                <a:gd name="T21" fmla="*/ 0 h 21600"/>
                <a:gd name="T22" fmla="*/ 2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  <a:moveTo>
                    <a:pt x="1866" y="0"/>
                  </a:move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5" name="Freeform 7"/>
            <p:cNvSpPr>
              <a:spLocks/>
            </p:cNvSpPr>
            <p:nvPr/>
          </p:nvSpPr>
          <p:spPr bwMode="auto">
            <a:xfrm>
              <a:off x="124" y="318"/>
              <a:ext cx="525" cy="374"/>
            </a:xfrm>
            <a:custGeom>
              <a:avLst/>
              <a:gdLst>
                <a:gd name="T0" fmla="*/ 0 w 21600"/>
                <a:gd name="T1" fmla="*/ 3 h 21600"/>
                <a:gd name="T2" fmla="*/ 11 w 21600"/>
                <a:gd name="T3" fmla="*/ 6 h 21600"/>
                <a:gd name="T4" fmla="*/ 11 w 21600"/>
                <a:gd name="T5" fmla="*/ 5 h 21600"/>
                <a:gd name="T6" fmla="*/ 13 w 21600"/>
                <a:gd name="T7" fmla="*/ 4 h 21600"/>
                <a:gd name="T8" fmla="*/ 1 w 21600"/>
                <a:gd name="T9" fmla="*/ 0 h 21600"/>
                <a:gd name="T10" fmla="*/ 0 w 21600"/>
                <a:gd name="T11" fmla="*/ 1 h 21600"/>
                <a:gd name="T12" fmla="*/ 0 w 21600"/>
                <a:gd name="T13" fmla="*/ 3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  <a:moveTo>
                    <a:pt x="0" y="9398"/>
                  </a:move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6" name="Freeform 8"/>
            <p:cNvSpPr>
              <a:spLocks/>
            </p:cNvSpPr>
            <p:nvPr/>
          </p:nvSpPr>
          <p:spPr bwMode="auto">
            <a:xfrm>
              <a:off x="480" y="41"/>
              <a:ext cx="135" cy="1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w 21600"/>
                <a:gd name="T11" fmla="*/ 1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  <a:moveTo>
                    <a:pt x="0" y="2510"/>
                  </a:moveTo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7" name="Freeform 9"/>
            <p:cNvSpPr>
              <a:spLocks/>
            </p:cNvSpPr>
            <p:nvPr/>
          </p:nvSpPr>
          <p:spPr bwMode="auto">
            <a:xfrm>
              <a:off x="636" y="673"/>
              <a:ext cx="76" cy="1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  <a:moveTo>
                    <a:pt x="21600" y="386"/>
                  </a:moveTo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8" name="Freeform 10"/>
            <p:cNvSpPr>
              <a:spLocks/>
            </p:cNvSpPr>
            <p:nvPr/>
          </p:nvSpPr>
          <p:spPr bwMode="auto">
            <a:xfrm>
              <a:off x="499" y="117"/>
              <a:ext cx="193" cy="383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0 h 21600"/>
                <a:gd name="T4" fmla="*/ 1 w 21600"/>
                <a:gd name="T5" fmla="*/ 0 h 21600"/>
                <a:gd name="T6" fmla="*/ 2 w 21600"/>
                <a:gd name="T7" fmla="*/ 7 h 21600"/>
                <a:gd name="T8" fmla="*/ 1 w 21600"/>
                <a:gd name="T9" fmla="*/ 6 h 21600"/>
                <a:gd name="T10" fmla="*/ 1 w 21600"/>
                <a:gd name="T11" fmla="*/ 6 h 21600"/>
                <a:gd name="T12" fmla="*/ 0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  <a:moveTo>
                    <a:pt x="0" y="2262"/>
                  </a:move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9" name="Freeform 11"/>
            <p:cNvSpPr>
              <a:spLocks/>
            </p:cNvSpPr>
            <p:nvPr/>
          </p:nvSpPr>
          <p:spPr bwMode="auto">
            <a:xfrm>
              <a:off x="663" y="100"/>
              <a:ext cx="364" cy="17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6 w 21600"/>
                <a:gd name="T7" fmla="*/ 1 h 21600"/>
                <a:gd name="T8" fmla="*/ 6 w 21600"/>
                <a:gd name="T9" fmla="*/ 0 h 21600"/>
                <a:gd name="T10" fmla="*/ 6 w 21600"/>
                <a:gd name="T11" fmla="*/ 0 h 21600"/>
                <a:gd name="T12" fmla="*/ 6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  <a:moveTo>
                    <a:pt x="20532" y="0"/>
                  </a:move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10" name="Freeform 12"/>
            <p:cNvSpPr>
              <a:spLocks/>
            </p:cNvSpPr>
            <p:nvPr/>
          </p:nvSpPr>
          <p:spPr bwMode="auto">
            <a:xfrm>
              <a:off x="342" y="203"/>
              <a:ext cx="156" cy="6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  <a:moveTo>
                    <a:pt x="18831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27011" name="Group 29"/>
            <p:cNvGrpSpPr>
              <a:grpSpLocks/>
            </p:cNvGrpSpPr>
            <p:nvPr/>
          </p:nvGrpSpPr>
          <p:grpSpPr bwMode="auto"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27012" name="Group 16"/>
              <p:cNvGrpSpPr>
                <a:grpSpLocks/>
              </p:cNvGrpSpPr>
              <p:nvPr/>
            </p:nvGrpSpPr>
            <p:grpSpPr bwMode="auto"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27025" name="Freeform 13"/>
                <p:cNvSpPr>
                  <a:spLocks/>
                </p:cNvSpPr>
                <p:nvPr/>
              </p:nvSpPr>
              <p:spPr bwMode="auto">
                <a:xfrm>
                  <a:off x="0" y="25"/>
                  <a:ext cx="157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1 w 21600"/>
                    <a:gd name="T5" fmla="*/ 0 h 21600"/>
                    <a:gd name="T6" fmla="*/ 1 w 21600"/>
                    <a:gd name="T7" fmla="*/ 0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  <a:moveTo>
                        <a:pt x="0" y="13207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6" name="Freeform 14"/>
                <p:cNvSpPr>
                  <a:spLocks/>
                </p:cNvSpPr>
                <p:nvPr/>
              </p:nvSpPr>
              <p:spPr bwMode="auto">
                <a:xfrm>
                  <a:off x="137" y="575"/>
                  <a:ext cx="115" cy="13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1 h 21600"/>
                    <a:gd name="T6" fmla="*/ 1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1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  <a:moveTo>
                        <a:pt x="0" y="3248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7" name="Freeform 15"/>
                <p:cNvSpPr>
                  <a:spLocks/>
                </p:cNvSpPr>
                <p:nvPr/>
              </p:nvSpPr>
              <p:spPr bwMode="auto">
                <a:xfrm>
                  <a:off x="505" y="0"/>
                  <a:ext cx="43" cy="11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1 h 21600"/>
                    <a:gd name="T8" fmla="*/ 0 w 21600"/>
                    <a:gd name="T9" fmla="*/ 1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  <a:moveTo>
                        <a:pt x="0" y="1754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27013" name="Freeform 17"/>
              <p:cNvSpPr>
                <a:spLocks/>
              </p:cNvSpPr>
              <p:nvPr/>
            </p:nvSpPr>
            <p:spPr bwMode="auto">
              <a:xfrm>
                <a:off x="71" y="242"/>
                <a:ext cx="595" cy="250"/>
              </a:xfrm>
              <a:custGeom>
                <a:avLst/>
                <a:gdLst>
                  <a:gd name="T0" fmla="*/ 1 w 21600"/>
                  <a:gd name="T1" fmla="*/ 0 h 21600"/>
                  <a:gd name="T2" fmla="*/ 16 w 21600"/>
                  <a:gd name="T3" fmla="*/ 3 h 21600"/>
                  <a:gd name="T4" fmla="*/ 15 w 21600"/>
                  <a:gd name="T5" fmla="*/ 3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  <a:moveTo>
                      <a:pt x="181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7014" name="Freeform 18"/>
              <p:cNvSpPr>
                <a:spLocks/>
              </p:cNvSpPr>
              <p:nvPr/>
            </p:nvSpPr>
            <p:spPr bwMode="auto">
              <a:xfrm>
                <a:off x="255" y="396"/>
                <a:ext cx="244" cy="148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2 w 21600"/>
                  <a:gd name="T7" fmla="*/ 1 h 21600"/>
                  <a:gd name="T8" fmla="*/ 2 w 21600"/>
                  <a:gd name="T9" fmla="*/ 1 h 21600"/>
                  <a:gd name="T10" fmla="*/ 1 w 21600"/>
                  <a:gd name="T11" fmla="*/ 1 h 21600"/>
                  <a:gd name="T12" fmla="*/ 0 w 21600"/>
                  <a:gd name="T13" fmla="*/ 0 h 21600"/>
                  <a:gd name="T14" fmla="*/ 1 w 21600"/>
                  <a:gd name="T15" fmla="*/ 1 h 21600"/>
                  <a:gd name="T16" fmla="*/ 2 w 21600"/>
                  <a:gd name="T17" fmla="*/ 1 h 21600"/>
                  <a:gd name="T18" fmla="*/ 3 w 21600"/>
                  <a:gd name="T19" fmla="*/ 1 h 21600"/>
                  <a:gd name="T20" fmla="*/ 3 w 21600"/>
                  <a:gd name="T21" fmla="*/ 1 h 21600"/>
                  <a:gd name="T22" fmla="*/ 2 w 21600"/>
                  <a:gd name="T23" fmla="*/ 0 h 21600"/>
                  <a:gd name="T24" fmla="*/ 1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  <a:moveTo>
                      <a:pt x="618" y="2481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7015" name="Freeform 19"/>
              <p:cNvSpPr>
                <a:spLocks/>
              </p:cNvSpPr>
              <p:nvPr/>
            </p:nvSpPr>
            <p:spPr bwMode="auto">
              <a:xfrm>
                <a:off x="560" y="190"/>
                <a:ext cx="107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 h 21600"/>
                  <a:gd name="T6" fmla="*/ 0 w 21600"/>
                  <a:gd name="T7" fmla="*/ 2 h 21600"/>
                  <a:gd name="T8" fmla="*/ 1 w 21600"/>
                  <a:gd name="T9" fmla="*/ 2 h 21600"/>
                  <a:gd name="T10" fmla="*/ 0 w 21600"/>
                  <a:gd name="T11" fmla="*/ 3 h 21600"/>
                  <a:gd name="T12" fmla="*/ 0 w 21600"/>
                  <a:gd name="T13" fmla="*/ 2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  <a:moveTo>
                      <a:pt x="2434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27016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27017" name="Freeform 20"/>
                <p:cNvSpPr>
                  <a:spLocks/>
                </p:cNvSpPr>
                <p:nvPr/>
              </p:nvSpPr>
              <p:spPr bwMode="auto">
                <a:xfrm>
                  <a:off x="664" y="558"/>
                  <a:ext cx="75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  <a:moveTo>
                        <a:pt x="15840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18" name="Freeform 21"/>
                <p:cNvSpPr>
                  <a:spLocks/>
                </p:cNvSpPr>
                <p:nvPr/>
              </p:nvSpPr>
              <p:spPr bwMode="auto">
                <a:xfrm>
                  <a:off x="0" y="238"/>
                  <a:ext cx="842" cy="440"/>
                </a:xfrm>
                <a:custGeom>
                  <a:avLst/>
                  <a:gdLst>
                    <a:gd name="T0" fmla="*/ 3 w 21600"/>
                    <a:gd name="T1" fmla="*/ 0 h 21600"/>
                    <a:gd name="T2" fmla="*/ 1 w 21600"/>
                    <a:gd name="T3" fmla="*/ 1 h 21600"/>
                    <a:gd name="T4" fmla="*/ 0 w 21600"/>
                    <a:gd name="T5" fmla="*/ 2 h 21600"/>
                    <a:gd name="T6" fmla="*/ 1 w 21600"/>
                    <a:gd name="T7" fmla="*/ 4 h 21600"/>
                    <a:gd name="T8" fmla="*/ 23 w 21600"/>
                    <a:gd name="T9" fmla="*/ 9 h 21600"/>
                    <a:gd name="T10" fmla="*/ 28 w 21600"/>
                    <a:gd name="T11" fmla="*/ 8 h 21600"/>
                    <a:gd name="T12" fmla="*/ 31 w 21600"/>
                    <a:gd name="T13" fmla="*/ 9 h 21600"/>
                    <a:gd name="T14" fmla="*/ 33 w 21600"/>
                    <a:gd name="T15" fmla="*/ 8 h 21600"/>
                    <a:gd name="T16" fmla="*/ 29 w 21600"/>
                    <a:gd name="T17" fmla="*/ 7 h 21600"/>
                    <a:gd name="T18" fmla="*/ 28 w 21600"/>
                    <a:gd name="T19" fmla="*/ 5 h 21600"/>
                    <a:gd name="T20" fmla="*/ 27 w 21600"/>
                    <a:gd name="T21" fmla="*/ 5 h 21600"/>
                    <a:gd name="T22" fmla="*/ 28 w 21600"/>
                    <a:gd name="T23" fmla="*/ 7 h 21600"/>
                    <a:gd name="T24" fmla="*/ 31 w 21600"/>
                    <a:gd name="T25" fmla="*/ 8 h 21600"/>
                    <a:gd name="T26" fmla="*/ 28 w 21600"/>
                    <a:gd name="T27" fmla="*/ 8 h 21600"/>
                    <a:gd name="T28" fmla="*/ 24 w 21600"/>
                    <a:gd name="T29" fmla="*/ 8 h 21600"/>
                    <a:gd name="T30" fmla="*/ 24 w 21600"/>
                    <a:gd name="T31" fmla="*/ 7 h 21600"/>
                    <a:gd name="T32" fmla="*/ 26 w 21600"/>
                    <a:gd name="T33" fmla="*/ 5 h 21600"/>
                    <a:gd name="T34" fmla="*/ 24 w 21600"/>
                    <a:gd name="T35" fmla="*/ 6 h 21600"/>
                    <a:gd name="T36" fmla="*/ 23 w 21600"/>
                    <a:gd name="T37" fmla="*/ 7 h 21600"/>
                    <a:gd name="T38" fmla="*/ 22 w 21600"/>
                    <a:gd name="T39" fmla="*/ 8 h 21600"/>
                    <a:gd name="T40" fmla="*/ 2 w 21600"/>
                    <a:gd name="T41" fmla="*/ 3 h 21600"/>
                    <a:gd name="T42" fmla="*/ 2 w 21600"/>
                    <a:gd name="T43" fmla="*/ 2 h 21600"/>
                    <a:gd name="T44" fmla="*/ 2 w 21600"/>
                    <a:gd name="T45" fmla="*/ 1 h 21600"/>
                    <a:gd name="T46" fmla="*/ 4 w 21600"/>
                    <a:gd name="T47" fmla="*/ 0 h 21600"/>
                    <a:gd name="T48" fmla="*/ 3 w 21600"/>
                    <a:gd name="T49" fmla="*/ 0 h 21600"/>
                    <a:gd name="T50" fmla="*/ 3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  <a:moveTo>
                        <a:pt x="2001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19" name="Freeform 22"/>
                <p:cNvSpPr>
                  <a:spLocks/>
                </p:cNvSpPr>
                <p:nvPr/>
              </p:nvSpPr>
              <p:spPr bwMode="auto">
                <a:xfrm>
                  <a:off x="101" y="280"/>
                  <a:ext cx="80" cy="1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1 h 21600"/>
                    <a:gd name="T6" fmla="*/ 0 w 21600"/>
                    <a:gd name="T7" fmla="*/ 1 h 21600"/>
                    <a:gd name="T8" fmla="*/ 0 w 21600"/>
                    <a:gd name="T9" fmla="*/ 1 h 21600"/>
                    <a:gd name="T10" fmla="*/ 0 w 21600"/>
                    <a:gd name="T11" fmla="*/ 1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  <a:moveTo>
                        <a:pt x="15660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0" name="Freeform 23"/>
                <p:cNvSpPr>
                  <a:spLocks/>
                </p:cNvSpPr>
                <p:nvPr/>
              </p:nvSpPr>
              <p:spPr bwMode="auto">
                <a:xfrm>
                  <a:off x="444" y="0"/>
                  <a:ext cx="322" cy="594"/>
                </a:xfrm>
                <a:custGeom>
                  <a:avLst/>
                  <a:gdLst>
                    <a:gd name="T0" fmla="*/ 2 w 21600"/>
                    <a:gd name="T1" fmla="*/ 12 h 21600"/>
                    <a:gd name="T2" fmla="*/ 0 w 21600"/>
                    <a:gd name="T3" fmla="*/ 2 h 21600"/>
                    <a:gd name="T4" fmla="*/ 1 w 21600"/>
                    <a:gd name="T5" fmla="*/ 1 h 21600"/>
                    <a:gd name="T6" fmla="*/ 2 w 21600"/>
                    <a:gd name="T7" fmla="*/ 0 h 21600"/>
                    <a:gd name="T8" fmla="*/ 3 w 21600"/>
                    <a:gd name="T9" fmla="*/ 1 h 21600"/>
                    <a:gd name="T10" fmla="*/ 5 w 21600"/>
                    <a:gd name="T11" fmla="*/ 16 h 21600"/>
                    <a:gd name="T12" fmla="*/ 4 w 21600"/>
                    <a:gd name="T13" fmla="*/ 15 h 21600"/>
                    <a:gd name="T14" fmla="*/ 3 w 21600"/>
                    <a:gd name="T15" fmla="*/ 1 h 21600"/>
                    <a:gd name="T16" fmla="*/ 2 w 21600"/>
                    <a:gd name="T17" fmla="*/ 1 h 21600"/>
                    <a:gd name="T18" fmla="*/ 1 w 21600"/>
                    <a:gd name="T19" fmla="*/ 1 h 21600"/>
                    <a:gd name="T20" fmla="*/ 1 w 21600"/>
                    <a:gd name="T21" fmla="*/ 2 h 21600"/>
                    <a:gd name="T22" fmla="*/ 2 w 21600"/>
                    <a:gd name="T23" fmla="*/ 13 h 21600"/>
                    <a:gd name="T24" fmla="*/ 2 w 21600"/>
                    <a:gd name="T25" fmla="*/ 12 h 21600"/>
                    <a:gd name="T26" fmla="*/ 2 w 21600"/>
                    <a:gd name="T27" fmla="*/ 12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  <a:moveTo>
                        <a:pt x="7335" y="16291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1" name="Freeform 24"/>
                <p:cNvSpPr>
                  <a:spLocks/>
                </p:cNvSpPr>
                <p:nvPr/>
              </p:nvSpPr>
              <p:spPr bwMode="auto">
                <a:xfrm>
                  <a:off x="573" y="160"/>
                  <a:ext cx="96" cy="25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2 h 21600"/>
                    <a:gd name="T6" fmla="*/ 0 w 21600"/>
                    <a:gd name="T7" fmla="*/ 3 h 21600"/>
                    <a:gd name="T8" fmla="*/ 0 w 21600"/>
                    <a:gd name="T9" fmla="*/ 3 h 21600"/>
                    <a:gd name="T10" fmla="*/ 0 w 21600"/>
                    <a:gd name="T11" fmla="*/ 2 h 21600"/>
                    <a:gd name="T12" fmla="*/ 0 w 21600"/>
                    <a:gd name="T13" fmla="*/ 1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600" h="2160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8" y="0"/>
                      </a:lnTo>
                      <a:lnTo>
                        <a:pt x="0" y="1157"/>
                      </a:lnTo>
                      <a:close/>
                      <a:moveTo>
                        <a:pt x="0" y="1157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2" name="Freeform 25"/>
                <p:cNvSpPr>
                  <a:spLocks/>
                </p:cNvSpPr>
                <p:nvPr/>
              </p:nvSpPr>
              <p:spPr bwMode="auto">
                <a:xfrm>
                  <a:off x="323" y="140"/>
                  <a:ext cx="195" cy="135"/>
                </a:xfrm>
                <a:custGeom>
                  <a:avLst/>
                  <a:gdLst>
                    <a:gd name="T0" fmla="*/ 1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0 h 21600"/>
                    <a:gd name="T6" fmla="*/ 0 w 21600"/>
                    <a:gd name="T7" fmla="*/ 1 h 21600"/>
                    <a:gd name="T8" fmla="*/ 0 w 21600"/>
                    <a:gd name="T9" fmla="*/ 1 h 21600"/>
                    <a:gd name="T10" fmla="*/ 1 w 21600"/>
                    <a:gd name="T11" fmla="*/ 1 h 21600"/>
                    <a:gd name="T12" fmla="*/ 1 w 21600"/>
                    <a:gd name="T13" fmla="*/ 1 h 21600"/>
                    <a:gd name="T14" fmla="*/ 2 w 21600"/>
                    <a:gd name="T15" fmla="*/ 1 h 21600"/>
                    <a:gd name="T16" fmla="*/ 2 w 21600"/>
                    <a:gd name="T17" fmla="*/ 1 h 21600"/>
                    <a:gd name="T18" fmla="*/ 1 w 21600"/>
                    <a:gd name="T19" fmla="*/ 1 h 21600"/>
                    <a:gd name="T20" fmla="*/ 1 w 21600"/>
                    <a:gd name="T21" fmla="*/ 0 h 21600"/>
                    <a:gd name="T22" fmla="*/ 1 w 21600"/>
                    <a:gd name="T23" fmla="*/ 0 h 21600"/>
                    <a:gd name="T24" fmla="*/ 1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  <a:moveTo>
                        <a:pt x="16449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3" name="Freeform 26"/>
                <p:cNvSpPr>
                  <a:spLocks/>
                </p:cNvSpPr>
                <p:nvPr/>
              </p:nvSpPr>
              <p:spPr bwMode="auto">
                <a:xfrm>
                  <a:off x="653" y="48"/>
                  <a:ext cx="471" cy="212"/>
                </a:xfrm>
                <a:custGeom>
                  <a:avLst/>
                  <a:gdLst>
                    <a:gd name="T0" fmla="*/ 0 w 21600"/>
                    <a:gd name="T1" fmla="*/ 1 h 21600"/>
                    <a:gd name="T2" fmla="*/ 9 w 21600"/>
                    <a:gd name="T3" fmla="*/ 0 h 21600"/>
                    <a:gd name="T4" fmla="*/ 10 w 21600"/>
                    <a:gd name="T5" fmla="*/ 0 h 21600"/>
                    <a:gd name="T6" fmla="*/ 10 w 21600"/>
                    <a:gd name="T7" fmla="*/ 1 h 21600"/>
                    <a:gd name="T8" fmla="*/ 10 w 21600"/>
                    <a:gd name="T9" fmla="*/ 1 h 21600"/>
                    <a:gd name="T10" fmla="*/ 1 w 21600"/>
                    <a:gd name="T11" fmla="*/ 2 h 21600"/>
                    <a:gd name="T12" fmla="*/ 1 w 21600"/>
                    <a:gd name="T13" fmla="*/ 2 h 21600"/>
                    <a:gd name="T14" fmla="*/ 9 w 21600"/>
                    <a:gd name="T15" fmla="*/ 1 h 21600"/>
                    <a:gd name="T16" fmla="*/ 10 w 21600"/>
                    <a:gd name="T17" fmla="*/ 1 h 21600"/>
                    <a:gd name="T18" fmla="*/ 9 w 21600"/>
                    <a:gd name="T19" fmla="*/ 0 h 21600"/>
                    <a:gd name="T20" fmla="*/ 0 w 21600"/>
                    <a:gd name="T21" fmla="*/ 1 h 21600"/>
                    <a:gd name="T22" fmla="*/ 0 w 21600"/>
                    <a:gd name="T23" fmla="*/ 1 h 21600"/>
                    <a:gd name="T24" fmla="*/ 0 w 21600"/>
                    <a:gd name="T25" fmla="*/ 1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  <a:moveTo>
                        <a:pt x="0" y="6674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7024" name="Freeform 27"/>
                <p:cNvSpPr>
                  <a:spLocks/>
                </p:cNvSpPr>
                <p:nvPr/>
              </p:nvSpPr>
              <p:spPr bwMode="auto">
                <a:xfrm>
                  <a:off x="712" y="116"/>
                  <a:ext cx="245" cy="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1 w 21600"/>
                    <a:gd name="T5" fmla="*/ 0 h 21600"/>
                    <a:gd name="T6" fmla="*/ 2 w 21600"/>
                    <a:gd name="T7" fmla="*/ 0 h 21600"/>
                    <a:gd name="T8" fmla="*/ 3 w 21600"/>
                    <a:gd name="T9" fmla="*/ 0 h 21600"/>
                    <a:gd name="T10" fmla="*/ 3 w 21600"/>
                    <a:gd name="T11" fmla="*/ 0 h 21600"/>
                    <a:gd name="T12" fmla="*/ 1 w 21600"/>
                    <a:gd name="T13" fmla="*/ 0 h 21600"/>
                    <a:gd name="T14" fmla="*/ 1 w 21600"/>
                    <a:gd name="T15" fmla="*/ 0 h 21600"/>
                    <a:gd name="T16" fmla="*/ 0 w 21600"/>
                    <a:gd name="T17" fmla="*/ 0 h 21600"/>
                    <a:gd name="T18" fmla="*/ 1 w 21600"/>
                    <a:gd name="T19" fmla="*/ 0 h 21600"/>
                    <a:gd name="T20" fmla="*/ 2 w 21600"/>
                    <a:gd name="T21" fmla="*/ 0 h 21600"/>
                    <a:gd name="T22" fmla="*/ 2 w 21600"/>
                    <a:gd name="T23" fmla="*/ 0 h 21600"/>
                    <a:gd name="T24" fmla="*/ 2 w 21600"/>
                    <a:gd name="T25" fmla="*/ 0 h 21600"/>
                    <a:gd name="T26" fmla="*/ 1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600" h="2160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  <a:moveTo>
                        <a:pt x="0" y="15732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6981" name="Group 33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0" y="0"/>
            <a:chExt cx="242" cy="2714"/>
          </a:xfrm>
        </p:grpSpPr>
        <p:sp>
          <p:nvSpPr>
            <p:cNvPr id="127000" name="Freeform 31"/>
            <p:cNvSpPr>
              <a:spLocks/>
            </p:cNvSpPr>
            <p:nvPr/>
          </p:nvSpPr>
          <p:spPr bwMode="auto">
            <a:xfrm flipH="1">
              <a:off x="0" y="1287"/>
              <a:ext cx="204" cy="1427"/>
            </a:xfrm>
            <a:custGeom>
              <a:avLst/>
              <a:gdLst>
                <a:gd name="T0" fmla="*/ 2 w 21600"/>
                <a:gd name="T1" fmla="*/ 91 h 21600"/>
                <a:gd name="T2" fmla="*/ 1 w 21600"/>
                <a:gd name="T3" fmla="*/ 85 h 21600"/>
                <a:gd name="T4" fmla="*/ 1 w 21600"/>
                <a:gd name="T5" fmla="*/ 80 h 21600"/>
                <a:gd name="T6" fmla="*/ 1 w 21600"/>
                <a:gd name="T7" fmla="*/ 73 h 21600"/>
                <a:gd name="T8" fmla="*/ 1 w 21600"/>
                <a:gd name="T9" fmla="*/ 65 h 21600"/>
                <a:gd name="T10" fmla="*/ 2 w 21600"/>
                <a:gd name="T11" fmla="*/ 60 h 21600"/>
                <a:gd name="T12" fmla="*/ 1 w 21600"/>
                <a:gd name="T13" fmla="*/ 56 h 21600"/>
                <a:gd name="T14" fmla="*/ 1 w 21600"/>
                <a:gd name="T15" fmla="*/ 54 h 21600"/>
                <a:gd name="T16" fmla="*/ 1 w 21600"/>
                <a:gd name="T17" fmla="*/ 50 h 21600"/>
                <a:gd name="T18" fmla="*/ 1 w 21600"/>
                <a:gd name="T19" fmla="*/ 46 h 21600"/>
                <a:gd name="T20" fmla="*/ 2 w 21600"/>
                <a:gd name="T21" fmla="*/ 33 h 21600"/>
                <a:gd name="T22" fmla="*/ 2 w 21600"/>
                <a:gd name="T23" fmla="*/ 27 h 21600"/>
                <a:gd name="T24" fmla="*/ 2 w 21600"/>
                <a:gd name="T25" fmla="*/ 21 h 21600"/>
                <a:gd name="T26" fmla="*/ 1 w 21600"/>
                <a:gd name="T27" fmla="*/ 17 h 21600"/>
                <a:gd name="T28" fmla="*/ 1 w 21600"/>
                <a:gd name="T29" fmla="*/ 12 h 21600"/>
                <a:gd name="T30" fmla="*/ 0 w 21600"/>
                <a:gd name="T31" fmla="*/ 0 h 21600"/>
                <a:gd name="T32" fmla="*/ 0 w 21600"/>
                <a:gd name="T33" fmla="*/ 11 h 21600"/>
                <a:gd name="T34" fmla="*/ 0 w 21600"/>
                <a:gd name="T35" fmla="*/ 18 h 21600"/>
                <a:gd name="T36" fmla="*/ 1 w 21600"/>
                <a:gd name="T37" fmla="*/ 22 h 21600"/>
                <a:gd name="T38" fmla="*/ 2 w 21600"/>
                <a:gd name="T39" fmla="*/ 24 h 21600"/>
                <a:gd name="T40" fmla="*/ 2 w 21600"/>
                <a:gd name="T41" fmla="*/ 30 h 21600"/>
                <a:gd name="T42" fmla="*/ 1 w 21600"/>
                <a:gd name="T43" fmla="*/ 37 h 21600"/>
                <a:gd name="T44" fmla="*/ 1 w 21600"/>
                <a:gd name="T45" fmla="*/ 48 h 21600"/>
                <a:gd name="T46" fmla="*/ 1 w 21600"/>
                <a:gd name="T47" fmla="*/ 55 h 21600"/>
                <a:gd name="T48" fmla="*/ 1 w 21600"/>
                <a:gd name="T49" fmla="*/ 59 h 21600"/>
                <a:gd name="T50" fmla="*/ 1 w 21600"/>
                <a:gd name="T51" fmla="*/ 63 h 21600"/>
                <a:gd name="T52" fmla="*/ 1 w 21600"/>
                <a:gd name="T53" fmla="*/ 71 h 21600"/>
                <a:gd name="T54" fmla="*/ 0 w 21600"/>
                <a:gd name="T55" fmla="*/ 78 h 21600"/>
                <a:gd name="T56" fmla="*/ 1 w 21600"/>
                <a:gd name="T57" fmla="*/ 86 h 21600"/>
                <a:gd name="T58" fmla="*/ 1 w 21600"/>
                <a:gd name="T59" fmla="*/ 91 h 21600"/>
                <a:gd name="T60" fmla="*/ 2 w 21600"/>
                <a:gd name="T61" fmla="*/ 94 h 21600"/>
                <a:gd name="T62" fmla="*/ 2 w 21600"/>
                <a:gd name="T63" fmla="*/ 91 h 21600"/>
                <a:gd name="T64" fmla="*/ 2 w 21600"/>
                <a:gd name="T65" fmla="*/ 91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  <a:moveTo>
                    <a:pt x="19362" y="20873"/>
                  </a:move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7001" name="Freeform 32"/>
            <p:cNvSpPr>
              <a:spLocks/>
            </p:cNvSpPr>
            <p:nvPr/>
          </p:nvSpPr>
          <p:spPr bwMode="auto">
            <a:xfrm flipH="1">
              <a:off x="38" y="0"/>
              <a:ext cx="205" cy="1633"/>
            </a:xfrm>
            <a:custGeom>
              <a:avLst/>
              <a:gdLst>
                <a:gd name="T0" fmla="*/ 2 w 21600"/>
                <a:gd name="T1" fmla="*/ 119 h 21600"/>
                <a:gd name="T2" fmla="*/ 1 w 21600"/>
                <a:gd name="T3" fmla="*/ 111 h 21600"/>
                <a:gd name="T4" fmla="*/ 1 w 21600"/>
                <a:gd name="T5" fmla="*/ 105 h 21600"/>
                <a:gd name="T6" fmla="*/ 1 w 21600"/>
                <a:gd name="T7" fmla="*/ 96 h 21600"/>
                <a:gd name="T8" fmla="*/ 1 w 21600"/>
                <a:gd name="T9" fmla="*/ 85 h 21600"/>
                <a:gd name="T10" fmla="*/ 2 w 21600"/>
                <a:gd name="T11" fmla="*/ 78 h 21600"/>
                <a:gd name="T12" fmla="*/ 1 w 21600"/>
                <a:gd name="T13" fmla="*/ 74 h 21600"/>
                <a:gd name="T14" fmla="*/ 1 w 21600"/>
                <a:gd name="T15" fmla="*/ 70 h 21600"/>
                <a:gd name="T16" fmla="*/ 1 w 21600"/>
                <a:gd name="T17" fmla="*/ 66 h 21600"/>
                <a:gd name="T18" fmla="*/ 1 w 21600"/>
                <a:gd name="T19" fmla="*/ 60 h 21600"/>
                <a:gd name="T20" fmla="*/ 2 w 21600"/>
                <a:gd name="T21" fmla="*/ 44 h 21600"/>
                <a:gd name="T22" fmla="*/ 2 w 21600"/>
                <a:gd name="T23" fmla="*/ 36 h 21600"/>
                <a:gd name="T24" fmla="*/ 2 w 21600"/>
                <a:gd name="T25" fmla="*/ 27 h 21600"/>
                <a:gd name="T26" fmla="*/ 1 w 21600"/>
                <a:gd name="T27" fmla="*/ 23 h 21600"/>
                <a:gd name="T28" fmla="*/ 1 w 21600"/>
                <a:gd name="T29" fmla="*/ 16 h 21600"/>
                <a:gd name="T30" fmla="*/ 0 w 21600"/>
                <a:gd name="T31" fmla="*/ 0 h 21600"/>
                <a:gd name="T32" fmla="*/ 0 w 21600"/>
                <a:gd name="T33" fmla="*/ 14 h 21600"/>
                <a:gd name="T34" fmla="*/ 0 w 21600"/>
                <a:gd name="T35" fmla="*/ 23 h 21600"/>
                <a:gd name="T36" fmla="*/ 1 w 21600"/>
                <a:gd name="T37" fmla="*/ 28 h 21600"/>
                <a:gd name="T38" fmla="*/ 2 w 21600"/>
                <a:gd name="T39" fmla="*/ 31 h 21600"/>
                <a:gd name="T40" fmla="*/ 2 w 21600"/>
                <a:gd name="T41" fmla="*/ 39 h 21600"/>
                <a:gd name="T42" fmla="*/ 1 w 21600"/>
                <a:gd name="T43" fmla="*/ 48 h 21600"/>
                <a:gd name="T44" fmla="*/ 1 w 21600"/>
                <a:gd name="T45" fmla="*/ 63 h 21600"/>
                <a:gd name="T46" fmla="*/ 1 w 21600"/>
                <a:gd name="T47" fmla="*/ 72 h 21600"/>
                <a:gd name="T48" fmla="*/ 1 w 21600"/>
                <a:gd name="T49" fmla="*/ 77 h 21600"/>
                <a:gd name="T50" fmla="*/ 1 w 21600"/>
                <a:gd name="T51" fmla="*/ 82 h 21600"/>
                <a:gd name="T52" fmla="*/ 1 w 21600"/>
                <a:gd name="T53" fmla="*/ 93 h 21600"/>
                <a:gd name="T54" fmla="*/ 0 w 21600"/>
                <a:gd name="T55" fmla="*/ 103 h 21600"/>
                <a:gd name="T56" fmla="*/ 1 w 21600"/>
                <a:gd name="T57" fmla="*/ 113 h 21600"/>
                <a:gd name="T58" fmla="*/ 1 w 21600"/>
                <a:gd name="T59" fmla="*/ 119 h 21600"/>
                <a:gd name="T60" fmla="*/ 2 w 21600"/>
                <a:gd name="T61" fmla="*/ 123 h 21600"/>
                <a:gd name="T62" fmla="*/ 2 w 21600"/>
                <a:gd name="T63" fmla="*/ 119 h 21600"/>
                <a:gd name="T64" fmla="*/ 2 w 21600"/>
                <a:gd name="T65" fmla="*/ 119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  <a:moveTo>
                    <a:pt x="19362" y="20873"/>
                  </a:move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6982" name="Group 46"/>
          <p:cNvGrpSpPr>
            <a:grpSpLocks/>
          </p:cNvGrpSpPr>
          <p:nvPr/>
        </p:nvGrpSpPr>
        <p:grpSpPr bwMode="auto">
          <a:xfrm>
            <a:off x="7170738" y="-85725"/>
            <a:ext cx="2427287" cy="2243138"/>
            <a:chOff x="0" y="0"/>
            <a:chExt cx="1529" cy="1414"/>
          </a:xfrm>
        </p:grpSpPr>
        <p:grpSp>
          <p:nvGrpSpPr>
            <p:cNvPr id="126988" name="Group 44"/>
            <p:cNvGrpSpPr>
              <a:grpSpLocks/>
            </p:cNvGrpSpPr>
            <p:nvPr/>
          </p:nvGrpSpPr>
          <p:grpSpPr bwMode="auto">
            <a:xfrm>
              <a:off x="0" y="0"/>
              <a:ext cx="1529" cy="1414"/>
              <a:chOff x="0" y="0"/>
              <a:chExt cx="1529" cy="1414"/>
            </a:xfrm>
          </p:grpSpPr>
          <p:sp>
            <p:nvSpPr>
              <p:cNvPr id="126990" name="Freeform 34"/>
              <p:cNvSpPr>
                <a:spLocks/>
              </p:cNvSpPr>
              <p:nvPr/>
            </p:nvSpPr>
            <p:spPr bwMode="auto">
              <a:xfrm rot="-3179999">
                <a:off x="912" y="1140"/>
                <a:ext cx="6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4 h 21600"/>
                  <a:gd name="T6" fmla="*/ 0 w 21600"/>
                  <a:gd name="T7" fmla="*/ 4 h 21600"/>
                  <a:gd name="T8" fmla="*/ 0 w 21600"/>
                  <a:gd name="T9" fmla="*/ 2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  <a:moveTo>
                      <a:pt x="10844" y="241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26991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1529" cy="1414"/>
                <a:chOff x="0" y="0"/>
                <a:chExt cx="1529" cy="1414"/>
              </a:xfrm>
            </p:grpSpPr>
            <p:sp>
              <p:nvSpPr>
                <p:cNvPr id="126992" name="Freeform 35"/>
                <p:cNvSpPr>
                  <a:spLocks/>
                </p:cNvSpPr>
                <p:nvPr/>
              </p:nvSpPr>
              <p:spPr bwMode="auto">
                <a:xfrm rot="-3179999">
                  <a:off x="448" y="125"/>
                  <a:ext cx="153" cy="125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1 h 21600"/>
                    <a:gd name="T6" fmla="*/ 1 w 21600"/>
                    <a:gd name="T7" fmla="*/ 0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3" name="Freeform 36"/>
                <p:cNvSpPr>
                  <a:spLocks/>
                </p:cNvSpPr>
                <p:nvPr/>
              </p:nvSpPr>
              <p:spPr bwMode="auto">
                <a:xfrm rot="-3179999">
                  <a:off x="532" y="384"/>
                  <a:ext cx="269" cy="438"/>
                </a:xfrm>
                <a:custGeom>
                  <a:avLst/>
                  <a:gdLst>
                    <a:gd name="T0" fmla="*/ 2 w 21600"/>
                    <a:gd name="T1" fmla="*/ 1 h 21600"/>
                    <a:gd name="T2" fmla="*/ 2 w 21600"/>
                    <a:gd name="T3" fmla="*/ 3 h 21600"/>
                    <a:gd name="T4" fmla="*/ 1 w 21600"/>
                    <a:gd name="T5" fmla="*/ 5 h 21600"/>
                    <a:gd name="T6" fmla="*/ 0 w 21600"/>
                    <a:gd name="T7" fmla="*/ 8 h 21600"/>
                    <a:gd name="T8" fmla="*/ 0 w 21600"/>
                    <a:gd name="T9" fmla="*/ 9 h 21600"/>
                    <a:gd name="T10" fmla="*/ 1 w 21600"/>
                    <a:gd name="T11" fmla="*/ 9 h 21600"/>
                    <a:gd name="T12" fmla="*/ 2 w 21600"/>
                    <a:gd name="T13" fmla="*/ 7 h 21600"/>
                    <a:gd name="T14" fmla="*/ 3 w 21600"/>
                    <a:gd name="T15" fmla="*/ 4 h 21600"/>
                    <a:gd name="T16" fmla="*/ 3 w 21600"/>
                    <a:gd name="T17" fmla="*/ 2 h 21600"/>
                    <a:gd name="T18" fmla="*/ 3 w 21600"/>
                    <a:gd name="T19" fmla="*/ 1 h 21600"/>
                    <a:gd name="T20" fmla="*/ 3 w 21600"/>
                    <a:gd name="T21" fmla="*/ 0 h 21600"/>
                    <a:gd name="T22" fmla="*/ 3 w 21600"/>
                    <a:gd name="T23" fmla="*/ 0 h 21600"/>
                    <a:gd name="T24" fmla="*/ 3 w 21600"/>
                    <a:gd name="T25" fmla="*/ 1 h 21600"/>
                    <a:gd name="T26" fmla="*/ 3 w 21600"/>
                    <a:gd name="T27" fmla="*/ 3 h 21600"/>
                    <a:gd name="T28" fmla="*/ 2 w 21600"/>
                    <a:gd name="T29" fmla="*/ 5 h 21600"/>
                    <a:gd name="T30" fmla="*/ 1 w 21600"/>
                    <a:gd name="T31" fmla="*/ 7 h 21600"/>
                    <a:gd name="T32" fmla="*/ 0 w 21600"/>
                    <a:gd name="T33" fmla="*/ 8 h 21600"/>
                    <a:gd name="T34" fmla="*/ 0 w 21600"/>
                    <a:gd name="T35" fmla="*/ 7 h 21600"/>
                    <a:gd name="T36" fmla="*/ 1 w 21600"/>
                    <a:gd name="T37" fmla="*/ 4 h 21600"/>
                    <a:gd name="T38" fmla="*/ 3 w 21600"/>
                    <a:gd name="T39" fmla="*/ 1 h 21600"/>
                    <a:gd name="T40" fmla="*/ 2 w 21600"/>
                    <a:gd name="T41" fmla="*/ 1 h 21600"/>
                    <a:gd name="T42" fmla="*/ 2 w 21600"/>
                    <a:gd name="T43" fmla="*/ 1 h 216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600" h="2160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  <a:moveTo>
                        <a:pt x="15043" y="2265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4" name="Freeform 37"/>
                <p:cNvSpPr>
                  <a:spLocks/>
                </p:cNvSpPr>
                <p:nvPr/>
              </p:nvSpPr>
              <p:spPr bwMode="auto">
                <a:xfrm rot="-3179999">
                  <a:off x="342" y="233"/>
                  <a:ext cx="505" cy="898"/>
                </a:xfrm>
                <a:custGeom>
                  <a:avLst/>
                  <a:gdLst>
                    <a:gd name="T0" fmla="*/ 11 w 21600"/>
                    <a:gd name="T1" fmla="*/ 0 h 21600"/>
                    <a:gd name="T2" fmla="*/ 0 w 21600"/>
                    <a:gd name="T3" fmla="*/ 37 h 21600"/>
                    <a:gd name="T4" fmla="*/ 1 w 21600"/>
                    <a:gd name="T5" fmla="*/ 36 h 21600"/>
                    <a:gd name="T6" fmla="*/ 12 w 21600"/>
                    <a:gd name="T7" fmla="*/ 1 h 21600"/>
                    <a:gd name="T8" fmla="*/ 11 w 21600"/>
                    <a:gd name="T9" fmla="*/ 0 h 21600"/>
                    <a:gd name="T10" fmla="*/ 1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  <a:moveTo>
                        <a:pt x="20942" y="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5" name="Freeform 38"/>
                <p:cNvSpPr>
                  <a:spLocks/>
                </p:cNvSpPr>
                <p:nvPr/>
              </p:nvSpPr>
              <p:spPr bwMode="auto">
                <a:xfrm rot="-3179999">
                  <a:off x="385" y="35"/>
                  <a:ext cx="758" cy="1344"/>
                </a:xfrm>
                <a:custGeom>
                  <a:avLst/>
                  <a:gdLst>
                    <a:gd name="T0" fmla="*/ 1 w 21600"/>
                    <a:gd name="T1" fmla="*/ 63 h 21600"/>
                    <a:gd name="T2" fmla="*/ 3 w 21600"/>
                    <a:gd name="T3" fmla="*/ 63 h 21600"/>
                    <a:gd name="T4" fmla="*/ 7 w 21600"/>
                    <a:gd name="T5" fmla="*/ 67 h 21600"/>
                    <a:gd name="T6" fmla="*/ 6 w 21600"/>
                    <a:gd name="T7" fmla="*/ 62 h 21600"/>
                    <a:gd name="T8" fmla="*/ 3 w 21600"/>
                    <a:gd name="T9" fmla="*/ 60 h 21600"/>
                    <a:gd name="T10" fmla="*/ 6 w 21600"/>
                    <a:gd name="T11" fmla="*/ 60 h 21600"/>
                    <a:gd name="T12" fmla="*/ 9 w 21600"/>
                    <a:gd name="T13" fmla="*/ 64 h 21600"/>
                    <a:gd name="T14" fmla="*/ 25 w 21600"/>
                    <a:gd name="T15" fmla="*/ 9 h 21600"/>
                    <a:gd name="T16" fmla="*/ 23 w 21600"/>
                    <a:gd name="T17" fmla="*/ 3 h 21600"/>
                    <a:gd name="T18" fmla="*/ 20 w 21600"/>
                    <a:gd name="T19" fmla="*/ 0 h 21600"/>
                    <a:gd name="T20" fmla="*/ 24 w 21600"/>
                    <a:gd name="T21" fmla="*/ 2 h 21600"/>
                    <a:gd name="T22" fmla="*/ 27 w 21600"/>
                    <a:gd name="T23" fmla="*/ 10 h 21600"/>
                    <a:gd name="T24" fmla="*/ 7 w 21600"/>
                    <a:gd name="T25" fmla="*/ 73 h 21600"/>
                    <a:gd name="T26" fmla="*/ 4 w 21600"/>
                    <a:gd name="T27" fmla="*/ 76 h 21600"/>
                    <a:gd name="T28" fmla="*/ 1 w 21600"/>
                    <a:gd name="T29" fmla="*/ 84 h 21600"/>
                    <a:gd name="T30" fmla="*/ 0 w 21600"/>
                    <a:gd name="T31" fmla="*/ 81 h 21600"/>
                    <a:gd name="T32" fmla="*/ 1 w 21600"/>
                    <a:gd name="T33" fmla="*/ 81 h 21600"/>
                    <a:gd name="T34" fmla="*/ 3 w 21600"/>
                    <a:gd name="T35" fmla="*/ 75 h 21600"/>
                    <a:gd name="T36" fmla="*/ 1 w 21600"/>
                    <a:gd name="T37" fmla="*/ 73 h 21600"/>
                    <a:gd name="T38" fmla="*/ 1 w 21600"/>
                    <a:gd name="T39" fmla="*/ 70 h 21600"/>
                    <a:gd name="T40" fmla="*/ 4 w 21600"/>
                    <a:gd name="T41" fmla="*/ 73 h 21600"/>
                    <a:gd name="T42" fmla="*/ 4 w 21600"/>
                    <a:gd name="T43" fmla="*/ 71 h 21600"/>
                    <a:gd name="T44" fmla="*/ 5 w 21600"/>
                    <a:gd name="T45" fmla="*/ 71 h 21600"/>
                    <a:gd name="T46" fmla="*/ 4 w 21600"/>
                    <a:gd name="T47" fmla="*/ 68 h 21600"/>
                    <a:gd name="T48" fmla="*/ 6 w 21600"/>
                    <a:gd name="T49" fmla="*/ 68 h 21600"/>
                    <a:gd name="T50" fmla="*/ 1 w 21600"/>
                    <a:gd name="T51" fmla="*/ 63 h 21600"/>
                    <a:gd name="T52" fmla="*/ 1 w 21600"/>
                    <a:gd name="T53" fmla="*/ 63 h 2160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600" h="2160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  <a:moveTo>
                        <a:pt x="682" y="1629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6" name="Freeform 39"/>
                <p:cNvSpPr>
                  <a:spLocks/>
                </p:cNvSpPr>
                <p:nvPr/>
              </p:nvSpPr>
              <p:spPr bwMode="auto">
                <a:xfrm rot="-3179999">
                  <a:off x="780" y="949"/>
                  <a:ext cx="169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1 h 21600"/>
                    <a:gd name="T6" fmla="*/ 1 w 21600"/>
                    <a:gd name="T7" fmla="*/ 1 h 21600"/>
                    <a:gd name="T8" fmla="*/ 1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  <a:moveTo>
                        <a:pt x="0" y="5053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7" name="Freeform 40"/>
                <p:cNvSpPr>
                  <a:spLocks/>
                </p:cNvSpPr>
                <p:nvPr/>
              </p:nvSpPr>
              <p:spPr bwMode="auto">
                <a:xfrm rot="-3179999">
                  <a:off x="734" y="858"/>
                  <a:ext cx="181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1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  <a:moveTo>
                        <a:pt x="0" y="4181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8" name="Freeform 41"/>
                <p:cNvSpPr>
                  <a:spLocks/>
                </p:cNvSpPr>
                <p:nvPr/>
              </p:nvSpPr>
              <p:spPr bwMode="auto">
                <a:xfrm rot="-3179999">
                  <a:off x="467" y="264"/>
                  <a:ext cx="181" cy="147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1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  <a:moveTo>
                        <a:pt x="0" y="4099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26999" name="Freeform 42"/>
                <p:cNvSpPr>
                  <a:spLocks/>
                </p:cNvSpPr>
                <p:nvPr/>
              </p:nvSpPr>
              <p:spPr bwMode="auto">
                <a:xfrm rot="-3179999">
                  <a:off x="430" y="194"/>
                  <a:ext cx="179" cy="138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1 w 21600"/>
                    <a:gd name="T5" fmla="*/ 1 h 21600"/>
                    <a:gd name="T6" fmla="*/ 1 w 21600"/>
                    <a:gd name="T7" fmla="*/ 1 h 21600"/>
                    <a:gd name="T8" fmla="*/ 1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  <a:moveTo>
                        <a:pt x="0" y="4924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26989" name="Line 45"/>
            <p:cNvSpPr>
              <a:spLocks noChangeShapeType="1"/>
            </p:cNvSpPr>
            <p:nvPr/>
          </p:nvSpPr>
          <p:spPr bwMode="auto">
            <a:xfrm>
              <a:off x="352" y="138"/>
              <a:ext cx="4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59" name="Rectangle 4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27900" cy="12954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6000" u="sng" smtClean="0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明年的主题</a:t>
            </a:r>
            <a:endParaRPr lang="en-US" sz="6000" u="sng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3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88900" y="1371600"/>
            <a:ext cx="4191000" cy="53340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ja-JP" altLang="en-US" sz="2800" smtClean="0"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信仰的基础</a:t>
            </a:r>
            <a:endParaRPr lang="en-US" sz="280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eaLnBrk="1" hangingPunct="1">
              <a:defRPr/>
            </a:pPr>
            <a:r>
              <a:rPr lang="ja-JP" altLang="en-US" sz="2800" smtClean="0"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教会生活</a:t>
            </a:r>
            <a:endParaRPr lang="en-US" sz="280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eaLnBrk="1" hangingPunct="1">
              <a:defRPr/>
            </a:pPr>
            <a:r>
              <a:rPr lang="ja-JP" altLang="en-US" sz="2800" smtClean="0"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属灵恩赐</a:t>
            </a:r>
            <a:endParaRPr lang="en-US" sz="280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eaLnBrk="1" hangingPunct="1">
              <a:defRPr/>
            </a:pPr>
            <a:r>
              <a:rPr lang="ja-JP" altLang="en-US" sz="2800" smtClean="0"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神的属性</a:t>
            </a:r>
            <a:endParaRPr lang="en-US" sz="280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eaLnBrk="1" hangingPunct="1">
              <a:defRPr/>
            </a:pPr>
            <a:r>
              <a:rPr lang="ja-JP" altLang="en-US" sz="2800" smtClean="0"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长老</a:t>
            </a:r>
            <a:endParaRPr lang="en-US" sz="2800" smtClean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26985" name="Rectangle 49"/>
          <p:cNvSpPr>
            <a:spLocks/>
          </p:cNvSpPr>
          <p:nvPr/>
        </p:nvSpPr>
        <p:spPr bwMode="auto">
          <a:xfrm>
            <a:off x="4178300" y="1206500"/>
            <a:ext cx="45847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查经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圣经研读法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创世纪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约拿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玛拉基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约翰一书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马可福音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以弗所书</a:t>
            </a:r>
            <a:endParaRPr lang="en-US" altLang="ja-JP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  <a:p>
            <a:pPr marL="382588" indent="-342900"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ja-JP" altLang="en-US" sz="2800">
                <a:solidFill>
                  <a:schemeClr val="tx1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雅各书</a:t>
            </a:r>
            <a:endParaRPr lang="en-US" sz="2800">
              <a:solidFill>
                <a:schemeClr val="tx1"/>
              </a:solidFill>
              <a:latin typeface="Arial Bold Italic" charset="0"/>
              <a:ea typeface="Heiti SC Medium" charset="0"/>
              <a:cs typeface="Heiti SC Medium" charset="0"/>
              <a:sym typeface="Arial Bold Italic" charset="0"/>
            </a:endParaRPr>
          </a:p>
        </p:txBody>
      </p:sp>
      <p:sp>
        <p:nvSpPr>
          <p:cNvPr id="126986" name="Rectangle 50"/>
          <p:cNvSpPr>
            <a:spLocks/>
          </p:cNvSpPr>
          <p:nvPr/>
        </p:nvSpPr>
        <p:spPr bwMode="auto">
          <a:xfrm>
            <a:off x="8410575" y="14288"/>
            <a:ext cx="661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221</a:t>
            </a:r>
          </a:p>
        </p:txBody>
      </p:sp>
      <p:pic>
        <p:nvPicPr>
          <p:cNvPr id="126987" name="Picture 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2514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848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81847">
                  <a:alpha val="12000"/>
                </a:srgbClr>
              </a:gs>
              <a:gs pos="100000">
                <a:srgbClr val="333399">
                  <a:alpha val="3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130800" y="2222500"/>
            <a:ext cx="4038600" cy="1295400"/>
          </a:xfrm>
          <a:solidFill>
            <a:srgbClr val="FF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4800" smtClean="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讲道表的例子</a:t>
            </a:r>
            <a:endParaRPr lang="en-US" sz="4800" smtClean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05" name="Rectangle 4"/>
          <p:cNvSpPr>
            <a:spLocks/>
          </p:cNvSpPr>
          <p:nvPr/>
        </p:nvSpPr>
        <p:spPr bwMode="auto">
          <a:xfrm>
            <a:off x="8502650" y="0"/>
            <a:ext cx="661988" cy="444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222</a:t>
            </a:r>
          </a:p>
        </p:txBody>
      </p:sp>
      <p:sp>
        <p:nvSpPr>
          <p:cNvPr id="3" name="Oval 5"/>
          <p:cNvSpPr>
            <a:spLocks/>
          </p:cNvSpPr>
          <p:nvPr/>
        </p:nvSpPr>
        <p:spPr bwMode="auto">
          <a:xfrm>
            <a:off x="2286000" y="241300"/>
            <a:ext cx="2209800" cy="7112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Oval 6"/>
          <p:cNvSpPr>
            <a:spLocks/>
          </p:cNvSpPr>
          <p:nvPr/>
        </p:nvSpPr>
        <p:spPr bwMode="auto">
          <a:xfrm>
            <a:off x="4533900" y="241300"/>
            <a:ext cx="1625600" cy="7112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3" name="Oval 7"/>
          <p:cNvSpPr>
            <a:spLocks/>
          </p:cNvSpPr>
          <p:nvPr/>
        </p:nvSpPr>
        <p:spPr bwMode="auto">
          <a:xfrm>
            <a:off x="6705600" y="304800"/>
            <a:ext cx="19431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4" name="Oval 8"/>
          <p:cNvSpPr>
            <a:spLocks/>
          </p:cNvSpPr>
          <p:nvPr/>
        </p:nvSpPr>
        <p:spPr bwMode="auto">
          <a:xfrm>
            <a:off x="2286000" y="5118100"/>
            <a:ext cx="16637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5" name="Oval 9"/>
          <p:cNvSpPr>
            <a:spLocks/>
          </p:cNvSpPr>
          <p:nvPr/>
        </p:nvSpPr>
        <p:spPr bwMode="auto">
          <a:xfrm>
            <a:off x="2286000" y="5676900"/>
            <a:ext cx="1625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6" name="Oval 10"/>
          <p:cNvSpPr>
            <a:spLocks/>
          </p:cNvSpPr>
          <p:nvPr/>
        </p:nvSpPr>
        <p:spPr bwMode="auto">
          <a:xfrm>
            <a:off x="2044700" y="2603500"/>
            <a:ext cx="22098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7" name="Oval 11"/>
          <p:cNvSpPr>
            <a:spLocks/>
          </p:cNvSpPr>
          <p:nvPr/>
        </p:nvSpPr>
        <p:spPr bwMode="auto">
          <a:xfrm>
            <a:off x="4114800" y="4279900"/>
            <a:ext cx="22098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8" name="Oval 12"/>
          <p:cNvSpPr>
            <a:spLocks/>
          </p:cNvSpPr>
          <p:nvPr/>
        </p:nvSpPr>
        <p:spPr bwMode="auto">
          <a:xfrm>
            <a:off x="6591300" y="4953000"/>
            <a:ext cx="22098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8014" name="Rectangle 13"/>
          <p:cNvSpPr>
            <a:spLocks/>
          </p:cNvSpPr>
          <p:nvPr/>
        </p:nvSpPr>
        <p:spPr bwMode="auto">
          <a:xfrm>
            <a:off x="4789488" y="4368800"/>
            <a:ext cx="7366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长老</a:t>
            </a:r>
            <a:endParaRPr lang="en-US" sz="18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8015" name="Rectangle 14"/>
          <p:cNvSpPr>
            <a:spLocks/>
          </p:cNvSpPr>
          <p:nvPr/>
        </p:nvSpPr>
        <p:spPr bwMode="auto">
          <a:xfrm>
            <a:off x="7061200" y="5041900"/>
            <a:ext cx="1257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圣经研读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16" name="Rectangle 15"/>
          <p:cNvSpPr>
            <a:spLocks/>
          </p:cNvSpPr>
          <p:nvPr/>
        </p:nvSpPr>
        <p:spPr bwMode="auto">
          <a:xfrm>
            <a:off x="7061200" y="393700"/>
            <a:ext cx="1257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约翰一书</a:t>
            </a:r>
            <a:endParaRPr lang="en-US" sz="18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8017" name="Rectangle 16"/>
          <p:cNvSpPr>
            <a:spLocks/>
          </p:cNvSpPr>
          <p:nvPr/>
        </p:nvSpPr>
        <p:spPr bwMode="auto">
          <a:xfrm>
            <a:off x="4749800" y="419100"/>
            <a:ext cx="1257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教会生活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18" name="Rectangle 17"/>
          <p:cNvSpPr>
            <a:spLocks/>
          </p:cNvSpPr>
          <p:nvPr/>
        </p:nvSpPr>
        <p:spPr bwMode="auto">
          <a:xfrm>
            <a:off x="2514600" y="2692400"/>
            <a:ext cx="1257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以弗所书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19" name="Rectangle 18"/>
          <p:cNvSpPr>
            <a:spLocks/>
          </p:cNvSpPr>
          <p:nvPr/>
        </p:nvSpPr>
        <p:spPr bwMode="auto">
          <a:xfrm>
            <a:off x="2578100" y="5245100"/>
            <a:ext cx="1130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棕榈周日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0" name="Rectangle 19"/>
          <p:cNvSpPr>
            <a:spLocks/>
          </p:cNvSpPr>
          <p:nvPr/>
        </p:nvSpPr>
        <p:spPr bwMode="auto">
          <a:xfrm>
            <a:off x="2578100" y="5765800"/>
            <a:ext cx="11303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复活节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1" name="Rectangle 20"/>
          <p:cNvSpPr>
            <a:spLocks/>
          </p:cNvSpPr>
          <p:nvPr/>
        </p:nvSpPr>
        <p:spPr bwMode="auto">
          <a:xfrm>
            <a:off x="2565400" y="393700"/>
            <a:ext cx="17526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信仰基础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2" name="Rectangle 21"/>
          <p:cNvSpPr>
            <a:spLocks/>
          </p:cNvSpPr>
          <p:nvPr/>
        </p:nvSpPr>
        <p:spPr bwMode="auto">
          <a:xfrm>
            <a:off x="1054100" y="8001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1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3" name="Rectangle 22"/>
          <p:cNvSpPr>
            <a:spLocks/>
          </p:cNvSpPr>
          <p:nvPr/>
        </p:nvSpPr>
        <p:spPr bwMode="auto">
          <a:xfrm>
            <a:off x="1054100" y="20066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2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4" name="Rectangle 23"/>
          <p:cNvSpPr>
            <a:spLocks/>
          </p:cNvSpPr>
          <p:nvPr/>
        </p:nvSpPr>
        <p:spPr bwMode="auto">
          <a:xfrm>
            <a:off x="952500" y="61087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4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8025" name="Rectangle 24"/>
          <p:cNvSpPr>
            <a:spLocks/>
          </p:cNvSpPr>
          <p:nvPr/>
        </p:nvSpPr>
        <p:spPr bwMode="auto">
          <a:xfrm>
            <a:off x="1054100" y="37465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3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20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0">
            <a:gsLst>
              <a:gs pos="0">
                <a:srgbClr val="181847">
                  <a:alpha val="12000"/>
                </a:srgbClr>
              </a:gs>
              <a:gs pos="100000">
                <a:srgbClr val="333399">
                  <a:alpha val="3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028" name="Rectangle 3"/>
          <p:cNvSpPr>
            <a:spLocks/>
          </p:cNvSpPr>
          <p:nvPr/>
        </p:nvSpPr>
        <p:spPr bwMode="auto">
          <a:xfrm>
            <a:off x="8502650" y="0"/>
            <a:ext cx="661988" cy="444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222</a:t>
            </a:r>
          </a:p>
        </p:txBody>
      </p:sp>
      <p:sp>
        <p:nvSpPr>
          <p:cNvPr id="2" name="Oval 4"/>
          <p:cNvSpPr>
            <a:spLocks/>
          </p:cNvSpPr>
          <p:nvPr/>
        </p:nvSpPr>
        <p:spPr bwMode="auto">
          <a:xfrm>
            <a:off x="1790700" y="838200"/>
            <a:ext cx="27051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Oval 5"/>
          <p:cNvSpPr>
            <a:spLocks/>
          </p:cNvSpPr>
          <p:nvPr/>
        </p:nvSpPr>
        <p:spPr bwMode="auto">
          <a:xfrm>
            <a:off x="4191000" y="152400"/>
            <a:ext cx="22098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Oval 6"/>
          <p:cNvSpPr>
            <a:spLocks/>
          </p:cNvSpPr>
          <p:nvPr/>
        </p:nvSpPr>
        <p:spPr bwMode="auto">
          <a:xfrm>
            <a:off x="6629400" y="2209800"/>
            <a:ext cx="2209800" cy="533400"/>
          </a:xfrm>
          <a:prstGeom prst="ellips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Oval 7"/>
          <p:cNvSpPr>
            <a:spLocks/>
          </p:cNvSpPr>
          <p:nvPr/>
        </p:nvSpPr>
        <p:spPr bwMode="auto">
          <a:xfrm>
            <a:off x="2209800" y="3657600"/>
            <a:ext cx="20447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Oval 8"/>
          <p:cNvSpPr>
            <a:spLocks/>
          </p:cNvSpPr>
          <p:nvPr/>
        </p:nvSpPr>
        <p:spPr bwMode="auto">
          <a:xfrm>
            <a:off x="2209800" y="4038600"/>
            <a:ext cx="21336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Oval 9"/>
          <p:cNvSpPr>
            <a:spLocks/>
          </p:cNvSpPr>
          <p:nvPr/>
        </p:nvSpPr>
        <p:spPr bwMode="auto">
          <a:xfrm>
            <a:off x="444500" y="4965700"/>
            <a:ext cx="9080500" cy="21971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Oval 10"/>
          <p:cNvSpPr>
            <a:spLocks/>
          </p:cNvSpPr>
          <p:nvPr/>
        </p:nvSpPr>
        <p:spPr bwMode="auto">
          <a:xfrm>
            <a:off x="2197100" y="4724400"/>
            <a:ext cx="20701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Oval 11"/>
          <p:cNvSpPr>
            <a:spLocks/>
          </p:cNvSpPr>
          <p:nvPr/>
        </p:nvSpPr>
        <p:spPr bwMode="auto">
          <a:xfrm>
            <a:off x="4495800" y="46482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Oval 12"/>
          <p:cNvSpPr>
            <a:spLocks/>
          </p:cNvSpPr>
          <p:nvPr/>
        </p:nvSpPr>
        <p:spPr bwMode="auto">
          <a:xfrm>
            <a:off x="2171700" y="4419600"/>
            <a:ext cx="20955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038" name="Rectangle 13"/>
          <p:cNvSpPr>
            <a:spLocks/>
          </p:cNvSpPr>
          <p:nvPr/>
        </p:nvSpPr>
        <p:spPr bwMode="auto">
          <a:xfrm>
            <a:off x="0" y="1981200"/>
            <a:ext cx="4038600" cy="1295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ja-JP" altLang="en-US" sz="48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讲道表的例子</a:t>
            </a:r>
            <a:endParaRPr lang="en-US" sz="4800">
              <a:solidFill>
                <a:srgbClr val="FFFFFF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39" name="Rectangle 14"/>
          <p:cNvSpPr>
            <a:spLocks/>
          </p:cNvSpPr>
          <p:nvPr/>
        </p:nvSpPr>
        <p:spPr bwMode="auto">
          <a:xfrm>
            <a:off x="4584700" y="241300"/>
            <a:ext cx="14097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雅各书</a:t>
            </a:r>
            <a:endParaRPr lang="en-US" sz="18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0" name="Rectangle 15"/>
          <p:cNvSpPr>
            <a:spLocks/>
          </p:cNvSpPr>
          <p:nvPr/>
        </p:nvSpPr>
        <p:spPr bwMode="auto">
          <a:xfrm>
            <a:off x="7023100" y="2298700"/>
            <a:ext cx="1409700" cy="3556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8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玛拉基</a:t>
            </a:r>
            <a:endParaRPr lang="en-US" sz="18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41" name="Rectangle 16"/>
          <p:cNvSpPr>
            <a:spLocks/>
          </p:cNvSpPr>
          <p:nvPr/>
        </p:nvSpPr>
        <p:spPr bwMode="auto">
          <a:xfrm>
            <a:off x="2184400" y="952500"/>
            <a:ext cx="1943100" cy="3048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4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创世纪（第二部份）</a:t>
            </a:r>
            <a:endParaRPr lang="en-US" sz="14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42" name="Rectangle 17"/>
          <p:cNvSpPr>
            <a:spLocks/>
          </p:cNvSpPr>
          <p:nvPr/>
        </p:nvSpPr>
        <p:spPr bwMode="auto">
          <a:xfrm>
            <a:off x="2476500" y="36830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圣诞节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3" name="Rectangle 18"/>
          <p:cNvSpPr>
            <a:spLocks/>
          </p:cNvSpPr>
          <p:nvPr/>
        </p:nvSpPr>
        <p:spPr bwMode="auto">
          <a:xfrm>
            <a:off x="2476500" y="40513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圣诞节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4" name="Rectangle 19"/>
          <p:cNvSpPr>
            <a:spLocks/>
          </p:cNvSpPr>
          <p:nvPr/>
        </p:nvSpPr>
        <p:spPr bwMode="auto">
          <a:xfrm>
            <a:off x="2476500" y="4470400"/>
            <a:ext cx="1041400" cy="2794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2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圣诞节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5" name="Rectangle 20"/>
          <p:cNvSpPr>
            <a:spLocks/>
          </p:cNvSpPr>
          <p:nvPr/>
        </p:nvSpPr>
        <p:spPr bwMode="auto">
          <a:xfrm>
            <a:off x="2476500" y="4800600"/>
            <a:ext cx="1295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过去一年</a:t>
            </a:r>
            <a:endParaRPr lang="en-US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46" name="Rectangle 21"/>
          <p:cNvSpPr>
            <a:spLocks/>
          </p:cNvSpPr>
          <p:nvPr/>
        </p:nvSpPr>
        <p:spPr bwMode="auto">
          <a:xfrm>
            <a:off x="4724400" y="4749800"/>
            <a:ext cx="1549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未来一年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7" name="Rectangle 22"/>
          <p:cNvSpPr>
            <a:spLocks/>
          </p:cNvSpPr>
          <p:nvPr/>
        </p:nvSpPr>
        <p:spPr bwMode="auto">
          <a:xfrm>
            <a:off x="1473200" y="5537200"/>
            <a:ext cx="914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明年：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48" name="Rectangle 23"/>
          <p:cNvSpPr>
            <a:spLocks/>
          </p:cNvSpPr>
          <p:nvPr/>
        </p:nvSpPr>
        <p:spPr bwMode="auto">
          <a:xfrm>
            <a:off x="2438400" y="5448300"/>
            <a:ext cx="1562100" cy="12700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启示录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 1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－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3</a:t>
            </a: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家庭生活</a:t>
            </a:r>
            <a:endParaRPr lang="en-US" altLang="ja-JP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基督论</a:t>
            </a:r>
            <a:endParaRPr lang="en-US" altLang="ja-JP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启示录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 4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－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22</a:t>
            </a:r>
            <a:endParaRPr lang="en-US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49" name="Rectangle 24"/>
          <p:cNvSpPr>
            <a:spLocks/>
          </p:cNvSpPr>
          <p:nvPr/>
        </p:nvSpPr>
        <p:spPr bwMode="auto">
          <a:xfrm>
            <a:off x="4622800" y="5499100"/>
            <a:ext cx="1943100" cy="12700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雅各书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5</a:t>
            </a: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如何分享基督</a:t>
            </a:r>
            <a:endParaRPr lang="en-US" altLang="ja-JP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马可福音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7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－</a:t>
            </a:r>
            <a:r>
              <a:rPr lang="en-US" altLang="ja-JP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13 </a:t>
            </a: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圣灵论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50" name="Rectangle 25"/>
          <p:cNvSpPr>
            <a:spLocks/>
          </p:cNvSpPr>
          <p:nvPr/>
        </p:nvSpPr>
        <p:spPr bwMode="auto">
          <a:xfrm>
            <a:off x="6756400" y="5448300"/>
            <a:ext cx="1943100" cy="12700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传道书</a:t>
            </a:r>
            <a:endParaRPr lang="en-US" altLang="ja-JP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末世论</a:t>
            </a:r>
            <a:endParaRPr lang="en-US" altLang="ja-JP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圣经如何来</a:t>
            </a:r>
            <a:endParaRPr lang="en-US" altLang="ja-JP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 algn="ctr"/>
            <a:r>
              <a:rPr lang="ja-JP" altLang="en-US" sz="15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天使学</a:t>
            </a:r>
            <a:endParaRPr lang="en-US" sz="15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29051" name="Rectangle 26"/>
          <p:cNvSpPr>
            <a:spLocks/>
          </p:cNvSpPr>
          <p:nvPr/>
        </p:nvSpPr>
        <p:spPr bwMode="auto">
          <a:xfrm>
            <a:off x="800100" y="16764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11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9052" name="Rectangle 27"/>
          <p:cNvSpPr>
            <a:spLocks/>
          </p:cNvSpPr>
          <p:nvPr/>
        </p:nvSpPr>
        <p:spPr bwMode="auto">
          <a:xfrm>
            <a:off x="800100" y="3340100"/>
            <a:ext cx="1041400" cy="317500"/>
          </a:xfrm>
          <a:prstGeom prst="rect">
            <a:avLst/>
          </a:prstGeom>
          <a:solidFill>
            <a:srgbClr val="CFBB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12</a:t>
            </a:r>
            <a:r>
              <a:rPr lang="ja-JP" altLang="en-US" sz="15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月</a:t>
            </a:r>
            <a:endParaRPr lang="en-US" sz="15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9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0"/>
            <a:ext cx="9121775" cy="908050"/>
          </a:xfrm>
          <a:solidFill>
            <a:srgbClr val="0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3200" smtClean="0">
                <a:solidFill>
                  <a:srgbClr val="FFFFFF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更仔细的讲道表内容</a:t>
            </a:r>
            <a:endParaRPr lang="en-US" sz="3200" smtClean="0">
              <a:solidFill>
                <a:srgbClr val="FFFFFF"/>
              </a:solidFill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  <p:sp>
        <p:nvSpPr>
          <p:cNvPr id="16387" name="Oval 3"/>
          <p:cNvSpPr>
            <a:spLocks/>
          </p:cNvSpPr>
          <p:nvPr/>
        </p:nvSpPr>
        <p:spPr bwMode="auto">
          <a:xfrm>
            <a:off x="5148263" y="4919663"/>
            <a:ext cx="884237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val 4"/>
          <p:cNvSpPr>
            <a:spLocks/>
          </p:cNvSpPr>
          <p:nvPr/>
        </p:nvSpPr>
        <p:spPr bwMode="auto">
          <a:xfrm>
            <a:off x="7812088" y="25654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Oval 5"/>
          <p:cNvSpPr>
            <a:spLocks/>
          </p:cNvSpPr>
          <p:nvPr/>
        </p:nvSpPr>
        <p:spPr bwMode="auto">
          <a:xfrm>
            <a:off x="7740650" y="3573463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Oval 6"/>
          <p:cNvSpPr>
            <a:spLocks/>
          </p:cNvSpPr>
          <p:nvPr/>
        </p:nvSpPr>
        <p:spPr bwMode="auto">
          <a:xfrm>
            <a:off x="7956550" y="5856288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055" name="Rectangle 7"/>
          <p:cNvSpPr>
            <a:spLocks/>
          </p:cNvSpPr>
          <p:nvPr/>
        </p:nvSpPr>
        <p:spPr bwMode="auto">
          <a:xfrm>
            <a:off x="8243888" y="87313"/>
            <a:ext cx="831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DF3FD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223a</a:t>
            </a:r>
          </a:p>
        </p:txBody>
      </p:sp>
      <p:sp>
        <p:nvSpPr>
          <p:cNvPr id="130056" name="Rectangle 8"/>
          <p:cNvSpPr>
            <a:spLocks/>
          </p:cNvSpPr>
          <p:nvPr/>
        </p:nvSpPr>
        <p:spPr bwMode="auto">
          <a:xfrm>
            <a:off x="8331200" y="2616200"/>
            <a:ext cx="6477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200">
                <a:solidFill>
                  <a:schemeClr val="tx1"/>
                </a:solidFill>
              </a:rPr>
              <a:t>圣餐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0057" name="Rectangle 9"/>
          <p:cNvSpPr>
            <a:spLocks/>
          </p:cNvSpPr>
          <p:nvPr/>
        </p:nvSpPr>
        <p:spPr bwMode="auto">
          <a:xfrm>
            <a:off x="8331200" y="3632200"/>
            <a:ext cx="6477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200">
                <a:solidFill>
                  <a:schemeClr val="tx1"/>
                </a:solidFill>
              </a:rPr>
              <a:t>圣餐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0058" name="Rectangle 10"/>
          <p:cNvSpPr>
            <a:spLocks/>
          </p:cNvSpPr>
          <p:nvPr/>
        </p:nvSpPr>
        <p:spPr bwMode="auto">
          <a:xfrm>
            <a:off x="8470900" y="5905500"/>
            <a:ext cx="6477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200">
                <a:solidFill>
                  <a:schemeClr val="tx1"/>
                </a:solidFill>
              </a:rPr>
              <a:t>圣餐</a:t>
            </a:r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12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968875" y="188913"/>
            <a:ext cx="4067175" cy="6669087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mtClean="0">
                <a:solidFill>
                  <a:srgbClr val="FDF3FD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亚当路长老会</a:t>
            </a:r>
            <a:r>
              <a:rPr lang="en-US" smtClean="0">
                <a:solidFill>
                  <a:srgbClr val="FDF3FD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 2012 </a:t>
            </a:r>
            <a:r>
              <a:rPr lang="ja-JP" altLang="en-US" smtClean="0">
                <a:solidFill>
                  <a:srgbClr val="FDF3FD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手册</a:t>
            </a:r>
            <a:r>
              <a:rPr lang="en-US" smtClean="0">
                <a:solidFill>
                  <a:srgbClr val="FDF3FD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/>
            </a:r>
            <a:br>
              <a:rPr lang="en-US" smtClean="0">
                <a:solidFill>
                  <a:srgbClr val="FDF3FD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</a:br>
            <a:r>
              <a:rPr lang="ja-JP" alt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提前一年宣传</a:t>
            </a:r>
            <a:r>
              <a:rPr 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下一年的</a:t>
            </a:r>
            <a:r>
              <a:rPr 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mtClean="0">
                <a:solidFill>
                  <a:srgbClr val="FDF3F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mtClean="0">
                <a:solidFill>
                  <a:srgbClr val="FDF3FD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讲题与经文</a:t>
            </a:r>
            <a:endParaRPr lang="en-US" smtClean="0">
              <a:solidFill>
                <a:srgbClr val="FDF3FD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31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119063" y="635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3"/>
          <p:cNvSpPr>
            <a:spLocks/>
          </p:cNvSpPr>
          <p:nvPr/>
        </p:nvSpPr>
        <p:spPr bwMode="auto">
          <a:xfrm>
            <a:off x="8243888" y="87313"/>
            <a:ext cx="8493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DF3FD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223b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0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en-US" smtClean="0">
                <a:solidFill>
                  <a:srgbClr val="FDF3FD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ARPC </a:t>
            </a:r>
            <a:r>
              <a:rPr lang="ja-JP" altLang="en-US" smtClean="0">
                <a:solidFill>
                  <a:srgbClr val="FDF3FD"/>
                </a:solidFill>
                <a:latin typeface="Arial Bold Italic" charset="0"/>
                <a:ea typeface="Heiti SC Medium" charset="0"/>
                <a:cs typeface="Heiti SC Medium" charset="0"/>
                <a:sym typeface="Arial Bold Italic" charset="0"/>
              </a:rPr>
              <a:t>细心的策划</a:t>
            </a:r>
            <a:endParaRPr lang="en-US" smtClean="0">
              <a:solidFill>
                <a:srgbClr val="FDF3FD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132099" name="Rectangle 3"/>
          <p:cNvSpPr>
            <a:spLocks/>
          </p:cNvSpPr>
          <p:nvPr/>
        </p:nvSpPr>
        <p:spPr bwMode="auto">
          <a:xfrm>
            <a:off x="7885113" y="14288"/>
            <a:ext cx="11191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DF3FD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223c-d</a:t>
            </a:r>
          </a:p>
        </p:txBody>
      </p:sp>
      <p:sp>
        <p:nvSpPr>
          <p:cNvPr id="132100" name="Rectangle 4"/>
          <p:cNvSpPr>
            <a:spLocks/>
          </p:cNvSpPr>
          <p:nvPr/>
        </p:nvSpPr>
        <p:spPr bwMode="auto">
          <a:xfrm>
            <a:off x="0" y="698500"/>
            <a:ext cx="1981200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solidFill>
                  <a:schemeClr val="tx1"/>
                </a:solidFill>
              </a:rPr>
              <a:t>2012</a:t>
            </a:r>
            <a:r>
              <a:rPr lang="ja-JP" altLang="en-US" sz="1800">
                <a:solidFill>
                  <a:schemeClr val="tx1"/>
                </a:solidFill>
              </a:rPr>
              <a:t>年概观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2101" name="Rectangle 5"/>
          <p:cNvSpPr>
            <a:spLocks/>
          </p:cNvSpPr>
          <p:nvPr/>
        </p:nvSpPr>
        <p:spPr bwMode="auto">
          <a:xfrm>
            <a:off x="3124200" y="698500"/>
            <a:ext cx="1981200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solidFill>
                  <a:schemeClr val="tx1"/>
                </a:solidFill>
              </a:rPr>
              <a:t>1</a:t>
            </a:r>
            <a:r>
              <a:rPr lang="ja-JP" altLang="en-US" sz="1800">
                <a:solidFill>
                  <a:schemeClr val="tx1"/>
                </a:solidFill>
              </a:rPr>
              <a:t>月－</a:t>
            </a:r>
            <a:r>
              <a:rPr lang="en-US" altLang="ja-JP" sz="1800">
                <a:solidFill>
                  <a:schemeClr val="tx1"/>
                </a:solidFill>
              </a:rPr>
              <a:t>6</a:t>
            </a:r>
            <a:r>
              <a:rPr lang="ja-JP" altLang="en-US" sz="1800">
                <a:solidFill>
                  <a:schemeClr val="tx1"/>
                </a:solidFill>
              </a:rPr>
              <a:t>月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2102" name="Rectangle 6"/>
          <p:cNvSpPr>
            <a:spLocks/>
          </p:cNvSpPr>
          <p:nvPr/>
        </p:nvSpPr>
        <p:spPr bwMode="auto">
          <a:xfrm>
            <a:off x="114300" y="1028700"/>
            <a:ext cx="508000" cy="241300"/>
          </a:xfrm>
          <a:prstGeom prst="rect">
            <a:avLst/>
          </a:prstGeom>
          <a:solidFill>
            <a:srgbClr val="FFB79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日期</a:t>
            </a:r>
            <a:endParaRPr lang="en-US" sz="10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2103" name="Rectangle 7"/>
          <p:cNvSpPr>
            <a:spLocks/>
          </p:cNvSpPr>
          <p:nvPr/>
        </p:nvSpPr>
        <p:spPr bwMode="auto">
          <a:xfrm>
            <a:off x="5016500" y="1028700"/>
            <a:ext cx="508000" cy="241300"/>
          </a:xfrm>
          <a:prstGeom prst="rect">
            <a:avLst/>
          </a:prstGeom>
          <a:solidFill>
            <a:srgbClr val="FFB79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日期</a:t>
            </a:r>
            <a:endParaRPr lang="en-US" sz="10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2104" name="Rectangle 8"/>
          <p:cNvSpPr>
            <a:spLocks/>
          </p:cNvSpPr>
          <p:nvPr/>
        </p:nvSpPr>
        <p:spPr bwMode="auto">
          <a:xfrm>
            <a:off x="622300" y="1028700"/>
            <a:ext cx="1066800" cy="241300"/>
          </a:xfrm>
          <a:prstGeom prst="rect">
            <a:avLst/>
          </a:prstGeom>
          <a:solidFill>
            <a:srgbClr val="FE70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讲题／经文</a:t>
            </a:r>
            <a:endParaRPr lang="en-US" sz="10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32105" name="Rectangle 9"/>
          <p:cNvSpPr>
            <a:spLocks/>
          </p:cNvSpPr>
          <p:nvPr/>
        </p:nvSpPr>
        <p:spPr bwMode="auto">
          <a:xfrm>
            <a:off x="5524500" y="1028700"/>
            <a:ext cx="1168400" cy="241300"/>
          </a:xfrm>
          <a:prstGeom prst="rect">
            <a:avLst/>
          </a:prstGeom>
          <a:solidFill>
            <a:srgbClr val="FE70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chemeClr val="tx1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讲题／经文</a:t>
            </a:r>
            <a:endParaRPr lang="en-US" sz="1000">
              <a:solidFill>
                <a:schemeClr val="tx1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132106" name="Rectangle 10"/>
          <p:cNvSpPr>
            <a:spLocks/>
          </p:cNvSpPr>
          <p:nvPr/>
        </p:nvSpPr>
        <p:spPr bwMode="auto">
          <a:xfrm>
            <a:off x="1676400" y="1028700"/>
            <a:ext cx="2590800" cy="241300"/>
          </a:xfrm>
          <a:prstGeom prst="rect">
            <a:avLst/>
          </a:prstGeom>
          <a:solidFill>
            <a:srgbClr val="9755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活动与详情</a:t>
            </a:r>
            <a:endParaRPr lang="en-US" sz="10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2107" name="Rectangle 11"/>
          <p:cNvSpPr>
            <a:spLocks/>
          </p:cNvSpPr>
          <p:nvPr/>
        </p:nvSpPr>
        <p:spPr bwMode="auto">
          <a:xfrm>
            <a:off x="6667500" y="1028700"/>
            <a:ext cx="2476500" cy="241300"/>
          </a:xfrm>
          <a:prstGeom prst="rect">
            <a:avLst/>
          </a:prstGeom>
          <a:solidFill>
            <a:srgbClr val="9755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ja-JP" altLang="en-US" sz="1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活动与详情</a:t>
            </a:r>
            <a:endParaRPr lang="en-US" sz="10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1_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8BF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FC4F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posa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Propos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riting Tab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27DE0"/>
      </a:accent1>
      <a:accent2>
        <a:srgbClr val="333399"/>
      </a:accent2>
      <a:accent3>
        <a:srgbClr val="FFFFFF"/>
      </a:accent3>
      <a:accent4>
        <a:srgbClr val="000000"/>
      </a:accent4>
      <a:accent5>
        <a:srgbClr val="BCBFED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riting Tab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Writing Ta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raft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rafting">
      <a:majorFont>
        <a:latin typeface="Trebuchet MS Bold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raf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F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6B8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y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ray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rafti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2D8A"/>
      </a:accent6>
      <a:hlink>
        <a:srgbClr val="009999"/>
      </a:hlink>
      <a:folHlink>
        <a:srgbClr val="99CC00"/>
      </a:folHlink>
    </a:clrScheme>
    <a:fontScheme name="Drafting">
      <a:majorFont>
        <a:latin typeface="Trebuchet MS Bold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8BF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FC4FB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posal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ropos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ray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F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6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ray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Cray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Writing Tab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27DE0"/>
      </a:accent1>
      <a:accent2>
        <a:srgbClr val="333399"/>
      </a:accent2>
      <a:accent3>
        <a:srgbClr val="FFFFFF"/>
      </a:accent3>
      <a:accent4>
        <a:srgbClr val="000000"/>
      </a:accent4>
      <a:accent5>
        <a:srgbClr val="BCBFED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ting Tab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DE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Writing Tab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Pages>0</Pages>
  <Words>194</Words>
  <Characters>0</Characters>
  <Application>Microsoft Macintosh PowerPoint</Application>
  <PresentationFormat>On-screen Show (4:3)</PresentationFormat>
  <Lines>0</Lines>
  <Paragraphs>97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1_Proposal</vt:lpstr>
      <vt:lpstr>1_Writing Table</vt:lpstr>
      <vt:lpstr>1_Drafting</vt:lpstr>
      <vt:lpstr>Crayon</vt:lpstr>
      <vt:lpstr>Title &amp; Bullets</vt:lpstr>
      <vt:lpstr>Drafting</vt:lpstr>
      <vt:lpstr>Proposal</vt:lpstr>
      <vt:lpstr>1_Crayon</vt:lpstr>
      <vt:lpstr>Writing Table</vt:lpstr>
      <vt:lpstr>21_Default Design</vt:lpstr>
      <vt:lpstr>讲道表</vt:lpstr>
      <vt:lpstr>为什么要计划？</vt:lpstr>
      <vt:lpstr>要如何准备一个有效率的讲道表</vt:lpstr>
      <vt:lpstr>明年的主题</vt:lpstr>
      <vt:lpstr>讲道表的例子</vt:lpstr>
      <vt:lpstr>PowerPoint Presentation</vt:lpstr>
      <vt:lpstr>更仔细的讲道表内容</vt:lpstr>
      <vt:lpstr>亚当路长老会 2012 手册 提前一年宣传 下一年的 讲题与经文</vt:lpstr>
      <vt:lpstr>ARPC 细心的策划</vt:lpstr>
      <vt:lpstr>Black</vt:lpstr>
      <vt:lpstr>讲道链接地址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subject/>
  <dc:creator>Rick Griffith</dc:creator>
  <cp:keywords/>
  <dc:description/>
  <cp:lastModifiedBy>Rick Griffith</cp:lastModifiedBy>
  <cp:revision>4</cp:revision>
  <dcterms:modified xsi:type="dcterms:W3CDTF">2016-11-04T08:35:21Z</dcterms:modified>
</cp:coreProperties>
</file>