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866" r:id="rId9"/>
  </p:sldMasterIdLst>
  <p:notesMasterIdLst>
    <p:notesMasterId r:id="rId24"/>
  </p:notesMasterIdLst>
  <p:sldIdLst>
    <p:sldId id="256" r:id="rId10"/>
    <p:sldId id="257" r:id="rId11"/>
    <p:sldId id="258" r:id="rId12"/>
    <p:sldId id="259" r:id="rId13"/>
    <p:sldId id="260" r:id="rId14"/>
    <p:sldId id="261" r:id="rId15"/>
    <p:sldId id="262" r:id="rId16"/>
    <p:sldId id="269" r:id="rId17"/>
    <p:sldId id="264" r:id="rId18"/>
    <p:sldId id="265" r:id="rId19"/>
    <p:sldId id="266" r:id="rId20"/>
    <p:sldId id="267" r:id="rId21"/>
    <p:sldId id="268" r:id="rId22"/>
    <p:sldId id="271" r:id="rId23"/>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5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433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97892120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a:solidFill>
            <a:srgbClr val="FFFFFF"/>
          </a:solidFill>
          <a:ln/>
        </p:spPr>
      </p:sp>
      <p:sp>
        <p:nvSpPr>
          <p:cNvPr id="15362" name="Rectangle 2"/>
          <p:cNvSpPr>
            <a:spLocks noGrp="1" noChangeArrowheads="1"/>
          </p:cNvSpPr>
          <p:nvPr>
            <p:ph type="body" idx="1"/>
          </p:nvPr>
        </p:nvSpPr>
        <p:spPr>
          <a:ln/>
        </p:spPr>
        <p:txBody>
          <a:bodyPr/>
          <a:lstStyle/>
          <a:p>
            <a:pPr marL="39688" eaLnBrk="1" hangingPunct="1">
              <a:spcBef>
                <a:spcPts val="413"/>
              </a:spcBef>
              <a:defRPr/>
            </a:pPr>
            <a:r>
              <a:rPr lang="en-US" smtClean="0">
                <a:solidFill>
                  <a:srgbClr val="000000"/>
                </a:solidFill>
                <a:cs typeface="Arial" charset="0"/>
                <a:sym typeface="Arial" charset="0"/>
              </a:rPr>
              <a:t>These potential problems exist with doing monologues:</a:t>
            </a:r>
          </a:p>
          <a:p>
            <a:pPr marL="39688" eaLnBrk="1" hangingPunct="1">
              <a:spcBef>
                <a:spcPts val="413"/>
              </a:spcBef>
              <a:buFontTx/>
              <a:buAutoNum type="arabicPeriod"/>
              <a:defRPr/>
            </a:pPr>
            <a:r>
              <a:rPr lang="en-US" smtClean="0">
                <a:solidFill>
                  <a:srgbClr val="000000"/>
                </a:solidFill>
                <a:cs typeface="Arial" charset="0"/>
                <a:sym typeface="Arial" charset="0"/>
              </a:rPr>
              <a:t>Exegesis must be even more in depth.  We have to make sure our research is very accurate to properly play the role of a biblical character.  Monologues must add background information and feelings not actually within the text of the Bible, so we must be careful that these are within the authorial intent.</a:t>
            </a:r>
          </a:p>
          <a:p>
            <a:pPr marL="39688" eaLnBrk="1" hangingPunct="1">
              <a:spcBef>
                <a:spcPts val="413"/>
              </a:spcBef>
              <a:buFontTx/>
              <a:buAutoNum type="arabicPeriod"/>
              <a:defRPr/>
            </a:pPr>
            <a:r>
              <a:rPr lang="en-US" smtClean="0">
                <a:solidFill>
                  <a:srgbClr val="000000"/>
                </a:solidFill>
                <a:cs typeface="Arial" charset="0"/>
                <a:sym typeface="Arial" charset="0"/>
              </a:rPr>
              <a:t>Trivializing means there can be a temptation to preach a shallow message (moralizing) instead of the theology of the text that tells us much about God.</a:t>
            </a:r>
          </a:p>
          <a:p>
            <a:pPr marL="39688" eaLnBrk="1" hangingPunct="1">
              <a:spcBef>
                <a:spcPts val="413"/>
              </a:spcBef>
              <a:buFontTx/>
              <a:buAutoNum type="arabicPeriod"/>
              <a:defRPr/>
            </a:pPr>
            <a:r>
              <a:rPr lang="en-US" smtClean="0">
                <a:solidFill>
                  <a:srgbClr val="000000"/>
                </a:solidFill>
                <a:cs typeface="Arial" charset="0"/>
                <a:sym typeface="Arial" charset="0"/>
              </a:rPr>
              <a:t>Embarrassment is also possible is the speaker cannot remember the lines.  No one can use notes in monologues, but this is more difficult than a professional actor's job who can take many "takes" of the same scene until he gets it right on film.  In contrast, the one who does the monologue must internalize the script well.  If he doesn't, he could be embarrassed that, as a biblical character, he can't even tell his own story.</a:t>
            </a:r>
          </a:p>
          <a:p>
            <a:pPr marL="39688" eaLnBrk="1" hangingPunct="1">
              <a:spcBef>
                <a:spcPts val="413"/>
              </a:spcBef>
              <a:buFontTx/>
              <a:buAutoNum type="arabicPeriod"/>
              <a:defRPr/>
            </a:pPr>
            <a:r>
              <a:rPr lang="en-US" smtClean="0">
                <a:solidFill>
                  <a:srgbClr val="000000"/>
                </a:solidFill>
                <a:cs typeface="Arial" charset="0"/>
                <a:sym typeface="Arial" charset="0"/>
              </a:rPr>
              <a:t>Entertainment-mentality is the danger of people seeing this as a performance instead of a sermon with a message.  The goal is not for the listeners to clap at the end.  It is for them to be transformed by the message of the monologue.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a:solidFill>
            <a:srgbClr val="FFFFFF"/>
          </a:solidFill>
          <a:ln/>
        </p:spPr>
      </p:sp>
      <p:sp>
        <p:nvSpPr>
          <p:cNvPr id="19458" name="Rectangle 2"/>
          <p:cNvSpPr>
            <a:spLocks noGrp="1" noChangeArrowheads="1"/>
          </p:cNvSpPr>
          <p:nvPr>
            <p:ph type="body" idx="1"/>
          </p:nvPr>
        </p:nvSpPr>
        <p:spPr>
          <a:ln/>
        </p:spPr>
        <p:txBody>
          <a:bodyPr/>
          <a:lstStyle/>
          <a:p>
            <a:pPr marL="39688" eaLnBrk="1" hangingPunct="1">
              <a:spcBef>
                <a:spcPts val="413"/>
              </a:spcBef>
              <a:defRPr/>
            </a:pPr>
            <a:r>
              <a:rPr lang="en-US" smtClean="0">
                <a:solidFill>
                  <a:srgbClr val="000000"/>
                </a:solidFill>
                <a:cs typeface="Arial" charset="0"/>
                <a:sym typeface="Arial" charset="0"/>
              </a:rPr>
              <a:t>Here is the overview of the course which follows Ramesh Richard's 7-step process of preparing expository sermons.  This includes the body analogy in the center where the "flesh" parallels the words of the text with the words of the sermon—that is, what people actually see/hear on the "outside" in both text and sermon.  Likewise, the "skeleton" reveals the outline or structure of both text and sermon, as does the "heart" summing up the  CPT (Central Proposition of the Text) and the CPS (Central Proposition of the Sermon) in a single sentence that reflects either what the text or sermon is about.  Finally, the "brain" refers to the need to really think about how to bridge the CPT to the CPS.  This is best worded as a specific purpose statement that indicates the Desired Listener Response in terms of what the hearer should think, feel, or do after the sermon is finished.  It is best to word this goal as "The listener will…"</a:t>
            </a:r>
          </a:p>
          <a:p>
            <a:pPr marL="39688" eaLnBrk="1" hangingPunct="1">
              <a:spcBef>
                <a:spcPts val="413"/>
              </a:spcBef>
              <a:defRPr/>
            </a:pPr>
            <a:endParaRPr lang="en-US" smtClean="0">
              <a:solidFill>
                <a:srgbClr val="000000"/>
              </a:solidFill>
              <a:cs typeface="Arial" charset="0"/>
              <a:sym typeface="Arial" charset="0"/>
            </a:endParaRPr>
          </a:p>
          <a:p>
            <a:pPr marL="39688" eaLnBrk="1" hangingPunct="1">
              <a:spcBef>
                <a:spcPts val="413"/>
              </a:spcBef>
              <a:defRPr/>
            </a:pPr>
            <a:r>
              <a:rPr lang="en-US" smtClean="0">
                <a:solidFill>
                  <a:srgbClr val="000000"/>
                </a:solidFill>
                <a:cs typeface="Arial" charset="0"/>
                <a:sym typeface="Arial" charset="0"/>
              </a:rPr>
              <a:t>The white text shows how the 10-step sermon process of Haddon Robinson relates to the 7-step process of Ramesh Richard.  At the "Structure/CPT" steps it breaks Richard's steps into one step (EO and EI), whereas at the "Structure" step 6 it makes into 3 steps.</a:t>
            </a:r>
          </a:p>
          <a:p>
            <a:pPr marL="39688" eaLnBrk="1" hangingPunct="1">
              <a:spcBef>
                <a:spcPts val="413"/>
              </a:spcBef>
              <a:defRPr/>
            </a:pPr>
            <a:endParaRPr lang="en-US" smtClean="0">
              <a:solidFill>
                <a:srgbClr val="000000"/>
              </a:solidFill>
              <a:cs typeface="Arial" charset="0"/>
              <a:sym typeface="Arial" charset="0"/>
            </a:endParaRPr>
          </a:p>
          <a:p>
            <a:pPr marL="39688" eaLnBrk="1" hangingPunct="1">
              <a:spcBef>
                <a:spcPts val="413"/>
              </a:spcBef>
              <a:defRPr/>
            </a:pPr>
            <a:r>
              <a:rPr lang="en-US" smtClean="0">
                <a:solidFill>
                  <a:srgbClr val="000000"/>
                </a:solidFill>
                <a:cs typeface="Arial" charset="0"/>
                <a:sym typeface="Arial" charset="0"/>
              </a:rPr>
              <a:t>This slide presents pages 27-28 of the notes in visual form.</a:t>
            </a:r>
          </a:p>
          <a:p>
            <a:pPr marL="39688" eaLnBrk="1" hangingPunct="1">
              <a:spcBef>
                <a:spcPts val="413"/>
              </a:spcBef>
              <a:defRPr/>
            </a:pPr>
            <a:endParaRPr lang="en-US" smtClean="0">
              <a:solidFill>
                <a:srgbClr val="000000"/>
              </a:solidFill>
              <a:cs typeface="Arial" charset="0"/>
              <a:sym typeface="Arial" charset="0"/>
            </a:endParaRPr>
          </a:p>
          <a:p>
            <a:pPr marL="39688" eaLnBrk="1" hangingPunct="1">
              <a:spcBef>
                <a:spcPts val="413"/>
              </a:spcBef>
              <a:defRPr/>
            </a:pPr>
            <a:r>
              <a:rPr lang="en-US" smtClean="0">
                <a:solidFill>
                  <a:srgbClr val="000000"/>
                </a:solidFill>
                <a:cs typeface="Arial" charset="0"/>
                <a:sym typeface="Arial" charset="0"/>
              </a:rPr>
              <a:t>This slide is a stand-alone presentation 28.  If that is already translated, please just copy it and paste it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14</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7E98030-7D6A-B541-A69A-78DDA03B2F08}" type="slidenum">
              <a:rPr lang="en-US"/>
              <a:pPr>
                <a:defRPr/>
              </a:pPr>
              <a:t>‹#›</a:t>
            </a:fld>
            <a:endParaRPr lang="en-US"/>
          </a:p>
        </p:txBody>
      </p:sp>
    </p:spTree>
    <p:extLst>
      <p:ext uri="{BB962C8B-B14F-4D97-AF65-F5344CB8AC3E}">
        <p14:creationId xmlns:p14="http://schemas.microsoft.com/office/powerpoint/2010/main" val="398197667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CC509F2-CCE3-844D-A59B-40BBDA0B9898}" type="slidenum">
              <a:rPr lang="en-US"/>
              <a:pPr>
                <a:defRPr/>
              </a:pPr>
              <a:t>‹#›</a:t>
            </a:fld>
            <a:endParaRPr lang="en-US"/>
          </a:p>
        </p:txBody>
      </p:sp>
    </p:spTree>
    <p:extLst>
      <p:ext uri="{BB962C8B-B14F-4D97-AF65-F5344CB8AC3E}">
        <p14:creationId xmlns:p14="http://schemas.microsoft.com/office/powerpoint/2010/main" val="291613282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965C51C-218F-D242-B66E-7BD27ABFBCF2}" type="slidenum">
              <a:rPr lang="en-US"/>
              <a:pPr>
                <a:defRPr/>
              </a:pPr>
              <a:t>‹#›</a:t>
            </a:fld>
            <a:endParaRPr lang="en-US"/>
          </a:p>
        </p:txBody>
      </p:sp>
    </p:spTree>
    <p:extLst>
      <p:ext uri="{BB962C8B-B14F-4D97-AF65-F5344CB8AC3E}">
        <p14:creationId xmlns:p14="http://schemas.microsoft.com/office/powerpoint/2010/main" val="111927085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570FA4E-E871-B249-B1B8-C25640ECAB11}" type="slidenum">
              <a:rPr lang="en-US"/>
              <a:pPr>
                <a:defRPr/>
              </a:pPr>
              <a:t>‹#›</a:t>
            </a:fld>
            <a:endParaRPr lang="en-US"/>
          </a:p>
        </p:txBody>
      </p:sp>
    </p:spTree>
    <p:extLst>
      <p:ext uri="{BB962C8B-B14F-4D97-AF65-F5344CB8AC3E}">
        <p14:creationId xmlns:p14="http://schemas.microsoft.com/office/powerpoint/2010/main" val="80010383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8270AAB-5278-9449-8C99-2A38F5F469CF}" type="slidenum">
              <a:rPr lang="en-US"/>
              <a:pPr>
                <a:defRPr/>
              </a:pPr>
              <a:t>‹#›</a:t>
            </a:fld>
            <a:endParaRPr lang="en-US"/>
          </a:p>
        </p:txBody>
      </p:sp>
    </p:spTree>
    <p:extLst>
      <p:ext uri="{BB962C8B-B14F-4D97-AF65-F5344CB8AC3E}">
        <p14:creationId xmlns:p14="http://schemas.microsoft.com/office/powerpoint/2010/main" val="337059116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1FB6D5A-72F9-984F-9E69-4BE3579906DA}" type="slidenum">
              <a:rPr lang="en-US"/>
              <a:pPr>
                <a:defRPr/>
              </a:pPr>
              <a:t>‹#›</a:t>
            </a:fld>
            <a:endParaRPr lang="en-US"/>
          </a:p>
        </p:txBody>
      </p:sp>
    </p:spTree>
    <p:extLst>
      <p:ext uri="{BB962C8B-B14F-4D97-AF65-F5344CB8AC3E}">
        <p14:creationId xmlns:p14="http://schemas.microsoft.com/office/powerpoint/2010/main" val="20648060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A2E7C03-33C1-0A43-998E-24A6D302ADC8}" type="slidenum">
              <a:rPr lang="en-US"/>
              <a:pPr>
                <a:defRPr/>
              </a:pPr>
              <a:t>‹#›</a:t>
            </a:fld>
            <a:endParaRPr lang="en-US"/>
          </a:p>
        </p:txBody>
      </p:sp>
    </p:spTree>
    <p:extLst>
      <p:ext uri="{BB962C8B-B14F-4D97-AF65-F5344CB8AC3E}">
        <p14:creationId xmlns:p14="http://schemas.microsoft.com/office/powerpoint/2010/main" val="250152844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7E040569-6C2D-D744-92A6-F8F1AE81B40A}" type="slidenum">
              <a:rPr lang="en-US"/>
              <a:pPr>
                <a:defRPr/>
              </a:pPr>
              <a:t>‹#›</a:t>
            </a:fld>
            <a:endParaRPr lang="en-US"/>
          </a:p>
        </p:txBody>
      </p:sp>
    </p:spTree>
    <p:extLst>
      <p:ext uri="{BB962C8B-B14F-4D97-AF65-F5344CB8AC3E}">
        <p14:creationId xmlns:p14="http://schemas.microsoft.com/office/powerpoint/2010/main" val="342558305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4D28BBC5-21E7-8E4F-9601-68832C2DD0FF}" type="slidenum">
              <a:rPr lang="en-US"/>
              <a:pPr>
                <a:defRPr/>
              </a:pPr>
              <a:t>‹#›</a:t>
            </a:fld>
            <a:endParaRPr lang="en-US"/>
          </a:p>
        </p:txBody>
      </p:sp>
    </p:spTree>
    <p:extLst>
      <p:ext uri="{BB962C8B-B14F-4D97-AF65-F5344CB8AC3E}">
        <p14:creationId xmlns:p14="http://schemas.microsoft.com/office/powerpoint/2010/main" val="94814530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246EE281-BBD1-D347-9B31-2943DE9C1B01}" type="slidenum">
              <a:rPr lang="en-US"/>
              <a:pPr>
                <a:defRPr/>
              </a:pPr>
              <a:t>‹#›</a:t>
            </a:fld>
            <a:endParaRPr lang="en-US"/>
          </a:p>
        </p:txBody>
      </p:sp>
    </p:spTree>
    <p:extLst>
      <p:ext uri="{BB962C8B-B14F-4D97-AF65-F5344CB8AC3E}">
        <p14:creationId xmlns:p14="http://schemas.microsoft.com/office/powerpoint/2010/main" val="133168906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67F5A7F-A0F0-9244-AEDA-64D682F5E1C3}" type="slidenum">
              <a:rPr lang="en-US"/>
              <a:pPr>
                <a:defRPr/>
              </a:pPr>
              <a:t>‹#›</a:t>
            </a:fld>
            <a:endParaRPr lang="en-US"/>
          </a:p>
        </p:txBody>
      </p:sp>
    </p:spTree>
    <p:extLst>
      <p:ext uri="{BB962C8B-B14F-4D97-AF65-F5344CB8AC3E}">
        <p14:creationId xmlns:p14="http://schemas.microsoft.com/office/powerpoint/2010/main" val="174962723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810F03B-3D52-6147-86CD-434201374065}" type="slidenum">
              <a:rPr lang="en-US"/>
              <a:pPr>
                <a:defRPr/>
              </a:pPr>
              <a:t>‹#›</a:t>
            </a:fld>
            <a:endParaRPr lang="en-US"/>
          </a:p>
        </p:txBody>
      </p:sp>
    </p:spTree>
    <p:extLst>
      <p:ext uri="{BB962C8B-B14F-4D97-AF65-F5344CB8AC3E}">
        <p14:creationId xmlns:p14="http://schemas.microsoft.com/office/powerpoint/2010/main" val="205260833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31F374D-5ECC-B44D-AECF-5A0390E01727}" type="slidenum">
              <a:rPr lang="en-US"/>
              <a:pPr>
                <a:defRPr/>
              </a:pPr>
              <a:t>‹#›</a:t>
            </a:fld>
            <a:endParaRPr lang="en-US"/>
          </a:p>
        </p:txBody>
      </p:sp>
    </p:spTree>
    <p:extLst>
      <p:ext uri="{BB962C8B-B14F-4D97-AF65-F5344CB8AC3E}">
        <p14:creationId xmlns:p14="http://schemas.microsoft.com/office/powerpoint/2010/main" val="116338251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0105572-A388-2848-9A48-25579F38A899}" type="slidenum">
              <a:rPr lang="en-US"/>
              <a:pPr>
                <a:defRPr/>
              </a:pPr>
              <a:t>‹#›</a:t>
            </a:fld>
            <a:endParaRPr lang="en-US"/>
          </a:p>
        </p:txBody>
      </p:sp>
    </p:spTree>
    <p:extLst>
      <p:ext uri="{BB962C8B-B14F-4D97-AF65-F5344CB8AC3E}">
        <p14:creationId xmlns:p14="http://schemas.microsoft.com/office/powerpoint/2010/main" val="212192231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1596529-0E7B-EF4D-B092-770BB4548288}" type="slidenum">
              <a:rPr lang="en-US"/>
              <a:pPr>
                <a:defRPr/>
              </a:pPr>
              <a:t>‹#›</a:t>
            </a:fld>
            <a:endParaRPr lang="en-US"/>
          </a:p>
        </p:txBody>
      </p:sp>
    </p:spTree>
    <p:extLst>
      <p:ext uri="{BB962C8B-B14F-4D97-AF65-F5344CB8AC3E}">
        <p14:creationId xmlns:p14="http://schemas.microsoft.com/office/powerpoint/2010/main" val="364317315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D2BE094-639E-5741-80C2-8E3D6295D8CD}" type="slidenum">
              <a:rPr lang="en-US"/>
              <a:pPr>
                <a:defRPr/>
              </a:pPr>
              <a:t>‹#›</a:t>
            </a:fld>
            <a:endParaRPr lang="en-US"/>
          </a:p>
        </p:txBody>
      </p:sp>
    </p:spTree>
    <p:extLst>
      <p:ext uri="{BB962C8B-B14F-4D97-AF65-F5344CB8AC3E}">
        <p14:creationId xmlns:p14="http://schemas.microsoft.com/office/powerpoint/2010/main" val="21512755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87A7D9B-7ED6-7D4F-BB60-3A5679651A70}" type="slidenum">
              <a:rPr lang="en-US"/>
              <a:pPr>
                <a:defRPr/>
              </a:pPr>
              <a:t>‹#›</a:t>
            </a:fld>
            <a:endParaRPr lang="en-US"/>
          </a:p>
        </p:txBody>
      </p:sp>
    </p:spTree>
    <p:extLst>
      <p:ext uri="{BB962C8B-B14F-4D97-AF65-F5344CB8AC3E}">
        <p14:creationId xmlns:p14="http://schemas.microsoft.com/office/powerpoint/2010/main" val="289335612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B300DFF-A87E-8F48-9AD9-CE1D0FC96066}" type="slidenum">
              <a:rPr lang="en-US"/>
              <a:pPr>
                <a:defRPr/>
              </a:pPr>
              <a:t>‹#›</a:t>
            </a:fld>
            <a:endParaRPr lang="en-US"/>
          </a:p>
        </p:txBody>
      </p:sp>
    </p:spTree>
    <p:extLst>
      <p:ext uri="{BB962C8B-B14F-4D97-AF65-F5344CB8AC3E}">
        <p14:creationId xmlns:p14="http://schemas.microsoft.com/office/powerpoint/2010/main" val="333720348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20ECB44-27F6-BA46-8477-54F57856050B}" type="slidenum">
              <a:rPr lang="en-US"/>
              <a:pPr>
                <a:defRPr/>
              </a:pPr>
              <a:t>‹#›</a:t>
            </a:fld>
            <a:endParaRPr lang="en-US"/>
          </a:p>
        </p:txBody>
      </p:sp>
    </p:spTree>
    <p:extLst>
      <p:ext uri="{BB962C8B-B14F-4D97-AF65-F5344CB8AC3E}">
        <p14:creationId xmlns:p14="http://schemas.microsoft.com/office/powerpoint/2010/main" val="115920710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DB91889-ACCB-5242-B685-63418F6A824F}" type="slidenum">
              <a:rPr lang="en-US"/>
              <a:pPr>
                <a:defRPr/>
              </a:pPr>
              <a:t>‹#›</a:t>
            </a:fld>
            <a:endParaRPr lang="en-US"/>
          </a:p>
        </p:txBody>
      </p:sp>
    </p:spTree>
    <p:extLst>
      <p:ext uri="{BB962C8B-B14F-4D97-AF65-F5344CB8AC3E}">
        <p14:creationId xmlns:p14="http://schemas.microsoft.com/office/powerpoint/2010/main" val="60633936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DF5B697-1F2B-264A-A31B-96C1DED8F0A8}" type="slidenum">
              <a:rPr lang="en-US"/>
              <a:pPr>
                <a:defRPr/>
              </a:pPr>
              <a:t>‹#›</a:t>
            </a:fld>
            <a:endParaRPr lang="en-US"/>
          </a:p>
        </p:txBody>
      </p:sp>
    </p:spTree>
    <p:extLst>
      <p:ext uri="{BB962C8B-B14F-4D97-AF65-F5344CB8AC3E}">
        <p14:creationId xmlns:p14="http://schemas.microsoft.com/office/powerpoint/2010/main" val="148061668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7C0B7F17-02F7-364B-8BE6-EABFD0A20B22}" type="slidenum">
              <a:rPr lang="en-US"/>
              <a:pPr>
                <a:defRPr/>
              </a:pPr>
              <a:t>‹#›</a:t>
            </a:fld>
            <a:endParaRPr lang="en-US"/>
          </a:p>
        </p:txBody>
      </p:sp>
    </p:spTree>
    <p:extLst>
      <p:ext uri="{BB962C8B-B14F-4D97-AF65-F5344CB8AC3E}">
        <p14:creationId xmlns:p14="http://schemas.microsoft.com/office/powerpoint/2010/main" val="345242100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2442117-EB85-624F-B11B-B0B9ADB95ED2}" type="slidenum">
              <a:rPr lang="en-US"/>
              <a:pPr>
                <a:defRPr/>
              </a:pPr>
              <a:t>‹#›</a:t>
            </a:fld>
            <a:endParaRPr lang="en-US"/>
          </a:p>
        </p:txBody>
      </p:sp>
    </p:spTree>
    <p:extLst>
      <p:ext uri="{BB962C8B-B14F-4D97-AF65-F5344CB8AC3E}">
        <p14:creationId xmlns:p14="http://schemas.microsoft.com/office/powerpoint/2010/main" val="253221128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ED302F9-2B9E-F343-AA95-AB254019835A}" type="slidenum">
              <a:rPr lang="en-US"/>
              <a:pPr>
                <a:defRPr/>
              </a:pPr>
              <a:t>‹#›</a:t>
            </a:fld>
            <a:endParaRPr lang="en-US"/>
          </a:p>
        </p:txBody>
      </p:sp>
    </p:spTree>
    <p:extLst>
      <p:ext uri="{BB962C8B-B14F-4D97-AF65-F5344CB8AC3E}">
        <p14:creationId xmlns:p14="http://schemas.microsoft.com/office/powerpoint/2010/main" val="10955039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Bold Italic"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ADD2D19-F5A8-0241-A2C8-A697CA11FED2}" type="slidenum">
              <a:rPr lang="en-US"/>
              <a:pPr>
                <a:defRPr/>
              </a:pPr>
              <a:t>‹#›</a:t>
            </a:fld>
            <a:endParaRPr lang="en-US"/>
          </a:p>
        </p:txBody>
      </p:sp>
    </p:spTree>
    <p:extLst>
      <p:ext uri="{BB962C8B-B14F-4D97-AF65-F5344CB8AC3E}">
        <p14:creationId xmlns:p14="http://schemas.microsoft.com/office/powerpoint/2010/main" val="361799656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1C081D9-9E3C-5544-A27F-6D083BD2DA0E}" type="slidenum">
              <a:rPr lang="en-US"/>
              <a:pPr>
                <a:defRPr/>
              </a:pPr>
              <a:t>‹#›</a:t>
            </a:fld>
            <a:endParaRPr lang="en-US"/>
          </a:p>
        </p:txBody>
      </p:sp>
    </p:spTree>
    <p:extLst>
      <p:ext uri="{BB962C8B-B14F-4D97-AF65-F5344CB8AC3E}">
        <p14:creationId xmlns:p14="http://schemas.microsoft.com/office/powerpoint/2010/main" val="1079907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6857AE7-1ABC-F645-9B83-9F0008F1BCA4}" type="slidenum">
              <a:rPr lang="en-US"/>
              <a:pPr>
                <a:defRPr/>
              </a:pPr>
              <a:t>‹#›</a:t>
            </a:fld>
            <a:endParaRPr lang="en-US"/>
          </a:p>
        </p:txBody>
      </p:sp>
    </p:spTree>
    <p:extLst>
      <p:ext uri="{BB962C8B-B14F-4D97-AF65-F5344CB8AC3E}">
        <p14:creationId xmlns:p14="http://schemas.microsoft.com/office/powerpoint/2010/main" val="425937544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2ECC6F1-7FAE-BA43-AA72-39BBCB4E1394}" type="slidenum">
              <a:rPr lang="en-US"/>
              <a:pPr>
                <a:defRPr/>
              </a:pPr>
              <a:t>‹#›</a:t>
            </a:fld>
            <a:endParaRPr lang="en-US"/>
          </a:p>
        </p:txBody>
      </p:sp>
    </p:spTree>
    <p:extLst>
      <p:ext uri="{BB962C8B-B14F-4D97-AF65-F5344CB8AC3E}">
        <p14:creationId xmlns:p14="http://schemas.microsoft.com/office/powerpoint/2010/main" val="398533653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40130F4-8534-134F-A4DE-ABB45FBD13EE}" type="slidenum">
              <a:rPr lang="en-US"/>
              <a:pPr>
                <a:defRPr/>
              </a:pPr>
              <a:t>‹#›</a:t>
            </a:fld>
            <a:endParaRPr lang="en-US"/>
          </a:p>
        </p:txBody>
      </p:sp>
    </p:spTree>
    <p:extLst>
      <p:ext uri="{BB962C8B-B14F-4D97-AF65-F5344CB8AC3E}">
        <p14:creationId xmlns:p14="http://schemas.microsoft.com/office/powerpoint/2010/main" val="120763182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85A8F9B-F8C4-1B44-A28D-2039464756EC}" type="slidenum">
              <a:rPr lang="en-US"/>
              <a:pPr>
                <a:defRPr/>
              </a:pPr>
              <a:t>‹#›</a:t>
            </a:fld>
            <a:endParaRPr lang="en-US"/>
          </a:p>
        </p:txBody>
      </p:sp>
    </p:spTree>
    <p:extLst>
      <p:ext uri="{BB962C8B-B14F-4D97-AF65-F5344CB8AC3E}">
        <p14:creationId xmlns:p14="http://schemas.microsoft.com/office/powerpoint/2010/main" val="261887360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743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743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E2D95D7-07EA-C64B-BDEE-A2DE2D58C0C3}" type="slidenum">
              <a:rPr lang="en-US"/>
              <a:pPr>
                <a:defRPr/>
              </a:pPr>
              <a:t>‹#›</a:t>
            </a:fld>
            <a:endParaRPr lang="en-US"/>
          </a:p>
        </p:txBody>
      </p:sp>
    </p:spTree>
    <p:extLst>
      <p:ext uri="{BB962C8B-B14F-4D97-AF65-F5344CB8AC3E}">
        <p14:creationId xmlns:p14="http://schemas.microsoft.com/office/powerpoint/2010/main" val="46195165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7C4942B-DA65-0347-911A-70154F56D43B}" type="slidenum">
              <a:rPr lang="en-US"/>
              <a:pPr>
                <a:defRPr/>
              </a:pPr>
              <a:t>‹#›</a:t>
            </a:fld>
            <a:endParaRPr lang="en-US"/>
          </a:p>
        </p:txBody>
      </p:sp>
    </p:spTree>
    <p:extLst>
      <p:ext uri="{BB962C8B-B14F-4D97-AF65-F5344CB8AC3E}">
        <p14:creationId xmlns:p14="http://schemas.microsoft.com/office/powerpoint/2010/main" val="43655242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B02E8AF-810D-C547-88E1-62F1E3181896}" type="slidenum">
              <a:rPr lang="en-US"/>
              <a:pPr>
                <a:defRPr/>
              </a:pPr>
              <a:t>‹#›</a:t>
            </a:fld>
            <a:endParaRPr lang="en-US"/>
          </a:p>
        </p:txBody>
      </p:sp>
    </p:spTree>
    <p:extLst>
      <p:ext uri="{BB962C8B-B14F-4D97-AF65-F5344CB8AC3E}">
        <p14:creationId xmlns:p14="http://schemas.microsoft.com/office/powerpoint/2010/main" val="277486623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31C20F0-D429-9542-8DE1-2671DB8B3010}" type="slidenum">
              <a:rPr lang="en-US"/>
              <a:pPr>
                <a:defRPr/>
              </a:pPr>
              <a:t>‹#›</a:t>
            </a:fld>
            <a:endParaRPr lang="en-US"/>
          </a:p>
        </p:txBody>
      </p:sp>
    </p:spTree>
    <p:extLst>
      <p:ext uri="{BB962C8B-B14F-4D97-AF65-F5344CB8AC3E}">
        <p14:creationId xmlns:p14="http://schemas.microsoft.com/office/powerpoint/2010/main" val="2284852772"/>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54F154B-DA57-3346-806E-BB0C4950BF59}" type="slidenum">
              <a:rPr lang="en-US"/>
              <a:pPr>
                <a:defRPr/>
              </a:pPr>
              <a:t>‹#›</a:t>
            </a:fld>
            <a:endParaRPr lang="en-US"/>
          </a:p>
        </p:txBody>
      </p:sp>
    </p:spTree>
    <p:extLst>
      <p:ext uri="{BB962C8B-B14F-4D97-AF65-F5344CB8AC3E}">
        <p14:creationId xmlns:p14="http://schemas.microsoft.com/office/powerpoint/2010/main" val="365667132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9B70E2A-8F35-6043-B673-4289ACB78692}" type="slidenum">
              <a:rPr lang="en-US"/>
              <a:pPr>
                <a:defRPr/>
              </a:pPr>
              <a:t>‹#›</a:t>
            </a:fld>
            <a:endParaRPr lang="en-US"/>
          </a:p>
        </p:txBody>
      </p:sp>
    </p:spTree>
    <p:extLst>
      <p:ext uri="{BB962C8B-B14F-4D97-AF65-F5344CB8AC3E}">
        <p14:creationId xmlns:p14="http://schemas.microsoft.com/office/powerpoint/2010/main" val="191207532"/>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ahom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5BB58E1-1E36-9D4D-AE00-F7768149FFCD}" type="slidenum">
              <a:rPr lang="en-US"/>
              <a:pPr>
                <a:defRPr/>
              </a:pPr>
              <a:t>‹#›</a:t>
            </a:fld>
            <a:endParaRPr lang="en-US"/>
          </a:p>
        </p:txBody>
      </p:sp>
    </p:spTree>
    <p:extLst>
      <p:ext uri="{BB962C8B-B14F-4D97-AF65-F5344CB8AC3E}">
        <p14:creationId xmlns:p14="http://schemas.microsoft.com/office/powerpoint/2010/main" val="340857531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377A5F2-585B-CB4F-9DFE-FC1D335B0AD1}" type="slidenum">
              <a:rPr lang="en-US"/>
              <a:pPr>
                <a:defRPr/>
              </a:pPr>
              <a:t>‹#›</a:t>
            </a:fld>
            <a:endParaRPr lang="en-US"/>
          </a:p>
        </p:txBody>
      </p:sp>
    </p:spTree>
    <p:extLst>
      <p:ext uri="{BB962C8B-B14F-4D97-AF65-F5344CB8AC3E}">
        <p14:creationId xmlns:p14="http://schemas.microsoft.com/office/powerpoint/2010/main" val="375750703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587236F-4284-B64D-A59B-E2689D63AA99}" type="slidenum">
              <a:rPr lang="en-US"/>
              <a:pPr>
                <a:defRPr/>
              </a:pPr>
              <a:t>‹#›</a:t>
            </a:fld>
            <a:endParaRPr lang="en-US"/>
          </a:p>
        </p:txBody>
      </p:sp>
    </p:spTree>
    <p:extLst>
      <p:ext uri="{BB962C8B-B14F-4D97-AF65-F5344CB8AC3E}">
        <p14:creationId xmlns:p14="http://schemas.microsoft.com/office/powerpoint/2010/main" val="568642457"/>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604749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63247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223231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25117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029742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C57681A-1119-D949-A004-60AFEA7ABEE8}" type="slidenum">
              <a:rPr lang="en-US"/>
              <a:pPr>
                <a:defRPr/>
              </a:pPr>
              <a:t>‹#›</a:t>
            </a:fld>
            <a:endParaRPr lang="en-US"/>
          </a:p>
        </p:txBody>
      </p:sp>
    </p:spTree>
    <p:extLst>
      <p:ext uri="{BB962C8B-B14F-4D97-AF65-F5344CB8AC3E}">
        <p14:creationId xmlns:p14="http://schemas.microsoft.com/office/powerpoint/2010/main" val="79982688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96004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85267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999408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031209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27809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390525"/>
            <a:ext cx="1943100" cy="646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390525"/>
            <a:ext cx="5676900" cy="646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897316"/>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D11BECC-178B-384C-8F8A-95C9DBFDAF75}" type="slidenum">
              <a:rPr lang="en-US"/>
              <a:pPr>
                <a:defRPr/>
              </a:pPr>
              <a:t>‹#›</a:t>
            </a:fld>
            <a:endParaRPr lang="en-US"/>
          </a:p>
        </p:txBody>
      </p:sp>
    </p:spTree>
    <p:extLst>
      <p:ext uri="{BB962C8B-B14F-4D97-AF65-F5344CB8AC3E}">
        <p14:creationId xmlns:p14="http://schemas.microsoft.com/office/powerpoint/2010/main" val="46642227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7DB5AA2-712A-954C-98D6-D158F0B2FBCC}" type="slidenum">
              <a:rPr lang="en-US"/>
              <a:pPr>
                <a:defRPr/>
              </a:pPr>
              <a:t>‹#›</a:t>
            </a:fld>
            <a:endParaRPr lang="en-US"/>
          </a:p>
        </p:txBody>
      </p:sp>
    </p:spTree>
    <p:extLst>
      <p:ext uri="{BB962C8B-B14F-4D97-AF65-F5344CB8AC3E}">
        <p14:creationId xmlns:p14="http://schemas.microsoft.com/office/powerpoint/2010/main" val="2342599494"/>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7B4D45C-DD91-6740-A2C3-012D37EC196D}" type="slidenum">
              <a:rPr lang="en-US"/>
              <a:pPr>
                <a:defRPr/>
              </a:pPr>
              <a:t>‹#›</a:t>
            </a:fld>
            <a:endParaRPr lang="en-US"/>
          </a:p>
        </p:txBody>
      </p:sp>
    </p:spTree>
    <p:extLst>
      <p:ext uri="{BB962C8B-B14F-4D97-AF65-F5344CB8AC3E}">
        <p14:creationId xmlns:p14="http://schemas.microsoft.com/office/powerpoint/2010/main" val="2321546784"/>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BB130CEC-2D17-0643-9602-3D7DD75AAA59}" type="slidenum">
              <a:rPr lang="en-US"/>
              <a:pPr>
                <a:defRPr/>
              </a:pPr>
              <a:t>‹#›</a:t>
            </a:fld>
            <a:endParaRPr lang="en-US"/>
          </a:p>
        </p:txBody>
      </p:sp>
    </p:spTree>
    <p:extLst>
      <p:ext uri="{BB962C8B-B14F-4D97-AF65-F5344CB8AC3E}">
        <p14:creationId xmlns:p14="http://schemas.microsoft.com/office/powerpoint/2010/main" val="125454850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BBB8229-4ACA-0041-9600-EB785368265A}" type="slidenum">
              <a:rPr lang="en-US"/>
              <a:pPr>
                <a:defRPr/>
              </a:pPr>
              <a:t>‹#›</a:t>
            </a:fld>
            <a:endParaRPr lang="en-US"/>
          </a:p>
        </p:txBody>
      </p:sp>
    </p:spTree>
    <p:extLst>
      <p:ext uri="{BB962C8B-B14F-4D97-AF65-F5344CB8AC3E}">
        <p14:creationId xmlns:p14="http://schemas.microsoft.com/office/powerpoint/2010/main" val="2486820421"/>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D73F2B6-1E1A-2A41-B4A0-53BA7A0C75FD}" type="slidenum">
              <a:rPr lang="en-US"/>
              <a:pPr>
                <a:defRPr/>
              </a:pPr>
              <a:t>‹#›</a:t>
            </a:fld>
            <a:endParaRPr lang="en-US"/>
          </a:p>
        </p:txBody>
      </p:sp>
    </p:spTree>
    <p:extLst>
      <p:ext uri="{BB962C8B-B14F-4D97-AF65-F5344CB8AC3E}">
        <p14:creationId xmlns:p14="http://schemas.microsoft.com/office/powerpoint/2010/main" val="3370755865"/>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A0064AE-5C41-AB46-ABE6-BE1EB5257C3C}" type="slidenum">
              <a:rPr lang="en-US"/>
              <a:pPr>
                <a:defRPr/>
              </a:pPr>
              <a:t>‹#›</a:t>
            </a:fld>
            <a:endParaRPr lang="en-US"/>
          </a:p>
        </p:txBody>
      </p:sp>
    </p:spTree>
    <p:extLst>
      <p:ext uri="{BB962C8B-B14F-4D97-AF65-F5344CB8AC3E}">
        <p14:creationId xmlns:p14="http://schemas.microsoft.com/office/powerpoint/2010/main" val="2034779270"/>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D37A0D8-66B1-DD4F-92DB-981D796515A9}" type="slidenum">
              <a:rPr lang="en-US"/>
              <a:pPr>
                <a:defRPr/>
              </a:pPr>
              <a:t>‹#›</a:t>
            </a:fld>
            <a:endParaRPr lang="en-US"/>
          </a:p>
        </p:txBody>
      </p:sp>
    </p:spTree>
    <p:extLst>
      <p:ext uri="{BB962C8B-B14F-4D97-AF65-F5344CB8AC3E}">
        <p14:creationId xmlns:p14="http://schemas.microsoft.com/office/powerpoint/2010/main" val="418718658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210676-CB6D-F745-BEB8-30C4BAEEE97A}" type="slidenum">
              <a:rPr lang="en-US"/>
              <a:pPr>
                <a:defRPr/>
              </a:pPr>
              <a:t>‹#›</a:t>
            </a:fld>
            <a:endParaRPr lang="en-US"/>
          </a:p>
        </p:txBody>
      </p:sp>
    </p:spTree>
    <p:extLst>
      <p:ext uri="{BB962C8B-B14F-4D97-AF65-F5344CB8AC3E}">
        <p14:creationId xmlns:p14="http://schemas.microsoft.com/office/powerpoint/2010/main" val="381620678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rebuchet M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ACDD054-56D1-9343-AE32-D95CECC2BA31}" type="slidenum">
              <a:rPr lang="en-US"/>
              <a:pPr>
                <a:defRPr/>
              </a:pPr>
              <a:t>‹#›</a:t>
            </a:fld>
            <a:endParaRPr lang="en-US"/>
          </a:p>
        </p:txBody>
      </p:sp>
    </p:spTree>
    <p:extLst>
      <p:ext uri="{BB962C8B-B14F-4D97-AF65-F5344CB8AC3E}">
        <p14:creationId xmlns:p14="http://schemas.microsoft.com/office/powerpoint/2010/main" val="29828846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B46B36C-A15C-394F-8F9B-AA8E7018C832}" type="slidenum">
              <a:rPr lang="en-US"/>
              <a:pPr>
                <a:defRPr/>
              </a:pPr>
              <a:t>‹#›</a:t>
            </a:fld>
            <a:endParaRPr lang="en-US"/>
          </a:p>
        </p:txBody>
      </p:sp>
    </p:spTree>
    <p:extLst>
      <p:ext uri="{BB962C8B-B14F-4D97-AF65-F5344CB8AC3E}">
        <p14:creationId xmlns:p14="http://schemas.microsoft.com/office/powerpoint/2010/main" val="201377564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1FC2206-A59D-844A-B875-0F8999EE127A}" type="slidenum">
              <a:rPr lang="en-US"/>
              <a:pPr>
                <a:defRPr/>
              </a:pPr>
              <a:t>‹#›</a:t>
            </a:fld>
            <a:endParaRPr lang="en-US"/>
          </a:p>
        </p:txBody>
      </p:sp>
    </p:spTree>
    <p:extLst>
      <p:ext uri="{BB962C8B-B14F-4D97-AF65-F5344CB8AC3E}">
        <p14:creationId xmlns:p14="http://schemas.microsoft.com/office/powerpoint/2010/main" val="256486246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A380882-2BC1-234A-AA8B-226C1453F985}" type="slidenum">
              <a:rPr lang="en-US"/>
              <a:pPr>
                <a:defRPr/>
              </a:pPr>
              <a:t>‹#›</a:t>
            </a:fld>
            <a:endParaRPr lang="en-US"/>
          </a:p>
        </p:txBody>
      </p:sp>
    </p:spTree>
    <p:extLst>
      <p:ext uri="{BB962C8B-B14F-4D97-AF65-F5344CB8AC3E}">
        <p14:creationId xmlns:p14="http://schemas.microsoft.com/office/powerpoint/2010/main" val="107500345"/>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B484B96-59E6-ED45-93EF-6D63085E6797}" type="slidenum">
              <a:rPr lang="en-US"/>
              <a:pPr>
                <a:defRPr/>
              </a:pPr>
              <a:t>‹#›</a:t>
            </a:fld>
            <a:endParaRPr lang="en-US"/>
          </a:p>
        </p:txBody>
      </p:sp>
    </p:spTree>
    <p:extLst>
      <p:ext uri="{BB962C8B-B14F-4D97-AF65-F5344CB8AC3E}">
        <p14:creationId xmlns:p14="http://schemas.microsoft.com/office/powerpoint/2010/main" val="174313401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5941CBA8-3C16-D54D-B1F8-62455FEB848D}" type="slidenum">
              <a:rPr lang="en-US"/>
              <a:pPr>
                <a:defRPr/>
              </a:pPr>
              <a:t>‹#›</a:t>
            </a:fld>
            <a:endParaRPr lang="en-US"/>
          </a:p>
        </p:txBody>
      </p:sp>
    </p:spTree>
    <p:extLst>
      <p:ext uri="{BB962C8B-B14F-4D97-AF65-F5344CB8AC3E}">
        <p14:creationId xmlns:p14="http://schemas.microsoft.com/office/powerpoint/2010/main" val="202687311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7373006-356F-E544-891E-AD9D60AD0DDE}" type="slidenum">
              <a:rPr lang="en-US"/>
              <a:pPr>
                <a:defRPr/>
              </a:pPr>
              <a:t>‹#›</a:t>
            </a:fld>
            <a:endParaRPr lang="en-US"/>
          </a:p>
        </p:txBody>
      </p:sp>
    </p:spTree>
    <p:extLst>
      <p:ext uri="{BB962C8B-B14F-4D97-AF65-F5344CB8AC3E}">
        <p14:creationId xmlns:p14="http://schemas.microsoft.com/office/powerpoint/2010/main" val="3179918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DE45606-D0C7-624B-8C44-13232156115C}" type="slidenum">
              <a:rPr lang="en-US"/>
              <a:pPr>
                <a:defRPr/>
              </a:pPr>
              <a:t>‹#›</a:t>
            </a:fld>
            <a:endParaRPr lang="en-US"/>
          </a:p>
        </p:txBody>
      </p:sp>
    </p:spTree>
    <p:extLst>
      <p:ext uri="{BB962C8B-B14F-4D97-AF65-F5344CB8AC3E}">
        <p14:creationId xmlns:p14="http://schemas.microsoft.com/office/powerpoint/2010/main" val="263667708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18E64687-CB9F-1542-8698-D2D597DB8139}" type="slidenum">
              <a:rPr lang="en-US"/>
              <a:pPr>
                <a:defRPr/>
              </a:pPr>
              <a:t>‹#›</a:t>
            </a:fld>
            <a:endParaRPr lang="en-US"/>
          </a:p>
        </p:txBody>
      </p:sp>
    </p:spTree>
    <p:extLst>
      <p:ext uri="{BB962C8B-B14F-4D97-AF65-F5344CB8AC3E}">
        <p14:creationId xmlns:p14="http://schemas.microsoft.com/office/powerpoint/2010/main" val="4216254362"/>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0B1156D-0965-944B-A9F6-F8E787488D42}" type="slidenum">
              <a:rPr lang="en-US"/>
              <a:pPr>
                <a:defRPr/>
              </a:pPr>
              <a:t>‹#›</a:t>
            </a:fld>
            <a:endParaRPr lang="en-US"/>
          </a:p>
        </p:txBody>
      </p:sp>
    </p:spTree>
    <p:extLst>
      <p:ext uri="{BB962C8B-B14F-4D97-AF65-F5344CB8AC3E}">
        <p14:creationId xmlns:p14="http://schemas.microsoft.com/office/powerpoint/2010/main" val="171079840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5BA43F4-B852-D341-887D-A7D389F02D35}" type="slidenum">
              <a:rPr lang="en-US"/>
              <a:pPr>
                <a:defRPr/>
              </a:pPr>
              <a:t>‹#›</a:t>
            </a:fld>
            <a:endParaRPr lang="en-US"/>
          </a:p>
        </p:txBody>
      </p:sp>
    </p:spTree>
    <p:extLst>
      <p:ext uri="{BB962C8B-B14F-4D97-AF65-F5344CB8AC3E}">
        <p14:creationId xmlns:p14="http://schemas.microsoft.com/office/powerpoint/2010/main" val="54156838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F720262-6FB3-5045-9E47-6F0280C80DD5}" type="slidenum">
              <a:rPr lang="en-US"/>
              <a:pPr>
                <a:defRPr/>
              </a:pPr>
              <a:t>‹#›</a:t>
            </a:fld>
            <a:endParaRPr lang="en-US"/>
          </a:p>
        </p:txBody>
      </p:sp>
    </p:spTree>
    <p:extLst>
      <p:ext uri="{BB962C8B-B14F-4D97-AF65-F5344CB8AC3E}">
        <p14:creationId xmlns:p14="http://schemas.microsoft.com/office/powerpoint/2010/main" val="494116127"/>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4C3F451-DA3E-FC4C-B60F-1CB3F07FBF9E}" type="slidenum">
              <a:rPr lang="en-US"/>
              <a:pPr>
                <a:defRPr/>
              </a:pPr>
              <a:t>‹#›</a:t>
            </a:fld>
            <a:endParaRPr lang="en-US"/>
          </a:p>
        </p:txBody>
      </p:sp>
    </p:spTree>
    <p:extLst>
      <p:ext uri="{BB962C8B-B14F-4D97-AF65-F5344CB8AC3E}">
        <p14:creationId xmlns:p14="http://schemas.microsoft.com/office/powerpoint/2010/main" val="277620836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9DF4F53-3B0B-7E49-8AB9-944CCE5FB7BA}" type="slidenum">
              <a:rPr lang="en-US"/>
              <a:pPr>
                <a:defRPr/>
              </a:pPr>
              <a:t>‹#›</a:t>
            </a:fld>
            <a:endParaRPr lang="en-US"/>
          </a:p>
        </p:txBody>
      </p:sp>
    </p:spTree>
    <p:extLst>
      <p:ext uri="{BB962C8B-B14F-4D97-AF65-F5344CB8AC3E}">
        <p14:creationId xmlns:p14="http://schemas.microsoft.com/office/powerpoint/2010/main" val="1936503417"/>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70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70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8EAE520-471B-9D47-AA0A-8712AA22E587}" type="slidenum">
              <a:rPr lang="en-US"/>
              <a:pPr>
                <a:defRPr/>
              </a:pPr>
              <a:t>‹#›</a:t>
            </a:fld>
            <a:endParaRPr lang="en-US"/>
          </a:p>
        </p:txBody>
      </p:sp>
    </p:spTree>
    <p:extLst>
      <p:ext uri="{BB962C8B-B14F-4D97-AF65-F5344CB8AC3E}">
        <p14:creationId xmlns:p14="http://schemas.microsoft.com/office/powerpoint/2010/main" val="229620436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5EE620A-0558-0342-B361-B958B922AC51}" type="slidenum">
              <a:rPr lang="en-US"/>
              <a:pPr>
                <a:defRPr/>
              </a:pPr>
              <a:t>‹#›</a:t>
            </a:fld>
            <a:endParaRPr lang="en-US"/>
          </a:p>
        </p:txBody>
      </p:sp>
    </p:spTree>
    <p:extLst>
      <p:ext uri="{BB962C8B-B14F-4D97-AF65-F5344CB8AC3E}">
        <p14:creationId xmlns:p14="http://schemas.microsoft.com/office/powerpoint/2010/main" val="101496346"/>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33755FB-4429-4843-87A9-D679675B9B8F}" type="slidenum">
              <a:rPr lang="en-US"/>
              <a:pPr>
                <a:defRPr/>
              </a:pPr>
              <a:t>‹#›</a:t>
            </a:fld>
            <a:endParaRPr lang="en-US"/>
          </a:p>
        </p:txBody>
      </p:sp>
    </p:spTree>
    <p:extLst>
      <p:ext uri="{BB962C8B-B14F-4D97-AF65-F5344CB8AC3E}">
        <p14:creationId xmlns:p14="http://schemas.microsoft.com/office/powerpoint/2010/main" val="68226545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9353A07-49B1-584E-969C-F856BCA08642}" type="slidenum">
              <a:rPr lang="en-US"/>
              <a:pPr>
                <a:defRPr/>
              </a:pPr>
              <a:t>‹#›</a:t>
            </a:fld>
            <a:endParaRPr lang="en-US"/>
          </a:p>
        </p:txBody>
      </p:sp>
    </p:spTree>
    <p:extLst>
      <p:ext uri="{BB962C8B-B14F-4D97-AF65-F5344CB8AC3E}">
        <p14:creationId xmlns:p14="http://schemas.microsoft.com/office/powerpoint/2010/main" val="609674433"/>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C2978F3-D316-1C4E-9D8D-4A71B8063ADC}" type="slidenum">
              <a:rPr lang="en-US"/>
              <a:pPr>
                <a:defRPr/>
              </a:pPr>
              <a:t>‹#›</a:t>
            </a:fld>
            <a:endParaRPr lang="en-US"/>
          </a:p>
        </p:txBody>
      </p:sp>
    </p:spTree>
    <p:extLst>
      <p:ext uri="{BB962C8B-B14F-4D97-AF65-F5344CB8AC3E}">
        <p14:creationId xmlns:p14="http://schemas.microsoft.com/office/powerpoint/2010/main" val="133837004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F7ED197-4E0A-6C40-898A-9662A8BF6030}" type="slidenum">
              <a:rPr lang="en-US"/>
              <a:pPr>
                <a:defRPr/>
              </a:pPr>
              <a:t>‹#›</a:t>
            </a:fld>
            <a:endParaRPr lang="en-US"/>
          </a:p>
        </p:txBody>
      </p:sp>
    </p:spTree>
    <p:extLst>
      <p:ext uri="{BB962C8B-B14F-4D97-AF65-F5344CB8AC3E}">
        <p14:creationId xmlns:p14="http://schemas.microsoft.com/office/powerpoint/2010/main" val="2841932471"/>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B08864E-F2D9-EF42-B7A7-8FAF3C05DC10}" type="slidenum">
              <a:rPr lang="en-US"/>
              <a:pPr>
                <a:defRPr/>
              </a:pPr>
              <a:t>‹#›</a:t>
            </a:fld>
            <a:endParaRPr lang="en-US"/>
          </a:p>
        </p:txBody>
      </p:sp>
    </p:spTree>
    <p:extLst>
      <p:ext uri="{BB962C8B-B14F-4D97-AF65-F5344CB8AC3E}">
        <p14:creationId xmlns:p14="http://schemas.microsoft.com/office/powerpoint/2010/main" val="325169978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1688CCC-54B1-1140-A22F-56586C40410D}" type="slidenum">
              <a:rPr lang="en-US"/>
              <a:pPr>
                <a:defRPr/>
              </a:pPr>
              <a:t>‹#›</a:t>
            </a:fld>
            <a:endParaRPr lang="en-US"/>
          </a:p>
        </p:txBody>
      </p:sp>
    </p:spTree>
    <p:extLst>
      <p:ext uri="{BB962C8B-B14F-4D97-AF65-F5344CB8AC3E}">
        <p14:creationId xmlns:p14="http://schemas.microsoft.com/office/powerpoint/2010/main" val="4154407953"/>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1BE4204-5889-2749-9598-F918151F20EB}" type="slidenum">
              <a:rPr lang="en-US"/>
              <a:pPr>
                <a:defRPr/>
              </a:pPr>
              <a:t>‹#›</a:t>
            </a:fld>
            <a:endParaRPr lang="en-US"/>
          </a:p>
        </p:txBody>
      </p:sp>
    </p:spTree>
    <p:extLst>
      <p:ext uri="{BB962C8B-B14F-4D97-AF65-F5344CB8AC3E}">
        <p14:creationId xmlns:p14="http://schemas.microsoft.com/office/powerpoint/2010/main" val="1454892036"/>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53C3936-C83B-1C4A-99B9-BE9D9A3E62E6}" type="slidenum">
              <a:rPr lang="en-US"/>
              <a:pPr>
                <a:defRPr/>
              </a:pPr>
              <a:t>‹#›</a:t>
            </a:fld>
            <a:endParaRPr lang="en-US"/>
          </a:p>
        </p:txBody>
      </p:sp>
    </p:spTree>
    <p:extLst>
      <p:ext uri="{BB962C8B-B14F-4D97-AF65-F5344CB8AC3E}">
        <p14:creationId xmlns:p14="http://schemas.microsoft.com/office/powerpoint/2010/main" val="321582276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Bold Italic"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172A16A-6AC5-344E-944E-80C962581715}" type="slidenum">
              <a:rPr lang="en-US"/>
              <a:pPr>
                <a:defRPr/>
              </a:pPr>
              <a:t>‹#›</a:t>
            </a:fld>
            <a:endParaRPr lang="en-US"/>
          </a:p>
        </p:txBody>
      </p:sp>
    </p:spTree>
    <p:extLst>
      <p:ext uri="{BB962C8B-B14F-4D97-AF65-F5344CB8AC3E}">
        <p14:creationId xmlns:p14="http://schemas.microsoft.com/office/powerpoint/2010/main" val="507531891"/>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6D1423C-2EB0-984F-B362-D0DEB99A4D46}" type="slidenum">
              <a:rPr lang="en-US"/>
              <a:pPr>
                <a:defRPr/>
              </a:pPr>
              <a:t>‹#›</a:t>
            </a:fld>
            <a:endParaRPr lang="en-US"/>
          </a:p>
        </p:txBody>
      </p:sp>
    </p:spTree>
    <p:extLst>
      <p:ext uri="{BB962C8B-B14F-4D97-AF65-F5344CB8AC3E}">
        <p14:creationId xmlns:p14="http://schemas.microsoft.com/office/powerpoint/2010/main" val="3401285676"/>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A7CC95A-4953-8441-A978-92DD262C50CB}" type="slidenum">
              <a:rPr lang="en-US"/>
              <a:pPr>
                <a:defRPr/>
              </a:pPr>
              <a:t>‹#›</a:t>
            </a:fld>
            <a:endParaRPr lang="en-US"/>
          </a:p>
        </p:txBody>
      </p:sp>
    </p:spTree>
    <p:extLst>
      <p:ext uri="{BB962C8B-B14F-4D97-AF65-F5344CB8AC3E}">
        <p14:creationId xmlns:p14="http://schemas.microsoft.com/office/powerpoint/2010/main" val="3115993045"/>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146903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0561012-8EA6-E944-B4AF-B6B166A9E89B}" type="slidenum">
              <a:rPr lang="en-US"/>
              <a:pPr>
                <a:defRPr/>
              </a:pPr>
              <a:t>‹#›</a:t>
            </a:fld>
            <a:endParaRPr lang="en-US"/>
          </a:p>
        </p:txBody>
      </p:sp>
    </p:spTree>
    <p:extLst>
      <p:ext uri="{BB962C8B-B14F-4D97-AF65-F5344CB8AC3E}">
        <p14:creationId xmlns:p14="http://schemas.microsoft.com/office/powerpoint/2010/main" val="2112924326"/>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1439165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27046016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757666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675296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550183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40014981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30321087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3807589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4636081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40111482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4.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5.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0"/>
            <a:ext cx="8229600" cy="169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1026"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1E730A5C-5A1F-C045-973A-C21516671A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2050"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1"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9DF5F83D-3569-EA46-97B4-B45B9026B4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85800" y="533400"/>
            <a:ext cx="7772400" cy="1295400"/>
          </a:xfrm>
          <a:prstGeom prst="rect">
            <a:avLst/>
          </a:prstGeom>
          <a:noFill/>
          <a:ln>
            <a:noFill/>
          </a:ln>
          <a:effectLst>
            <a:outerShdw blurRad="635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3074" name="Rectangle 2"/>
          <p:cNvSpPr>
            <a:spLocks noGrp="1" noChangeArrowheads="1"/>
          </p:cNvSpPr>
          <p:nvPr>
            <p:ph type="body" idx="1"/>
          </p:nvPr>
        </p:nvSpPr>
        <p:spPr bwMode="auto">
          <a:xfrm>
            <a:off x="685800" y="1828800"/>
            <a:ext cx="7772400" cy="5029200"/>
          </a:xfrm>
          <a:prstGeom prst="rect">
            <a:avLst/>
          </a:prstGeom>
          <a:noFill/>
          <a:ln>
            <a:noFill/>
          </a:ln>
          <a:effectLst>
            <a:outerShdw blurRad="508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imes New Roman Bold Italic" charset="0"/>
              </a:rPr>
              <a:t>Click to edit Master text styles</a:t>
            </a:r>
          </a:p>
          <a:p>
            <a:pPr lvl="1"/>
            <a:r>
              <a:rPr lang="en-US">
                <a:sym typeface="Times New Roman Bold Italic" charset="0"/>
              </a:rPr>
              <a:t>Second level</a:t>
            </a:r>
          </a:p>
          <a:p>
            <a:pPr lvl="2"/>
            <a:r>
              <a:rPr lang="en-US">
                <a:sym typeface="Times New Roman Bold Italic" charset="0"/>
              </a:rPr>
              <a:t>Third level</a:t>
            </a:r>
          </a:p>
          <a:p>
            <a:pPr lvl="3"/>
            <a:r>
              <a:rPr lang="en-US">
                <a:sym typeface="Times New Roman Bold Italic" charset="0"/>
              </a:rPr>
              <a:t>Fourth level</a:t>
            </a:r>
          </a:p>
          <a:p>
            <a:pPr lvl="4"/>
            <a:r>
              <a:rPr lang="en-US">
                <a:sym typeface="Times New Roman Bold Italic" charset="0"/>
              </a:rPr>
              <a:t>Fifth level</a:t>
            </a:r>
          </a:p>
        </p:txBody>
      </p:sp>
      <p:sp>
        <p:nvSpPr>
          <p:cNvPr id="3075" name="Text Box 3"/>
          <p:cNvSpPr txBox="1">
            <a:spLocks noGrp="1" noChangeArrowheads="1"/>
          </p:cNvSpPr>
          <p:nvPr>
            <p:ph type="sldNum" sz="quarter" idx="4"/>
          </p:nvPr>
        </p:nvSpPr>
        <p:spPr bwMode="auto">
          <a:xfrm>
            <a:off x="7348538" y="64008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400">
                <a:solidFill>
                  <a:schemeClr val="tx1"/>
                </a:solidFill>
                <a:latin typeface="+mj-lt"/>
                <a:ea typeface="ＭＳ Ｐゴシック" charset="0"/>
                <a:cs typeface="Arial" charset="0"/>
              </a:defRPr>
            </a:lvl1pPr>
            <a:lvl2pPr>
              <a:defRPr sz="1200">
                <a:solidFill>
                  <a:schemeClr val="tx1"/>
                </a:solidFill>
                <a:latin typeface="+mj-lt"/>
                <a:ea typeface="ＭＳ Ｐゴシック" charset="0"/>
              </a:defRPr>
            </a:lvl2pPr>
            <a:lvl3pPr>
              <a:defRPr sz="1200">
                <a:solidFill>
                  <a:schemeClr val="tx1"/>
                </a:solidFill>
                <a:latin typeface="+mj-lt"/>
                <a:ea typeface="ＭＳ Ｐゴシック" charset="0"/>
              </a:defRPr>
            </a:lvl3pPr>
            <a:lvl4pPr>
              <a:defRPr sz="1200">
                <a:solidFill>
                  <a:schemeClr val="tx1"/>
                </a:solidFill>
                <a:latin typeface="+mj-lt"/>
                <a:ea typeface="ＭＳ Ｐゴシック" charset="0"/>
              </a:defRPr>
            </a:lvl4pPr>
            <a:lvl5pPr>
              <a:defRPr sz="1200">
                <a:solidFill>
                  <a:schemeClr val="tx1"/>
                </a:solidFill>
                <a:latin typeface="+mj-lt"/>
                <a:ea typeface="ＭＳ Ｐゴシック" charset="0"/>
              </a:defRPr>
            </a:lvl5pPr>
            <a:lvl6pPr fontAlgn="base">
              <a:spcBef>
                <a:spcPct val="0"/>
              </a:spcBef>
              <a:spcAft>
                <a:spcPct val="0"/>
              </a:spcAft>
              <a:defRPr sz="1200">
                <a:solidFill>
                  <a:schemeClr val="tx1"/>
                </a:solidFill>
                <a:latin typeface="+mj-lt"/>
                <a:ea typeface="ＭＳ Ｐゴシック" charset="0"/>
              </a:defRPr>
            </a:lvl6pPr>
            <a:lvl7pPr fontAlgn="base">
              <a:spcBef>
                <a:spcPct val="0"/>
              </a:spcBef>
              <a:spcAft>
                <a:spcPct val="0"/>
              </a:spcAft>
              <a:defRPr sz="1200">
                <a:solidFill>
                  <a:schemeClr val="tx1"/>
                </a:solidFill>
                <a:latin typeface="+mj-lt"/>
                <a:ea typeface="ＭＳ Ｐゴシック" charset="0"/>
              </a:defRPr>
            </a:lvl7pPr>
            <a:lvl8pPr fontAlgn="base">
              <a:spcBef>
                <a:spcPct val="0"/>
              </a:spcBef>
              <a:spcAft>
                <a:spcPct val="0"/>
              </a:spcAft>
              <a:defRPr sz="1200">
                <a:solidFill>
                  <a:schemeClr val="tx1"/>
                </a:solidFill>
                <a:latin typeface="+mj-lt"/>
                <a:ea typeface="ＭＳ Ｐゴシック" charset="0"/>
              </a:defRPr>
            </a:lvl8pPr>
            <a:lvl9pPr fontAlgn="base">
              <a:spcBef>
                <a:spcPct val="0"/>
              </a:spcBef>
              <a:spcAft>
                <a:spcPct val="0"/>
              </a:spcAft>
              <a:defRPr sz="1200">
                <a:solidFill>
                  <a:schemeClr val="tx1"/>
                </a:solidFill>
                <a:latin typeface="+mj-lt"/>
                <a:ea typeface="ＭＳ Ｐゴシック" charset="0"/>
              </a:defRPr>
            </a:lvl9pPr>
          </a:lstStyle>
          <a:p>
            <a:pPr>
              <a:defRPr/>
            </a:pPr>
            <a:fld id="{359358CE-34FD-164B-BAA9-F50560FF65D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xmlns:p14="http://schemas.microsoft.com/office/powerpoint/2010/main"/>
  <p:hf hdr="0" ftr="0" dt="0"/>
  <p:txStyles>
    <p:titleStyle>
      <a:lvl1pPr marL="39688" indent="-39688" algn="l" rtl="0" eaLnBrk="0" fontAlgn="base" hangingPunct="0">
        <a:lnSpc>
          <a:spcPct val="90000"/>
        </a:lnSpc>
        <a:spcBef>
          <a:spcPct val="0"/>
        </a:spcBef>
        <a:spcAft>
          <a:spcPct val="0"/>
        </a:spcAft>
        <a:defRPr sz="4400">
          <a:solidFill>
            <a:srgbClr val="FFD467"/>
          </a:solidFill>
          <a:latin typeface="+mj-lt"/>
          <a:ea typeface="+mj-ea"/>
          <a:cs typeface="+mj-cs"/>
          <a:sym typeface="Arial" charset="0"/>
        </a:defRPr>
      </a:lvl1pPr>
      <a:lvl2pPr marL="39688" indent="-39688" algn="l" rtl="0" eaLnBrk="0" fontAlgn="base" hangingPunct="0">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2pPr>
      <a:lvl3pPr marL="39688" indent="-39688" algn="l" rtl="0" eaLnBrk="0" fontAlgn="base" hangingPunct="0">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3pPr>
      <a:lvl4pPr marL="39688" indent="-39688" algn="l" rtl="0" eaLnBrk="0" fontAlgn="base" hangingPunct="0">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4pPr>
      <a:lvl5pPr marL="39688" indent="-39688" algn="l" rtl="0" eaLnBrk="0" fontAlgn="base" hangingPunct="0">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5pPr>
      <a:lvl6pPr marL="496888" algn="l" rtl="0" fontAlgn="base">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6pPr>
      <a:lvl7pPr marL="954088" algn="l" rtl="0" fontAlgn="base">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7pPr>
      <a:lvl8pPr marL="1411288" algn="l" rtl="0" fontAlgn="base">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8pPr>
      <a:lvl9pPr marL="1868488" algn="l" rtl="0" fontAlgn="base">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lnSpc>
          <a:spcPct val="90000"/>
        </a:lnSpc>
        <a:spcBef>
          <a:spcPts val="700"/>
        </a:spcBef>
        <a:spcAft>
          <a:spcPct val="0"/>
        </a:spcAft>
        <a:buClr>
          <a:srgbClr val="FFFFFF"/>
        </a:buClr>
        <a:buSzPct val="80000"/>
        <a:buFont typeface="Wingdings" charset="0"/>
        <a:buChar char="l"/>
        <a:defRPr sz="3200">
          <a:solidFill>
            <a:schemeClr val="tx1"/>
          </a:solidFill>
          <a:latin typeface="+mn-lt"/>
          <a:ea typeface="+mn-ea"/>
          <a:cs typeface="+mn-cs"/>
          <a:sym typeface="Times New Roman Bold Italic" charset="0"/>
        </a:defRPr>
      </a:lvl1pPr>
      <a:lvl2pPr marL="731838" indent="-285750" algn="l" rtl="0" eaLnBrk="0" fontAlgn="base" hangingPunct="0">
        <a:lnSpc>
          <a:spcPct val="90000"/>
        </a:lnSpc>
        <a:spcBef>
          <a:spcPts val="600"/>
        </a:spcBef>
        <a:spcAft>
          <a:spcPct val="0"/>
        </a:spcAft>
        <a:buClr>
          <a:srgbClr val="FFFFFF"/>
        </a:buClr>
        <a:buSzPct val="80000"/>
        <a:buFont typeface="Wingdings" charset="0"/>
        <a:buChar char="n"/>
        <a:defRPr sz="2800">
          <a:solidFill>
            <a:schemeClr val="tx1"/>
          </a:solidFill>
          <a:latin typeface="+mn-lt"/>
          <a:ea typeface="+mn-ea"/>
          <a:cs typeface="+mn-cs"/>
          <a:sym typeface="Times New Roman Bold Italic" charset="0"/>
        </a:defRPr>
      </a:lvl2pPr>
      <a:lvl3pPr marL="1131888" indent="-228600" algn="l" rtl="0" eaLnBrk="0" fontAlgn="base" hangingPunct="0">
        <a:lnSpc>
          <a:spcPct val="90000"/>
        </a:lnSpc>
        <a:spcBef>
          <a:spcPts val="500"/>
        </a:spcBef>
        <a:spcAft>
          <a:spcPct val="0"/>
        </a:spcAft>
        <a:buClr>
          <a:srgbClr val="FFFFFF"/>
        </a:buClr>
        <a:buSzPct val="80000"/>
        <a:buFont typeface="Wingdings" charset="0"/>
        <a:buChar char="l"/>
        <a:defRPr sz="2400">
          <a:solidFill>
            <a:schemeClr val="tx1"/>
          </a:solidFill>
          <a:latin typeface="+mn-lt"/>
          <a:ea typeface="+mn-ea"/>
          <a:cs typeface="+mn-cs"/>
          <a:sym typeface="Times New Roman Bold Italic" charset="0"/>
        </a:defRPr>
      </a:lvl3pPr>
      <a:lvl4pPr marL="1589088" indent="-228600" algn="l" rtl="0" eaLnBrk="0" fontAlgn="base" hangingPunct="0">
        <a:lnSpc>
          <a:spcPct val="90000"/>
        </a:lnSpc>
        <a:spcBef>
          <a:spcPts val="500"/>
        </a:spcBef>
        <a:spcAft>
          <a:spcPct val="0"/>
        </a:spcAft>
        <a:buClr>
          <a:srgbClr val="FFFFFF"/>
        </a:buClr>
        <a:buSzPct val="80000"/>
        <a:buFont typeface="Wingdings" charset="0"/>
        <a:buChar char="n"/>
        <a:defRPr sz="2000">
          <a:solidFill>
            <a:schemeClr val="tx1"/>
          </a:solidFill>
          <a:latin typeface="+mn-lt"/>
          <a:ea typeface="+mn-ea"/>
          <a:cs typeface="+mn-cs"/>
          <a:sym typeface="Times New Roman Bold Italic" charset="0"/>
        </a:defRPr>
      </a:lvl4pPr>
      <a:lvl5pPr marL="2046288" indent="-228600" algn="l" rtl="0" eaLnBrk="0" fontAlgn="base" hangingPunct="0">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5pPr>
      <a:lvl6pPr marL="2503488" indent="-228600" algn="l" rtl="0" fontAlgn="base">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6pPr>
      <a:lvl7pPr marL="2960688" indent="-228600" algn="l" rtl="0" fontAlgn="base">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7pPr>
      <a:lvl8pPr marL="3417888" indent="-228600" algn="l" rtl="0" fontAlgn="base">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8pPr>
      <a:lvl9pPr marL="3875088" indent="-228600" algn="l" rtl="0" fontAlgn="base">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2667000" y="1066800"/>
            <a:ext cx="5791200" cy="1676400"/>
          </a:xfrm>
          <a:prstGeom prst="rect">
            <a:avLst/>
          </a:prstGeom>
          <a:noFill/>
          <a:ln>
            <a:noFill/>
          </a:ln>
          <a:effectLst>
            <a:outerShdw blurRad="508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ahoma" charset="0"/>
              </a:rPr>
              <a:t>Click to edit Master title style</a:t>
            </a:r>
          </a:p>
        </p:txBody>
      </p:sp>
      <p:sp>
        <p:nvSpPr>
          <p:cNvPr id="4098" name="Rectangle 2"/>
          <p:cNvSpPr>
            <a:spLocks noGrp="1" noChangeArrowheads="1"/>
          </p:cNvSpPr>
          <p:nvPr>
            <p:ph type="body" idx="1"/>
          </p:nvPr>
        </p:nvSpPr>
        <p:spPr bwMode="auto">
          <a:xfrm>
            <a:off x="685800" y="2743200"/>
            <a:ext cx="7772400" cy="4114800"/>
          </a:xfrm>
          <a:prstGeom prst="rect">
            <a:avLst/>
          </a:prstGeom>
          <a:noFill/>
          <a:ln>
            <a:noFill/>
          </a:ln>
          <a:effectLst>
            <a:outerShdw blurRad="508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ahoma" charset="0"/>
              </a:rPr>
              <a:t>Click to edit Master text styles</a:t>
            </a:r>
          </a:p>
          <a:p>
            <a:pPr lvl="1"/>
            <a:r>
              <a:rPr lang="en-US">
                <a:sym typeface="Tahoma" charset="0"/>
              </a:rPr>
              <a:t>Second level</a:t>
            </a:r>
          </a:p>
          <a:p>
            <a:pPr lvl="2"/>
            <a:r>
              <a:rPr lang="en-US">
                <a:sym typeface="Tahoma" charset="0"/>
              </a:rPr>
              <a:t>Third level</a:t>
            </a:r>
          </a:p>
          <a:p>
            <a:pPr lvl="3"/>
            <a:r>
              <a:rPr lang="en-US">
                <a:sym typeface="Tahoma" charset="0"/>
              </a:rPr>
              <a:t>Fourth level</a:t>
            </a:r>
          </a:p>
          <a:p>
            <a:pPr lvl="4"/>
            <a:r>
              <a:rPr lang="en-US">
                <a:sym typeface="Tahoma" charset="0"/>
              </a:rPr>
              <a:t>Fifth level</a:t>
            </a:r>
          </a:p>
        </p:txBody>
      </p:sp>
      <p:sp>
        <p:nvSpPr>
          <p:cNvPr id="4099" name="Text Box 3"/>
          <p:cNvSpPr txBox="1">
            <a:spLocks noGrp="1" noChangeArrowheads="1"/>
          </p:cNvSpPr>
          <p:nvPr>
            <p:ph type="sldNum" sz="quarter" idx="4"/>
          </p:nvPr>
        </p:nvSpPr>
        <p:spPr bwMode="auto">
          <a:xfrm>
            <a:off x="7350125" y="6248400"/>
            <a:ext cx="30956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Tahoma" charset="0"/>
                <a:sym typeface="Tahoma"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defRPr/>
            </a:pPr>
            <a:fld id="{294737A9-2E51-424A-A80B-F50F036B07B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xmlns:p14="http://schemas.microsoft.com/office/powerpoint/2010/main"/>
  <p:hf hdr="0" ftr="0" dt="0"/>
  <p:txStyles>
    <p:titleStyle>
      <a:lvl1pPr marL="39688" indent="-39688" algn="r" rtl="0" eaLnBrk="0" fontAlgn="base" hangingPunct="0">
        <a:spcBef>
          <a:spcPct val="0"/>
        </a:spcBef>
        <a:spcAft>
          <a:spcPct val="0"/>
        </a:spcAft>
        <a:defRPr sz="4000">
          <a:solidFill>
            <a:schemeClr val="tx1"/>
          </a:solidFill>
          <a:latin typeface="+mj-lt"/>
          <a:ea typeface="+mj-ea"/>
          <a:cs typeface="+mj-cs"/>
          <a:sym typeface="Tahoma" charset="0"/>
        </a:defRPr>
      </a:lvl1pPr>
      <a:lvl2pPr marL="39688" indent="-39688" algn="r" rtl="0" eaLnBrk="0" fontAlgn="base" hangingPunct="0">
        <a:spcBef>
          <a:spcPct val="0"/>
        </a:spcBef>
        <a:spcAft>
          <a:spcPct val="0"/>
        </a:spcAft>
        <a:defRPr sz="4000">
          <a:solidFill>
            <a:schemeClr val="tx1"/>
          </a:solidFill>
          <a:latin typeface="Tahoma" charset="0"/>
          <a:ea typeface="ヒラギノ角ゴ ProN W3" charset="0"/>
          <a:cs typeface="ヒラギノ角ゴ ProN W3" charset="0"/>
          <a:sym typeface="Tahoma" charset="0"/>
        </a:defRPr>
      </a:lvl2pPr>
      <a:lvl3pPr marL="39688" indent="-39688" algn="r" rtl="0" eaLnBrk="0" fontAlgn="base" hangingPunct="0">
        <a:spcBef>
          <a:spcPct val="0"/>
        </a:spcBef>
        <a:spcAft>
          <a:spcPct val="0"/>
        </a:spcAft>
        <a:defRPr sz="4000">
          <a:solidFill>
            <a:schemeClr val="tx1"/>
          </a:solidFill>
          <a:latin typeface="Tahoma" charset="0"/>
          <a:ea typeface="ヒラギノ角ゴ ProN W3" charset="0"/>
          <a:cs typeface="ヒラギノ角ゴ ProN W3" charset="0"/>
          <a:sym typeface="Tahoma" charset="0"/>
        </a:defRPr>
      </a:lvl3pPr>
      <a:lvl4pPr marL="39688" indent="-39688" algn="r" rtl="0" eaLnBrk="0" fontAlgn="base" hangingPunct="0">
        <a:spcBef>
          <a:spcPct val="0"/>
        </a:spcBef>
        <a:spcAft>
          <a:spcPct val="0"/>
        </a:spcAft>
        <a:defRPr sz="4000">
          <a:solidFill>
            <a:schemeClr val="tx1"/>
          </a:solidFill>
          <a:latin typeface="Tahoma" charset="0"/>
          <a:ea typeface="ヒラギノ角ゴ ProN W3" charset="0"/>
          <a:cs typeface="ヒラギノ角ゴ ProN W3" charset="0"/>
          <a:sym typeface="Tahoma" charset="0"/>
        </a:defRPr>
      </a:lvl4pPr>
      <a:lvl5pPr marL="39688" indent="-39688" algn="r" rtl="0" eaLnBrk="0" fontAlgn="base" hangingPunct="0">
        <a:spcBef>
          <a:spcPct val="0"/>
        </a:spcBef>
        <a:spcAft>
          <a:spcPct val="0"/>
        </a:spcAft>
        <a:defRPr sz="4000">
          <a:solidFill>
            <a:schemeClr val="tx1"/>
          </a:solidFill>
          <a:latin typeface="Tahoma" charset="0"/>
          <a:ea typeface="ヒラギノ角ゴ ProN W3" charset="0"/>
          <a:cs typeface="ヒラギノ角ゴ ProN W3" charset="0"/>
          <a:sym typeface="Tahoma" charset="0"/>
        </a:defRPr>
      </a:lvl5pPr>
      <a:lvl6pPr marL="496888" algn="r" rtl="0" fontAlgn="base">
        <a:spcBef>
          <a:spcPct val="0"/>
        </a:spcBef>
        <a:spcAft>
          <a:spcPct val="0"/>
        </a:spcAft>
        <a:defRPr sz="4000">
          <a:solidFill>
            <a:schemeClr val="tx1"/>
          </a:solidFill>
          <a:latin typeface="Tahoma" charset="0"/>
          <a:ea typeface="ヒラギノ角ゴ ProN W3" charset="0"/>
          <a:cs typeface="ヒラギノ角ゴ ProN W3" charset="0"/>
          <a:sym typeface="Tahoma" charset="0"/>
        </a:defRPr>
      </a:lvl6pPr>
      <a:lvl7pPr marL="954088" algn="r" rtl="0" fontAlgn="base">
        <a:spcBef>
          <a:spcPct val="0"/>
        </a:spcBef>
        <a:spcAft>
          <a:spcPct val="0"/>
        </a:spcAft>
        <a:defRPr sz="4000">
          <a:solidFill>
            <a:schemeClr val="tx1"/>
          </a:solidFill>
          <a:latin typeface="Tahoma" charset="0"/>
          <a:ea typeface="ヒラギノ角ゴ ProN W3" charset="0"/>
          <a:cs typeface="ヒラギノ角ゴ ProN W3" charset="0"/>
          <a:sym typeface="Tahoma" charset="0"/>
        </a:defRPr>
      </a:lvl7pPr>
      <a:lvl8pPr marL="1411288" algn="r" rtl="0" fontAlgn="base">
        <a:spcBef>
          <a:spcPct val="0"/>
        </a:spcBef>
        <a:spcAft>
          <a:spcPct val="0"/>
        </a:spcAft>
        <a:defRPr sz="4000">
          <a:solidFill>
            <a:schemeClr val="tx1"/>
          </a:solidFill>
          <a:latin typeface="Tahoma" charset="0"/>
          <a:ea typeface="ヒラギノ角ゴ ProN W3" charset="0"/>
          <a:cs typeface="ヒラギノ角ゴ ProN W3" charset="0"/>
          <a:sym typeface="Tahoma" charset="0"/>
        </a:defRPr>
      </a:lvl8pPr>
      <a:lvl9pPr marL="1868488" algn="r" rtl="0" fontAlgn="base">
        <a:spcBef>
          <a:spcPct val="0"/>
        </a:spcBef>
        <a:spcAft>
          <a:spcPct val="0"/>
        </a:spcAft>
        <a:defRPr sz="4000">
          <a:solidFill>
            <a:schemeClr val="tx1"/>
          </a:solidFill>
          <a:latin typeface="Tahoma" charset="0"/>
          <a:ea typeface="ヒラギノ角ゴ ProN W3" charset="0"/>
          <a:cs typeface="ヒラギノ角ゴ ProN W3" charset="0"/>
          <a:sym typeface="Tahoma" charset="0"/>
        </a:defRPr>
      </a:lvl9pPr>
    </p:titleStyle>
    <p:bodyStyle>
      <a:lvl1pPr marL="382588" indent="-342900" algn="l" rtl="0" eaLnBrk="0" fontAlgn="base" hangingPunct="0">
        <a:spcBef>
          <a:spcPts val="700"/>
        </a:spcBef>
        <a:spcAft>
          <a:spcPct val="0"/>
        </a:spcAft>
        <a:buClr>
          <a:srgbClr val="FDE2C4"/>
        </a:buClr>
        <a:buSzPct val="100000"/>
        <a:buFont typeface="Tahoma" charset="0"/>
        <a:buChar char="•"/>
        <a:defRPr sz="2800">
          <a:solidFill>
            <a:schemeClr val="tx1"/>
          </a:solidFill>
          <a:latin typeface="+mn-lt"/>
          <a:ea typeface="+mn-ea"/>
          <a:cs typeface="+mn-cs"/>
          <a:sym typeface="Tahoma" charset="0"/>
        </a:defRPr>
      </a:lvl1pPr>
      <a:lvl2pPr marL="731838" indent="-285750" algn="l" rtl="0" eaLnBrk="0" fontAlgn="base" hangingPunct="0">
        <a:spcBef>
          <a:spcPts val="600"/>
        </a:spcBef>
        <a:spcAft>
          <a:spcPct val="0"/>
        </a:spcAft>
        <a:buClr>
          <a:srgbClr val="FDE2C4"/>
        </a:buClr>
        <a:buSzPct val="100000"/>
        <a:buFont typeface="Tahoma" charset="0"/>
        <a:buChar char="•"/>
        <a:defRPr sz="2400">
          <a:solidFill>
            <a:schemeClr val="tx1"/>
          </a:solidFill>
          <a:latin typeface="+mn-lt"/>
          <a:ea typeface="+mn-ea"/>
          <a:cs typeface="+mn-cs"/>
          <a:sym typeface="Tahoma" charset="0"/>
        </a:defRPr>
      </a:lvl2pPr>
      <a:lvl3pPr marL="1131888" indent="-228600" algn="l" rtl="0" eaLnBrk="0" fontAlgn="base" hangingPunct="0">
        <a:spcBef>
          <a:spcPts val="500"/>
        </a:spcBef>
        <a:spcAft>
          <a:spcPct val="0"/>
        </a:spcAft>
        <a:buClr>
          <a:srgbClr val="FDE2C4"/>
        </a:buClr>
        <a:buSzPct val="100000"/>
        <a:buFont typeface="Tahoma" charset="0"/>
        <a:buChar char="•"/>
        <a:defRPr sz="2000">
          <a:solidFill>
            <a:schemeClr val="tx1"/>
          </a:solidFill>
          <a:latin typeface="+mn-lt"/>
          <a:ea typeface="+mn-ea"/>
          <a:cs typeface="+mn-cs"/>
          <a:sym typeface="Tahoma" charset="0"/>
        </a:defRPr>
      </a:lvl3pPr>
      <a:lvl4pPr marL="1589088" indent="-228600" algn="l" rtl="0" eaLnBrk="0" fontAlgn="base" hangingPunct="0">
        <a:spcBef>
          <a:spcPts val="400"/>
        </a:spcBef>
        <a:spcAft>
          <a:spcPct val="0"/>
        </a:spcAft>
        <a:buClr>
          <a:srgbClr val="FDE2C4"/>
        </a:buClr>
        <a:buSzPct val="100000"/>
        <a:buFont typeface="Tahoma" charset="0"/>
        <a:buChar char="•"/>
        <a:defRPr>
          <a:solidFill>
            <a:schemeClr val="tx1"/>
          </a:solidFill>
          <a:latin typeface="+mn-lt"/>
          <a:ea typeface="+mn-ea"/>
          <a:cs typeface="+mn-cs"/>
          <a:sym typeface="Tahoma" charset="0"/>
        </a:defRPr>
      </a:lvl4pPr>
      <a:lvl5pPr marL="2046288" indent="-228600" algn="l" rtl="0" eaLnBrk="0" fontAlgn="base" hangingPunct="0">
        <a:spcBef>
          <a:spcPts val="400"/>
        </a:spcBef>
        <a:spcAft>
          <a:spcPct val="0"/>
        </a:spcAft>
        <a:buClr>
          <a:srgbClr val="FDE2C4"/>
        </a:buClr>
        <a:buSzPct val="100000"/>
        <a:buFont typeface="Tahoma" charset="0"/>
        <a:buChar char="•"/>
        <a:defRPr>
          <a:solidFill>
            <a:schemeClr val="tx1"/>
          </a:solidFill>
          <a:latin typeface="+mn-lt"/>
          <a:ea typeface="+mn-ea"/>
          <a:cs typeface="+mn-cs"/>
          <a:sym typeface="Tahoma" charset="0"/>
        </a:defRPr>
      </a:lvl5pPr>
      <a:lvl6pPr marL="2503488" indent="-228600" algn="l" rtl="0" fontAlgn="base">
        <a:spcBef>
          <a:spcPts val="400"/>
        </a:spcBef>
        <a:spcAft>
          <a:spcPct val="0"/>
        </a:spcAft>
        <a:buClr>
          <a:srgbClr val="FDE2C4"/>
        </a:buClr>
        <a:buSzPct val="100000"/>
        <a:buFont typeface="Tahoma" charset="0"/>
        <a:buChar char="•"/>
        <a:defRPr>
          <a:solidFill>
            <a:schemeClr val="tx1"/>
          </a:solidFill>
          <a:latin typeface="+mn-lt"/>
          <a:ea typeface="+mn-ea"/>
          <a:cs typeface="+mn-cs"/>
          <a:sym typeface="Tahoma" charset="0"/>
        </a:defRPr>
      </a:lvl6pPr>
      <a:lvl7pPr marL="2960688" indent="-228600" algn="l" rtl="0" fontAlgn="base">
        <a:spcBef>
          <a:spcPts val="400"/>
        </a:spcBef>
        <a:spcAft>
          <a:spcPct val="0"/>
        </a:spcAft>
        <a:buClr>
          <a:srgbClr val="FDE2C4"/>
        </a:buClr>
        <a:buSzPct val="100000"/>
        <a:buFont typeface="Tahoma" charset="0"/>
        <a:buChar char="•"/>
        <a:defRPr>
          <a:solidFill>
            <a:schemeClr val="tx1"/>
          </a:solidFill>
          <a:latin typeface="+mn-lt"/>
          <a:ea typeface="+mn-ea"/>
          <a:cs typeface="+mn-cs"/>
          <a:sym typeface="Tahoma" charset="0"/>
        </a:defRPr>
      </a:lvl7pPr>
      <a:lvl8pPr marL="3417888" indent="-228600" algn="l" rtl="0" fontAlgn="base">
        <a:spcBef>
          <a:spcPts val="400"/>
        </a:spcBef>
        <a:spcAft>
          <a:spcPct val="0"/>
        </a:spcAft>
        <a:buClr>
          <a:srgbClr val="FDE2C4"/>
        </a:buClr>
        <a:buSzPct val="100000"/>
        <a:buFont typeface="Tahoma" charset="0"/>
        <a:buChar char="•"/>
        <a:defRPr>
          <a:solidFill>
            <a:schemeClr val="tx1"/>
          </a:solidFill>
          <a:latin typeface="+mn-lt"/>
          <a:ea typeface="+mn-ea"/>
          <a:cs typeface="+mn-cs"/>
          <a:sym typeface="Tahoma" charset="0"/>
        </a:defRPr>
      </a:lvl8pPr>
      <a:lvl9pPr marL="3875088" indent="-228600" algn="l" rtl="0" fontAlgn="base">
        <a:spcBef>
          <a:spcPts val="400"/>
        </a:spcBef>
        <a:spcAft>
          <a:spcPct val="0"/>
        </a:spcAft>
        <a:buClr>
          <a:srgbClr val="FDE2C4"/>
        </a:buClr>
        <a:buSzPct val="100000"/>
        <a:buFont typeface="Tahoma" charset="0"/>
        <a:buChar char="•"/>
        <a:defRPr>
          <a:solidFill>
            <a:schemeClr val="tx1"/>
          </a:solidFill>
          <a:latin typeface="+mn-lt"/>
          <a:ea typeface="+mn-ea"/>
          <a:cs typeface="+mn-cs"/>
          <a:sym typeface="Taho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71513" y="390525"/>
            <a:ext cx="7772400" cy="159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0487" bIns="50800" numCol="1" anchor="ctr" anchorCtr="0" compatLnSpc="1">
            <a:prstTxWarp prst="textNoShape">
              <a:avLst/>
            </a:prstTxWarp>
          </a:bodyPr>
          <a:lstStyle/>
          <a:p>
            <a:pPr lvl="0"/>
            <a:r>
              <a:rPr lang="en-US">
                <a:sym typeface="Arial" charset="0"/>
              </a:rPr>
              <a:t>Click to edit Master title style</a:t>
            </a:r>
          </a:p>
        </p:txBody>
      </p:sp>
      <p:sp>
        <p:nvSpPr>
          <p:cNvPr id="5122" name="Rectangle 2"/>
          <p:cNvSpPr>
            <a:spLocks noGrp="1" noChangeArrowheads="1"/>
          </p:cNvSpPr>
          <p:nvPr>
            <p:ph type="body" idx="1"/>
          </p:nvPr>
        </p:nvSpPr>
        <p:spPr bwMode="auto">
          <a:xfrm>
            <a:off x="67151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0487"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xmlns:p14="http://schemas.microsoft.com/office/powerpoint/2010/main"/>
  <p:txStyles>
    <p:titleStyle>
      <a:lvl1pPr marL="38100" indent="-38100" algn="ctr" rtl="0" eaLnBrk="0" fontAlgn="base" hangingPunct="0">
        <a:spcBef>
          <a:spcPct val="0"/>
        </a:spcBef>
        <a:spcAft>
          <a:spcPct val="0"/>
        </a:spcAft>
        <a:defRPr sz="4400">
          <a:solidFill>
            <a:srgbClr val="FFFF00"/>
          </a:solidFill>
          <a:latin typeface="+mj-lt"/>
          <a:ea typeface="+mj-ea"/>
          <a:cs typeface="+mj-cs"/>
          <a:sym typeface="Arial" charset="0"/>
        </a:defRPr>
      </a:lvl1pPr>
      <a:lvl2pPr marL="38100" indent="-38100" algn="ctr" rtl="0" eaLnBrk="0" fontAlgn="base" hangingPunct="0">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2pPr>
      <a:lvl3pPr marL="38100" indent="-38100" algn="ctr" rtl="0" eaLnBrk="0" fontAlgn="base" hangingPunct="0">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3pPr>
      <a:lvl4pPr marL="38100" indent="-38100" algn="ctr" rtl="0" eaLnBrk="0" fontAlgn="base" hangingPunct="0">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4pPr>
      <a:lvl5pPr marL="38100" indent="-38100" algn="ctr" rtl="0" eaLnBrk="0" fontAlgn="base" hangingPunct="0">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5pPr>
      <a:lvl6pPr marL="4953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6pPr>
      <a:lvl7pPr marL="9525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7pPr>
      <a:lvl8pPr marL="14097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8pPr>
      <a:lvl9pPr marL="1866900" algn="ctr" rtl="0" fontAlgn="base">
        <a:spcBef>
          <a:spcPct val="0"/>
        </a:spcBef>
        <a:spcAft>
          <a:spcPct val="0"/>
        </a:spcAft>
        <a:defRPr sz="4400">
          <a:solidFill>
            <a:srgbClr val="FFFF00"/>
          </a:solidFill>
          <a:latin typeface="Arial" charset="0"/>
          <a:ea typeface="ヒラギノ角ゴ ProN W3" charset="0"/>
          <a:cs typeface="ヒラギノ角ゴ ProN W3" charset="0"/>
          <a:sym typeface="Arial" charset="0"/>
        </a:defRPr>
      </a:lvl9pPr>
    </p:titleStyle>
    <p:bodyStyle>
      <a:lvl1pPr marL="381000" indent="-342900" algn="l" rtl="0" eaLnBrk="0" fontAlgn="base" hangingPunct="0">
        <a:spcBef>
          <a:spcPts val="700"/>
        </a:spcBef>
        <a:spcAft>
          <a:spcPct val="0"/>
        </a:spcAft>
        <a:buClr>
          <a:srgbClr val="FFFF00"/>
        </a:buClr>
        <a:buSzPct val="75000"/>
        <a:buFont typeface="Arial" charset="0"/>
        <a:buChar char="n"/>
        <a:defRPr sz="3200">
          <a:solidFill>
            <a:schemeClr val="tx1"/>
          </a:solidFill>
          <a:latin typeface="+mn-lt"/>
          <a:ea typeface="+mn-ea"/>
          <a:cs typeface="+mn-cs"/>
          <a:sym typeface="Arial" charset="0"/>
        </a:defRPr>
      </a:lvl1pPr>
      <a:lvl2pPr marL="730250" indent="-285750" algn="l" rtl="0" eaLnBrk="0" fontAlgn="base" hangingPunct="0">
        <a:spcBef>
          <a:spcPts val="600"/>
        </a:spcBef>
        <a:spcAft>
          <a:spcPct val="0"/>
        </a:spcAft>
        <a:buClr>
          <a:srgbClr val="FFFFFF"/>
        </a:buClr>
        <a:buSzPct val="100000"/>
        <a:buFont typeface="Arial" charset="0"/>
        <a:buChar char="–"/>
        <a:defRPr sz="2800">
          <a:solidFill>
            <a:schemeClr val="tx1"/>
          </a:solidFill>
          <a:latin typeface="+mn-lt"/>
          <a:ea typeface="+mn-ea"/>
          <a:cs typeface="+mn-cs"/>
          <a:sym typeface="Arial" charset="0"/>
        </a:defRPr>
      </a:lvl2pPr>
      <a:lvl3pPr marL="1130300" indent="-228600" algn="l" rtl="0" eaLnBrk="0" fontAlgn="base" hangingPunct="0">
        <a:spcBef>
          <a:spcPts val="600"/>
        </a:spcBef>
        <a:spcAft>
          <a:spcPct val="0"/>
        </a:spcAft>
        <a:buClr>
          <a:srgbClr val="FFFFFF"/>
        </a:buClr>
        <a:buSzPct val="100000"/>
        <a:buFont typeface="Arial" charset="0"/>
        <a:buChar char="•"/>
        <a:defRPr sz="2400">
          <a:solidFill>
            <a:schemeClr val="tx1"/>
          </a:solidFill>
          <a:latin typeface="+mn-lt"/>
          <a:ea typeface="+mn-ea"/>
          <a:cs typeface="+mn-cs"/>
          <a:sym typeface="Arial" charset="0"/>
        </a:defRPr>
      </a:lvl3pPr>
      <a:lvl4pPr marL="1587500" indent="-227013" algn="l" rtl="0" eaLnBrk="0" fontAlgn="base" hangingPunct="0">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85800" y="381000"/>
            <a:ext cx="7772400" cy="16002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rebuchet MS Bold" charset="0"/>
              </a:rPr>
              <a:t>Click to edit Master title style</a:t>
            </a:r>
          </a:p>
        </p:txBody>
      </p:sp>
      <p:sp>
        <p:nvSpPr>
          <p:cNvPr id="6146" name="Rectangle 2"/>
          <p:cNvSpPr>
            <a:spLocks noGrp="1" noChangeArrowheads="1"/>
          </p:cNvSpPr>
          <p:nvPr>
            <p:ph type="body" idx="1"/>
          </p:nvPr>
        </p:nvSpPr>
        <p:spPr bwMode="auto">
          <a:xfrm>
            <a:off x="685800" y="1981200"/>
            <a:ext cx="7772400" cy="48768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rebuchet MS" charset="0"/>
              </a:rPr>
              <a:t>Click to edit Master text styles</a:t>
            </a:r>
          </a:p>
          <a:p>
            <a:pPr lvl="1"/>
            <a:r>
              <a:rPr lang="en-US">
                <a:sym typeface="Trebuchet MS" charset="0"/>
              </a:rPr>
              <a:t>Second level</a:t>
            </a:r>
          </a:p>
          <a:p>
            <a:pPr lvl="2"/>
            <a:r>
              <a:rPr lang="en-US">
                <a:sym typeface="Trebuchet MS" charset="0"/>
              </a:rPr>
              <a:t>Third level</a:t>
            </a:r>
          </a:p>
          <a:p>
            <a:pPr lvl="3"/>
            <a:r>
              <a:rPr lang="en-US">
                <a:sym typeface="Trebuchet MS" charset="0"/>
              </a:rPr>
              <a:t>Fourth level</a:t>
            </a:r>
          </a:p>
          <a:p>
            <a:pPr lvl="4"/>
            <a:r>
              <a:rPr lang="en-US">
                <a:sym typeface="Trebuchet MS" charset="0"/>
              </a:rPr>
              <a:t>Fifth level</a:t>
            </a:r>
          </a:p>
        </p:txBody>
      </p:sp>
      <p:sp>
        <p:nvSpPr>
          <p:cNvPr id="6147" name="Text Box 3"/>
          <p:cNvSpPr txBox="1">
            <a:spLocks noGrp="1" noChangeArrowheads="1"/>
          </p:cNvSpPr>
          <p:nvPr>
            <p:ph type="sldNum" sz="quarter" idx="4"/>
          </p:nvPr>
        </p:nvSpPr>
        <p:spPr bwMode="auto">
          <a:xfrm>
            <a:off x="7354888" y="6248400"/>
            <a:ext cx="300037" cy="304800"/>
          </a:xfrm>
          <a:prstGeom prst="rect">
            <a:avLst/>
          </a:prstGeom>
          <a:noFill/>
          <a:ln>
            <a:noFill/>
          </a:ln>
          <a:effectLst>
            <a:outerShdw blurRad="381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Trebuchet MS" charset="0"/>
                <a:sym typeface="Trebuchet MS"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defRPr/>
            </a:pPr>
            <a:fld id="{CB5EA16F-91D7-6C40-934B-3AE492AA4F6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rebuchet MS Bold" charset="0"/>
        </a:defRPr>
      </a:lvl1pPr>
      <a:lvl2pPr marL="39688" indent="-39688" algn="ctr" rtl="0" eaLnBrk="0" fontAlgn="base" hangingPunct="0">
        <a:spcBef>
          <a:spcPct val="0"/>
        </a:spcBef>
        <a:spcAft>
          <a:spcPct val="0"/>
        </a:spcAft>
        <a:defRPr sz="4400">
          <a:solidFill>
            <a:schemeClr val="tx1"/>
          </a:solidFill>
          <a:latin typeface="Trebuchet MS Bold" charset="0"/>
          <a:ea typeface="ヒラギノ角ゴ ProN W6" charset="0"/>
          <a:cs typeface="ヒラギノ角ゴ ProN W6" charset="0"/>
          <a:sym typeface="Trebuchet MS Bold" charset="0"/>
        </a:defRPr>
      </a:lvl2pPr>
      <a:lvl3pPr marL="39688" indent="-39688" algn="ctr" rtl="0" eaLnBrk="0" fontAlgn="base" hangingPunct="0">
        <a:spcBef>
          <a:spcPct val="0"/>
        </a:spcBef>
        <a:spcAft>
          <a:spcPct val="0"/>
        </a:spcAft>
        <a:defRPr sz="4400">
          <a:solidFill>
            <a:schemeClr val="tx1"/>
          </a:solidFill>
          <a:latin typeface="Trebuchet MS Bold" charset="0"/>
          <a:ea typeface="ヒラギノ角ゴ ProN W6" charset="0"/>
          <a:cs typeface="ヒラギノ角ゴ ProN W6" charset="0"/>
          <a:sym typeface="Trebuchet MS Bold" charset="0"/>
        </a:defRPr>
      </a:lvl3pPr>
      <a:lvl4pPr marL="39688" indent="-39688" algn="ctr" rtl="0" eaLnBrk="0" fontAlgn="base" hangingPunct="0">
        <a:spcBef>
          <a:spcPct val="0"/>
        </a:spcBef>
        <a:spcAft>
          <a:spcPct val="0"/>
        </a:spcAft>
        <a:defRPr sz="4400">
          <a:solidFill>
            <a:schemeClr val="tx1"/>
          </a:solidFill>
          <a:latin typeface="Trebuchet MS Bold" charset="0"/>
          <a:ea typeface="ヒラギノ角ゴ ProN W6" charset="0"/>
          <a:cs typeface="ヒラギノ角ゴ ProN W6" charset="0"/>
          <a:sym typeface="Trebuchet MS Bold" charset="0"/>
        </a:defRPr>
      </a:lvl4pPr>
      <a:lvl5pPr marL="39688" indent="-39688" algn="ctr" rtl="0" eaLnBrk="0" fontAlgn="base" hangingPunct="0">
        <a:spcBef>
          <a:spcPct val="0"/>
        </a:spcBef>
        <a:spcAft>
          <a:spcPct val="0"/>
        </a:spcAft>
        <a:defRPr sz="4400">
          <a:solidFill>
            <a:schemeClr val="tx1"/>
          </a:solidFill>
          <a:latin typeface="Trebuchet MS Bold" charset="0"/>
          <a:ea typeface="ヒラギノ角ゴ ProN W6" charset="0"/>
          <a:cs typeface="ヒラギノ角ゴ ProN W6" charset="0"/>
          <a:sym typeface="Trebuchet MS Bold" charset="0"/>
        </a:defRPr>
      </a:lvl5pPr>
      <a:lvl6pPr marL="496888" algn="ctr" rtl="0" fontAlgn="base">
        <a:spcBef>
          <a:spcPct val="0"/>
        </a:spcBef>
        <a:spcAft>
          <a:spcPct val="0"/>
        </a:spcAft>
        <a:defRPr sz="4400">
          <a:solidFill>
            <a:schemeClr val="tx1"/>
          </a:solidFill>
          <a:latin typeface="Trebuchet MS Bold" charset="0"/>
          <a:ea typeface="ヒラギノ角ゴ ProN W6" charset="0"/>
          <a:cs typeface="ヒラギノ角ゴ ProN W6" charset="0"/>
          <a:sym typeface="Trebuchet MS Bold" charset="0"/>
        </a:defRPr>
      </a:lvl6pPr>
      <a:lvl7pPr marL="954088" algn="ctr" rtl="0" fontAlgn="base">
        <a:spcBef>
          <a:spcPct val="0"/>
        </a:spcBef>
        <a:spcAft>
          <a:spcPct val="0"/>
        </a:spcAft>
        <a:defRPr sz="4400">
          <a:solidFill>
            <a:schemeClr val="tx1"/>
          </a:solidFill>
          <a:latin typeface="Trebuchet MS Bold" charset="0"/>
          <a:ea typeface="ヒラギノ角ゴ ProN W6" charset="0"/>
          <a:cs typeface="ヒラギノ角ゴ ProN W6" charset="0"/>
          <a:sym typeface="Trebuchet MS Bold" charset="0"/>
        </a:defRPr>
      </a:lvl7pPr>
      <a:lvl8pPr marL="1411288" algn="ctr" rtl="0" fontAlgn="base">
        <a:spcBef>
          <a:spcPct val="0"/>
        </a:spcBef>
        <a:spcAft>
          <a:spcPct val="0"/>
        </a:spcAft>
        <a:defRPr sz="4400">
          <a:solidFill>
            <a:schemeClr val="tx1"/>
          </a:solidFill>
          <a:latin typeface="Trebuchet MS Bold" charset="0"/>
          <a:ea typeface="ヒラギノ角ゴ ProN W6" charset="0"/>
          <a:cs typeface="ヒラギノ角ゴ ProN W6" charset="0"/>
          <a:sym typeface="Trebuchet MS Bold" charset="0"/>
        </a:defRPr>
      </a:lvl8pPr>
      <a:lvl9pPr marL="1868488" algn="ctr" rtl="0" fontAlgn="base">
        <a:spcBef>
          <a:spcPct val="0"/>
        </a:spcBef>
        <a:spcAft>
          <a:spcPct val="0"/>
        </a:spcAft>
        <a:defRPr sz="4400">
          <a:solidFill>
            <a:schemeClr val="tx1"/>
          </a:solidFill>
          <a:latin typeface="Trebuchet MS Bold" charset="0"/>
          <a:ea typeface="ヒラギノ角ゴ ProN W6" charset="0"/>
          <a:cs typeface="ヒラギノ角ゴ ProN W6" charset="0"/>
          <a:sym typeface="Trebuchet MS Bold" charset="0"/>
        </a:defRPr>
      </a:lvl9pPr>
    </p:titleStyle>
    <p:bodyStyle>
      <a:lvl1pPr marL="382588" indent="-342900" algn="l" rtl="0" eaLnBrk="0" fontAlgn="base" hangingPunct="0">
        <a:spcBef>
          <a:spcPts val="700"/>
        </a:spcBef>
        <a:spcAft>
          <a:spcPct val="0"/>
        </a:spcAft>
        <a:buClr>
          <a:srgbClr val="FFFF66"/>
        </a:buClr>
        <a:buSzPct val="100000"/>
        <a:buFont typeface="Times" charset="0"/>
        <a:buChar char="•"/>
        <a:defRPr sz="3200">
          <a:solidFill>
            <a:schemeClr val="tx1"/>
          </a:solidFill>
          <a:latin typeface="+mn-lt"/>
          <a:ea typeface="+mn-ea"/>
          <a:cs typeface="+mn-cs"/>
          <a:sym typeface="Trebuchet MS" charset="0"/>
        </a:defRPr>
      </a:lvl1pPr>
      <a:lvl2pPr marL="731838" indent="-285750" algn="l" rtl="0" eaLnBrk="0" fontAlgn="base" hangingPunct="0">
        <a:spcBef>
          <a:spcPts val="600"/>
        </a:spcBef>
        <a:spcAft>
          <a:spcPct val="0"/>
        </a:spcAft>
        <a:buClr>
          <a:srgbClr val="FFFF66"/>
        </a:buClr>
        <a:buSzPct val="100000"/>
        <a:buFont typeface="Times" charset="0"/>
        <a:buChar char="•"/>
        <a:defRPr sz="2800">
          <a:solidFill>
            <a:schemeClr val="tx1"/>
          </a:solidFill>
          <a:latin typeface="+mn-lt"/>
          <a:ea typeface="+mn-ea"/>
          <a:cs typeface="+mn-cs"/>
          <a:sym typeface="Trebuchet MS" charset="0"/>
        </a:defRPr>
      </a:lvl2pPr>
      <a:lvl3pPr marL="1131888" indent="-228600" algn="l" rtl="0" eaLnBrk="0" fontAlgn="base" hangingPunct="0">
        <a:spcBef>
          <a:spcPts val="600"/>
        </a:spcBef>
        <a:spcAft>
          <a:spcPct val="0"/>
        </a:spcAft>
        <a:buClr>
          <a:srgbClr val="FFFF66"/>
        </a:buClr>
        <a:buSzPct val="100000"/>
        <a:buFont typeface="Times" charset="0"/>
        <a:buChar char="•"/>
        <a:defRPr sz="2400">
          <a:solidFill>
            <a:schemeClr val="tx1"/>
          </a:solidFill>
          <a:latin typeface="+mn-lt"/>
          <a:ea typeface="+mn-ea"/>
          <a:cs typeface="+mn-cs"/>
          <a:sym typeface="Trebuchet MS" charset="0"/>
        </a:defRPr>
      </a:lvl3pPr>
      <a:lvl4pPr marL="1589088" indent="-228600" algn="l" rtl="0" eaLnBrk="0" fontAlgn="base" hangingPunct="0">
        <a:spcBef>
          <a:spcPts val="500"/>
        </a:spcBef>
        <a:spcAft>
          <a:spcPct val="0"/>
        </a:spcAft>
        <a:buClr>
          <a:srgbClr val="FFFF66"/>
        </a:buClr>
        <a:buSzPct val="100000"/>
        <a:buFont typeface="Times" charset="0"/>
        <a:buChar char="•"/>
        <a:defRPr sz="2000">
          <a:solidFill>
            <a:schemeClr val="tx1"/>
          </a:solidFill>
          <a:latin typeface="+mn-lt"/>
          <a:ea typeface="+mn-ea"/>
          <a:cs typeface="+mn-cs"/>
          <a:sym typeface="Trebuchet MS" charset="0"/>
        </a:defRPr>
      </a:lvl4pPr>
      <a:lvl5pPr marL="2046288" indent="-228600" algn="l" rtl="0" eaLnBrk="0" fontAlgn="base" hangingPunct="0">
        <a:spcBef>
          <a:spcPts val="500"/>
        </a:spcBef>
        <a:spcAft>
          <a:spcPct val="0"/>
        </a:spcAft>
        <a:buClr>
          <a:srgbClr val="FFFF66"/>
        </a:buClr>
        <a:buSzPct val="100000"/>
        <a:buFont typeface="Times" charset="0"/>
        <a:buChar char="•"/>
        <a:defRPr sz="2000">
          <a:solidFill>
            <a:schemeClr val="tx1"/>
          </a:solidFill>
          <a:latin typeface="+mn-lt"/>
          <a:ea typeface="+mn-ea"/>
          <a:cs typeface="+mn-cs"/>
          <a:sym typeface="Trebuchet MS" charset="0"/>
        </a:defRPr>
      </a:lvl5pPr>
      <a:lvl6pPr marL="2503488" indent="-228600" algn="l" rtl="0" fontAlgn="base">
        <a:spcBef>
          <a:spcPts val="500"/>
        </a:spcBef>
        <a:spcAft>
          <a:spcPct val="0"/>
        </a:spcAft>
        <a:buClr>
          <a:srgbClr val="FFFF66"/>
        </a:buClr>
        <a:buSzPct val="100000"/>
        <a:buFont typeface="Times" charset="0"/>
        <a:buChar char="•"/>
        <a:defRPr sz="2000">
          <a:solidFill>
            <a:schemeClr val="tx1"/>
          </a:solidFill>
          <a:latin typeface="+mn-lt"/>
          <a:ea typeface="+mn-ea"/>
          <a:cs typeface="+mn-cs"/>
          <a:sym typeface="Trebuchet MS" charset="0"/>
        </a:defRPr>
      </a:lvl6pPr>
      <a:lvl7pPr marL="2960688" indent="-228600" algn="l" rtl="0" fontAlgn="base">
        <a:spcBef>
          <a:spcPts val="500"/>
        </a:spcBef>
        <a:spcAft>
          <a:spcPct val="0"/>
        </a:spcAft>
        <a:buClr>
          <a:srgbClr val="FFFF66"/>
        </a:buClr>
        <a:buSzPct val="100000"/>
        <a:buFont typeface="Times" charset="0"/>
        <a:buChar char="•"/>
        <a:defRPr sz="2000">
          <a:solidFill>
            <a:schemeClr val="tx1"/>
          </a:solidFill>
          <a:latin typeface="+mn-lt"/>
          <a:ea typeface="+mn-ea"/>
          <a:cs typeface="+mn-cs"/>
          <a:sym typeface="Trebuchet MS" charset="0"/>
        </a:defRPr>
      </a:lvl7pPr>
      <a:lvl8pPr marL="3417888" indent="-228600" algn="l" rtl="0" fontAlgn="base">
        <a:spcBef>
          <a:spcPts val="500"/>
        </a:spcBef>
        <a:spcAft>
          <a:spcPct val="0"/>
        </a:spcAft>
        <a:buClr>
          <a:srgbClr val="FFFF66"/>
        </a:buClr>
        <a:buSzPct val="100000"/>
        <a:buFont typeface="Times" charset="0"/>
        <a:buChar char="•"/>
        <a:defRPr sz="2000">
          <a:solidFill>
            <a:schemeClr val="tx1"/>
          </a:solidFill>
          <a:latin typeface="+mn-lt"/>
          <a:ea typeface="+mn-ea"/>
          <a:cs typeface="+mn-cs"/>
          <a:sym typeface="Trebuchet MS" charset="0"/>
        </a:defRPr>
      </a:lvl8pPr>
      <a:lvl9pPr marL="3875088" indent="-228600" algn="l" rtl="0" fontAlgn="base">
        <a:spcBef>
          <a:spcPts val="500"/>
        </a:spcBef>
        <a:spcAft>
          <a:spcPct val="0"/>
        </a:spcAft>
        <a:buClr>
          <a:srgbClr val="FFFF66"/>
        </a:buClr>
        <a:buSzPct val="100000"/>
        <a:buFont typeface="Times" charset="0"/>
        <a:buChar char="•"/>
        <a:defRPr sz="2000">
          <a:solidFill>
            <a:schemeClr val="tx1"/>
          </a:solidFill>
          <a:latin typeface="+mn-lt"/>
          <a:ea typeface="+mn-ea"/>
          <a:cs typeface="+mn-cs"/>
          <a:sym typeface="Trebuchet M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7200" y="152400"/>
            <a:ext cx="8229600" cy="1828800"/>
          </a:xfrm>
          <a:prstGeom prst="rect">
            <a:avLst/>
          </a:prstGeom>
          <a:noFill/>
          <a:ln>
            <a:noFill/>
          </a:ln>
          <a:effectLst>
            <a:outerShdw blurRad="63500" dist="38099" dir="16979954"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7170" name="Rectangle 2"/>
          <p:cNvSpPr>
            <a:spLocks noGrp="1" noChangeArrowheads="1"/>
          </p:cNvSpPr>
          <p:nvPr>
            <p:ph type="body" idx="1"/>
          </p:nvPr>
        </p:nvSpPr>
        <p:spPr bwMode="auto">
          <a:xfrm>
            <a:off x="457200" y="1981200"/>
            <a:ext cx="8229600" cy="4876800"/>
          </a:xfrm>
          <a:prstGeom prst="rect">
            <a:avLst/>
          </a:prstGeom>
          <a:noFill/>
          <a:ln>
            <a:noFill/>
          </a:ln>
          <a:effectLst>
            <a:outerShdw blurRad="63500" dist="25400" dir="169799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7171" name="Text Box 3"/>
          <p:cNvSpPr txBox="1">
            <a:spLocks noGrp="1" noChangeArrowheads="1"/>
          </p:cNvSpPr>
          <p:nvPr>
            <p:ph type="sldNum" sz="quarter" idx="4"/>
          </p:nvPr>
        </p:nvSpPr>
        <p:spPr bwMode="auto">
          <a:xfrm>
            <a:off x="7462838" y="6416675"/>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400">
                <a:solidFill>
                  <a:schemeClr val="tx1"/>
                </a:solidFill>
                <a:latin typeface="+mn-lt"/>
                <a:ea typeface="ＭＳ Ｐゴシック" charset="0"/>
                <a:cs typeface="Arial" charset="0"/>
              </a:defRPr>
            </a:lvl1pPr>
            <a:lvl2pPr>
              <a:defRPr sz="1200">
                <a:solidFill>
                  <a:schemeClr val="tx1"/>
                </a:solidFill>
                <a:latin typeface="+mn-lt"/>
                <a:ea typeface="ＭＳ Ｐゴシック" charset="0"/>
              </a:defRPr>
            </a:lvl2pPr>
            <a:lvl3pPr>
              <a:defRPr sz="1200">
                <a:solidFill>
                  <a:schemeClr val="tx1"/>
                </a:solidFill>
                <a:latin typeface="+mn-lt"/>
                <a:ea typeface="ＭＳ Ｐゴシック" charset="0"/>
              </a:defRPr>
            </a:lvl3pPr>
            <a:lvl4pPr>
              <a:defRPr sz="1200">
                <a:solidFill>
                  <a:schemeClr val="tx1"/>
                </a:solidFill>
                <a:latin typeface="+mn-lt"/>
                <a:ea typeface="ＭＳ Ｐゴシック" charset="0"/>
              </a:defRPr>
            </a:lvl4pPr>
            <a:lvl5pPr>
              <a:defRPr sz="1200">
                <a:solidFill>
                  <a:schemeClr val="tx1"/>
                </a:solidFill>
                <a:latin typeface="+mn-lt"/>
                <a:ea typeface="ＭＳ Ｐゴシック" charset="0"/>
              </a:defRPr>
            </a:lvl5pPr>
            <a:lvl6pPr fontAlgn="base">
              <a:spcBef>
                <a:spcPct val="0"/>
              </a:spcBef>
              <a:spcAft>
                <a:spcPct val="0"/>
              </a:spcAft>
              <a:defRPr sz="1200">
                <a:solidFill>
                  <a:schemeClr val="tx1"/>
                </a:solidFill>
                <a:latin typeface="+mn-lt"/>
                <a:ea typeface="ＭＳ Ｐゴシック" charset="0"/>
              </a:defRPr>
            </a:lvl6pPr>
            <a:lvl7pPr fontAlgn="base">
              <a:spcBef>
                <a:spcPct val="0"/>
              </a:spcBef>
              <a:spcAft>
                <a:spcPct val="0"/>
              </a:spcAft>
              <a:defRPr sz="1200">
                <a:solidFill>
                  <a:schemeClr val="tx1"/>
                </a:solidFill>
                <a:latin typeface="+mn-lt"/>
                <a:ea typeface="ＭＳ Ｐゴシック" charset="0"/>
              </a:defRPr>
            </a:lvl7pPr>
            <a:lvl8pPr fontAlgn="base">
              <a:spcBef>
                <a:spcPct val="0"/>
              </a:spcBef>
              <a:spcAft>
                <a:spcPct val="0"/>
              </a:spcAft>
              <a:defRPr sz="1200">
                <a:solidFill>
                  <a:schemeClr val="tx1"/>
                </a:solidFill>
                <a:latin typeface="+mn-lt"/>
                <a:ea typeface="ＭＳ Ｐゴシック" charset="0"/>
              </a:defRPr>
            </a:lvl8pPr>
            <a:lvl9pPr fontAlgn="base">
              <a:spcBef>
                <a:spcPct val="0"/>
              </a:spcBef>
              <a:spcAft>
                <a:spcPct val="0"/>
              </a:spcAft>
              <a:defRPr sz="1200">
                <a:solidFill>
                  <a:schemeClr val="tx1"/>
                </a:solidFill>
                <a:latin typeface="+mn-lt"/>
                <a:ea typeface="ＭＳ Ｐゴシック" charset="0"/>
              </a:defRPr>
            </a:lvl9pPr>
          </a:lstStyle>
          <a:p>
            <a:pPr>
              <a:defRPr/>
            </a:pPr>
            <a:fld id="{69392C47-EE7E-CE43-B86B-42D1CB85C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rgbClr val="E5FFFF"/>
          </a:solidFill>
          <a:latin typeface="+mj-lt"/>
          <a:ea typeface="+mj-ea"/>
          <a:cs typeface="+mj-cs"/>
          <a:sym typeface="Arial" charset="0"/>
        </a:defRPr>
      </a:lvl1pPr>
      <a:lvl2pPr marL="39688" indent="-39688" algn="ctr" rtl="0" eaLnBrk="0" fontAlgn="base" hangingPunct="0">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E5FFFF"/>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00CCFF"/>
        </a:buClr>
        <a:buSzPct val="64000"/>
        <a:buFont typeface="Wingdings" charset="0"/>
        <a:buChar char="n"/>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Clr>
          <a:srgbClr val="FFCC00"/>
        </a:buClr>
        <a:buSzPct val="64000"/>
        <a:buFont typeface="Wingdings" charset="0"/>
        <a:buChar char="n"/>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00CCFF"/>
        </a:buClr>
        <a:buSzPct val="64000"/>
        <a:buFont typeface="Wingdings" charset="0"/>
        <a:buChar char="n"/>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FFCC00"/>
        </a:buClr>
        <a:buSzPct val="64000"/>
        <a:buFont typeface="Wingdings" charset="0"/>
        <a:buChar char="n"/>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00CCFF"/>
        </a:buClr>
        <a:buSzPct val="64000"/>
        <a:buFont typeface="Wingdings" charset="0"/>
        <a:buChar char="n"/>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85800" y="533400"/>
            <a:ext cx="7772400" cy="1295400"/>
          </a:xfrm>
          <a:prstGeom prst="rect">
            <a:avLst/>
          </a:prstGeom>
          <a:noFill/>
          <a:ln>
            <a:noFill/>
          </a:ln>
          <a:effectLst>
            <a:outerShdw blurRad="635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8194" name="Rectangle 2"/>
          <p:cNvSpPr>
            <a:spLocks noGrp="1" noChangeArrowheads="1"/>
          </p:cNvSpPr>
          <p:nvPr>
            <p:ph type="body" idx="1"/>
          </p:nvPr>
        </p:nvSpPr>
        <p:spPr bwMode="auto">
          <a:xfrm>
            <a:off x="685800" y="1828800"/>
            <a:ext cx="7772400" cy="5029200"/>
          </a:xfrm>
          <a:prstGeom prst="rect">
            <a:avLst/>
          </a:prstGeom>
          <a:noFill/>
          <a:ln>
            <a:noFill/>
          </a:ln>
          <a:effectLst>
            <a:outerShdw blurRad="50800"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Times New Roman Bold Italic" charset="0"/>
              </a:rPr>
              <a:t>Click to edit Master text styles</a:t>
            </a:r>
          </a:p>
          <a:p>
            <a:pPr lvl="1"/>
            <a:r>
              <a:rPr lang="en-US">
                <a:sym typeface="Times New Roman Bold Italic" charset="0"/>
              </a:rPr>
              <a:t>Second level</a:t>
            </a:r>
          </a:p>
          <a:p>
            <a:pPr lvl="2"/>
            <a:r>
              <a:rPr lang="en-US">
                <a:sym typeface="Times New Roman Bold Italic" charset="0"/>
              </a:rPr>
              <a:t>Third level</a:t>
            </a:r>
          </a:p>
          <a:p>
            <a:pPr lvl="3"/>
            <a:r>
              <a:rPr lang="en-US">
                <a:sym typeface="Times New Roman Bold Italic" charset="0"/>
              </a:rPr>
              <a:t>Fourth level</a:t>
            </a:r>
          </a:p>
          <a:p>
            <a:pPr lvl="4"/>
            <a:r>
              <a:rPr lang="en-US">
                <a:sym typeface="Times New Roman Bold Italic" charset="0"/>
              </a:rPr>
              <a:t>Fifth level</a:t>
            </a:r>
          </a:p>
        </p:txBody>
      </p:sp>
      <p:sp>
        <p:nvSpPr>
          <p:cNvPr id="8195" name="Text Box 3"/>
          <p:cNvSpPr txBox="1">
            <a:spLocks noGrp="1" noChangeArrowheads="1"/>
          </p:cNvSpPr>
          <p:nvPr>
            <p:ph type="sldNum" sz="quarter" idx="4"/>
          </p:nvPr>
        </p:nvSpPr>
        <p:spPr bwMode="auto">
          <a:xfrm>
            <a:off x="7348538" y="64008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b" anchorCtr="0" compatLnSpc="1">
            <a:prstTxWarp prst="textNoShape">
              <a:avLst/>
            </a:prstTxWarp>
          </a:bodyPr>
          <a:lstStyle>
            <a:lvl1pPr algn="ctr">
              <a:defRPr sz="1400">
                <a:solidFill>
                  <a:schemeClr val="tx1"/>
                </a:solidFill>
                <a:latin typeface="+mj-lt"/>
                <a:ea typeface="ＭＳ Ｐゴシック" charset="0"/>
                <a:cs typeface="Arial" charset="0"/>
              </a:defRPr>
            </a:lvl1pPr>
            <a:lvl2pPr>
              <a:defRPr sz="1200">
                <a:solidFill>
                  <a:schemeClr val="tx1"/>
                </a:solidFill>
                <a:latin typeface="+mj-lt"/>
                <a:ea typeface="ＭＳ Ｐゴシック" charset="0"/>
              </a:defRPr>
            </a:lvl2pPr>
            <a:lvl3pPr>
              <a:defRPr sz="1200">
                <a:solidFill>
                  <a:schemeClr val="tx1"/>
                </a:solidFill>
                <a:latin typeface="+mj-lt"/>
                <a:ea typeface="ＭＳ Ｐゴシック" charset="0"/>
              </a:defRPr>
            </a:lvl3pPr>
            <a:lvl4pPr>
              <a:defRPr sz="1200">
                <a:solidFill>
                  <a:schemeClr val="tx1"/>
                </a:solidFill>
                <a:latin typeface="+mj-lt"/>
                <a:ea typeface="ＭＳ Ｐゴシック" charset="0"/>
              </a:defRPr>
            </a:lvl4pPr>
            <a:lvl5pPr>
              <a:defRPr sz="1200">
                <a:solidFill>
                  <a:schemeClr val="tx1"/>
                </a:solidFill>
                <a:latin typeface="+mj-lt"/>
                <a:ea typeface="ＭＳ Ｐゴシック" charset="0"/>
              </a:defRPr>
            </a:lvl5pPr>
            <a:lvl6pPr fontAlgn="base">
              <a:spcBef>
                <a:spcPct val="0"/>
              </a:spcBef>
              <a:spcAft>
                <a:spcPct val="0"/>
              </a:spcAft>
              <a:defRPr sz="1200">
                <a:solidFill>
                  <a:schemeClr val="tx1"/>
                </a:solidFill>
                <a:latin typeface="+mj-lt"/>
                <a:ea typeface="ＭＳ Ｐゴシック" charset="0"/>
              </a:defRPr>
            </a:lvl6pPr>
            <a:lvl7pPr fontAlgn="base">
              <a:spcBef>
                <a:spcPct val="0"/>
              </a:spcBef>
              <a:spcAft>
                <a:spcPct val="0"/>
              </a:spcAft>
              <a:defRPr sz="1200">
                <a:solidFill>
                  <a:schemeClr val="tx1"/>
                </a:solidFill>
                <a:latin typeface="+mj-lt"/>
                <a:ea typeface="ＭＳ Ｐゴシック" charset="0"/>
              </a:defRPr>
            </a:lvl7pPr>
            <a:lvl8pPr fontAlgn="base">
              <a:spcBef>
                <a:spcPct val="0"/>
              </a:spcBef>
              <a:spcAft>
                <a:spcPct val="0"/>
              </a:spcAft>
              <a:defRPr sz="1200">
                <a:solidFill>
                  <a:schemeClr val="tx1"/>
                </a:solidFill>
                <a:latin typeface="+mj-lt"/>
                <a:ea typeface="ＭＳ Ｐゴシック" charset="0"/>
              </a:defRPr>
            </a:lvl8pPr>
            <a:lvl9pPr fontAlgn="base">
              <a:spcBef>
                <a:spcPct val="0"/>
              </a:spcBef>
              <a:spcAft>
                <a:spcPct val="0"/>
              </a:spcAft>
              <a:defRPr sz="1200">
                <a:solidFill>
                  <a:schemeClr val="tx1"/>
                </a:solidFill>
                <a:latin typeface="+mj-lt"/>
                <a:ea typeface="ＭＳ Ｐゴシック" charset="0"/>
              </a:defRPr>
            </a:lvl9pPr>
          </a:lstStyle>
          <a:p>
            <a:pPr>
              <a:defRPr/>
            </a:pPr>
            <a:fld id="{9CFB8D6A-5932-114C-8A41-6CF0C3C43B0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xmlns:p14="http://schemas.microsoft.com/office/powerpoint/2010/main"/>
  <p:hf hdr="0" ftr="0" dt="0"/>
  <p:txStyles>
    <p:titleStyle>
      <a:lvl1pPr marL="39688" indent="-39688" algn="l" rtl="0" eaLnBrk="0" fontAlgn="base" hangingPunct="0">
        <a:lnSpc>
          <a:spcPct val="90000"/>
        </a:lnSpc>
        <a:spcBef>
          <a:spcPct val="0"/>
        </a:spcBef>
        <a:spcAft>
          <a:spcPct val="0"/>
        </a:spcAft>
        <a:defRPr sz="4400">
          <a:solidFill>
            <a:srgbClr val="FFD467"/>
          </a:solidFill>
          <a:latin typeface="+mj-lt"/>
          <a:ea typeface="+mj-ea"/>
          <a:cs typeface="+mj-cs"/>
          <a:sym typeface="Arial" charset="0"/>
        </a:defRPr>
      </a:lvl1pPr>
      <a:lvl2pPr marL="39688" indent="-39688" algn="l" rtl="0" eaLnBrk="0" fontAlgn="base" hangingPunct="0">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2pPr>
      <a:lvl3pPr marL="39688" indent="-39688" algn="l" rtl="0" eaLnBrk="0" fontAlgn="base" hangingPunct="0">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3pPr>
      <a:lvl4pPr marL="39688" indent="-39688" algn="l" rtl="0" eaLnBrk="0" fontAlgn="base" hangingPunct="0">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4pPr>
      <a:lvl5pPr marL="39688" indent="-39688" algn="l" rtl="0" eaLnBrk="0" fontAlgn="base" hangingPunct="0">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5pPr>
      <a:lvl6pPr marL="496888" algn="l" rtl="0" fontAlgn="base">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6pPr>
      <a:lvl7pPr marL="954088" algn="l" rtl="0" fontAlgn="base">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7pPr>
      <a:lvl8pPr marL="1411288" algn="l" rtl="0" fontAlgn="base">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8pPr>
      <a:lvl9pPr marL="1868488" algn="l" rtl="0" fontAlgn="base">
        <a:lnSpc>
          <a:spcPct val="90000"/>
        </a:lnSpc>
        <a:spcBef>
          <a:spcPct val="0"/>
        </a:spcBef>
        <a:spcAft>
          <a:spcPct val="0"/>
        </a:spcAft>
        <a:defRPr sz="4400">
          <a:solidFill>
            <a:srgbClr val="FFD467"/>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lnSpc>
          <a:spcPct val="90000"/>
        </a:lnSpc>
        <a:spcBef>
          <a:spcPts val="700"/>
        </a:spcBef>
        <a:spcAft>
          <a:spcPct val="0"/>
        </a:spcAft>
        <a:buClr>
          <a:srgbClr val="FFFFFF"/>
        </a:buClr>
        <a:buSzPct val="80000"/>
        <a:buFont typeface="Wingdings" charset="0"/>
        <a:buChar char="l"/>
        <a:defRPr sz="3200">
          <a:solidFill>
            <a:schemeClr val="tx1"/>
          </a:solidFill>
          <a:latin typeface="+mn-lt"/>
          <a:ea typeface="+mn-ea"/>
          <a:cs typeface="+mn-cs"/>
          <a:sym typeface="Times New Roman Bold Italic" charset="0"/>
        </a:defRPr>
      </a:lvl1pPr>
      <a:lvl2pPr marL="731838" indent="-285750" algn="l" rtl="0" eaLnBrk="0" fontAlgn="base" hangingPunct="0">
        <a:lnSpc>
          <a:spcPct val="90000"/>
        </a:lnSpc>
        <a:spcBef>
          <a:spcPts val="600"/>
        </a:spcBef>
        <a:spcAft>
          <a:spcPct val="0"/>
        </a:spcAft>
        <a:buClr>
          <a:srgbClr val="FFFFFF"/>
        </a:buClr>
        <a:buSzPct val="80000"/>
        <a:buFont typeface="Wingdings" charset="0"/>
        <a:buChar char="n"/>
        <a:defRPr sz="2800">
          <a:solidFill>
            <a:schemeClr val="tx1"/>
          </a:solidFill>
          <a:latin typeface="+mn-lt"/>
          <a:ea typeface="+mn-ea"/>
          <a:cs typeface="+mn-cs"/>
          <a:sym typeface="Times New Roman Bold Italic" charset="0"/>
        </a:defRPr>
      </a:lvl2pPr>
      <a:lvl3pPr marL="1131888" indent="-228600" algn="l" rtl="0" eaLnBrk="0" fontAlgn="base" hangingPunct="0">
        <a:lnSpc>
          <a:spcPct val="90000"/>
        </a:lnSpc>
        <a:spcBef>
          <a:spcPts val="500"/>
        </a:spcBef>
        <a:spcAft>
          <a:spcPct val="0"/>
        </a:spcAft>
        <a:buClr>
          <a:srgbClr val="FFFFFF"/>
        </a:buClr>
        <a:buSzPct val="80000"/>
        <a:buFont typeface="Wingdings" charset="0"/>
        <a:buChar char="l"/>
        <a:defRPr sz="2400">
          <a:solidFill>
            <a:schemeClr val="tx1"/>
          </a:solidFill>
          <a:latin typeface="+mn-lt"/>
          <a:ea typeface="+mn-ea"/>
          <a:cs typeface="+mn-cs"/>
          <a:sym typeface="Times New Roman Bold Italic" charset="0"/>
        </a:defRPr>
      </a:lvl3pPr>
      <a:lvl4pPr marL="1589088" indent="-228600" algn="l" rtl="0" eaLnBrk="0" fontAlgn="base" hangingPunct="0">
        <a:lnSpc>
          <a:spcPct val="90000"/>
        </a:lnSpc>
        <a:spcBef>
          <a:spcPts val="500"/>
        </a:spcBef>
        <a:spcAft>
          <a:spcPct val="0"/>
        </a:spcAft>
        <a:buClr>
          <a:srgbClr val="FFFFFF"/>
        </a:buClr>
        <a:buSzPct val="80000"/>
        <a:buFont typeface="Wingdings" charset="0"/>
        <a:buChar char="n"/>
        <a:defRPr sz="2000">
          <a:solidFill>
            <a:schemeClr val="tx1"/>
          </a:solidFill>
          <a:latin typeface="+mn-lt"/>
          <a:ea typeface="+mn-ea"/>
          <a:cs typeface="+mn-cs"/>
          <a:sym typeface="Times New Roman Bold Italic" charset="0"/>
        </a:defRPr>
      </a:lvl4pPr>
      <a:lvl5pPr marL="2046288" indent="-228600" algn="l" rtl="0" eaLnBrk="0" fontAlgn="base" hangingPunct="0">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5pPr>
      <a:lvl6pPr marL="2503488" indent="-228600" algn="l" rtl="0" fontAlgn="base">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6pPr>
      <a:lvl7pPr marL="2960688" indent="-228600" algn="l" rtl="0" fontAlgn="base">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7pPr>
      <a:lvl8pPr marL="3417888" indent="-228600" algn="l" rtl="0" fontAlgn="base">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8pPr>
      <a:lvl9pPr marL="3875088" indent="-228600" algn="l" rtl="0" fontAlgn="base">
        <a:lnSpc>
          <a:spcPct val="90000"/>
        </a:lnSpc>
        <a:spcBef>
          <a:spcPts val="500"/>
        </a:spcBef>
        <a:spcAft>
          <a:spcPct val="0"/>
        </a:spcAft>
        <a:buClr>
          <a:srgbClr val="FFFFFF"/>
        </a:buClr>
        <a:buSzPct val="80000"/>
        <a:buFont typeface="Wingdings" charset="0"/>
        <a:buChar char="l"/>
        <a:defRPr sz="2000">
          <a:solidFill>
            <a:schemeClr val="tx1"/>
          </a:solidFill>
          <a:latin typeface="+mn-lt"/>
          <a:ea typeface="+mn-ea"/>
          <a:cs typeface="+mn-cs"/>
          <a:sym typeface="Times New Roman Bold Italic"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smtClean="0">
              <a:ea typeface="MS PGothic" charset="0"/>
              <a:cs typeface="MS PGothic" charset="0"/>
            </a:endParaRPr>
          </a:p>
        </p:txBody>
      </p:sp>
    </p:spTree>
    <p:extLst>
      <p:ext uri="{BB962C8B-B14F-4D97-AF65-F5344CB8AC3E}">
        <p14:creationId xmlns:p14="http://schemas.microsoft.com/office/powerpoint/2010/main" val="82725918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89.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1"/>
          <p:cNvSpPr>
            <a:spLocks noGrp="1" noChangeArrowheads="1"/>
          </p:cNvSpPr>
          <p:nvPr>
            <p:ph type="body" idx="1"/>
          </p:nvPr>
        </p:nvSpPr>
        <p:spPr>
          <a:xfrm>
            <a:off x="76200" y="3810000"/>
            <a:ext cx="4267200" cy="3048000"/>
          </a:xfrm>
        </p:spPr>
        <p:txBody>
          <a:bodyPr rIns="132080"/>
          <a:lstStyle/>
          <a:p>
            <a:pPr marL="39688" indent="0" algn="ctr" eaLnBrk="1" hangingPunct="1">
              <a:buFont typeface="Arial" charset="0"/>
              <a:buNone/>
              <a:defRPr/>
            </a:pPr>
            <a:r>
              <a:rPr lang="ja-JP" altLang="en-US" smtClean="0">
                <a:solidFill>
                  <a:srgbClr val="FFFFFF"/>
                </a:solidFill>
                <a:latin typeface="Arial Bold Italic" charset="0"/>
                <a:ea typeface="Heiti SC Medium" charset="0"/>
                <a:cs typeface="Heiti SC Medium" charset="0"/>
                <a:sym typeface="Arial Bold Italic" charset="0"/>
              </a:rPr>
              <a:t>时光倒流，把你的听众带回到当下</a:t>
            </a:r>
            <a:endParaRPr lang="en-US" smtClean="0">
              <a:solidFill>
                <a:srgbClr val="FFFFFF"/>
              </a:solidFill>
              <a:latin typeface="Arial Bold Italic" charset="0"/>
              <a:ea typeface="ヒラギノ角ゴ ProN W6" charset="0"/>
              <a:cs typeface="ヒラギノ角ゴ ProN W6" charset="0"/>
              <a:sym typeface="Arial Bold Italic" charset="0"/>
            </a:endParaRPr>
          </a:p>
          <a:p>
            <a:pPr marL="39688" indent="0" algn="ctr" eaLnBrk="1" hangingPunct="1">
              <a:buFont typeface="Arial" charset="0"/>
              <a:buNone/>
              <a:defRPr/>
            </a:pPr>
            <a:r>
              <a:rPr lang="ja-JP" altLang="en-US" smtClean="0">
                <a:solidFill>
                  <a:srgbClr val="FFFFFF"/>
                </a:solidFill>
                <a:latin typeface="Arial Bold Italic" charset="0"/>
                <a:ea typeface="ヒラギノ角ゴ ProN W6" charset="0"/>
                <a:cs typeface="ヒラギノ角ゴ ProN W6" charset="0"/>
                <a:sym typeface="Arial Bold Italic" charset="0"/>
              </a:rPr>
              <a:t>来传讲神的信息</a:t>
            </a:r>
            <a:endParaRPr lang="en-US" smtClean="0">
              <a:solidFill>
                <a:srgbClr val="FFFFFF"/>
              </a:solidFill>
              <a:latin typeface="Arial Bold Italic" charset="0"/>
              <a:ea typeface="ヒラギノ角ゴ ProN W6" charset="0"/>
              <a:cs typeface="ヒラギノ角ゴ ProN W6" charset="0"/>
              <a:sym typeface="Arial Bold Italic" charset="0"/>
            </a:endParaRPr>
          </a:p>
        </p:txBody>
      </p:sp>
      <p:pic>
        <p:nvPicPr>
          <p:cNvPr id="9218"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0" y="0"/>
            <a:ext cx="463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Rectangle 3"/>
          <p:cNvSpPr>
            <a:spLocks noGrp="1" noChangeArrowheads="1"/>
          </p:cNvSpPr>
          <p:nvPr>
            <p:ph type="title"/>
          </p:nvPr>
        </p:nvSpPr>
        <p:spPr>
          <a:xfrm>
            <a:off x="0" y="0"/>
            <a:ext cx="4419600" cy="3200400"/>
          </a:xfrm>
        </p:spPr>
        <p:txBody>
          <a:bodyPr rIns="132080"/>
          <a:lstStyle/>
          <a:p>
            <a:pPr indent="0" eaLnBrk="1" hangingPunct="1">
              <a:defRPr/>
            </a:pPr>
            <a:r>
              <a:rPr lang="ja-JP" altLang="en-US" sz="4000" smtClean="0">
                <a:solidFill>
                  <a:srgbClr val="FFFFFF"/>
                </a:solidFill>
                <a:latin typeface="Arial Bold" charset="0"/>
                <a:ea typeface="ヒラギノ角ゴ ProN W6" charset="0"/>
                <a:cs typeface="ヒラギノ角ゴ ProN W6" charset="0"/>
                <a:sym typeface="Arial Bold" charset="0"/>
              </a:rPr>
              <a:t>如何以</a:t>
            </a:r>
            <a:r>
              <a:rPr lang="en-US" sz="5400" smtClean="0">
                <a:solidFill>
                  <a:srgbClr val="99CC00"/>
                </a:solidFill>
                <a:latin typeface="Arial Bold" charset="0"/>
                <a:ea typeface="ヒラギノ角ゴ ProN W6" charset="0"/>
                <a:cs typeface="ヒラギノ角ゴ ProN W6" charset="0"/>
                <a:sym typeface="Arial Bold" charset="0"/>
              </a:rPr>
              <a:t/>
            </a:r>
            <a:br>
              <a:rPr lang="en-US" sz="5400" smtClean="0">
                <a:solidFill>
                  <a:srgbClr val="99CC00"/>
                </a:solidFill>
                <a:latin typeface="Arial Bold" charset="0"/>
                <a:ea typeface="ヒラギノ角ゴ ProN W6" charset="0"/>
                <a:cs typeface="ヒラギノ角ゴ ProN W6" charset="0"/>
                <a:sym typeface="Arial Bold" charset="0"/>
              </a:rPr>
            </a:br>
            <a:r>
              <a:rPr lang="ja-JP" altLang="en-US" sz="5400" smtClean="0">
                <a:solidFill>
                  <a:srgbClr val="99CC00"/>
                </a:solidFill>
                <a:latin typeface="Arial Bold" charset="0"/>
                <a:ea typeface="ヒラギノ角ゴ ProN W6" charset="0"/>
                <a:cs typeface="ヒラギノ角ゴ ProN W6" charset="0"/>
                <a:sym typeface="Arial Bold" charset="0"/>
              </a:rPr>
              <a:t>独白</a:t>
            </a:r>
            <a:r>
              <a:rPr lang="en-US" sz="5400" smtClean="0">
                <a:solidFill>
                  <a:srgbClr val="99CC00"/>
                </a:solidFill>
                <a:latin typeface="Arial Bold" charset="0"/>
                <a:ea typeface="ヒラギノ角ゴ ProN W6" charset="0"/>
                <a:cs typeface="ヒラギノ角ゴ ProN W6" charset="0"/>
                <a:sym typeface="Arial Bold" charset="0"/>
              </a:rPr>
              <a:t/>
            </a:r>
            <a:br>
              <a:rPr lang="en-US" sz="5400" smtClean="0">
                <a:solidFill>
                  <a:srgbClr val="99CC00"/>
                </a:solidFill>
                <a:latin typeface="Arial Bold" charset="0"/>
                <a:ea typeface="ヒラギノ角ゴ ProN W6" charset="0"/>
                <a:cs typeface="ヒラギノ角ゴ ProN W6" charset="0"/>
                <a:sym typeface="Arial Bold" charset="0"/>
              </a:rPr>
            </a:br>
            <a:r>
              <a:rPr lang="ja-JP" altLang="en-US" sz="4000" smtClean="0">
                <a:solidFill>
                  <a:srgbClr val="FFFFFF"/>
                </a:solidFill>
                <a:latin typeface="Arial Bold" charset="0"/>
                <a:ea typeface="Heiti SC Medium" charset="0"/>
                <a:cs typeface="Heiti SC Medium" charset="0"/>
                <a:sym typeface="Arial Bold" charset="0"/>
              </a:rPr>
              <a:t>讲道</a:t>
            </a:r>
            <a:endParaRPr lang="en-US" sz="4000" smtClean="0">
              <a:solidFill>
                <a:srgbClr val="FFFFFF"/>
              </a:solidFill>
              <a:latin typeface="Arial Bold" charset="0"/>
              <a:ea typeface="ヒラギノ角ゴ ProN W6" charset="0"/>
              <a:cs typeface="ヒラギノ角ゴ ProN W6" charset="0"/>
              <a:sym typeface="Arial Bold" charset="0"/>
            </a:endParaRPr>
          </a:p>
        </p:txBody>
      </p:sp>
      <p:sp>
        <p:nvSpPr>
          <p:cNvPr id="7"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0" fill="hold"/>
                                        <p:tgtEl>
                                          <p:spTgt spid="9218"/>
                                        </p:tgtEl>
                                        <p:attrNameLst>
                                          <p:attrName>ppt_x</p:attrName>
                                        </p:attrNameLst>
                                      </p:cBhvr>
                                      <p:tavLst>
                                        <p:tav tm="0">
                                          <p:val>
                                            <p:strVal val="1+#ppt_w/2"/>
                                          </p:val>
                                        </p:tav>
                                        <p:tav tm="100000">
                                          <p:val>
                                            <p:strVal val="#ppt_x"/>
                                          </p:val>
                                        </p:tav>
                                      </p:tavLst>
                                    </p:anim>
                                    <p:anim calcmode="lin" valueType="num">
                                      <p:cBhvr additive="base">
                                        <p:cTn id="8" dur="5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0" fill="hold"/>
                                        <p:tgtEl>
                                          <p:spTgt spid="9219"/>
                                        </p:tgtEl>
                                        <p:attrNameLst>
                                          <p:attrName>ppt_x</p:attrName>
                                        </p:attrNameLst>
                                      </p:cBhvr>
                                      <p:tavLst>
                                        <p:tav tm="0">
                                          <p:val>
                                            <p:strVal val="#ppt_x"/>
                                          </p:val>
                                        </p:tav>
                                        <p:tav tm="100000">
                                          <p:val>
                                            <p:strVal val="#ppt_x"/>
                                          </p:val>
                                        </p:tav>
                                      </p:tavLst>
                                    </p:anim>
                                    <p:anim calcmode="lin" valueType="num">
                                      <p:cBhvr additive="base">
                                        <p:cTn id="14" dur="5000" fill="hold"/>
                                        <p:tgtEl>
                                          <p:spTgt spid="921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9217">
                                            <p:txEl>
                                              <p:pRg st="0" end="0"/>
                                            </p:txEl>
                                          </p:spTgt>
                                        </p:tgtEl>
                                        <p:attrNameLst>
                                          <p:attrName>style.visibility</p:attrName>
                                        </p:attrNameLst>
                                      </p:cBhvr>
                                      <p:to>
                                        <p:strVal val="visible"/>
                                      </p:to>
                                    </p:set>
                                    <p:anim calcmode="lin" valueType="num">
                                      <p:cBhvr additive="base">
                                        <p:cTn id="19" dur="5000" fill="hold"/>
                                        <p:tgtEl>
                                          <p:spTgt spid="9217">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92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9217">
                                            <p:txEl>
                                              <p:pRg st="1" end="1"/>
                                            </p:txEl>
                                          </p:spTgt>
                                        </p:tgtEl>
                                        <p:attrNameLst>
                                          <p:attrName>style.visibility</p:attrName>
                                        </p:attrNameLst>
                                      </p:cBhvr>
                                      <p:to>
                                        <p:strVal val="visible"/>
                                      </p:to>
                                    </p:set>
                                    <p:anim calcmode="lin" valueType="num">
                                      <p:cBhvr additive="base">
                                        <p:cTn id="25" dur="5000" fill="hold"/>
                                        <p:tgtEl>
                                          <p:spTgt spid="9217">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92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p" autoUpdateAnimBg="0"/>
      <p:bldP spid="921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0" y="-103188"/>
            <a:ext cx="8915400" cy="977901"/>
          </a:xfrm>
          <a:effectLst>
            <a:outerShdw blurRad="38100" dist="38099" dir="2700000" algn="ctr" rotWithShape="0">
              <a:srgbClr val="090009">
                <a:alpha val="99962"/>
              </a:srgbClr>
            </a:outerShdw>
          </a:effectLst>
        </p:spPr>
        <p:txBody>
          <a:bodyPr rIns="132080"/>
          <a:lstStyle/>
          <a:p>
            <a:pPr indent="0" eaLnBrk="1" hangingPunct="1">
              <a:defRPr/>
            </a:pPr>
            <a:r>
              <a:rPr lang="ja-JP" altLang="en-US" sz="4800" u="sng" smtClean="0">
                <a:latin typeface="Trebuchet MS" charset="0"/>
                <a:sym typeface="Trebuchet MS" charset="0"/>
              </a:rPr>
              <a:t>独白的人物角色</a:t>
            </a:r>
            <a:endParaRPr lang="en-US" sz="4800" u="sng" smtClean="0">
              <a:latin typeface="Trebuchet MS" charset="0"/>
              <a:sym typeface="Trebuchet MS" charset="0"/>
            </a:endParaRPr>
          </a:p>
        </p:txBody>
      </p:sp>
      <p:sp>
        <p:nvSpPr>
          <p:cNvPr id="21506" name="Rectangle 2"/>
          <p:cNvSpPr>
            <a:spLocks noGrp="1" noChangeArrowheads="1"/>
          </p:cNvSpPr>
          <p:nvPr>
            <p:ph type="body" idx="1"/>
          </p:nvPr>
        </p:nvSpPr>
        <p:spPr>
          <a:xfrm>
            <a:off x="222250" y="725488"/>
            <a:ext cx="8686800" cy="6718300"/>
          </a:xfrm>
          <a:effectLst/>
        </p:spPr>
        <p:txBody>
          <a:bodyPr rIns="132080"/>
          <a:lstStyle/>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160--</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哈波拿</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在波斯的一个晚上</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r>
            <a:b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b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以斯贴记）</a:t>
            </a:r>
            <a:endPar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endParaRPr>
          </a:p>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170--</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以斯拉</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我的家是上帝的事</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t>
            </a:r>
            <a:b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b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以斯拉</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9)</a:t>
            </a:r>
          </a:p>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179--</a:t>
            </a:r>
            <a:r>
              <a:rPr lang="ja-JP" alt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约瑟</a:t>
            </a: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 </a:t>
            </a:r>
            <a:r>
              <a:rPr lang="ja-JP" altLang="en-US" sz="2800" dirty="0" smtClean="0">
                <a:effectLst>
                  <a:glow rad="101600">
                    <a:schemeClr val="tx2">
                      <a:alpha val="75000"/>
                    </a:schemeClr>
                  </a:glow>
                </a:effectLst>
                <a:latin typeface="Arial"/>
                <a:ea typeface="Heiti SC Medium" charset="0"/>
                <a:cs typeface="Heiti SC Medium" charset="0"/>
                <a:sym typeface="Trebuchet MS Bold" charset="0"/>
              </a:rPr>
              <a:t>“</a:t>
            </a:r>
            <a:r>
              <a:rPr lang="ja-JP" alt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约瑟眼里的圣诞节</a:t>
            </a:r>
            <a:r>
              <a:rPr lang="ja-JP" altLang="en-US" sz="2800" dirty="0" smtClean="0">
                <a:effectLst>
                  <a:glow rad="101600">
                    <a:schemeClr val="tx2">
                      <a:alpha val="75000"/>
                    </a:schemeClr>
                  </a:glow>
                </a:effectLst>
                <a:latin typeface="Arial"/>
                <a:ea typeface="Heiti SC Medium" charset="0"/>
                <a:cs typeface="Heiti SC Medium" charset="0"/>
                <a:sym typeface="Trebuchet MS Bold" charset="0"/>
              </a:rPr>
              <a:t>”</a:t>
            </a: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 </a:t>
            </a:r>
            <a:endPar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endParaRPr>
          </a:p>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路加福音</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1:26-33)</a:t>
            </a:r>
          </a:p>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183--</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占星家</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来自占星家的圣诞节反思</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endPar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endParaRPr>
          </a:p>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 (</a:t>
            </a:r>
            <a:r>
              <a:rPr lang="ja-JP" alt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马太福音</a:t>
            </a: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 2)</a:t>
            </a:r>
            <a:endPar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endParaRPr>
          </a:p>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189--</a:t>
            </a:r>
            <a:r>
              <a:rPr lang="ja-JP" alt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马可</a:t>
            </a:r>
            <a:r>
              <a:rPr lang="en-US" sz="2800" smtClean="0">
                <a:effectLst>
                  <a:glow rad="101600">
                    <a:schemeClr val="tx2">
                      <a:alpha val="75000"/>
                    </a:schemeClr>
                  </a:glow>
                </a:effectLst>
                <a:latin typeface="Trebuchet MS Bold" charset="0"/>
                <a:ea typeface="Heiti SC Medium" charset="0"/>
                <a:cs typeface="Heiti SC Medium" charset="0"/>
                <a:sym typeface="Trebuchet MS Bold" charset="0"/>
              </a:rPr>
              <a:t>:</a:t>
            </a:r>
            <a:r>
              <a:rPr lang="ja-JP" altLang="en-US" sz="2800" smtClean="0">
                <a:effectLst>
                  <a:glow rad="101600">
                    <a:schemeClr val="tx2">
                      <a:alpha val="75000"/>
                    </a:schemeClr>
                  </a:glow>
                </a:effectLst>
                <a:latin typeface="Arial"/>
                <a:ea typeface="Heiti SC Medium" charset="0"/>
                <a:cs typeface="Heiti SC Medium" charset="0"/>
                <a:sym typeface="Trebuchet MS Bold" charset="0"/>
              </a:rPr>
              <a:t>“</a:t>
            </a:r>
            <a:r>
              <a:rPr lang="ja-JP" alt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马可的介绍</a:t>
            </a: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a:t>
            </a:r>
            <a:r>
              <a:rPr lang="ja-JP" altLang="en-US" sz="2800" dirty="0" smtClean="0">
                <a:effectLst>
                  <a:glow rad="101600">
                    <a:schemeClr val="tx2">
                      <a:alpha val="75000"/>
                    </a:schemeClr>
                  </a:glow>
                </a:effectLst>
                <a:latin typeface="Arial"/>
                <a:ea typeface="Heiti SC Medium" charset="0"/>
                <a:cs typeface="Heiti SC Medium" charset="0"/>
                <a:sym typeface="Trebuchet MS Bold" charset="0"/>
              </a:rPr>
              <a:t>”</a:t>
            </a: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 </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r>
            <a:b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b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a:t>
            </a:r>
            <a:r>
              <a:rPr lang="ja-JP" alt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马可福音</a:t>
            </a: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a:t>
            </a:r>
            <a:endPar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endParaRPr>
          </a:p>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192--</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保罗</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我爱贴撒罗尼迦人</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t>
            </a:r>
            <a:b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b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a:t>
            </a:r>
            <a:r>
              <a:rPr lang="ja-JP" alt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贴撒罗尼迦前书</a:t>
            </a:r>
            <a:r>
              <a:rPr lang="en-US" sz="2800" dirty="0" smtClean="0">
                <a:effectLst>
                  <a:glow rad="101600">
                    <a:schemeClr val="tx2">
                      <a:alpha val="75000"/>
                    </a:schemeClr>
                  </a:glow>
                </a:effectLst>
                <a:latin typeface="Trebuchet MS Bold" charset="0"/>
                <a:ea typeface="Heiti SC Medium" charset="0"/>
                <a:cs typeface="Heiti SC Medium" charset="0"/>
                <a:sym typeface="Trebuchet MS Bold" charset="0"/>
              </a:rPr>
              <a:t>)</a:t>
            </a:r>
            <a:endPar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endParaRPr>
          </a:p>
          <a:p>
            <a:pPr marL="39688" indent="0" algn="ctr" eaLnBrk="1" hangingPunct="1">
              <a:lnSpc>
                <a:spcPct val="90000"/>
              </a:lnSpc>
              <a:buFont typeface="Times" charset="0"/>
              <a:buNone/>
              <a:defRPr/>
            </a:pP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196--</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欧尼西慕</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欧尼西慕的见证</a:t>
            </a:r>
            <a:r>
              <a:rPr lang="ja-JP" altLang="en-US" sz="2800" dirty="0" smtClean="0">
                <a:effectLst>
                  <a:glow rad="101600">
                    <a:schemeClr val="tx2">
                      <a:alpha val="75000"/>
                    </a:schemeClr>
                  </a:glow>
                </a:effectLst>
                <a:latin typeface="Arial"/>
                <a:ea typeface="ヒラギノ角ゴ ProN W6" charset="0"/>
                <a:cs typeface="ヒラギノ角ゴ ProN W6" charset="0"/>
                <a:sym typeface="Trebuchet MS Bold" charset="0"/>
              </a:rPr>
              <a:t>”</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
            </a:r>
            <a:b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b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a:t>
            </a:r>
            <a:r>
              <a:rPr lang="ja-JP" alt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腓利门书</a:t>
            </a:r>
            <a:r>
              <a:rPr lang="en-US" sz="2800" dirty="0" smtClean="0">
                <a:effectLst>
                  <a:glow rad="101600">
                    <a:schemeClr val="tx2">
                      <a:alpha val="75000"/>
                    </a:schemeClr>
                  </a:glow>
                </a:effectLst>
                <a:latin typeface="Trebuchet MS Bold" charset="0"/>
                <a:ea typeface="ヒラギノ角ゴ ProN W6" charset="0"/>
                <a:cs typeface="ヒラギノ角ゴ ProN W6" charset="0"/>
                <a:sym typeface="Trebuchet MS Bold"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500" fill="hold"/>
                                        <p:tgtEl>
                                          <p:spTgt spid="21506">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150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1506">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150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1506">
                                            <p:txEl>
                                              <p:pRg st="1" end="1"/>
                                            </p:txEl>
                                          </p:spTgt>
                                        </p:tgtEl>
                                        <p:attrNameLst>
                                          <p:attrName>style.visibility</p:attrName>
                                        </p:attrNameLst>
                                      </p:cBhvr>
                                      <p:to>
                                        <p:strVal val="visible"/>
                                      </p:to>
                                    </p:set>
                                    <p:anim calcmode="lin" valueType="num">
                                      <p:cBhvr>
                                        <p:cTn id="15" dur="500" fill="hold"/>
                                        <p:tgtEl>
                                          <p:spTgt spid="21506">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21506">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150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150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1506">
                                            <p:txEl>
                                              <p:pRg st="2" end="2"/>
                                            </p:txEl>
                                          </p:spTgt>
                                        </p:tgtEl>
                                        <p:attrNameLst>
                                          <p:attrName>style.visibility</p:attrName>
                                        </p:attrNameLst>
                                      </p:cBhvr>
                                      <p:to>
                                        <p:strVal val="visible"/>
                                      </p:to>
                                    </p:set>
                                    <p:anim calcmode="lin" valueType="num">
                                      <p:cBhvr>
                                        <p:cTn id="23" dur="500" fill="hold"/>
                                        <p:tgtEl>
                                          <p:spTgt spid="21506">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21506">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2150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150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1506">
                                            <p:txEl>
                                              <p:pRg st="3" end="3"/>
                                            </p:txEl>
                                          </p:spTgt>
                                        </p:tgtEl>
                                        <p:attrNameLst>
                                          <p:attrName>style.visibility</p:attrName>
                                        </p:attrNameLst>
                                      </p:cBhvr>
                                      <p:to>
                                        <p:strVal val="visible"/>
                                      </p:to>
                                    </p:set>
                                    <p:anim calcmode="lin" valueType="num">
                                      <p:cBhvr>
                                        <p:cTn id="31" dur="500" fill="hold"/>
                                        <p:tgtEl>
                                          <p:spTgt spid="21506">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21506">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2150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150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1506">
                                            <p:txEl>
                                              <p:pRg st="4" end="4"/>
                                            </p:txEl>
                                          </p:spTgt>
                                        </p:tgtEl>
                                        <p:attrNameLst>
                                          <p:attrName>style.visibility</p:attrName>
                                        </p:attrNameLst>
                                      </p:cBhvr>
                                      <p:to>
                                        <p:strVal val="visible"/>
                                      </p:to>
                                    </p:set>
                                    <p:anim calcmode="lin" valueType="num">
                                      <p:cBhvr>
                                        <p:cTn id="39" dur="500" fill="hold"/>
                                        <p:tgtEl>
                                          <p:spTgt spid="21506">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21506">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21506">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2150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1506">
                                            <p:txEl>
                                              <p:pRg st="5" end="5"/>
                                            </p:txEl>
                                          </p:spTgt>
                                        </p:tgtEl>
                                        <p:attrNameLst>
                                          <p:attrName>style.visibility</p:attrName>
                                        </p:attrNameLst>
                                      </p:cBhvr>
                                      <p:to>
                                        <p:strVal val="visible"/>
                                      </p:to>
                                    </p:set>
                                    <p:anim calcmode="lin" valueType="num">
                                      <p:cBhvr>
                                        <p:cTn id="47" dur="500" fill="hold"/>
                                        <p:tgtEl>
                                          <p:spTgt spid="21506">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21506">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2150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2150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1506">
                                            <p:txEl>
                                              <p:pRg st="6" end="6"/>
                                            </p:txEl>
                                          </p:spTgt>
                                        </p:tgtEl>
                                        <p:attrNameLst>
                                          <p:attrName>style.visibility</p:attrName>
                                        </p:attrNameLst>
                                      </p:cBhvr>
                                      <p:to>
                                        <p:strVal val="visible"/>
                                      </p:to>
                                    </p:set>
                                    <p:anim calcmode="lin" valueType="num">
                                      <p:cBhvr>
                                        <p:cTn id="55" dur="500" fill="hold"/>
                                        <p:tgtEl>
                                          <p:spTgt spid="21506">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21506">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21506">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2150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506">
                                            <p:txEl>
                                              <p:pRg st="7" end="7"/>
                                            </p:txEl>
                                          </p:spTgt>
                                        </p:tgtEl>
                                        <p:attrNameLst>
                                          <p:attrName>style.visibility</p:attrName>
                                        </p:attrNameLst>
                                      </p:cBhvr>
                                      <p:to>
                                        <p:strVal val="visible"/>
                                      </p:to>
                                    </p:set>
                                    <p:anim calcmode="lin" valueType="num">
                                      <p:cBhvr>
                                        <p:cTn id="63" dur="500" fill="hold"/>
                                        <p:tgtEl>
                                          <p:spTgt spid="21506">
                                            <p:txEl>
                                              <p:pRg st="7" end="7"/>
                                            </p:txEl>
                                          </p:spTgt>
                                        </p:tgtEl>
                                        <p:attrNameLst>
                                          <p:attrName>ppt_x</p:attrName>
                                        </p:attrNameLst>
                                      </p:cBhvr>
                                      <p:tavLst>
                                        <p:tav tm="0">
                                          <p:val>
                                            <p:strVal val="#ppt_x-#ppt_w/2"/>
                                          </p:val>
                                        </p:tav>
                                        <p:tav tm="100000">
                                          <p:val>
                                            <p:strVal val="#ppt_x"/>
                                          </p:val>
                                        </p:tav>
                                      </p:tavLst>
                                    </p:anim>
                                    <p:anim calcmode="lin" valueType="num">
                                      <p:cBhvr>
                                        <p:cTn id="64" dur="500" fill="hold"/>
                                        <p:tgtEl>
                                          <p:spTgt spid="21506">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21506">
                                            <p:txEl>
                                              <p:pRg st="7" end="7"/>
                                            </p:txEl>
                                          </p:spTgt>
                                        </p:tgtEl>
                                        <p:attrNameLst>
                                          <p:attrName>ppt_w</p:attrName>
                                        </p:attrNameLst>
                                      </p:cBhvr>
                                      <p:tavLst>
                                        <p:tav tm="0">
                                          <p:val>
                                            <p:fltVal val="0"/>
                                          </p:val>
                                        </p:tav>
                                        <p:tav tm="100000">
                                          <p:val>
                                            <p:strVal val="#ppt_w"/>
                                          </p:val>
                                        </p:tav>
                                      </p:tavLst>
                                    </p:anim>
                                    <p:anim calcmode="lin" valueType="num">
                                      <p:cBhvr>
                                        <p:cTn id="66" dur="500" fill="hold"/>
                                        <p:tgtEl>
                                          <p:spTgt spid="2150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21506">
                                            <p:txEl>
                                              <p:pRg st="8" end="8"/>
                                            </p:txEl>
                                          </p:spTgt>
                                        </p:tgtEl>
                                        <p:attrNameLst>
                                          <p:attrName>style.visibility</p:attrName>
                                        </p:attrNameLst>
                                      </p:cBhvr>
                                      <p:to>
                                        <p:strVal val="visible"/>
                                      </p:to>
                                    </p:set>
                                    <p:anim calcmode="lin" valueType="num">
                                      <p:cBhvr>
                                        <p:cTn id="71" dur="500" fill="hold"/>
                                        <p:tgtEl>
                                          <p:spTgt spid="21506">
                                            <p:txEl>
                                              <p:pRg st="8" end="8"/>
                                            </p:txEl>
                                          </p:spTgt>
                                        </p:tgtEl>
                                        <p:attrNameLst>
                                          <p:attrName>ppt_x</p:attrName>
                                        </p:attrNameLst>
                                      </p:cBhvr>
                                      <p:tavLst>
                                        <p:tav tm="0">
                                          <p:val>
                                            <p:strVal val="#ppt_x-#ppt_w/2"/>
                                          </p:val>
                                        </p:tav>
                                        <p:tav tm="100000">
                                          <p:val>
                                            <p:strVal val="#ppt_x"/>
                                          </p:val>
                                        </p:tav>
                                      </p:tavLst>
                                    </p:anim>
                                    <p:anim calcmode="lin" valueType="num">
                                      <p:cBhvr>
                                        <p:cTn id="72" dur="500" fill="hold"/>
                                        <p:tgtEl>
                                          <p:spTgt spid="21506">
                                            <p:txEl>
                                              <p:pRg st="8" end="8"/>
                                            </p:txEl>
                                          </p:spTgt>
                                        </p:tgtEl>
                                        <p:attrNameLst>
                                          <p:attrName>ppt_y</p:attrName>
                                        </p:attrNameLst>
                                      </p:cBhvr>
                                      <p:tavLst>
                                        <p:tav tm="0">
                                          <p:val>
                                            <p:strVal val="#ppt_y"/>
                                          </p:val>
                                        </p:tav>
                                        <p:tav tm="100000">
                                          <p:val>
                                            <p:strVal val="#ppt_y"/>
                                          </p:val>
                                        </p:tav>
                                      </p:tavLst>
                                    </p:anim>
                                    <p:anim calcmode="lin" valueType="num">
                                      <p:cBhvr>
                                        <p:cTn id="73" dur="500" fill="hold"/>
                                        <p:tgtEl>
                                          <p:spTgt spid="21506">
                                            <p:txEl>
                                              <p:pRg st="8" end="8"/>
                                            </p:txEl>
                                          </p:spTgt>
                                        </p:tgtEl>
                                        <p:attrNameLst>
                                          <p:attrName>ppt_w</p:attrName>
                                        </p:attrNameLst>
                                      </p:cBhvr>
                                      <p:tavLst>
                                        <p:tav tm="0">
                                          <p:val>
                                            <p:fltVal val="0"/>
                                          </p:val>
                                        </p:tav>
                                        <p:tav tm="100000">
                                          <p:val>
                                            <p:strVal val="#ppt_w"/>
                                          </p:val>
                                        </p:tav>
                                      </p:tavLst>
                                    </p:anim>
                                    <p:anim calcmode="lin" valueType="num">
                                      <p:cBhvr>
                                        <p:cTn id="74" dur="500" fill="hold"/>
                                        <p:tgtEl>
                                          <p:spTgt spid="21506">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Group 1"/>
          <p:cNvGraphicFramePr>
            <a:graphicFrameLocks noGrp="1"/>
          </p:cNvGraphicFramePr>
          <p:nvPr/>
        </p:nvGraphicFramePr>
        <p:xfrm>
          <a:off x="1143000" y="2032000"/>
          <a:ext cx="6858000" cy="4064000"/>
        </p:xfrm>
        <a:graphic>
          <a:graphicData uri="http://schemas.openxmlformats.org/drawingml/2006/table">
            <a:tbl>
              <a:tblPr/>
              <a:tblGrid>
                <a:gridCol w="2286000"/>
                <a:gridCol w="2286000"/>
                <a:gridCol w="2286000"/>
              </a:tblGrid>
              <a:tr h="2032000">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区域</a:t>
                      </a:r>
                      <a:r>
                        <a:rPr kumimoji="0" 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 4</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区域</a:t>
                      </a:r>
                      <a:r>
                        <a:rPr kumimoji="0" 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 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区域</a:t>
                      </a:r>
                      <a:r>
                        <a:rPr kumimoji="0" 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 3</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032000">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区域</a:t>
                      </a:r>
                      <a:r>
                        <a:rPr kumimoji="0" 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 6</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区域</a:t>
                      </a:r>
                      <a:r>
                        <a:rPr kumimoji="0" 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 2</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区域</a:t>
                      </a:r>
                      <a:r>
                        <a:rPr kumimoji="0" lang="en-US" sz="4000" b="0" i="0" u="none" strike="noStrike" cap="none" normalizeH="0" baseline="0">
                          <a:ln>
                            <a:noFill/>
                          </a:ln>
                          <a:solidFill>
                            <a:schemeClr val="tx1"/>
                          </a:solidFill>
                          <a:effectLst>
                            <a:outerShdw blurRad="38100" dist="38100" dir="2700000" algn="tl">
                              <a:srgbClr val="808080"/>
                            </a:outerShdw>
                          </a:effectLst>
                          <a:latin typeface="Arial" charset="0"/>
                          <a:ea typeface="ヒラギノ角ゴ ProN W3" charset="0"/>
                          <a:cs typeface="ヒラギノ角ゴ ProN W3" charset="0"/>
                          <a:sym typeface="Arial" charset="0"/>
                        </a:rPr>
                        <a:t> 5</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2553" name="Rectangle 25"/>
          <p:cNvSpPr>
            <a:spLocks/>
          </p:cNvSpPr>
          <p:nvPr/>
        </p:nvSpPr>
        <p:spPr bwMode="auto">
          <a:xfrm>
            <a:off x="2500313" y="1335088"/>
            <a:ext cx="444500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ctr">
              <a:defRPr/>
            </a:pPr>
            <a:r>
              <a:rPr lang="ja-JP" altLang="en-US">
                <a:solidFill>
                  <a:schemeClr val="tx1"/>
                </a:solidFill>
                <a:latin typeface="Arial Bold" charset="0"/>
                <a:ea typeface="ヒラギノ角ゴ ProN W6" charset="0"/>
                <a:cs typeface="ヒラギノ角ゴ ProN W6" charset="0"/>
                <a:sym typeface="Arial Bold" charset="0"/>
              </a:rPr>
              <a:t>舞台前或平台</a:t>
            </a:r>
            <a:endParaRPr lang="en-US">
              <a:solidFill>
                <a:schemeClr val="tx1"/>
              </a:solidFill>
              <a:latin typeface="Arial Bold" charset="0"/>
              <a:ea typeface="ヒラギノ角ゴ ProN W6" charset="0"/>
              <a:cs typeface="ヒラギノ角ゴ ProN W6" charset="0"/>
              <a:sym typeface="Arial Bold" charset="0"/>
            </a:endParaRPr>
          </a:p>
        </p:txBody>
      </p:sp>
      <p:sp>
        <p:nvSpPr>
          <p:cNvPr id="22554" name="Rectangle 26"/>
          <p:cNvSpPr>
            <a:spLocks/>
          </p:cNvSpPr>
          <p:nvPr/>
        </p:nvSpPr>
        <p:spPr bwMode="auto">
          <a:xfrm>
            <a:off x="8375650" y="76200"/>
            <a:ext cx="646113"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wrap="none" lIns="0" tIns="0" rIns="40639" bIns="0">
            <a:spAutoFit/>
          </a:bodyPr>
          <a:lstStyle/>
          <a:p>
            <a:pPr marL="39688">
              <a:defRPr/>
            </a:pPr>
            <a:r>
              <a:rPr lang="en-US">
                <a:solidFill>
                  <a:schemeClr val="tx1"/>
                </a:solidFill>
                <a:latin typeface="Arial Bold" charset="0"/>
                <a:ea typeface="ＭＳ Ｐゴシック" charset="0"/>
                <a:cs typeface="Arial Bold" charset="0"/>
                <a:sym typeface="Arial Bold" charset="0"/>
              </a:rPr>
              <a:t>113</a:t>
            </a:r>
          </a:p>
        </p:txBody>
      </p:sp>
      <p:sp>
        <p:nvSpPr>
          <p:cNvPr id="22555" name="Rectangle 27"/>
          <p:cNvSpPr>
            <a:spLocks/>
          </p:cNvSpPr>
          <p:nvPr/>
        </p:nvSpPr>
        <p:spPr bwMode="auto">
          <a:xfrm>
            <a:off x="2082800" y="6477000"/>
            <a:ext cx="7023100" cy="3556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defRPr/>
            </a:pPr>
            <a:r>
              <a:rPr lang="ja-JP" altLang="en-US" sz="1800">
                <a:solidFill>
                  <a:schemeClr val="tx1"/>
                </a:solidFill>
                <a:latin typeface="Arial Bold" charset="0"/>
                <a:ea typeface="ヒラギノ角ゴ ProN W6" charset="0"/>
                <a:cs typeface="ヒラギノ角ゴ ProN W6" charset="0"/>
                <a:sym typeface="Arial Bold" charset="0"/>
              </a:rPr>
              <a:t>格兰特</a:t>
            </a:r>
            <a:r>
              <a:rPr lang="en-US" sz="1800">
                <a:solidFill>
                  <a:schemeClr val="tx1"/>
                </a:solidFill>
                <a:latin typeface="Arial Bold" charset="0"/>
                <a:ea typeface="ヒラギノ角ゴ ProN W6" charset="0"/>
                <a:cs typeface="ヒラギノ角ゴ ProN W6" charset="0"/>
                <a:sym typeface="Arial Bold" charset="0"/>
              </a:rPr>
              <a:t> &amp; </a:t>
            </a:r>
            <a:r>
              <a:rPr lang="ja-JP" altLang="en-US" sz="1800">
                <a:solidFill>
                  <a:schemeClr val="tx1"/>
                </a:solidFill>
                <a:latin typeface="Arial Bold" charset="0"/>
                <a:ea typeface="ヒラギノ角ゴ ProN W6" charset="0"/>
                <a:cs typeface="ヒラギノ角ゴ ProN W6" charset="0"/>
                <a:sym typeface="Arial Bold" charset="0"/>
              </a:rPr>
              <a:t>茹苇</a:t>
            </a:r>
            <a:r>
              <a:rPr lang="en-US" sz="1800">
                <a:solidFill>
                  <a:schemeClr val="tx1"/>
                </a:solidFill>
                <a:latin typeface="Arial Bold" charset="0"/>
                <a:ea typeface="ヒラギノ角ゴ ProN W6" charset="0"/>
                <a:cs typeface="ヒラギノ角ゴ ProN W6" charset="0"/>
                <a:sym typeface="Arial Bold" charset="0"/>
              </a:rPr>
              <a:t>, </a:t>
            </a:r>
            <a:r>
              <a:rPr lang="ja-JP" altLang="en-US" sz="1800">
                <a:solidFill>
                  <a:schemeClr val="tx1"/>
                </a:solidFill>
                <a:latin typeface="Arial Bold" charset="0"/>
                <a:ea typeface="ヒラギノ角ゴ ProN W6" charset="0"/>
                <a:cs typeface="ヒラギノ角ゴ ProN W6" charset="0"/>
                <a:sym typeface="Arial Bold" charset="0"/>
              </a:rPr>
              <a:t>叙述</a:t>
            </a:r>
            <a:r>
              <a:rPr lang="ja-JP" altLang="en-US" sz="1800">
                <a:solidFill>
                  <a:schemeClr val="tx1"/>
                </a:solidFill>
                <a:latin typeface="Arial Bold Italic" charset="0"/>
                <a:ea typeface="ヒラギノ角ゴ ProN W6" charset="0"/>
                <a:cs typeface="ヒラギノ角ゴ ProN W6" charset="0"/>
                <a:sym typeface="Arial Bold Italic" charset="0"/>
              </a:rPr>
              <a:t>触动人心的故事</a:t>
            </a:r>
            <a:r>
              <a:rPr lang="en-US" sz="1800">
                <a:solidFill>
                  <a:schemeClr val="tx1"/>
                </a:solidFill>
                <a:latin typeface="Arial Bold" charset="0"/>
                <a:ea typeface="ＭＳ Ｐゴシック" charset="0"/>
                <a:cs typeface="Arial Bold" charset="0"/>
                <a:sym typeface="Arial Bold" charset="0"/>
              </a:rPr>
              <a:t>, 68</a:t>
            </a:r>
          </a:p>
        </p:txBody>
      </p:sp>
      <p:sp>
        <p:nvSpPr>
          <p:cNvPr id="22556" name="Rectangle 28"/>
          <p:cNvSpPr>
            <a:spLocks/>
          </p:cNvSpPr>
          <p:nvPr/>
        </p:nvSpPr>
        <p:spPr bwMode="auto">
          <a:xfrm>
            <a:off x="457200" y="0"/>
            <a:ext cx="7924800" cy="1295400"/>
          </a:xfrm>
          <a:prstGeom prst="rect">
            <a:avLst/>
          </a:prstGeom>
          <a:noFill/>
          <a:ln>
            <a:noFill/>
          </a:ln>
          <a:effectLst>
            <a:outerShdw blurRad="63500" dist="38099" dir="16979954"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ja-JP" altLang="en-US" sz="4800">
                <a:solidFill>
                  <a:schemeClr val="tx1"/>
                </a:solidFill>
                <a:latin typeface="Arial Bold" charset="0"/>
                <a:ea typeface="ヒラギノ角ゴ ProN W6" charset="0"/>
                <a:cs typeface="ヒラギノ角ゴ ProN W6" charset="0"/>
                <a:sym typeface="Arial Bold" charset="0"/>
              </a:rPr>
              <a:t>舞台场面调度设计图</a:t>
            </a:r>
            <a:endParaRPr lang="en-US" sz="4800">
              <a:solidFill>
                <a:schemeClr val="tx1"/>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additive="base">
                                        <p:cTn id="7" dur="500" fill="hold"/>
                                        <p:tgtEl>
                                          <p:spTgt spid="22529"/>
                                        </p:tgtEl>
                                        <p:attrNameLst>
                                          <p:attrName>ppt_x</p:attrName>
                                        </p:attrNameLst>
                                      </p:cBhvr>
                                      <p:tavLst>
                                        <p:tav tm="0">
                                          <p:val>
                                            <p:strVal val="#ppt_x"/>
                                          </p:val>
                                        </p:tav>
                                        <p:tav tm="100000">
                                          <p:val>
                                            <p:strVal val="#ppt_x"/>
                                          </p:val>
                                        </p:tav>
                                      </p:tavLst>
                                    </p:anim>
                                    <p:anim calcmode="lin" valueType="num">
                                      <p:cBhvr additive="base">
                                        <p:cTn id="8" dur="500" fill="hold"/>
                                        <p:tgtEl>
                                          <p:spTgt spid="225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0"/>
            <a:ext cx="7924800" cy="1295400"/>
          </a:xfrm>
        </p:spPr>
        <p:txBody>
          <a:bodyPr/>
          <a:lstStyle/>
          <a:p>
            <a:pPr marL="0" indent="0" eaLnBrk="1" hangingPunct="1">
              <a:defRPr/>
            </a:pPr>
            <a:r>
              <a:rPr lang="ja-JP" altLang="en-US" sz="4800" smtClean="0">
                <a:latin typeface="Arial Bold" charset="0"/>
                <a:ea typeface="ヒラギノ角ゴ ProN W6" charset="0"/>
                <a:cs typeface="ヒラギノ角ゴ ProN W6" charset="0"/>
                <a:sym typeface="Arial Bold" charset="0"/>
              </a:rPr>
              <a:t>舞台场面调度设计图</a:t>
            </a:r>
            <a:endParaRPr lang="en-US" sz="4800" smtClean="0">
              <a:latin typeface="Arial Bold" charset="0"/>
              <a:ea typeface="ヒラギノ角ゴ ProN W6" charset="0"/>
              <a:cs typeface="ヒラギノ角ゴ ProN W6" charset="0"/>
              <a:sym typeface="Arial Bold" charset="0"/>
            </a:endParaRPr>
          </a:p>
        </p:txBody>
      </p:sp>
      <p:graphicFrame>
        <p:nvGraphicFramePr>
          <p:cNvPr id="23554" name="Group 2"/>
          <p:cNvGraphicFramePr>
            <a:graphicFrameLocks noGrp="1"/>
          </p:cNvGraphicFramePr>
          <p:nvPr/>
        </p:nvGraphicFramePr>
        <p:xfrm>
          <a:off x="1143000" y="2032000"/>
          <a:ext cx="6858000" cy="4064000"/>
        </p:xfrm>
        <a:graphic>
          <a:graphicData uri="http://schemas.openxmlformats.org/drawingml/2006/table">
            <a:tbl>
              <a:tblPr/>
              <a:tblGrid>
                <a:gridCol w="2286000"/>
                <a:gridCol w="2286000"/>
                <a:gridCol w="2286000"/>
              </a:tblGrid>
              <a:tr h="2032000">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区域</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4</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酷</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愁苦</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冲突</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endParaRPr>
                    </a:p>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大卫争吵</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rgbClr val="336699"/>
                        </a:gs>
                        <a:gs pos="100000">
                          <a:srgbClr val="182F47"/>
                        </a:gs>
                      </a:gsLst>
                      <a:lin ang="0" scaled="1"/>
                    </a:gradFill>
                  </a:tcPr>
                </a:tc>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区域</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1</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中</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对抗性</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大卫与歌利亚</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endParaRPr>
                    </a:p>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的战斗</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rgbClr val="00FF00"/>
                        </a:gs>
                        <a:gs pos="100000">
                          <a:srgbClr val="007600"/>
                        </a:gs>
                      </a:gsLst>
                      <a:lin ang="0" scaled="1"/>
                    </a:gradFill>
                  </a:tcPr>
                </a:tc>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区域</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3</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温</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亲密</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大卫祷告、</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endParaRPr>
                    </a:p>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挑选石头</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rgbClr val="FF00FF"/>
                        </a:gs>
                        <a:gs pos="100000">
                          <a:srgbClr val="760076"/>
                        </a:gs>
                      </a:gsLst>
                      <a:lin ang="0" scaled="1"/>
                    </a:gradFill>
                  </a:tcPr>
                </a:tc>
              </a:tr>
              <a:tr h="2032000">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区域</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4</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酷</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极度疏离</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endParaRPr>
                    </a:p>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歌利亚去世</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0">
                      <a:gsLst>
                        <a:gs pos="0">
                          <a:srgbClr val="336699"/>
                        </a:gs>
                        <a:gs pos="100000">
                          <a:srgbClr val="182F47"/>
                        </a:gs>
                      </a:gsLst>
                      <a:lin ang="0" scaled="1"/>
                    </a:gradFill>
                  </a:tcPr>
                </a:tc>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区域</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2</a:t>
                      </a:r>
                    </a:p>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中</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endParaRPr>
                    </a:p>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远处、远离某事</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r>
                        <a:rPr kumimoji="0" lang="ja-JP" alt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大卫抵达营地</a:t>
                      </a:r>
                      <a:r>
                        <a:rPr kumimoji="0" lang="en-US" sz="18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0">
                      <a:gsLst>
                        <a:gs pos="0">
                          <a:srgbClr val="005100"/>
                        </a:gs>
                        <a:gs pos="100000">
                          <a:srgbClr val="002500"/>
                        </a:gs>
                      </a:gsLst>
                      <a:lin ang="0" scaled="1"/>
                    </a:gradFill>
                  </a:tcPr>
                </a:tc>
                <a:tc>
                  <a:txBody>
                    <a:bodyPr/>
                    <a:lstStyle/>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区域</a:t>
                      </a:r>
                      <a: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5</a:t>
                      </a:r>
                      <a:b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温</a:t>
                      </a:r>
                      <a: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ja-JP" alt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更多</a:t>
                      </a:r>
                      <a: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t>
                      </a:r>
                    </a:p>
                    <a:p>
                      <a:pPr marL="39688" marR="0" lvl="0" indent="0" algn="ctr" defTabSz="914400" rtl="0" eaLnBrk="1" fontAlgn="base" latinLnBrk="0" hangingPunct="1">
                        <a:lnSpc>
                          <a:spcPct val="100000"/>
                        </a:lnSpc>
                        <a:spcBef>
                          <a:spcPct val="0"/>
                        </a:spcBef>
                        <a:spcAft>
                          <a:spcPct val="0"/>
                        </a:spcAft>
                        <a:buClr>
                          <a:srgbClr val="00CCFF"/>
                        </a:buClr>
                        <a:buSzPct val="64000"/>
                        <a:buFont typeface="Wingdings" charset="0"/>
                        <a:buNone/>
                        <a:tabLst/>
                      </a:pPr>
                      <a:r>
                        <a:rPr kumimoji="0" lang="ja-JP" altLang="en-US" sz="1700" b="0" i="0" u="none" strike="noStrike" cap="none" normalizeH="0" baseline="0">
                          <a:ln>
                            <a:noFill/>
                          </a:ln>
                          <a:solidFill>
                            <a:schemeClr val="tx1"/>
                          </a:solidFill>
                          <a:effectLst>
                            <a:outerShdw blurRad="38100" dist="38100" dir="2700000" algn="tl">
                              <a:srgbClr val="000000"/>
                            </a:outerShdw>
                          </a:effectLst>
                          <a:latin typeface="Arial"/>
                          <a:ea typeface="ヒラギノ角ゴ ProN W3" charset="0"/>
                          <a:cs typeface="ヒラギノ角ゴ ProN W3" charset="0"/>
                          <a:sym typeface="Arial" charset="0"/>
                        </a:rPr>
                        <a:t>“</a:t>
                      </a:r>
                      <a:r>
                        <a:rPr kumimoji="0" lang="ja-JP" alt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距离</a:t>
                      </a:r>
                      <a:r>
                        <a:rPr kumimoji="0" lang="ja-JP" altLang="en-US" sz="1700" b="0" i="0" u="none" strike="noStrike" cap="none" normalizeH="0" baseline="0">
                          <a:ln>
                            <a:noFill/>
                          </a:ln>
                          <a:solidFill>
                            <a:schemeClr val="tx1"/>
                          </a:solidFill>
                          <a:effectLst>
                            <a:outerShdw blurRad="38100" dist="38100" dir="2700000" algn="tl">
                              <a:srgbClr val="000000"/>
                            </a:outerShdw>
                          </a:effectLst>
                          <a:latin typeface="Arial"/>
                          <a:ea typeface="ヒラギノ角ゴ ProN W3" charset="0"/>
                          <a:cs typeface="ヒラギノ角ゴ ProN W3" charset="0"/>
                          <a:sym typeface="Arial" charset="0"/>
                        </a:rPr>
                        <a:t>”</a:t>
                      </a:r>
                      <a: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
                      </a:r>
                      <a:b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br>
                      <a: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r>
                        <a:rPr kumimoji="0" lang="ja-JP" alt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大卫与耶西同一幕</a:t>
                      </a:r>
                      <a:r>
                        <a:rPr kumimoji="0" lang="en-US" sz="1700" b="0" i="0" u="none" strike="noStrike" cap="none" normalizeH="0" baseline="0">
                          <a:ln>
                            <a:noFill/>
                          </a:ln>
                          <a:solidFill>
                            <a:schemeClr val="tx1"/>
                          </a:solidFill>
                          <a:effectLst>
                            <a:outerShdw blurRad="38100" dist="38100" dir="2700000" algn="tl">
                              <a:srgbClr val="000000"/>
                            </a:outerShdw>
                          </a:effectLst>
                          <a:latin typeface="Arial" charset="0"/>
                          <a:ea typeface="ヒラギノ角ゴ ProN W3" charset="0"/>
                          <a:cs typeface="ヒラギノ角ゴ ProN W3" charset="0"/>
                          <a:sym typeface="Arial" charset="0"/>
                        </a:rPr>
                        <a:t>)</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gradFill rotWithShape="0">
                      <a:gsLst>
                        <a:gs pos="0">
                          <a:srgbClr val="FF0000"/>
                        </a:gs>
                        <a:gs pos="100000">
                          <a:srgbClr val="760000"/>
                        </a:gs>
                      </a:gsLst>
                      <a:lin ang="0" scaled="1"/>
                    </a:gradFill>
                  </a:tcPr>
                </a:tc>
              </a:tr>
            </a:tbl>
          </a:graphicData>
        </a:graphic>
      </p:graphicFrame>
      <p:sp>
        <p:nvSpPr>
          <p:cNvPr id="23578" name="Freeform 26"/>
          <p:cNvSpPr>
            <a:spLocks/>
          </p:cNvSpPr>
          <p:nvPr/>
        </p:nvSpPr>
        <p:spPr bwMode="auto">
          <a:xfrm rot="-1860000">
            <a:off x="4421188" y="3938588"/>
            <a:ext cx="2878137" cy="322262"/>
          </a:xfrm>
          <a:custGeom>
            <a:avLst/>
            <a:gdLst>
              <a:gd name="T0" fmla="*/ 21600 w 21600"/>
              <a:gd name="T1" fmla="*/ 0 h 21600"/>
              <a:gd name="T2" fmla="*/ 20635 w 21600"/>
              <a:gd name="T3" fmla="*/ 2234 h 21600"/>
              <a:gd name="T4" fmla="*/ 19301 w 21600"/>
              <a:gd name="T5" fmla="*/ 7555 h 21600"/>
              <a:gd name="T6" fmla="*/ 16286 w 21600"/>
              <a:gd name="T7" fmla="*/ 11917 h 21600"/>
              <a:gd name="T8" fmla="*/ 8566 w 21600"/>
              <a:gd name="T9" fmla="*/ 21600 h 21600"/>
              <a:gd name="T10" fmla="*/ 1692 w 21600"/>
              <a:gd name="T11" fmla="*/ 20536 h 21600"/>
              <a:gd name="T12" fmla="*/ 0 w 21600"/>
              <a:gd name="T13" fmla="*/ 14045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278" y="851"/>
                  <a:pt x="20945" y="1170"/>
                  <a:pt x="20635" y="2234"/>
                </a:cubicBezTo>
                <a:cubicBezTo>
                  <a:pt x="20170" y="3724"/>
                  <a:pt x="19789" y="6278"/>
                  <a:pt x="19301" y="7555"/>
                </a:cubicBezTo>
                <a:cubicBezTo>
                  <a:pt x="18312" y="9896"/>
                  <a:pt x="17275" y="10108"/>
                  <a:pt x="16286" y="11917"/>
                </a:cubicBezTo>
                <a:cubicBezTo>
                  <a:pt x="13713" y="16386"/>
                  <a:pt x="11175" y="20217"/>
                  <a:pt x="8566" y="21600"/>
                </a:cubicBezTo>
                <a:cubicBezTo>
                  <a:pt x="6267" y="21174"/>
                  <a:pt x="3979" y="21174"/>
                  <a:pt x="1692" y="20536"/>
                </a:cubicBezTo>
                <a:cubicBezTo>
                  <a:pt x="1239" y="20323"/>
                  <a:pt x="286" y="16599"/>
                  <a:pt x="0" y="14045"/>
                </a:cubicBezTo>
              </a:path>
            </a:pathLst>
          </a:custGeom>
          <a:noFill/>
          <a:ln w="76200" cap="flat">
            <a:solidFill>
              <a:schemeClr val="tx1"/>
            </a:solidFill>
            <a:prstDash val="solid"/>
            <a:round/>
            <a:headEnd type="none" w="med" len="med"/>
            <a:tailEnd type="none" w="med" len="med"/>
          </a:ln>
          <a:effectLst>
            <a:outerShdw blurRad="63500" dist="101600"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p>
        </p:txBody>
      </p:sp>
      <p:sp>
        <p:nvSpPr>
          <p:cNvPr id="23579" name="Rectangle 27"/>
          <p:cNvSpPr>
            <a:spLocks/>
          </p:cNvSpPr>
          <p:nvPr/>
        </p:nvSpPr>
        <p:spPr bwMode="auto">
          <a:xfrm>
            <a:off x="8375650" y="76200"/>
            <a:ext cx="646113"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wrap="none" lIns="0" tIns="0" rIns="40639" bIns="0">
            <a:spAutoFit/>
          </a:bodyPr>
          <a:lstStyle/>
          <a:p>
            <a:pPr marL="39688">
              <a:defRPr/>
            </a:pPr>
            <a:r>
              <a:rPr lang="en-US">
                <a:solidFill>
                  <a:schemeClr val="tx1"/>
                </a:solidFill>
                <a:latin typeface="Arial Bold" charset="0"/>
                <a:ea typeface="ＭＳ Ｐゴシック" charset="0"/>
                <a:cs typeface="Arial Bold" charset="0"/>
                <a:sym typeface="Arial Bold" charset="0"/>
              </a:rPr>
              <a:t>113</a:t>
            </a:r>
          </a:p>
        </p:txBody>
      </p:sp>
      <p:sp>
        <p:nvSpPr>
          <p:cNvPr id="23580" name="Rectangle 28"/>
          <p:cNvSpPr>
            <a:spLocks/>
          </p:cNvSpPr>
          <p:nvPr/>
        </p:nvSpPr>
        <p:spPr bwMode="auto">
          <a:xfrm>
            <a:off x="2133600" y="6400800"/>
            <a:ext cx="7023100" cy="3556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r">
              <a:defRPr/>
            </a:pPr>
            <a:r>
              <a:rPr lang="ja-JP" altLang="en-US" sz="1800">
                <a:solidFill>
                  <a:schemeClr val="tx1"/>
                </a:solidFill>
                <a:latin typeface="Arial Bold" charset="0"/>
                <a:ea typeface="ヒラギノ角ゴ ProN W6" charset="0"/>
                <a:cs typeface="ヒラギノ角ゴ ProN W6" charset="0"/>
                <a:sym typeface="Arial Bold" charset="0"/>
              </a:rPr>
              <a:t>格兰特</a:t>
            </a:r>
            <a:r>
              <a:rPr lang="en-US" sz="1800">
                <a:solidFill>
                  <a:schemeClr val="tx1"/>
                </a:solidFill>
                <a:latin typeface="Arial Bold" charset="0"/>
                <a:ea typeface="ヒラギノ角ゴ ProN W6" charset="0"/>
                <a:cs typeface="ヒラギノ角ゴ ProN W6" charset="0"/>
                <a:sym typeface="Arial Bold" charset="0"/>
              </a:rPr>
              <a:t> &amp; </a:t>
            </a:r>
            <a:r>
              <a:rPr lang="ja-JP" altLang="en-US" sz="1800">
                <a:solidFill>
                  <a:schemeClr val="tx1"/>
                </a:solidFill>
                <a:latin typeface="Arial Bold" charset="0"/>
                <a:ea typeface="ヒラギノ角ゴ ProN W6" charset="0"/>
                <a:cs typeface="ヒラギノ角ゴ ProN W6" charset="0"/>
                <a:sym typeface="Arial Bold" charset="0"/>
              </a:rPr>
              <a:t>茹苇</a:t>
            </a:r>
            <a:r>
              <a:rPr lang="en-US" sz="1800">
                <a:solidFill>
                  <a:schemeClr val="tx1"/>
                </a:solidFill>
                <a:latin typeface="Arial Bold" charset="0"/>
                <a:ea typeface="ヒラギノ角ゴ ProN W6" charset="0"/>
                <a:cs typeface="ヒラギノ角ゴ ProN W6" charset="0"/>
                <a:sym typeface="Arial Bold" charset="0"/>
              </a:rPr>
              <a:t>, </a:t>
            </a:r>
            <a:r>
              <a:rPr lang="ja-JP" altLang="en-US" sz="1800">
                <a:solidFill>
                  <a:schemeClr val="tx1"/>
                </a:solidFill>
                <a:latin typeface="Arial Bold" charset="0"/>
                <a:ea typeface="ヒラギノ角ゴ ProN W6" charset="0"/>
                <a:cs typeface="ヒラギノ角ゴ ProN W6" charset="0"/>
                <a:sym typeface="Arial Bold" charset="0"/>
              </a:rPr>
              <a:t>叙述</a:t>
            </a:r>
            <a:r>
              <a:rPr lang="ja-JP" altLang="en-US" sz="1800">
                <a:solidFill>
                  <a:schemeClr val="tx1"/>
                </a:solidFill>
                <a:latin typeface="Arial Bold Italic" charset="0"/>
                <a:ea typeface="ヒラギノ角ゴ ProN W6" charset="0"/>
                <a:cs typeface="ヒラギノ角ゴ ProN W6" charset="0"/>
                <a:sym typeface="Arial Bold Italic" charset="0"/>
              </a:rPr>
              <a:t>触动人心的故事</a:t>
            </a:r>
            <a:r>
              <a:rPr lang="en-US" sz="1800">
                <a:solidFill>
                  <a:schemeClr val="tx1"/>
                </a:solidFill>
                <a:latin typeface="Arial Bold" charset="0"/>
                <a:ea typeface="ＭＳ Ｐゴシック" charset="0"/>
                <a:cs typeface="Arial Bold" charset="0"/>
                <a:sym typeface="Arial Bold" charset="0"/>
              </a:rPr>
              <a:t>, 69-70</a:t>
            </a:r>
          </a:p>
        </p:txBody>
      </p:sp>
      <p:sp>
        <p:nvSpPr>
          <p:cNvPr id="23581" name="Freeform 29"/>
          <p:cNvSpPr>
            <a:spLocks/>
          </p:cNvSpPr>
          <p:nvPr/>
        </p:nvSpPr>
        <p:spPr bwMode="auto">
          <a:xfrm>
            <a:off x="4678363" y="4757738"/>
            <a:ext cx="2878137" cy="322262"/>
          </a:xfrm>
          <a:custGeom>
            <a:avLst/>
            <a:gdLst>
              <a:gd name="T0" fmla="*/ 21600 w 21600"/>
              <a:gd name="T1" fmla="*/ 0 h 21600"/>
              <a:gd name="T2" fmla="*/ 20635 w 21600"/>
              <a:gd name="T3" fmla="*/ 2234 h 21600"/>
              <a:gd name="T4" fmla="*/ 19301 w 21600"/>
              <a:gd name="T5" fmla="*/ 7555 h 21600"/>
              <a:gd name="T6" fmla="*/ 16286 w 21600"/>
              <a:gd name="T7" fmla="*/ 11917 h 21600"/>
              <a:gd name="T8" fmla="*/ 8566 w 21600"/>
              <a:gd name="T9" fmla="*/ 21600 h 21600"/>
              <a:gd name="T10" fmla="*/ 1692 w 21600"/>
              <a:gd name="T11" fmla="*/ 20536 h 21600"/>
              <a:gd name="T12" fmla="*/ 0 w 21600"/>
              <a:gd name="T13" fmla="*/ 14045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278" y="851"/>
                  <a:pt x="20945" y="1170"/>
                  <a:pt x="20635" y="2234"/>
                </a:cubicBezTo>
                <a:cubicBezTo>
                  <a:pt x="20170" y="3724"/>
                  <a:pt x="19789" y="6278"/>
                  <a:pt x="19301" y="7555"/>
                </a:cubicBezTo>
                <a:cubicBezTo>
                  <a:pt x="18312" y="9896"/>
                  <a:pt x="17275" y="10108"/>
                  <a:pt x="16286" y="11917"/>
                </a:cubicBezTo>
                <a:cubicBezTo>
                  <a:pt x="13713" y="16386"/>
                  <a:pt x="11175" y="20217"/>
                  <a:pt x="8566" y="21600"/>
                </a:cubicBezTo>
                <a:cubicBezTo>
                  <a:pt x="6267" y="21174"/>
                  <a:pt x="3979" y="21174"/>
                  <a:pt x="1692" y="20536"/>
                </a:cubicBezTo>
                <a:cubicBezTo>
                  <a:pt x="1239" y="20323"/>
                  <a:pt x="286" y="16599"/>
                  <a:pt x="0" y="14045"/>
                </a:cubicBezTo>
              </a:path>
            </a:pathLst>
          </a:custGeom>
          <a:noFill/>
          <a:ln w="76200" cap="flat">
            <a:solidFill>
              <a:schemeClr val="tx1"/>
            </a:solidFill>
            <a:prstDash val="solid"/>
            <a:round/>
            <a:headEnd type="none" w="med" len="med"/>
            <a:tailEnd type="none" w="med" len="med"/>
          </a:ln>
          <a:effectLst>
            <a:outerShdw blurRad="63500" dist="101600"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p>
        </p:txBody>
      </p:sp>
      <p:grpSp>
        <p:nvGrpSpPr>
          <p:cNvPr id="23584" name="Group 32"/>
          <p:cNvGrpSpPr>
            <a:grpSpLocks/>
          </p:cNvGrpSpPr>
          <p:nvPr/>
        </p:nvGrpSpPr>
        <p:grpSpPr bwMode="auto">
          <a:xfrm>
            <a:off x="4343400" y="4800600"/>
            <a:ext cx="533400" cy="609600"/>
            <a:chOff x="0" y="0"/>
            <a:chExt cx="336" cy="384"/>
          </a:xfrm>
        </p:grpSpPr>
        <p:sp>
          <p:nvSpPr>
            <p:cNvPr id="114726" name="Oval 30"/>
            <p:cNvSpPr>
              <a:spLocks/>
            </p:cNvSpPr>
            <p:nvPr/>
          </p:nvSpPr>
          <p:spPr bwMode="auto">
            <a:xfrm>
              <a:off x="0" y="0"/>
              <a:ext cx="336" cy="384"/>
            </a:xfrm>
            <a:prstGeom prst="ellipse">
              <a:avLst/>
            </a:prstGeom>
            <a:solidFill>
              <a:srgbClr val="000000"/>
            </a:solidFill>
            <a:ln w="9525">
              <a:solidFill>
                <a:schemeClr val="tx1"/>
              </a:solidFill>
              <a:round/>
              <a:headEnd/>
              <a:tailEnd/>
            </a:ln>
          </p:spPr>
          <p:txBody>
            <a:bodyPr lIns="0" tIns="0" rIns="0" bIns="0"/>
            <a:lstStyle/>
            <a:p>
              <a:endParaRPr lang="en-US"/>
            </a:p>
          </p:txBody>
        </p:sp>
        <p:sp>
          <p:nvSpPr>
            <p:cNvPr id="114727" name="Rectangle 31"/>
            <p:cNvSpPr>
              <a:spLocks/>
            </p:cNvSpPr>
            <p:nvPr/>
          </p:nvSpPr>
          <p:spPr bwMode="auto">
            <a:xfrm>
              <a:off x="65" y="44"/>
              <a:ext cx="20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chemeClr val="tx1"/>
                  </a:solidFill>
                  <a:latin typeface="Arial Bold" charset="0"/>
                  <a:ea typeface="ＭＳ Ｐゴシック" charset="0"/>
                  <a:cs typeface="ＭＳ Ｐゴシック" charset="0"/>
                  <a:sym typeface="Arial Bold" charset="0"/>
                </a:rPr>
                <a:t>1</a:t>
              </a:r>
            </a:p>
          </p:txBody>
        </p:sp>
      </p:grpSp>
      <p:sp>
        <p:nvSpPr>
          <p:cNvPr id="23585" name="Freeform 33"/>
          <p:cNvSpPr>
            <a:spLocks/>
          </p:cNvSpPr>
          <p:nvPr/>
        </p:nvSpPr>
        <p:spPr bwMode="auto">
          <a:xfrm rot="539999">
            <a:off x="4800600" y="2974975"/>
            <a:ext cx="1963738" cy="398463"/>
          </a:xfrm>
          <a:custGeom>
            <a:avLst/>
            <a:gdLst>
              <a:gd name="T0" fmla="*/ 21600 w 21600"/>
              <a:gd name="T1" fmla="*/ 0 h 21600"/>
              <a:gd name="T2" fmla="*/ 20635 w 21600"/>
              <a:gd name="T3" fmla="*/ 2234 h 21600"/>
              <a:gd name="T4" fmla="*/ 19301 w 21600"/>
              <a:gd name="T5" fmla="*/ 7555 h 21600"/>
              <a:gd name="T6" fmla="*/ 16286 w 21600"/>
              <a:gd name="T7" fmla="*/ 11917 h 21600"/>
              <a:gd name="T8" fmla="*/ 8566 w 21600"/>
              <a:gd name="T9" fmla="*/ 21600 h 21600"/>
              <a:gd name="T10" fmla="*/ 1692 w 21600"/>
              <a:gd name="T11" fmla="*/ 20536 h 21600"/>
              <a:gd name="T12" fmla="*/ 0 w 21600"/>
              <a:gd name="T13" fmla="*/ 14045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278" y="851"/>
                  <a:pt x="20945" y="1170"/>
                  <a:pt x="20635" y="2234"/>
                </a:cubicBezTo>
                <a:cubicBezTo>
                  <a:pt x="20170" y="3724"/>
                  <a:pt x="19789" y="6278"/>
                  <a:pt x="19301" y="7555"/>
                </a:cubicBezTo>
                <a:cubicBezTo>
                  <a:pt x="18312" y="9896"/>
                  <a:pt x="17275" y="10108"/>
                  <a:pt x="16286" y="11917"/>
                </a:cubicBezTo>
                <a:cubicBezTo>
                  <a:pt x="13713" y="16386"/>
                  <a:pt x="11175" y="20217"/>
                  <a:pt x="8566" y="21600"/>
                </a:cubicBezTo>
                <a:cubicBezTo>
                  <a:pt x="6267" y="21174"/>
                  <a:pt x="3979" y="21174"/>
                  <a:pt x="1692" y="20536"/>
                </a:cubicBezTo>
                <a:cubicBezTo>
                  <a:pt x="1239" y="20323"/>
                  <a:pt x="286" y="16599"/>
                  <a:pt x="0" y="14045"/>
                </a:cubicBezTo>
              </a:path>
            </a:pathLst>
          </a:custGeom>
          <a:noFill/>
          <a:ln w="76200" cap="flat">
            <a:solidFill>
              <a:schemeClr val="tx1"/>
            </a:solidFill>
            <a:prstDash val="solid"/>
            <a:round/>
            <a:headEnd type="none" w="med" len="med"/>
            <a:tailEnd type="none" w="med" len="med"/>
          </a:ln>
          <a:effectLst>
            <a:outerShdw blurRad="63500" dist="101600"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p>
        </p:txBody>
      </p:sp>
      <p:grpSp>
        <p:nvGrpSpPr>
          <p:cNvPr id="23588" name="Group 36"/>
          <p:cNvGrpSpPr>
            <a:grpSpLocks/>
          </p:cNvGrpSpPr>
          <p:nvPr/>
        </p:nvGrpSpPr>
        <p:grpSpPr bwMode="auto">
          <a:xfrm>
            <a:off x="6705600" y="2895600"/>
            <a:ext cx="533400" cy="609600"/>
            <a:chOff x="0" y="0"/>
            <a:chExt cx="336" cy="384"/>
          </a:xfrm>
        </p:grpSpPr>
        <p:sp>
          <p:nvSpPr>
            <p:cNvPr id="114724" name="Oval 34"/>
            <p:cNvSpPr>
              <a:spLocks/>
            </p:cNvSpPr>
            <p:nvPr/>
          </p:nvSpPr>
          <p:spPr bwMode="auto">
            <a:xfrm>
              <a:off x="0" y="0"/>
              <a:ext cx="336" cy="384"/>
            </a:xfrm>
            <a:prstGeom prst="ellipse">
              <a:avLst/>
            </a:prstGeom>
            <a:solidFill>
              <a:srgbClr val="000000"/>
            </a:solidFill>
            <a:ln w="9525">
              <a:solidFill>
                <a:schemeClr val="tx1"/>
              </a:solidFill>
              <a:round/>
              <a:headEnd/>
              <a:tailEnd/>
            </a:ln>
          </p:spPr>
          <p:txBody>
            <a:bodyPr lIns="0" tIns="0" rIns="0" bIns="0"/>
            <a:lstStyle/>
            <a:p>
              <a:endParaRPr lang="en-US"/>
            </a:p>
          </p:txBody>
        </p:sp>
        <p:sp>
          <p:nvSpPr>
            <p:cNvPr id="114725" name="Rectangle 35"/>
            <p:cNvSpPr>
              <a:spLocks/>
            </p:cNvSpPr>
            <p:nvPr/>
          </p:nvSpPr>
          <p:spPr bwMode="auto">
            <a:xfrm>
              <a:off x="65" y="44"/>
              <a:ext cx="20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chemeClr val="tx1"/>
                  </a:solidFill>
                  <a:latin typeface="Arial Bold" charset="0"/>
                  <a:ea typeface="ＭＳ Ｐゴシック" charset="0"/>
                  <a:cs typeface="ＭＳ Ｐゴシック" charset="0"/>
                  <a:sym typeface="Arial Bold" charset="0"/>
                </a:rPr>
                <a:t>2</a:t>
              </a:r>
            </a:p>
          </p:txBody>
        </p:sp>
      </p:grpSp>
      <p:grpSp>
        <p:nvGrpSpPr>
          <p:cNvPr id="23591" name="Group 39"/>
          <p:cNvGrpSpPr>
            <a:grpSpLocks/>
          </p:cNvGrpSpPr>
          <p:nvPr/>
        </p:nvGrpSpPr>
        <p:grpSpPr bwMode="auto">
          <a:xfrm>
            <a:off x="4572000" y="2819400"/>
            <a:ext cx="533400" cy="609600"/>
            <a:chOff x="0" y="0"/>
            <a:chExt cx="336" cy="384"/>
          </a:xfrm>
        </p:grpSpPr>
        <p:sp>
          <p:nvSpPr>
            <p:cNvPr id="114722" name="Oval 37"/>
            <p:cNvSpPr>
              <a:spLocks/>
            </p:cNvSpPr>
            <p:nvPr/>
          </p:nvSpPr>
          <p:spPr bwMode="auto">
            <a:xfrm>
              <a:off x="0" y="0"/>
              <a:ext cx="336" cy="384"/>
            </a:xfrm>
            <a:prstGeom prst="ellipse">
              <a:avLst/>
            </a:prstGeom>
            <a:solidFill>
              <a:srgbClr val="000000"/>
            </a:solidFill>
            <a:ln w="9525">
              <a:solidFill>
                <a:schemeClr val="tx1"/>
              </a:solidFill>
              <a:round/>
              <a:headEnd/>
              <a:tailEnd/>
            </a:ln>
          </p:spPr>
          <p:txBody>
            <a:bodyPr lIns="0" tIns="0" rIns="0" bIns="0"/>
            <a:lstStyle/>
            <a:p>
              <a:endParaRPr lang="en-US"/>
            </a:p>
          </p:txBody>
        </p:sp>
        <p:sp>
          <p:nvSpPr>
            <p:cNvPr id="114723" name="Rectangle 38"/>
            <p:cNvSpPr>
              <a:spLocks/>
            </p:cNvSpPr>
            <p:nvPr/>
          </p:nvSpPr>
          <p:spPr bwMode="auto">
            <a:xfrm>
              <a:off x="65" y="44"/>
              <a:ext cx="20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chemeClr val="tx1"/>
                  </a:solidFill>
                  <a:latin typeface="Arial Bold" charset="0"/>
                  <a:ea typeface="ＭＳ Ｐゴシック" charset="0"/>
                  <a:cs typeface="ＭＳ Ｐゴシック" charset="0"/>
                  <a:sym typeface="Arial Bold" charset="0"/>
                </a:rPr>
                <a:t>3</a:t>
              </a:r>
            </a:p>
          </p:txBody>
        </p:sp>
      </p:grpSp>
      <p:sp>
        <p:nvSpPr>
          <p:cNvPr id="23592" name="Oval 40"/>
          <p:cNvSpPr>
            <a:spLocks/>
          </p:cNvSpPr>
          <p:nvPr/>
        </p:nvSpPr>
        <p:spPr bwMode="auto">
          <a:xfrm>
            <a:off x="7315200" y="4343400"/>
            <a:ext cx="533400" cy="609600"/>
          </a:xfrm>
          <a:prstGeom prst="ellipse">
            <a:avLst/>
          </a:prstGeom>
          <a:solidFill>
            <a:srgbClr val="000000"/>
          </a:solidFill>
          <a:ln w="9525">
            <a:solidFill>
              <a:schemeClr val="tx1"/>
            </a:solidFill>
            <a:round/>
            <a:headEnd/>
            <a:tailEnd/>
          </a:ln>
        </p:spPr>
        <p:txBody>
          <a:bodyPr lIns="0" tIns="0" rIns="0" bIns="0"/>
          <a:lstStyle/>
          <a:p>
            <a:endParaRPr lang="en-US"/>
          </a:p>
        </p:txBody>
      </p:sp>
      <p:sp>
        <p:nvSpPr>
          <p:cNvPr id="23593" name="Freeform 41"/>
          <p:cNvSpPr>
            <a:spLocks/>
          </p:cNvSpPr>
          <p:nvPr/>
        </p:nvSpPr>
        <p:spPr bwMode="auto">
          <a:xfrm rot="539999">
            <a:off x="3119438" y="3090863"/>
            <a:ext cx="1524000" cy="322262"/>
          </a:xfrm>
          <a:custGeom>
            <a:avLst/>
            <a:gdLst>
              <a:gd name="T0" fmla="*/ 21600 w 21600"/>
              <a:gd name="T1" fmla="*/ 0 h 21600"/>
              <a:gd name="T2" fmla="*/ 20635 w 21600"/>
              <a:gd name="T3" fmla="*/ 2234 h 21600"/>
              <a:gd name="T4" fmla="*/ 19301 w 21600"/>
              <a:gd name="T5" fmla="*/ 7555 h 21600"/>
              <a:gd name="T6" fmla="*/ 16286 w 21600"/>
              <a:gd name="T7" fmla="*/ 11917 h 21600"/>
              <a:gd name="T8" fmla="*/ 8566 w 21600"/>
              <a:gd name="T9" fmla="*/ 21600 h 21600"/>
              <a:gd name="T10" fmla="*/ 1692 w 21600"/>
              <a:gd name="T11" fmla="*/ 20536 h 21600"/>
              <a:gd name="T12" fmla="*/ 0 w 21600"/>
              <a:gd name="T13" fmla="*/ 14045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278" y="851"/>
                  <a:pt x="20945" y="1170"/>
                  <a:pt x="20635" y="2234"/>
                </a:cubicBezTo>
                <a:cubicBezTo>
                  <a:pt x="20170" y="3724"/>
                  <a:pt x="19789" y="6278"/>
                  <a:pt x="19301" y="7555"/>
                </a:cubicBezTo>
                <a:cubicBezTo>
                  <a:pt x="18312" y="9896"/>
                  <a:pt x="17275" y="10108"/>
                  <a:pt x="16286" y="11917"/>
                </a:cubicBezTo>
                <a:cubicBezTo>
                  <a:pt x="13713" y="16386"/>
                  <a:pt x="11175" y="20217"/>
                  <a:pt x="8566" y="21600"/>
                </a:cubicBezTo>
                <a:cubicBezTo>
                  <a:pt x="6267" y="21174"/>
                  <a:pt x="3979" y="21174"/>
                  <a:pt x="1692" y="20536"/>
                </a:cubicBezTo>
                <a:cubicBezTo>
                  <a:pt x="1239" y="20323"/>
                  <a:pt x="286" y="16599"/>
                  <a:pt x="0" y="14045"/>
                </a:cubicBezTo>
              </a:path>
            </a:pathLst>
          </a:custGeom>
          <a:noFill/>
          <a:ln w="76200" cap="flat">
            <a:solidFill>
              <a:schemeClr val="tx1"/>
            </a:solidFill>
            <a:prstDash val="solid"/>
            <a:round/>
            <a:headEnd type="none" w="med" len="med"/>
            <a:tailEnd type="none" w="med" len="med"/>
          </a:ln>
          <a:effectLst>
            <a:outerShdw blurRad="63500" dist="101600"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p>
        </p:txBody>
      </p:sp>
      <p:sp>
        <p:nvSpPr>
          <p:cNvPr id="23594" name="Freeform 42"/>
          <p:cNvSpPr>
            <a:spLocks/>
          </p:cNvSpPr>
          <p:nvPr/>
        </p:nvSpPr>
        <p:spPr bwMode="auto">
          <a:xfrm rot="1500000">
            <a:off x="1746250" y="2711450"/>
            <a:ext cx="1524000" cy="322263"/>
          </a:xfrm>
          <a:custGeom>
            <a:avLst/>
            <a:gdLst>
              <a:gd name="T0" fmla="*/ 21600 w 21600"/>
              <a:gd name="T1" fmla="*/ 0 h 21600"/>
              <a:gd name="T2" fmla="*/ 20635 w 21600"/>
              <a:gd name="T3" fmla="*/ 2234 h 21600"/>
              <a:gd name="T4" fmla="*/ 19301 w 21600"/>
              <a:gd name="T5" fmla="*/ 7555 h 21600"/>
              <a:gd name="T6" fmla="*/ 16286 w 21600"/>
              <a:gd name="T7" fmla="*/ 11917 h 21600"/>
              <a:gd name="T8" fmla="*/ 8566 w 21600"/>
              <a:gd name="T9" fmla="*/ 21600 h 21600"/>
              <a:gd name="T10" fmla="*/ 1692 w 21600"/>
              <a:gd name="T11" fmla="*/ 20536 h 21600"/>
              <a:gd name="T12" fmla="*/ 0 w 21600"/>
              <a:gd name="T13" fmla="*/ 14045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0"/>
                </a:moveTo>
                <a:cubicBezTo>
                  <a:pt x="21278" y="851"/>
                  <a:pt x="20945" y="1170"/>
                  <a:pt x="20635" y="2234"/>
                </a:cubicBezTo>
                <a:cubicBezTo>
                  <a:pt x="20170" y="3724"/>
                  <a:pt x="19789" y="6278"/>
                  <a:pt x="19301" y="7555"/>
                </a:cubicBezTo>
                <a:cubicBezTo>
                  <a:pt x="18312" y="9896"/>
                  <a:pt x="17275" y="10108"/>
                  <a:pt x="16286" y="11917"/>
                </a:cubicBezTo>
                <a:cubicBezTo>
                  <a:pt x="13713" y="16386"/>
                  <a:pt x="11175" y="20217"/>
                  <a:pt x="8566" y="21600"/>
                </a:cubicBezTo>
                <a:cubicBezTo>
                  <a:pt x="6267" y="21174"/>
                  <a:pt x="3979" y="21174"/>
                  <a:pt x="1692" y="20536"/>
                </a:cubicBezTo>
                <a:cubicBezTo>
                  <a:pt x="1239" y="20323"/>
                  <a:pt x="286" y="16599"/>
                  <a:pt x="0" y="14045"/>
                </a:cubicBezTo>
              </a:path>
            </a:pathLst>
          </a:custGeom>
          <a:noFill/>
          <a:ln w="76200" cap="flat">
            <a:solidFill>
              <a:schemeClr val="tx1"/>
            </a:solidFill>
            <a:prstDash val="solid"/>
            <a:round/>
            <a:headEnd type="none" w="med" len="med"/>
            <a:tailEnd type="none" w="med" len="med"/>
          </a:ln>
          <a:effectLst>
            <a:outerShdw blurRad="63500" dist="101600"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lIns="0" tIns="0" rIns="0" bIns="0"/>
          <a:lstStyle/>
          <a:p>
            <a:pPr>
              <a:defRPr/>
            </a:pPr>
            <a:endParaRPr lang="en-US"/>
          </a:p>
        </p:txBody>
      </p:sp>
      <p:grpSp>
        <p:nvGrpSpPr>
          <p:cNvPr id="23597" name="Group 45"/>
          <p:cNvGrpSpPr>
            <a:grpSpLocks/>
          </p:cNvGrpSpPr>
          <p:nvPr/>
        </p:nvGrpSpPr>
        <p:grpSpPr bwMode="auto">
          <a:xfrm>
            <a:off x="2895600" y="2895600"/>
            <a:ext cx="533400" cy="609600"/>
            <a:chOff x="0" y="0"/>
            <a:chExt cx="336" cy="384"/>
          </a:xfrm>
        </p:grpSpPr>
        <p:sp>
          <p:nvSpPr>
            <p:cNvPr id="114720" name="Oval 43"/>
            <p:cNvSpPr>
              <a:spLocks/>
            </p:cNvSpPr>
            <p:nvPr/>
          </p:nvSpPr>
          <p:spPr bwMode="auto">
            <a:xfrm>
              <a:off x="0" y="0"/>
              <a:ext cx="336" cy="384"/>
            </a:xfrm>
            <a:prstGeom prst="ellipse">
              <a:avLst/>
            </a:prstGeom>
            <a:solidFill>
              <a:srgbClr val="000000"/>
            </a:solidFill>
            <a:ln w="9525">
              <a:solidFill>
                <a:schemeClr val="tx1"/>
              </a:solidFill>
              <a:round/>
              <a:headEnd/>
              <a:tailEnd/>
            </a:ln>
          </p:spPr>
          <p:txBody>
            <a:bodyPr lIns="0" tIns="0" rIns="0" bIns="0"/>
            <a:lstStyle/>
            <a:p>
              <a:endParaRPr lang="en-US"/>
            </a:p>
          </p:txBody>
        </p:sp>
        <p:sp>
          <p:nvSpPr>
            <p:cNvPr id="114721" name="Rectangle 44"/>
            <p:cNvSpPr>
              <a:spLocks/>
            </p:cNvSpPr>
            <p:nvPr/>
          </p:nvSpPr>
          <p:spPr bwMode="auto">
            <a:xfrm>
              <a:off x="65" y="44"/>
              <a:ext cx="20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chemeClr val="tx1"/>
                  </a:solidFill>
                  <a:latin typeface="Arial Bold" charset="0"/>
                  <a:ea typeface="ＭＳ Ｐゴシック" charset="0"/>
                  <a:cs typeface="ＭＳ Ｐゴシック" charset="0"/>
                  <a:sym typeface="Arial Bold" charset="0"/>
                </a:rPr>
                <a:t>4</a:t>
              </a:r>
            </a:p>
          </p:txBody>
        </p:sp>
      </p:grpSp>
      <p:grpSp>
        <p:nvGrpSpPr>
          <p:cNvPr id="23600" name="Group 48"/>
          <p:cNvGrpSpPr>
            <a:grpSpLocks/>
          </p:cNvGrpSpPr>
          <p:nvPr/>
        </p:nvGrpSpPr>
        <p:grpSpPr bwMode="auto">
          <a:xfrm>
            <a:off x="1524000" y="2514600"/>
            <a:ext cx="533400" cy="609600"/>
            <a:chOff x="0" y="0"/>
            <a:chExt cx="336" cy="384"/>
          </a:xfrm>
        </p:grpSpPr>
        <p:sp>
          <p:nvSpPr>
            <p:cNvPr id="114718" name="Oval 46"/>
            <p:cNvSpPr>
              <a:spLocks/>
            </p:cNvSpPr>
            <p:nvPr/>
          </p:nvSpPr>
          <p:spPr bwMode="auto">
            <a:xfrm>
              <a:off x="0" y="0"/>
              <a:ext cx="336" cy="384"/>
            </a:xfrm>
            <a:prstGeom prst="ellipse">
              <a:avLst/>
            </a:prstGeom>
            <a:solidFill>
              <a:srgbClr val="000000"/>
            </a:solidFill>
            <a:ln w="9525">
              <a:solidFill>
                <a:schemeClr val="tx1"/>
              </a:solidFill>
              <a:round/>
              <a:headEnd/>
              <a:tailEnd/>
            </a:ln>
          </p:spPr>
          <p:txBody>
            <a:bodyPr lIns="0" tIns="0" rIns="0" bIns="0"/>
            <a:lstStyle/>
            <a:p>
              <a:endParaRPr lang="en-US"/>
            </a:p>
          </p:txBody>
        </p:sp>
        <p:sp>
          <p:nvSpPr>
            <p:cNvPr id="114719" name="Rectangle 47"/>
            <p:cNvSpPr>
              <a:spLocks/>
            </p:cNvSpPr>
            <p:nvPr/>
          </p:nvSpPr>
          <p:spPr bwMode="auto">
            <a:xfrm>
              <a:off x="65" y="44"/>
              <a:ext cx="20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p>
              <a:pPr marL="1588" algn="ctr"/>
              <a:r>
                <a:rPr lang="en-US" sz="2800">
                  <a:solidFill>
                    <a:schemeClr val="tx1"/>
                  </a:solidFill>
                  <a:latin typeface="Arial Bold" charset="0"/>
                  <a:ea typeface="ＭＳ Ｐゴシック" charset="0"/>
                  <a:cs typeface="ＭＳ Ｐゴシック" charset="0"/>
                  <a:sym typeface="Arial Bold" charset="0"/>
                </a:rPr>
                <a:t>5</a:t>
              </a:r>
            </a:p>
          </p:txBody>
        </p:sp>
      </p:grpSp>
      <p:sp>
        <p:nvSpPr>
          <p:cNvPr id="23601" name="Rectangle 49"/>
          <p:cNvSpPr>
            <a:spLocks/>
          </p:cNvSpPr>
          <p:nvPr/>
        </p:nvSpPr>
        <p:spPr bwMode="auto">
          <a:xfrm>
            <a:off x="2500313" y="1335088"/>
            <a:ext cx="444500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40639" bIns="0"/>
          <a:lstStyle/>
          <a:p>
            <a:pPr marL="39688" algn="ctr">
              <a:defRPr/>
            </a:pPr>
            <a:r>
              <a:rPr lang="ja-JP" altLang="en-US">
                <a:solidFill>
                  <a:schemeClr val="tx1"/>
                </a:solidFill>
                <a:latin typeface="Arial Bold" charset="0"/>
                <a:ea typeface="ヒラギノ角ゴ ProN W6" charset="0"/>
                <a:cs typeface="ヒラギノ角ゴ ProN W6" charset="0"/>
                <a:sym typeface="Arial Bold" charset="0"/>
              </a:rPr>
              <a:t>舞台前或平台</a:t>
            </a:r>
            <a:endParaRPr lang="en-US">
              <a:solidFill>
                <a:schemeClr val="tx1"/>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35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nodeType="clickEffect">
                                  <p:stCondLst>
                                    <p:cond delay="0"/>
                                  </p:stCondLst>
                                  <p:childTnLst>
                                    <p:set>
                                      <p:cBhvr>
                                        <p:cTn id="10" dur="1" fill="hold">
                                          <p:stCondLst>
                                            <p:cond delay="499"/>
                                          </p:stCondLst>
                                        </p:cTn>
                                        <p:tgtEl>
                                          <p:spTgt spid="23581"/>
                                        </p:tgtEl>
                                        <p:attrNameLst>
                                          <p:attrName>style.visibility</p:attrName>
                                        </p:attrNameLst>
                                      </p:cBhvr>
                                      <p:to>
                                        <p:strVal val="visible"/>
                                      </p:to>
                                    </p:set>
                                  </p:childTnLst>
                                </p:cTn>
                              </p:par>
                            </p:childTnLst>
                          </p:cTn>
                        </p:par>
                        <p:par>
                          <p:cTn id="11" fill="hold" nodeType="afterGroup">
                            <p:stCondLst>
                              <p:cond delay="500"/>
                            </p:stCondLst>
                            <p:childTnLst>
                              <p:par>
                                <p:cTn id="12" presetID="168" presetClass="entr" presetSubtype="0" fill="hold" nodeType="afterEffect">
                                  <p:stCondLst>
                                    <p:cond delay="500"/>
                                  </p:stCondLst>
                                  <p:childTnLst>
                                    <p:set>
                                      <p:cBhvr>
                                        <p:cTn id="13" dur="1" fill="hold">
                                          <p:stCondLst>
                                            <p:cond delay="499"/>
                                          </p:stCondLst>
                                        </p:cTn>
                                        <p:tgtEl>
                                          <p:spTgt spid="2358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8" presetClass="entr" presetSubtype="0" fill="hold" nodeType="clickEffect">
                                  <p:stCondLst>
                                    <p:cond delay="0"/>
                                  </p:stCondLst>
                                  <p:childTnLst>
                                    <p:set>
                                      <p:cBhvr>
                                        <p:cTn id="17" dur="1" fill="hold">
                                          <p:stCondLst>
                                            <p:cond delay="499"/>
                                          </p:stCondLst>
                                        </p:cTn>
                                        <p:tgtEl>
                                          <p:spTgt spid="23578"/>
                                        </p:tgtEl>
                                        <p:attrNameLst>
                                          <p:attrName>style.visibility</p:attrName>
                                        </p:attrNameLst>
                                      </p:cBhvr>
                                      <p:to>
                                        <p:strVal val="visible"/>
                                      </p:to>
                                    </p:set>
                                  </p:childTnLst>
                                </p:cTn>
                              </p:par>
                            </p:childTnLst>
                          </p:cTn>
                        </p:par>
                        <p:par>
                          <p:cTn id="18" fill="hold" nodeType="afterGroup">
                            <p:stCondLst>
                              <p:cond delay="500"/>
                            </p:stCondLst>
                            <p:childTnLst>
                              <p:par>
                                <p:cTn id="19" presetID="168" presetClass="entr" presetSubtype="0" fill="hold" nodeType="afterEffect">
                                  <p:stCondLst>
                                    <p:cond delay="500"/>
                                  </p:stCondLst>
                                  <p:childTnLst>
                                    <p:set>
                                      <p:cBhvr>
                                        <p:cTn id="20" dur="1" fill="hold">
                                          <p:stCondLst>
                                            <p:cond delay="499"/>
                                          </p:stCondLst>
                                        </p:cTn>
                                        <p:tgtEl>
                                          <p:spTgt spid="2358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8" presetClass="entr" presetSubtype="0" fill="hold" nodeType="clickEffect">
                                  <p:stCondLst>
                                    <p:cond delay="0"/>
                                  </p:stCondLst>
                                  <p:childTnLst>
                                    <p:set>
                                      <p:cBhvr>
                                        <p:cTn id="24" dur="1" fill="hold">
                                          <p:stCondLst>
                                            <p:cond delay="499"/>
                                          </p:stCondLst>
                                        </p:cTn>
                                        <p:tgtEl>
                                          <p:spTgt spid="23585"/>
                                        </p:tgtEl>
                                        <p:attrNameLst>
                                          <p:attrName>style.visibility</p:attrName>
                                        </p:attrNameLst>
                                      </p:cBhvr>
                                      <p:to>
                                        <p:strVal val="visible"/>
                                      </p:to>
                                    </p:set>
                                  </p:childTnLst>
                                </p:cTn>
                              </p:par>
                            </p:childTnLst>
                          </p:cTn>
                        </p:par>
                        <p:par>
                          <p:cTn id="25" fill="hold" nodeType="afterGroup">
                            <p:stCondLst>
                              <p:cond delay="500"/>
                            </p:stCondLst>
                            <p:childTnLst>
                              <p:par>
                                <p:cTn id="26" presetID="168" presetClass="entr" presetSubtype="0" fill="hold" nodeType="afterEffect">
                                  <p:stCondLst>
                                    <p:cond delay="500"/>
                                  </p:stCondLst>
                                  <p:childTnLst>
                                    <p:set>
                                      <p:cBhvr>
                                        <p:cTn id="27" dur="1" fill="hold">
                                          <p:stCondLst>
                                            <p:cond delay="499"/>
                                          </p:stCondLst>
                                        </p:cTn>
                                        <p:tgtEl>
                                          <p:spTgt spid="2359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8" presetClass="entr" presetSubtype="0" fill="hold" nodeType="clickEffect">
                                  <p:stCondLst>
                                    <p:cond delay="0"/>
                                  </p:stCondLst>
                                  <p:childTnLst>
                                    <p:set>
                                      <p:cBhvr>
                                        <p:cTn id="31" dur="1" fill="hold">
                                          <p:stCondLst>
                                            <p:cond delay="499"/>
                                          </p:stCondLst>
                                        </p:cTn>
                                        <p:tgtEl>
                                          <p:spTgt spid="23593"/>
                                        </p:tgtEl>
                                        <p:attrNameLst>
                                          <p:attrName>style.visibility</p:attrName>
                                        </p:attrNameLst>
                                      </p:cBhvr>
                                      <p:to>
                                        <p:strVal val="visible"/>
                                      </p:to>
                                    </p:set>
                                  </p:childTnLst>
                                </p:cTn>
                              </p:par>
                            </p:childTnLst>
                          </p:cTn>
                        </p:par>
                        <p:par>
                          <p:cTn id="32" fill="hold" nodeType="afterGroup">
                            <p:stCondLst>
                              <p:cond delay="500"/>
                            </p:stCondLst>
                            <p:childTnLst>
                              <p:par>
                                <p:cTn id="33" presetID="168" presetClass="entr" presetSubtype="0" fill="hold" nodeType="afterEffect">
                                  <p:stCondLst>
                                    <p:cond delay="500"/>
                                  </p:stCondLst>
                                  <p:childTnLst>
                                    <p:set>
                                      <p:cBhvr>
                                        <p:cTn id="34" dur="1" fill="hold">
                                          <p:stCondLst>
                                            <p:cond delay="499"/>
                                          </p:stCondLst>
                                        </p:cTn>
                                        <p:tgtEl>
                                          <p:spTgt spid="2359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68" presetClass="entr" presetSubtype="0" fill="hold" nodeType="clickEffect">
                                  <p:stCondLst>
                                    <p:cond delay="0"/>
                                  </p:stCondLst>
                                  <p:childTnLst>
                                    <p:set>
                                      <p:cBhvr>
                                        <p:cTn id="38" dur="1" fill="hold">
                                          <p:stCondLst>
                                            <p:cond delay="499"/>
                                          </p:stCondLst>
                                        </p:cTn>
                                        <p:tgtEl>
                                          <p:spTgt spid="23594"/>
                                        </p:tgtEl>
                                        <p:attrNameLst>
                                          <p:attrName>style.visibility</p:attrName>
                                        </p:attrNameLst>
                                      </p:cBhvr>
                                      <p:to>
                                        <p:strVal val="visible"/>
                                      </p:to>
                                    </p:set>
                                  </p:childTnLst>
                                </p:cTn>
                              </p:par>
                            </p:childTnLst>
                          </p:cTn>
                        </p:par>
                        <p:par>
                          <p:cTn id="39" fill="hold" nodeType="afterGroup">
                            <p:stCondLst>
                              <p:cond delay="500"/>
                            </p:stCondLst>
                            <p:childTnLst>
                              <p:par>
                                <p:cTn id="40" presetID="168" presetClass="entr" presetSubtype="0" fill="hold" nodeType="afterEffect">
                                  <p:stCondLst>
                                    <p:cond delay="500"/>
                                  </p:stCondLst>
                                  <p:childTnLst>
                                    <p:set>
                                      <p:cBhvr>
                                        <p:cTn id="41" dur="1" fill="hold">
                                          <p:stCondLst>
                                            <p:cond delay="499"/>
                                          </p:stCondLst>
                                        </p:cTn>
                                        <p:tgtEl>
                                          <p:spTgt spid="23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0" y="-609600"/>
            <a:ext cx="1905000" cy="792163"/>
          </a:xfrm>
        </p:spPr>
        <p:txBody>
          <a:bodyPr rIns="132080"/>
          <a:lstStyle/>
          <a:p>
            <a:pPr indent="0" eaLnBrk="1" hangingPunct="1">
              <a:defRPr/>
            </a:pPr>
            <a:r>
              <a:rPr lang="en-US" smtClean="0">
                <a:latin typeface="Arial Bold" charset="0"/>
                <a:cs typeface="Arial Bold" charset="0"/>
                <a:sym typeface="Arial Bold" charset="0"/>
              </a:rPr>
              <a:t>Black</a:t>
            </a:r>
            <a:endParaRPr lang="en-US" smtClean="0">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270722341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02" name="Rectangle 2"/>
          <p:cNvSpPr>
            <a:spLocks/>
          </p:cNvSpPr>
          <p:nvPr/>
        </p:nvSpPr>
        <p:spPr bwMode="auto">
          <a:xfrm>
            <a:off x="0" y="5867400"/>
            <a:ext cx="9144000" cy="990600"/>
          </a:xfrm>
          <a:prstGeom prst="rect">
            <a:avLst/>
          </a:prstGeom>
          <a:solidFill>
            <a:srgbClr val="000000"/>
          </a:solidFill>
          <a:ln w="9525">
            <a:solidFill>
              <a:schemeClr val="tx1"/>
            </a:solidFill>
            <a:round/>
            <a:headEnd/>
            <a:tailEnd/>
          </a:ln>
        </p:spPr>
        <p:txBody>
          <a:bodyPr lIns="0" tIns="0" rIns="0" bIns="0"/>
          <a:lstStyle/>
          <a:p>
            <a:endParaRPr lang="en-US"/>
          </a:p>
        </p:txBody>
      </p:sp>
      <p:sp>
        <p:nvSpPr>
          <p:cNvPr id="10243" name="Rectangle 3"/>
          <p:cNvSpPr>
            <a:spLocks noGrp="1" noChangeArrowheads="1"/>
          </p:cNvSpPr>
          <p:nvPr>
            <p:ph type="title"/>
          </p:nvPr>
        </p:nvSpPr>
        <p:spPr>
          <a:xfrm>
            <a:off x="533400" y="6049963"/>
            <a:ext cx="8229600" cy="808037"/>
          </a:xfrm>
        </p:spPr>
        <p:txBody>
          <a:bodyPr rIns="132080"/>
          <a:lstStyle/>
          <a:p>
            <a:pPr indent="0" eaLnBrk="1" hangingPunct="1">
              <a:defRPr/>
            </a:pPr>
            <a:r>
              <a:rPr lang="ja-JP" altLang="en-US" smtClean="0">
                <a:solidFill>
                  <a:srgbClr val="FFFF00"/>
                </a:solidFill>
                <a:effectLst>
                  <a:outerShdw blurRad="38100" dist="38100" dir="2700000" algn="tl">
                    <a:srgbClr val="FFFFFF"/>
                  </a:outerShdw>
                </a:effectLst>
                <a:latin typeface="Arial"/>
                <a:sym typeface="Lucida Grande" charset="0"/>
              </a:rPr>
              <a:t>“</a:t>
            </a:r>
            <a:r>
              <a:rPr lang="ja-JP" altLang="en-US" smtClean="0">
                <a:solidFill>
                  <a:srgbClr val="FFFF00"/>
                </a:solidFill>
                <a:effectLst>
                  <a:outerShdw blurRad="38100" dist="38100" dir="2700000" algn="tl">
                    <a:srgbClr val="FFFFFF"/>
                  </a:outerShdw>
                </a:effectLst>
                <a:latin typeface="Lucida Grande" charset="0"/>
                <a:sym typeface="Lucida Grande" charset="0"/>
              </a:rPr>
              <a:t>我为你完成这事</a:t>
            </a:r>
            <a:r>
              <a:rPr lang="ja-JP" altLang="en-US" smtClean="0">
                <a:solidFill>
                  <a:srgbClr val="FFFF00"/>
                </a:solidFill>
                <a:effectLst>
                  <a:outerShdw blurRad="38100" dist="38100" dir="2700000" algn="tl">
                    <a:srgbClr val="FFFFFF"/>
                  </a:outerShdw>
                </a:effectLst>
                <a:latin typeface="Arial"/>
                <a:sym typeface="Lucida Grande" charset="0"/>
              </a:rPr>
              <a:t>”</a:t>
            </a:r>
            <a:endParaRPr lang="en-US" smtClean="0">
              <a:solidFill>
                <a:srgbClr val="FFFF00"/>
              </a:solidFill>
              <a:effectLst>
                <a:outerShdw blurRad="38100" dist="38100" dir="2700000" algn="tl">
                  <a:srgbClr val="FFFFFF"/>
                </a:outerShdw>
              </a:effectLst>
              <a:latin typeface="Lucida Grande" charset="0"/>
              <a:sym typeface="Lucida Grande"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6" name="Rectangle 2"/>
          <p:cNvSpPr>
            <a:spLocks/>
          </p:cNvSpPr>
          <p:nvPr/>
        </p:nvSpPr>
        <p:spPr bwMode="auto">
          <a:xfrm>
            <a:off x="8458200" y="76200"/>
            <a:ext cx="661988"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defRPr/>
            </a:pPr>
            <a:r>
              <a:rPr lang="en-US">
                <a:solidFill>
                  <a:schemeClr val="tx1"/>
                </a:solidFill>
                <a:latin typeface="Arial Bold" charset="0"/>
                <a:ea typeface="ＭＳ Ｐゴシック" charset="0"/>
                <a:cs typeface="Arial Bold" charset="0"/>
                <a:sym typeface="Arial Bold" charset="0"/>
              </a:rPr>
              <a:t>158</a:t>
            </a:r>
          </a:p>
        </p:txBody>
      </p:sp>
      <p:sp>
        <p:nvSpPr>
          <p:cNvPr id="103427" name="Rectangle 3"/>
          <p:cNvSpPr>
            <a:spLocks/>
          </p:cNvSpPr>
          <p:nvPr/>
        </p:nvSpPr>
        <p:spPr bwMode="auto">
          <a:xfrm>
            <a:off x="546100" y="228600"/>
            <a:ext cx="5207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ja-JP" altLang="en-US" sz="7200">
                <a:solidFill>
                  <a:srgbClr val="FFFFFF"/>
                </a:solidFill>
                <a:latin typeface="Arial Bold" charset="0"/>
                <a:ea typeface="ヒラギノ角ゴ ProN W6" charset="0"/>
                <a:cs typeface="ヒラギノ角ゴ ProN W6" charset="0"/>
                <a:sym typeface="Arial Bold" charset="0"/>
              </a:rPr>
              <a:t>独白是</a:t>
            </a:r>
            <a:r>
              <a:rPr lang="en-US" altLang="ja-JP" sz="7200">
                <a:solidFill>
                  <a:srgbClr val="FFFFFF"/>
                </a:solidFill>
                <a:latin typeface="Arial Bold" charset="0"/>
                <a:ea typeface="ヒラギノ角ゴ ProN W6" charset="0"/>
                <a:cs typeface="ヒラギノ角ゴ ProN W6" charset="0"/>
                <a:sym typeface="Arial Bold" charset="0"/>
              </a:rPr>
              <a:t>... </a:t>
            </a:r>
            <a:endParaRPr lang="en-US" sz="7200">
              <a:solidFill>
                <a:srgbClr val="FFFFFF"/>
              </a:solidFill>
              <a:latin typeface="Arial Bold" charset="0"/>
              <a:ea typeface="ヒラギノ角ゴ ProN W6" charset="0"/>
              <a:cs typeface="ヒラギノ角ゴ ProN W6" charset="0"/>
              <a:sym typeface="Arial Bold" charset="0"/>
            </a:endParaRPr>
          </a:p>
        </p:txBody>
      </p:sp>
      <p:sp>
        <p:nvSpPr>
          <p:cNvPr id="103428" name="Rectangle 4"/>
          <p:cNvSpPr>
            <a:spLocks/>
          </p:cNvSpPr>
          <p:nvPr/>
        </p:nvSpPr>
        <p:spPr bwMode="auto">
          <a:xfrm>
            <a:off x="279400" y="2336800"/>
            <a:ext cx="56896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ja-JP" altLang="en-US" sz="3600">
                <a:solidFill>
                  <a:srgbClr val="FFFFFF"/>
                </a:solidFill>
                <a:latin typeface="Arial Bold" charset="0"/>
                <a:ea typeface="ヒラギノ角ゴ ProN W6" charset="0"/>
                <a:cs typeface="ヒラギノ角ゴ ProN W6" charset="0"/>
                <a:sym typeface="Arial Bold" charset="0"/>
              </a:rPr>
              <a:t>一段以第一人称、戏剧性地描述一位圣经人物，</a:t>
            </a:r>
            <a:endParaRPr lang="en-US" altLang="ja-JP" sz="3600">
              <a:solidFill>
                <a:srgbClr val="FFFFFF"/>
              </a:solidFill>
              <a:latin typeface="Arial Bold" charset="0"/>
              <a:ea typeface="ヒラギノ角ゴ ProN W6" charset="0"/>
              <a:cs typeface="ヒラギノ角ゴ ProN W6" charset="0"/>
              <a:sym typeface="Arial Bold" charset="0"/>
            </a:endParaRPr>
          </a:p>
          <a:p>
            <a:pPr marL="39688"/>
            <a:r>
              <a:rPr lang="ja-JP" altLang="en-US" sz="3600">
                <a:solidFill>
                  <a:srgbClr val="FFFFFF"/>
                </a:solidFill>
                <a:latin typeface="Arial Bold" charset="0"/>
                <a:ea typeface="ヒラギノ角ゴ ProN W6" charset="0"/>
                <a:cs typeface="ヒラギノ角ゴ ProN W6" charset="0"/>
                <a:sym typeface="Arial Bold" charset="0"/>
              </a:rPr>
              <a:t>用来向听众传其中心思想</a:t>
            </a:r>
            <a:endParaRPr lang="en-US" altLang="ja-JP" sz="3600">
              <a:solidFill>
                <a:srgbClr val="FFFFFF"/>
              </a:solidFill>
              <a:latin typeface="Arial Bold" charset="0"/>
              <a:ea typeface="ヒラギノ角ゴ ProN W6" charset="0"/>
              <a:cs typeface="ヒラギノ角ゴ ProN W6" charset="0"/>
              <a:sym typeface="Arial Bold" charset="0"/>
            </a:endParaRPr>
          </a:p>
          <a:p>
            <a:pPr marL="39688"/>
            <a:r>
              <a:rPr lang="ja-JP" altLang="en-US" sz="3600">
                <a:solidFill>
                  <a:srgbClr val="FFFFFF"/>
                </a:solidFill>
                <a:latin typeface="Arial Bold" charset="0"/>
                <a:ea typeface="ヒラギノ角ゴ ProN W6" charset="0"/>
                <a:cs typeface="ヒラギノ角ゴ ProN W6" charset="0"/>
                <a:sym typeface="Arial Bold" charset="0"/>
              </a:rPr>
              <a:t>和应用的经文</a:t>
            </a:r>
            <a:endParaRPr lang="en-US" sz="3600">
              <a:solidFill>
                <a:srgbClr val="FFFFFF"/>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449"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Rectangle 2"/>
          <p:cNvSpPr>
            <a:spLocks noGrp="1" noChangeArrowheads="1"/>
          </p:cNvSpPr>
          <p:nvPr>
            <p:ph type="body" idx="1"/>
          </p:nvPr>
        </p:nvSpPr>
        <p:spPr>
          <a:xfrm>
            <a:off x="2590800" y="2286000"/>
            <a:ext cx="3581400" cy="4533900"/>
          </a:xfrm>
        </p:spPr>
        <p:txBody>
          <a:bodyPr rIns="132080"/>
          <a:lstStyle/>
          <a:p>
            <a:pPr algn="ctr" eaLnBrk="1" hangingPunct="1">
              <a:buClr>
                <a:srgbClr val="000000"/>
              </a:buClr>
              <a:defRPr/>
            </a:pPr>
            <a:r>
              <a:rPr lang="ja-JP" altLang="en-US" sz="4000" smtClean="0">
                <a:latin typeface="Arial Bold" charset="0"/>
                <a:ea typeface="ヒラギノ角ゴ ProN W6" charset="0"/>
                <a:cs typeface="ヒラギノ角ゴ ProN W6" charset="0"/>
                <a:sym typeface="Arial Bold" charset="0"/>
              </a:rPr>
              <a:t>兴趣</a:t>
            </a:r>
            <a:endParaRPr lang="en-US" sz="4000" smtClean="0">
              <a:latin typeface="Arial Bold" charset="0"/>
              <a:ea typeface="ヒラギノ角ゴ ProN W6" charset="0"/>
              <a:cs typeface="ヒラギノ角ゴ ProN W6" charset="0"/>
              <a:sym typeface="Arial Bold" charset="0"/>
            </a:endParaRPr>
          </a:p>
          <a:p>
            <a:pPr algn="ctr" eaLnBrk="1" hangingPunct="1">
              <a:buClr>
                <a:srgbClr val="000000"/>
              </a:buClr>
              <a:defRPr/>
            </a:pPr>
            <a:r>
              <a:rPr lang="ja-JP" altLang="en-US" sz="4000" smtClean="0">
                <a:latin typeface="Arial Bold" charset="0"/>
                <a:ea typeface="ヒラギノ角ゴ ProN W6" charset="0"/>
                <a:cs typeface="ヒラギノ角ゴ ProN W6" charset="0"/>
                <a:sym typeface="Arial Bold" charset="0"/>
              </a:rPr>
              <a:t>多样性</a:t>
            </a:r>
            <a:endParaRPr lang="en-US" sz="4000" smtClean="0">
              <a:latin typeface="Arial Bold" charset="0"/>
              <a:ea typeface="ヒラギノ角ゴ ProN W6" charset="0"/>
              <a:cs typeface="ヒラギノ角ゴ ProN W6" charset="0"/>
              <a:sym typeface="Arial Bold" charset="0"/>
            </a:endParaRPr>
          </a:p>
          <a:p>
            <a:pPr algn="ctr" eaLnBrk="1" hangingPunct="1">
              <a:buClr>
                <a:srgbClr val="000000"/>
              </a:buClr>
              <a:defRPr/>
            </a:pPr>
            <a:r>
              <a:rPr lang="ja-JP" altLang="en-US" sz="4000" smtClean="0">
                <a:latin typeface="Arial Bold" charset="0"/>
                <a:ea typeface="Heiti SC Medium" charset="0"/>
                <a:cs typeface="Heiti SC Medium" charset="0"/>
                <a:sym typeface="Arial Bold" charset="0"/>
              </a:rPr>
              <a:t>传达</a:t>
            </a:r>
            <a:endParaRPr lang="en-US" sz="4000" smtClean="0">
              <a:latin typeface="Arial Bold" charset="0"/>
              <a:ea typeface="ヒラギノ角ゴ ProN W6" charset="0"/>
              <a:cs typeface="ヒラギノ角ゴ ProN W6" charset="0"/>
              <a:sym typeface="Arial Bold" charset="0"/>
            </a:endParaRPr>
          </a:p>
        </p:txBody>
      </p:sp>
      <p:sp>
        <p:nvSpPr>
          <p:cNvPr id="12291" name="Rectangle 3"/>
          <p:cNvSpPr>
            <a:spLocks/>
          </p:cNvSpPr>
          <p:nvPr/>
        </p:nvSpPr>
        <p:spPr bwMode="auto">
          <a:xfrm>
            <a:off x="8458200" y="76200"/>
            <a:ext cx="611188" cy="43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defRPr/>
            </a:pPr>
            <a:r>
              <a:rPr lang="en-US">
                <a:solidFill>
                  <a:srgbClr val="FFFFFF"/>
                </a:solidFill>
                <a:latin typeface="Times New Roman Bold" charset="0"/>
                <a:ea typeface="ＭＳ Ｐゴシック" charset="0"/>
                <a:cs typeface="Times New Roman Bold" charset="0"/>
                <a:sym typeface="Times New Roman Bold" charset="0"/>
              </a:rPr>
              <a:t>158</a:t>
            </a:r>
          </a:p>
        </p:txBody>
      </p:sp>
      <p:sp>
        <p:nvSpPr>
          <p:cNvPr id="104452" name="Rectangle 4"/>
          <p:cNvSpPr>
            <a:spLocks/>
          </p:cNvSpPr>
          <p:nvPr/>
        </p:nvSpPr>
        <p:spPr bwMode="auto">
          <a:xfrm>
            <a:off x="2463800" y="228600"/>
            <a:ext cx="4217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ja-JP" altLang="en-US" sz="6400">
                <a:solidFill>
                  <a:srgbClr val="FFFFFF"/>
                </a:solidFill>
                <a:latin typeface="Arial Bold" charset="0"/>
                <a:ea typeface="ヒラギノ角ゴ ProN W6" charset="0"/>
                <a:cs typeface="ヒラギノ角ゴ ProN W6" charset="0"/>
                <a:sym typeface="Arial Bold" charset="0"/>
              </a:rPr>
              <a:t>独白的优点</a:t>
            </a:r>
            <a:endParaRPr lang="en-US" sz="6400">
              <a:solidFill>
                <a:srgbClr val="FFFFFF"/>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122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12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107950" y="0"/>
            <a:ext cx="9251950" cy="6858000"/>
          </a:xfrm>
          <a:prstGeom prst="rect">
            <a:avLst/>
          </a:prstGeom>
          <a:solidFill>
            <a:srgbClr val="000000"/>
          </a:solidFill>
          <a:ln w="9525" cap="flat">
            <a:noFill/>
            <a:prstDash val="solid"/>
            <a:round/>
            <a:headEnd type="none" w="med" len="med"/>
            <a:tailEnd type="none" w="med" len="med"/>
          </a:ln>
        </p:spPr>
        <p:txBody>
          <a:bodyPr lIns="0" tIns="0" rIns="0" bIns="0"/>
          <a:lstStyle/>
          <a:p>
            <a:pPr>
              <a:defRPr/>
            </a:pPr>
            <a:endParaRPr lang="en-US">
              <a:effectLst>
                <a:glow rad="127000">
                  <a:schemeClr val="bg1"/>
                </a:glow>
              </a:effectLst>
            </a:endParaRPr>
          </a:p>
        </p:txBody>
      </p:sp>
      <p:pic>
        <p:nvPicPr>
          <p:cNvPr id="105474"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0"/>
            <a:ext cx="8502650" cy="753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3"/>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55025" y="36513"/>
            <a:ext cx="70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p:cNvSpPr>
          <p:nvPr/>
        </p:nvSpPr>
        <p:spPr bwMode="auto">
          <a:xfrm>
            <a:off x="323528" y="116632"/>
            <a:ext cx="5030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0639" bIns="0">
            <a:spAutoFit/>
          </a:bodyPr>
          <a:lstStyle/>
          <a:p>
            <a:pPr marL="39688">
              <a:defRPr/>
            </a:pPr>
            <a:r>
              <a:rPr lang="ja-JP" altLang="en-US" sz="6400" dirty="0">
                <a:solidFill>
                  <a:schemeClr val="tx1"/>
                </a:solidFill>
                <a:effectLst>
                  <a:glow rad="127000">
                    <a:schemeClr val="bg1"/>
                  </a:glow>
                </a:effectLst>
                <a:latin typeface="Arial Bold" charset="0"/>
                <a:ea typeface="ヒラギノ角ゴ ProN W6" charset="0"/>
                <a:cs typeface="ヒラギノ角ゴ ProN W6" charset="0"/>
                <a:sym typeface="Arial Bold" charset="0"/>
              </a:rPr>
              <a:t>独白的危险性</a:t>
            </a:r>
            <a:endParaRPr lang="en-US" sz="6400" dirty="0">
              <a:solidFill>
                <a:schemeClr val="tx1"/>
              </a:solidFill>
              <a:effectLst>
                <a:glow rad="127000">
                  <a:schemeClr val="bg1"/>
                </a:glow>
              </a:effectLst>
              <a:latin typeface="Arial Bold" charset="0"/>
              <a:ea typeface="ヒラギノ角ゴ ProN W6" charset="0"/>
              <a:cs typeface="ヒラギノ角ゴ ProN W6" charset="0"/>
              <a:sym typeface="Arial Bold" charset="0"/>
            </a:endParaRPr>
          </a:p>
        </p:txBody>
      </p:sp>
      <p:sp>
        <p:nvSpPr>
          <p:cNvPr id="13317" name="Rectangle 5"/>
          <p:cNvSpPr>
            <a:spLocks/>
          </p:cNvSpPr>
          <p:nvPr/>
        </p:nvSpPr>
        <p:spPr bwMode="auto">
          <a:xfrm>
            <a:off x="467544" y="1484784"/>
            <a:ext cx="6272345" cy="365023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anchor="ctr"/>
          <a:lstStyle/>
          <a:p>
            <a:pPr marL="609600" indent="-609600" eaLnBrk="0" hangingPunct="0">
              <a:lnSpc>
                <a:spcPct val="90000"/>
              </a:lnSpc>
              <a:spcBef>
                <a:spcPct val="20000"/>
              </a:spcBef>
              <a:buSzPct val="80000"/>
              <a:buFont typeface="Arial" charset="0"/>
              <a:buAutoNum type="arabicPeriod"/>
              <a:defRPr/>
            </a:pPr>
            <a:r>
              <a:rPr lang="en-US" altLang="ja-JP" sz="4400" b="1" i="1" dirty="0">
                <a:solidFill>
                  <a:schemeClr val="tx1"/>
                </a:solidFill>
                <a:effectLst>
                  <a:glow rad="127000">
                    <a:schemeClr val="bg1">
                      <a:alpha val="75000"/>
                    </a:schemeClr>
                  </a:glow>
                </a:effectLst>
                <a:latin typeface="Arial"/>
                <a:ea typeface="+mn-ea"/>
                <a:cs typeface="Arial"/>
                <a:sym typeface="Arial Bold" charset="0"/>
              </a:rPr>
              <a:t> </a:t>
            </a:r>
            <a:r>
              <a:rPr lang="ja-JP" altLang="en-US" sz="4400" b="1" i="1" dirty="0">
                <a:solidFill>
                  <a:schemeClr val="tx1"/>
                </a:solidFill>
                <a:effectLst>
                  <a:glow rad="127000">
                    <a:schemeClr val="bg1">
                      <a:alpha val="75000"/>
                    </a:schemeClr>
                  </a:glow>
                </a:effectLst>
                <a:latin typeface="Arial"/>
                <a:ea typeface="+mn-ea"/>
                <a:cs typeface="Arial"/>
                <a:sym typeface="Arial Bold" charset="0"/>
              </a:rPr>
              <a:t>经文诠释</a:t>
            </a:r>
            <a:endParaRPr lang="en-US" sz="4400" b="1" i="1" dirty="0">
              <a:solidFill>
                <a:schemeClr val="tx1"/>
              </a:solidFill>
              <a:effectLst>
                <a:glow rad="127000">
                  <a:schemeClr val="bg1">
                    <a:alpha val="75000"/>
                  </a:schemeClr>
                </a:glow>
              </a:effectLst>
              <a:latin typeface="Arial"/>
              <a:ea typeface="+mn-ea"/>
              <a:cs typeface="Arial"/>
              <a:sym typeface="Arial Bold" charset="0"/>
            </a:endParaRPr>
          </a:p>
          <a:p>
            <a:pPr marL="609600" indent="-609600" eaLnBrk="0" hangingPunct="0">
              <a:lnSpc>
                <a:spcPct val="90000"/>
              </a:lnSpc>
              <a:spcBef>
                <a:spcPct val="20000"/>
              </a:spcBef>
              <a:buSzPct val="80000"/>
              <a:buFont typeface="Arial" charset="0"/>
              <a:buAutoNum type="arabicPeriod"/>
              <a:defRPr/>
            </a:pPr>
            <a:r>
              <a:rPr lang="en-US" altLang="ja-JP" sz="4400" b="1" i="1" dirty="0">
                <a:solidFill>
                  <a:schemeClr val="tx1"/>
                </a:solidFill>
                <a:effectLst>
                  <a:glow rad="127000">
                    <a:schemeClr val="bg1">
                      <a:alpha val="75000"/>
                    </a:schemeClr>
                  </a:glow>
                </a:effectLst>
                <a:latin typeface="Arial"/>
                <a:ea typeface="+mn-ea"/>
                <a:cs typeface="Arial"/>
                <a:sym typeface="Arial Bold" charset="0"/>
              </a:rPr>
              <a:t> </a:t>
            </a:r>
            <a:r>
              <a:rPr lang="ja-JP" altLang="en-US" sz="4400" b="1" i="1" dirty="0">
                <a:solidFill>
                  <a:schemeClr val="tx1"/>
                </a:solidFill>
                <a:effectLst>
                  <a:glow rad="127000">
                    <a:schemeClr val="bg1">
                      <a:alpha val="75000"/>
                    </a:schemeClr>
                  </a:glow>
                </a:effectLst>
                <a:latin typeface="Arial"/>
                <a:ea typeface="+mn-ea"/>
                <a:cs typeface="Arial"/>
                <a:sym typeface="Arial Bold" charset="0"/>
              </a:rPr>
              <a:t>轻率处理</a:t>
            </a:r>
            <a:endParaRPr lang="en-US" sz="4400" b="1" i="1" dirty="0">
              <a:solidFill>
                <a:schemeClr val="tx1"/>
              </a:solidFill>
              <a:effectLst>
                <a:glow rad="127000">
                  <a:schemeClr val="bg1">
                    <a:alpha val="75000"/>
                  </a:schemeClr>
                </a:glow>
              </a:effectLst>
              <a:latin typeface="Arial"/>
              <a:ea typeface="+mn-ea"/>
              <a:cs typeface="Arial"/>
              <a:sym typeface="Arial Bold" charset="0"/>
            </a:endParaRPr>
          </a:p>
          <a:p>
            <a:pPr marL="609600" indent="-609600" eaLnBrk="0" hangingPunct="0">
              <a:lnSpc>
                <a:spcPct val="90000"/>
              </a:lnSpc>
              <a:spcBef>
                <a:spcPct val="20000"/>
              </a:spcBef>
              <a:buSzPct val="80000"/>
              <a:buFont typeface="Arial" charset="0"/>
              <a:buAutoNum type="arabicPeriod"/>
              <a:defRPr/>
            </a:pPr>
            <a:r>
              <a:rPr lang="en-US" altLang="ja-JP" sz="4400" b="1" i="1" dirty="0">
                <a:solidFill>
                  <a:schemeClr val="tx1"/>
                </a:solidFill>
                <a:effectLst>
                  <a:glow rad="127000">
                    <a:schemeClr val="bg1">
                      <a:alpha val="75000"/>
                    </a:schemeClr>
                  </a:glow>
                </a:effectLst>
                <a:latin typeface="Arial"/>
                <a:ea typeface="+mn-ea"/>
                <a:cs typeface="Arial"/>
                <a:sym typeface="Arial Bold" charset="0"/>
              </a:rPr>
              <a:t> </a:t>
            </a:r>
            <a:r>
              <a:rPr lang="ja-JP" altLang="en-US" sz="4400" b="1" i="1" dirty="0">
                <a:solidFill>
                  <a:schemeClr val="tx1"/>
                </a:solidFill>
                <a:effectLst>
                  <a:glow rad="127000">
                    <a:schemeClr val="bg1">
                      <a:alpha val="75000"/>
                    </a:schemeClr>
                  </a:glow>
                </a:effectLst>
                <a:latin typeface="Arial"/>
                <a:ea typeface="+mn-ea"/>
                <a:cs typeface="Arial"/>
                <a:sym typeface="Arial Bold" charset="0"/>
              </a:rPr>
              <a:t>使人为难事情</a:t>
            </a:r>
            <a:endParaRPr lang="en-US" sz="4400" b="1" i="1" dirty="0">
              <a:solidFill>
                <a:schemeClr val="tx1"/>
              </a:solidFill>
              <a:effectLst>
                <a:glow rad="127000">
                  <a:schemeClr val="bg1">
                    <a:alpha val="75000"/>
                  </a:schemeClr>
                </a:glow>
              </a:effectLst>
              <a:latin typeface="Arial"/>
              <a:ea typeface="+mn-ea"/>
              <a:cs typeface="Arial"/>
              <a:sym typeface="Arial Bold" charset="0"/>
            </a:endParaRPr>
          </a:p>
          <a:p>
            <a:pPr marL="609600" indent="-609600" eaLnBrk="0" hangingPunct="0">
              <a:lnSpc>
                <a:spcPct val="90000"/>
              </a:lnSpc>
              <a:spcBef>
                <a:spcPct val="20000"/>
              </a:spcBef>
              <a:buSzPct val="80000"/>
              <a:buFont typeface="Arial" charset="0"/>
              <a:buAutoNum type="arabicPeriod"/>
              <a:defRPr/>
            </a:pPr>
            <a:r>
              <a:rPr lang="en-US" altLang="ja-JP" sz="4400" b="1" i="1" dirty="0">
                <a:solidFill>
                  <a:schemeClr val="tx1"/>
                </a:solidFill>
                <a:effectLst>
                  <a:glow rad="127000">
                    <a:schemeClr val="bg1">
                      <a:alpha val="75000"/>
                    </a:schemeClr>
                  </a:glow>
                </a:effectLst>
                <a:latin typeface="Arial"/>
                <a:ea typeface="+mn-ea"/>
                <a:cs typeface="Arial"/>
                <a:sym typeface="Arial Bold" charset="0"/>
              </a:rPr>
              <a:t> </a:t>
            </a:r>
            <a:r>
              <a:rPr lang="ja-JP" altLang="en-US" sz="4400" b="1" i="1" dirty="0">
                <a:solidFill>
                  <a:schemeClr val="tx1"/>
                </a:solidFill>
                <a:effectLst>
                  <a:glow rad="127000">
                    <a:schemeClr val="bg1">
                      <a:alpha val="75000"/>
                    </a:schemeClr>
                  </a:glow>
                </a:effectLst>
                <a:latin typeface="Arial"/>
                <a:ea typeface="+mn-ea"/>
                <a:cs typeface="Arial"/>
                <a:sym typeface="Arial Bold" charset="0"/>
              </a:rPr>
              <a:t>带有娱乐大众的性质</a:t>
            </a:r>
            <a:endParaRPr lang="en-US" sz="4400" b="1" i="1" dirty="0">
              <a:solidFill>
                <a:schemeClr val="tx1"/>
              </a:solidFill>
              <a:effectLst>
                <a:glow rad="127000">
                  <a:schemeClr val="bg1">
                    <a:alpha val="75000"/>
                  </a:schemeClr>
                </a:glow>
              </a:effectLst>
              <a:latin typeface="Arial"/>
              <a:ea typeface="+mn-ea"/>
              <a:cs typeface="Arial"/>
              <a:sym typeface="Arial Bold" charset="0"/>
            </a:endParaRPr>
          </a:p>
          <a:p>
            <a:pPr marL="609600" indent="-609600" eaLnBrk="0" hangingPunct="0">
              <a:lnSpc>
                <a:spcPct val="90000"/>
              </a:lnSpc>
              <a:spcBef>
                <a:spcPct val="20000"/>
              </a:spcBef>
              <a:buSzPct val="80000"/>
              <a:buFont typeface="Arial" charset="0"/>
              <a:buAutoNum type="arabicPeriod"/>
              <a:defRPr/>
            </a:pPr>
            <a:endParaRPr lang="en-US" sz="4400" b="1" i="1" dirty="0">
              <a:solidFill>
                <a:schemeClr val="tx1"/>
              </a:solidFill>
              <a:effectLst>
                <a:glow rad="127000">
                  <a:schemeClr val="bg1">
                    <a:alpha val="75000"/>
                  </a:schemeClr>
                </a:glow>
              </a:effectLst>
              <a:latin typeface="Arial"/>
              <a:ea typeface="+mn-ea"/>
              <a:cs typeface="Arial"/>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p:cNvSpPr>
          <p:nvPr/>
        </p:nvSpPr>
        <p:spPr bwMode="auto">
          <a:xfrm>
            <a:off x="0" y="0"/>
            <a:ext cx="9144000" cy="6858000"/>
          </a:xfrm>
          <a:prstGeom prst="rect">
            <a:avLst/>
          </a:prstGeom>
          <a:gradFill rotWithShape="0">
            <a:gsLst>
              <a:gs pos="0">
                <a:srgbClr val="181847">
                  <a:alpha val="12000"/>
                </a:srgbClr>
              </a:gs>
              <a:gs pos="100000">
                <a:srgbClr val="333399">
                  <a:alpha val="39000"/>
                </a:srgbClr>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2" name="Rectangle 2"/>
          <p:cNvSpPr>
            <a:spLocks noGrp="1" noChangeArrowheads="1"/>
          </p:cNvSpPr>
          <p:nvPr>
            <p:ph type="body" idx="1"/>
          </p:nvPr>
        </p:nvSpPr>
        <p:spPr>
          <a:xfrm>
            <a:off x="5003800" y="2468563"/>
            <a:ext cx="4140200" cy="4389437"/>
          </a:xfrm>
        </p:spPr>
        <p:txBody>
          <a:bodyPr rIns="132080"/>
          <a:lstStyle/>
          <a:p>
            <a:pPr marL="39688" indent="0" algn="ctr" eaLnBrk="1" hangingPunct="1">
              <a:buFont typeface="Arial" charset="0"/>
              <a:buNone/>
              <a:defRPr/>
            </a:pPr>
            <a:r>
              <a:rPr lang="ja-JP" altLang="en-US" sz="4400" smtClean="0">
                <a:solidFill>
                  <a:srgbClr val="333399"/>
                </a:solidFill>
                <a:latin typeface="Arial Bold" charset="0"/>
                <a:ea typeface="ヒラギノ角ゴ ProN W6" charset="0"/>
                <a:cs typeface="ヒラギノ角ゴ ProN W6" charset="0"/>
                <a:sym typeface="Arial Bold" charset="0"/>
              </a:rPr>
              <a:t>新的系列</a:t>
            </a:r>
            <a:endParaRPr lang="en-US" sz="4400" smtClean="0">
              <a:solidFill>
                <a:srgbClr val="333399"/>
              </a:solidFill>
              <a:latin typeface="Arial Bold" charset="0"/>
              <a:ea typeface="ヒラギノ角ゴ ProN W6" charset="0"/>
              <a:cs typeface="ヒラギノ角ゴ ProN W6" charset="0"/>
              <a:sym typeface="Arial Bold" charset="0"/>
            </a:endParaRPr>
          </a:p>
          <a:p>
            <a:pPr marL="39688" indent="0" algn="ctr" eaLnBrk="1" hangingPunct="1">
              <a:buFont typeface="Arial" charset="0"/>
              <a:buNone/>
              <a:defRPr/>
            </a:pPr>
            <a:r>
              <a:rPr lang="ja-JP" altLang="en-US" sz="4400" smtClean="0">
                <a:solidFill>
                  <a:srgbClr val="333399"/>
                </a:solidFill>
                <a:latin typeface="Arial Bold" charset="0"/>
                <a:ea typeface="ヒラギノ角ゴ ProN W6" charset="0"/>
                <a:cs typeface="ヒラギノ角ゴ ProN W6" charset="0"/>
                <a:sym typeface="Arial Bold" charset="0"/>
              </a:rPr>
              <a:t>新鲜感</a:t>
            </a:r>
            <a:endParaRPr lang="en-US" sz="4400" smtClean="0">
              <a:solidFill>
                <a:srgbClr val="333399"/>
              </a:solidFill>
              <a:latin typeface="Arial Bold" charset="0"/>
              <a:ea typeface="ヒラギノ角ゴ ProN W6" charset="0"/>
              <a:cs typeface="ヒラギノ角ゴ ProN W6" charset="0"/>
              <a:sym typeface="Arial Bold" charset="0"/>
            </a:endParaRPr>
          </a:p>
          <a:p>
            <a:pPr marL="39688" indent="0" algn="ctr" eaLnBrk="1" hangingPunct="1">
              <a:buFont typeface="Arial" charset="0"/>
              <a:buNone/>
              <a:defRPr/>
            </a:pPr>
            <a:r>
              <a:rPr lang="ja-JP" altLang="en-US" sz="4400" smtClean="0">
                <a:solidFill>
                  <a:srgbClr val="333399"/>
                </a:solidFill>
                <a:latin typeface="Arial Bold" charset="0"/>
                <a:ea typeface="ヒラギノ角ゴ ProN W6" charset="0"/>
                <a:cs typeface="ヒラギノ角ゴ ProN W6" charset="0"/>
                <a:sym typeface="Arial Bold" charset="0"/>
              </a:rPr>
              <a:t>熟悉的经文</a:t>
            </a:r>
            <a:endParaRPr lang="en-US" sz="4400" smtClean="0">
              <a:solidFill>
                <a:srgbClr val="333399"/>
              </a:solidFill>
              <a:latin typeface="Arial Bold" charset="0"/>
              <a:ea typeface="ヒラギノ角ゴ ProN W6" charset="0"/>
              <a:cs typeface="ヒラギノ角ゴ ProN W6" charset="0"/>
              <a:sym typeface="Arial Bold" charset="0"/>
            </a:endParaRPr>
          </a:p>
        </p:txBody>
      </p:sp>
      <p:sp>
        <p:nvSpPr>
          <p:cNvPr id="16387" name="Rectangle 3"/>
          <p:cNvSpPr>
            <a:spLocks noGrp="1" noChangeArrowheads="1"/>
          </p:cNvSpPr>
          <p:nvPr>
            <p:ph type="title"/>
          </p:nvPr>
        </p:nvSpPr>
        <p:spPr>
          <a:xfrm>
            <a:off x="-23813" y="-20638"/>
            <a:ext cx="8412163" cy="1146176"/>
          </a:xfrm>
          <a:solidFill>
            <a:srgbClr val="000000"/>
          </a:solidFill>
        </p:spPr>
        <p:txBody>
          <a:bodyPr rIns="132080"/>
          <a:lstStyle/>
          <a:p>
            <a:pPr indent="0" eaLnBrk="1" hangingPunct="1">
              <a:defRPr/>
            </a:pPr>
            <a:r>
              <a:rPr lang="ja-JP" altLang="en-US" smtClean="0">
                <a:solidFill>
                  <a:srgbClr val="FFFFFF"/>
                </a:solidFill>
                <a:latin typeface="Arial Bold" charset="0"/>
                <a:ea typeface="ヒラギノ角ゴ ProN W6" charset="0"/>
                <a:cs typeface="ヒラギノ角ゴ ProN W6" charset="0"/>
                <a:sym typeface="Arial Bold" charset="0"/>
              </a:rPr>
              <a:t>独白在什么时候最好用</a:t>
            </a:r>
            <a:endParaRPr lang="en-US" smtClean="0">
              <a:solidFill>
                <a:srgbClr val="FFFFFF"/>
              </a:solidFill>
              <a:latin typeface="Arial Bold" charset="0"/>
              <a:ea typeface="ヒラギノ角ゴ ProN W6" charset="0"/>
              <a:cs typeface="ヒラギノ角ゴ ProN W6" charset="0"/>
              <a:sym typeface="Arial Bold" charset="0"/>
            </a:endParaRPr>
          </a:p>
        </p:txBody>
      </p:sp>
      <p:sp>
        <p:nvSpPr>
          <p:cNvPr id="16388" name="Rectangle 4"/>
          <p:cNvSpPr>
            <a:spLocks/>
          </p:cNvSpPr>
          <p:nvPr/>
        </p:nvSpPr>
        <p:spPr bwMode="auto">
          <a:xfrm>
            <a:off x="8458200" y="76200"/>
            <a:ext cx="661988"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defRPr/>
            </a:pPr>
            <a:r>
              <a:rPr lang="en-US">
                <a:solidFill>
                  <a:schemeClr val="tx1"/>
                </a:solidFill>
                <a:latin typeface="Arial Bold" charset="0"/>
                <a:ea typeface="ＭＳ Ｐゴシック" charset="0"/>
                <a:cs typeface="Arial Bold" charset="0"/>
                <a:sym typeface="Arial Bold" charset="0"/>
              </a:rPr>
              <a:t>158</a:t>
            </a:r>
          </a:p>
        </p:txBody>
      </p:sp>
      <p:pic>
        <p:nvPicPr>
          <p:cNvPr id="107526"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65325"/>
            <a:ext cx="502443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6"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55025" y="36513"/>
            <a:ext cx="708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3"/>
          <p:cNvSpPr>
            <a:spLocks/>
          </p:cNvSpPr>
          <p:nvPr/>
        </p:nvSpPr>
        <p:spPr bwMode="auto">
          <a:xfrm>
            <a:off x="0" y="1549400"/>
            <a:ext cx="49276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ja-JP" altLang="en-US" sz="6400">
                <a:solidFill>
                  <a:schemeClr val="tx1"/>
                </a:solidFill>
                <a:latin typeface="Arial Bold" charset="0"/>
                <a:ea typeface="ヒラギノ角ゴ ProN W6" charset="0"/>
                <a:cs typeface="ヒラギノ角ゴ ProN W6" charset="0"/>
                <a:sym typeface="Arial Bold" charset="0"/>
              </a:rPr>
              <a:t>但要怎样演独白呢？</a:t>
            </a:r>
            <a:endParaRPr lang="en-US" sz="6400">
              <a:solidFill>
                <a:schemeClr val="tx1"/>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grpSp>
        <p:nvGrpSpPr>
          <p:cNvPr id="109570" name="Group 12"/>
          <p:cNvGrpSpPr>
            <a:grpSpLocks/>
          </p:cNvGrpSpPr>
          <p:nvPr/>
        </p:nvGrpSpPr>
        <p:grpSpPr bwMode="auto">
          <a:xfrm>
            <a:off x="6350" y="6350"/>
            <a:ext cx="9118600" cy="6832600"/>
            <a:chOff x="0" y="0"/>
            <a:chExt cx="5744" cy="4304"/>
          </a:xfrm>
        </p:grpSpPr>
        <p:sp>
          <p:nvSpPr>
            <p:cNvPr id="109612" name="Rectangle 1"/>
            <p:cNvSpPr>
              <a:spLocks/>
            </p:cNvSpPr>
            <p:nvPr/>
          </p:nvSpPr>
          <p:spPr bwMode="auto">
            <a:xfrm>
              <a:off x="0" y="0"/>
              <a:ext cx="5744" cy="4304"/>
            </a:xfrm>
            <a:prstGeom prst="rect">
              <a:avLst/>
            </a:prstGeom>
            <a:solidFill>
              <a:srgbClr val="C0FFFF"/>
            </a:solidFill>
            <a:ln w="12700">
              <a:solidFill>
                <a:schemeClr val="tx1"/>
              </a:solidFill>
              <a:miter lim="800000"/>
              <a:headEnd/>
              <a:tailEnd/>
            </a:ln>
          </p:spPr>
          <p:txBody>
            <a:bodyPr lIns="0" tIns="0" rIns="0" bIns="0"/>
            <a:lstStyle/>
            <a:p>
              <a:endParaRPr lang="en-US"/>
            </a:p>
          </p:txBody>
        </p:sp>
        <p:grpSp>
          <p:nvGrpSpPr>
            <p:cNvPr id="109613" name="Group 11"/>
            <p:cNvGrpSpPr>
              <a:grpSpLocks/>
            </p:cNvGrpSpPr>
            <p:nvPr/>
          </p:nvGrpSpPr>
          <p:grpSpPr bwMode="auto">
            <a:xfrm>
              <a:off x="284" y="221"/>
              <a:ext cx="5184" cy="3894"/>
              <a:chOff x="0" y="0"/>
              <a:chExt cx="5184" cy="3894"/>
            </a:xfrm>
          </p:grpSpPr>
          <p:sp>
            <p:nvSpPr>
              <p:cNvPr id="109614" name="Freeform 2"/>
              <p:cNvSpPr>
                <a:spLocks/>
              </p:cNvSpPr>
              <p:nvPr/>
            </p:nvSpPr>
            <p:spPr bwMode="auto">
              <a:xfrm>
                <a:off x="0" y="3"/>
                <a:ext cx="5184" cy="102"/>
              </a:xfrm>
              <a:custGeom>
                <a:avLst/>
                <a:gdLst>
                  <a:gd name="T0" fmla="*/ 0 w 21600"/>
                  <a:gd name="T1" fmla="*/ 0 h 21600"/>
                  <a:gd name="T2" fmla="*/ 1244 w 21600"/>
                  <a:gd name="T3" fmla="*/ 0 h 21600"/>
                  <a:gd name="T4" fmla="*/ 1222 w 21600"/>
                  <a:gd name="T5" fmla="*/ 0 h 21600"/>
                  <a:gd name="T6" fmla="*/ 21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635"/>
                    </a:lnTo>
                    <a:lnTo>
                      <a:pt x="21221" y="21600"/>
                    </a:lnTo>
                    <a:lnTo>
                      <a:pt x="367" y="21600"/>
                    </a:lnTo>
                    <a:lnTo>
                      <a:pt x="0" y="0"/>
                    </a:lnTo>
                  </a:path>
                </a:pathLst>
              </a:custGeom>
              <a:solidFill>
                <a:srgbClr val="00FFFF"/>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nvGrpSpPr>
              <p:cNvPr id="109615" name="Group 5"/>
              <p:cNvGrpSpPr>
                <a:grpSpLocks/>
              </p:cNvGrpSpPr>
              <p:nvPr/>
            </p:nvGrpSpPr>
            <p:grpSpPr bwMode="auto">
              <a:xfrm>
                <a:off x="0" y="6"/>
                <a:ext cx="85" cy="3888"/>
                <a:chOff x="0" y="0"/>
                <a:chExt cx="85" cy="3888"/>
              </a:xfrm>
            </p:grpSpPr>
            <p:sp>
              <p:nvSpPr>
                <p:cNvPr id="109621" name="Freeform 3"/>
                <p:cNvSpPr>
                  <a:spLocks/>
                </p:cNvSpPr>
                <p:nvPr/>
              </p:nvSpPr>
              <p:spPr bwMode="auto">
                <a:xfrm>
                  <a:off x="0" y="0"/>
                  <a:ext cx="85" cy="912"/>
                </a:xfrm>
                <a:custGeom>
                  <a:avLst/>
                  <a:gdLst>
                    <a:gd name="T0" fmla="*/ 0 w 21600"/>
                    <a:gd name="T1" fmla="*/ 0 h 21600"/>
                    <a:gd name="T2" fmla="*/ 0 w 21600"/>
                    <a:gd name="T3" fmla="*/ 4 h 21600"/>
                    <a:gd name="T4" fmla="*/ 0 w 21600"/>
                    <a:gd name="T5" fmla="*/ 34 h 21600"/>
                    <a:gd name="T6" fmla="*/ 0 w 21600"/>
                    <a:gd name="T7" fmla="*/ 39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2274"/>
                      </a:lnTo>
                      <a:lnTo>
                        <a:pt x="21600" y="19326"/>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09622" name="Freeform 4"/>
                <p:cNvSpPr>
                  <a:spLocks/>
                </p:cNvSpPr>
                <p:nvPr/>
              </p:nvSpPr>
              <p:spPr bwMode="auto">
                <a:xfrm>
                  <a:off x="0" y="615"/>
                  <a:ext cx="78" cy="3273"/>
                </a:xfrm>
                <a:custGeom>
                  <a:avLst/>
                  <a:gdLst>
                    <a:gd name="T0" fmla="*/ 0 w 21600"/>
                    <a:gd name="T1" fmla="*/ 0 h 21600"/>
                    <a:gd name="T2" fmla="*/ 0 w 21600"/>
                    <a:gd name="T3" fmla="*/ 16 h 21600"/>
                    <a:gd name="T4" fmla="*/ 0 w 21600"/>
                    <a:gd name="T5" fmla="*/ 480 h 21600"/>
                    <a:gd name="T6" fmla="*/ 0 w 21600"/>
                    <a:gd name="T7" fmla="*/ 49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706"/>
                      </a:lnTo>
                      <a:lnTo>
                        <a:pt x="21600" y="20894"/>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grpSp>
            <p:nvGrpSpPr>
              <p:cNvPr id="109616" name="Group 8"/>
              <p:cNvGrpSpPr>
                <a:grpSpLocks/>
              </p:cNvGrpSpPr>
              <p:nvPr/>
            </p:nvGrpSpPr>
            <p:grpSpPr bwMode="auto">
              <a:xfrm>
                <a:off x="5098" y="0"/>
                <a:ext cx="86" cy="3885"/>
                <a:chOff x="0" y="0"/>
                <a:chExt cx="86" cy="3885"/>
              </a:xfrm>
            </p:grpSpPr>
            <p:sp>
              <p:nvSpPr>
                <p:cNvPr id="109619" name="Freeform 6"/>
                <p:cNvSpPr>
                  <a:spLocks/>
                </p:cNvSpPr>
                <p:nvPr/>
              </p:nvSpPr>
              <p:spPr bwMode="auto">
                <a:xfrm>
                  <a:off x="0" y="0"/>
                  <a:ext cx="86" cy="909"/>
                </a:xfrm>
                <a:custGeom>
                  <a:avLst/>
                  <a:gdLst>
                    <a:gd name="T0" fmla="*/ 0 w 21600"/>
                    <a:gd name="T1" fmla="*/ 0 h 21600"/>
                    <a:gd name="T2" fmla="*/ 0 w 21600"/>
                    <a:gd name="T3" fmla="*/ 4 h 21600"/>
                    <a:gd name="T4" fmla="*/ 0 w 21600"/>
                    <a:gd name="T5" fmla="*/ 34 h 21600"/>
                    <a:gd name="T6" fmla="*/ 0 w 21600"/>
                    <a:gd name="T7" fmla="*/ 38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2210"/>
                      </a:lnTo>
                      <a:lnTo>
                        <a:pt x="0" y="1931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09620" name="Freeform 7"/>
                <p:cNvSpPr>
                  <a:spLocks/>
                </p:cNvSpPr>
                <p:nvPr/>
              </p:nvSpPr>
              <p:spPr bwMode="auto">
                <a:xfrm>
                  <a:off x="0" y="561"/>
                  <a:ext cx="83" cy="3324"/>
                </a:xfrm>
                <a:custGeom>
                  <a:avLst/>
                  <a:gdLst>
                    <a:gd name="T0" fmla="*/ 0 w 21600"/>
                    <a:gd name="T1" fmla="*/ 0 h 21600"/>
                    <a:gd name="T2" fmla="*/ 0 w 21600"/>
                    <a:gd name="T3" fmla="*/ 17 h 21600"/>
                    <a:gd name="T4" fmla="*/ 0 w 21600"/>
                    <a:gd name="T5" fmla="*/ 498 h 21600"/>
                    <a:gd name="T6" fmla="*/ 0 w 21600"/>
                    <a:gd name="T7" fmla="*/ 512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781" y="708"/>
                      </a:lnTo>
                      <a:lnTo>
                        <a:pt x="0" y="2100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sp>
            <p:nvSpPr>
              <p:cNvPr id="109617" name="Freeform 9"/>
              <p:cNvSpPr>
                <a:spLocks/>
              </p:cNvSpPr>
              <p:nvPr/>
            </p:nvSpPr>
            <p:spPr bwMode="auto">
              <a:xfrm>
                <a:off x="0" y="3798"/>
                <a:ext cx="5184" cy="87"/>
              </a:xfrm>
              <a:custGeom>
                <a:avLst/>
                <a:gdLst>
                  <a:gd name="T0" fmla="*/ 0 w 21600"/>
                  <a:gd name="T1" fmla="*/ 0 h 21600"/>
                  <a:gd name="T2" fmla="*/ 1244 w 21600"/>
                  <a:gd name="T3" fmla="*/ 0 h 21600"/>
                  <a:gd name="T4" fmla="*/ 1223 w 21600"/>
                  <a:gd name="T5" fmla="*/ 0 h 21600"/>
                  <a:gd name="T6" fmla="*/ 21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1600"/>
                    </a:lnTo>
                    <a:lnTo>
                      <a:pt x="21229" y="0"/>
                    </a:lnTo>
                    <a:lnTo>
                      <a:pt x="371" y="0"/>
                    </a:lnTo>
                    <a:lnTo>
                      <a:pt x="0" y="21600"/>
                    </a:lnTo>
                  </a:path>
                </a:pathLst>
              </a:custGeom>
              <a:solidFill>
                <a:srgbClr val="00404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09618" name="Rectangle 10"/>
              <p:cNvSpPr>
                <a:spLocks/>
              </p:cNvSpPr>
              <p:nvPr/>
            </p:nvSpPr>
            <p:spPr bwMode="auto">
              <a:xfrm>
                <a:off x="85" y="105"/>
                <a:ext cx="5013" cy="3690"/>
              </a:xfrm>
              <a:prstGeom prst="rect">
                <a:avLst/>
              </a:prstGeom>
              <a:solidFill>
                <a:srgbClr val="00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grpSp>
      <p:sp>
        <p:nvSpPr>
          <p:cNvPr id="18445" name="Rectangle 13"/>
          <p:cNvSpPr>
            <a:spLocks noGrp="1" noChangeArrowheads="1"/>
          </p:cNvSpPr>
          <p:nvPr>
            <p:ph type="title"/>
          </p:nvPr>
        </p:nvSpPr>
        <p:spPr>
          <a:xfrm>
            <a:off x="684213" y="609600"/>
            <a:ext cx="7775575" cy="762000"/>
          </a:xfrm>
          <a:gradFill rotWithShape="0">
            <a:gsLst>
              <a:gs pos="0">
                <a:srgbClr val="800080"/>
              </a:gs>
              <a:gs pos="50000">
                <a:srgbClr val="260026"/>
              </a:gs>
              <a:gs pos="100000">
                <a:srgbClr val="800080"/>
              </a:gs>
            </a:gsLst>
            <a:lin ang="5400000" scaled="1"/>
          </a:gradFill>
        </p:spPr>
        <p:txBody>
          <a:bodyPr rIns="130174"/>
          <a:lstStyle/>
          <a:p>
            <a:pPr indent="0" eaLnBrk="1" hangingPunct="1">
              <a:defRPr/>
            </a:pPr>
            <a:r>
              <a:rPr lang="ja-JP" altLang="en-US" sz="2800" smtClean="0">
                <a:effectLst>
                  <a:outerShdw blurRad="38100" dist="38100" dir="2700000" algn="tl">
                    <a:srgbClr val="000000"/>
                  </a:outerShdw>
                </a:effectLst>
                <a:latin typeface="Arial Italic" charset="0"/>
                <a:sym typeface="Arial Italic" charset="0"/>
              </a:rPr>
              <a:t>准备释经讲道</a:t>
            </a:r>
            <a:r>
              <a:rPr lang="ja-JP" altLang="en-US" sz="2800" smtClean="0">
                <a:effectLst>
                  <a:outerShdw blurRad="38100" dist="38100" dir="2700000" algn="tl">
                    <a:srgbClr val="000000"/>
                  </a:outerShdw>
                </a:effectLst>
              </a:rPr>
              <a:t>的过程</a:t>
            </a:r>
            <a:endParaRPr lang="en-US" sz="2800" smtClean="0">
              <a:effectLst>
                <a:outerShdw blurRad="38100" dist="38100" dir="2700000" algn="tl">
                  <a:srgbClr val="000000"/>
                </a:outerShdw>
              </a:effectLst>
            </a:endParaRPr>
          </a:p>
        </p:txBody>
      </p:sp>
      <p:sp>
        <p:nvSpPr>
          <p:cNvPr id="18446" name="Rectangle 14"/>
          <p:cNvSpPr>
            <a:spLocks/>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grpSp>
        <p:nvGrpSpPr>
          <p:cNvPr id="109573" name="Group 17"/>
          <p:cNvGrpSpPr>
            <a:grpSpLocks/>
          </p:cNvGrpSpPr>
          <p:nvPr/>
        </p:nvGrpSpPr>
        <p:grpSpPr bwMode="auto">
          <a:xfrm>
            <a:off x="752475" y="1387475"/>
            <a:ext cx="7620000" cy="355600"/>
            <a:chOff x="0" y="0"/>
            <a:chExt cx="4800" cy="224"/>
          </a:xfrm>
        </p:grpSpPr>
        <p:sp>
          <p:nvSpPr>
            <p:cNvPr id="109610" name="Rectangle 15"/>
            <p:cNvSpPr>
              <a:spLocks/>
            </p:cNvSpPr>
            <p:nvPr/>
          </p:nvSpPr>
          <p:spPr bwMode="auto">
            <a:xfrm>
              <a:off x="1" y="16"/>
              <a:ext cx="47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sp>
          <p:nvSpPr>
            <p:cNvPr id="18448" name="Rectangle 16"/>
            <p:cNvSpPr>
              <a:spLocks/>
            </p:cNvSpPr>
            <p:nvPr/>
          </p:nvSpPr>
          <p:spPr bwMode="auto">
            <a:xfrm>
              <a:off x="0" y="0"/>
              <a:ext cx="480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nchor="ctr"/>
            <a:lstStyle/>
            <a:p>
              <a:pPr marL="38100" algn="ctr">
                <a:defRPr/>
              </a:pPr>
              <a:r>
                <a:rPr lang="ja-JP" alt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根据理查德</a:t>
              </a:r>
              <a:r>
                <a:rPr 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拉梅什的文字，</a:t>
              </a:r>
              <a:r>
                <a:rPr 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准备释经讲道</a:t>
              </a:r>
              <a:r>
                <a:rPr lang="en-US" sz="1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p>
          </p:txBody>
        </p:sp>
      </p:grpSp>
      <p:sp>
        <p:nvSpPr>
          <p:cNvPr id="18450" name="Rectangle 18"/>
          <p:cNvSpPr>
            <a:spLocks/>
          </p:cNvSpPr>
          <p:nvPr/>
        </p:nvSpPr>
        <p:spPr bwMode="auto">
          <a:xfrm>
            <a:off x="2374900" y="5172075"/>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研读</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51" name="Rectangle 19"/>
          <p:cNvSpPr>
            <a:spLocks/>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8452" name="Rectangle 20"/>
          <p:cNvSpPr>
            <a:spLocks/>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8453" name="Rectangle 21"/>
          <p:cNvSpPr>
            <a:spLocks/>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8454" name="Rectangle 22"/>
          <p:cNvSpPr>
            <a:spLocks/>
          </p:cNvSpPr>
          <p:nvPr/>
        </p:nvSpPr>
        <p:spPr bwMode="auto">
          <a:xfrm>
            <a:off x="2376488" y="44450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结构</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8455" name="Rectangle 23"/>
          <p:cNvSpPr>
            <a:spLocks/>
          </p:cNvSpPr>
          <p:nvPr/>
        </p:nvSpPr>
        <p:spPr bwMode="auto">
          <a:xfrm>
            <a:off x="6069013" y="51943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宣讲</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56" name="Rectangle 24"/>
          <p:cNvSpPr>
            <a:spLocks/>
          </p:cNvSpPr>
          <p:nvPr/>
        </p:nvSpPr>
        <p:spPr bwMode="auto">
          <a:xfrm>
            <a:off x="6007100" y="4406900"/>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结构</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8457" name="Rectangle 25"/>
          <p:cNvSpPr>
            <a:spLocks/>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8458" name="Rectangle 26"/>
          <p:cNvSpPr>
            <a:spLocks/>
          </p:cNvSpPr>
          <p:nvPr/>
        </p:nvSpPr>
        <p:spPr bwMode="auto">
          <a:xfrm>
            <a:off x="2159000" y="3643313"/>
            <a:ext cx="137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rPr>
              <a:t>经文主旨</a:t>
            </a:r>
            <a:endParaRPr lang="en-US">
              <a:solidFill>
                <a:srgbClr val="FFFF00"/>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8459" name="Rectangle 27"/>
          <p:cNvSpPr>
            <a:spLocks/>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8460" name="Rectangle 28"/>
          <p:cNvSpPr>
            <a:spLocks/>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lIns="0" tIns="0" rIns="0" bIns="0"/>
          <a:lstStyle/>
          <a:p>
            <a:endParaRPr lang="en-US"/>
          </a:p>
        </p:txBody>
      </p:sp>
      <p:sp>
        <p:nvSpPr>
          <p:cNvPr id="18461" name="Rectangle 29"/>
          <p:cNvSpPr>
            <a:spLocks/>
          </p:cNvSpPr>
          <p:nvPr/>
        </p:nvSpPr>
        <p:spPr bwMode="auto">
          <a:xfrm>
            <a:off x="5561013" y="3656013"/>
            <a:ext cx="137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信息主旨</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62" name="Rectangle 30"/>
          <p:cNvSpPr>
            <a:spLocks/>
          </p:cNvSpPr>
          <p:nvPr/>
        </p:nvSpPr>
        <p:spPr bwMode="auto">
          <a:xfrm>
            <a:off x="3429000" y="2805113"/>
            <a:ext cx="2286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信息目标作桥梁</a:t>
            </a:r>
            <a:endParaRPr lang="en-US">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63" name="Rectangle 31"/>
          <p:cNvSpPr>
            <a:spLocks/>
          </p:cNvSpPr>
          <p:nvPr/>
        </p:nvSpPr>
        <p:spPr bwMode="auto">
          <a:xfrm>
            <a:off x="4443413" y="2336800"/>
            <a:ext cx="4079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Heiti SC Medium" charset="0"/>
                <a:cs typeface="Heiti SC Medium" charset="0"/>
                <a:sym typeface="Arial Bold Italic" charset="0"/>
              </a:rPr>
              <a:t>脑</a:t>
            </a:r>
            <a:endParaRPr lang="en-US" sz="2000">
              <a:solidFill>
                <a:srgbClr val="FDE3BA"/>
              </a:solidFill>
              <a:effectLst>
                <a:outerShdw blurRad="38100" dist="38100" dir="2700000" algn="tl">
                  <a:srgbClr val="000000"/>
                </a:outerShdw>
              </a:effectLst>
              <a:latin typeface="Arial Bold Italic" charset="0"/>
              <a:ea typeface="Heiti SC Medium" charset="0"/>
              <a:cs typeface="Heiti SC Medium" charset="0"/>
              <a:sym typeface="Arial Bold Italic" charset="0"/>
            </a:endParaRPr>
          </a:p>
        </p:txBody>
      </p:sp>
      <p:sp>
        <p:nvSpPr>
          <p:cNvPr id="18464" name="Rectangle 32"/>
          <p:cNvSpPr>
            <a:spLocks/>
          </p:cNvSpPr>
          <p:nvPr/>
        </p:nvSpPr>
        <p:spPr bwMode="auto">
          <a:xfrm>
            <a:off x="4102100" y="3708400"/>
            <a:ext cx="109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心</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18465" name="Rectangle 33"/>
          <p:cNvSpPr>
            <a:spLocks/>
          </p:cNvSpPr>
          <p:nvPr/>
        </p:nvSpPr>
        <p:spPr bwMode="auto">
          <a:xfrm>
            <a:off x="3949700" y="4470400"/>
            <a:ext cx="139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骨干</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18466" name="Rectangle 34"/>
          <p:cNvSpPr>
            <a:spLocks/>
          </p:cNvSpPr>
          <p:nvPr/>
        </p:nvSpPr>
        <p:spPr bwMode="auto">
          <a:xfrm>
            <a:off x="4178300" y="5232400"/>
            <a:ext cx="93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肉</a:t>
            </a:r>
            <a:endParaRPr lang="en-US" sz="2000">
              <a:solidFill>
                <a:srgbClr val="FDE3BA"/>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endParaRPr>
          </a:p>
        </p:txBody>
      </p:sp>
      <p:sp>
        <p:nvSpPr>
          <p:cNvPr id="18467" name="AutoShape 35"/>
          <p:cNvSpPr>
            <a:spLocks/>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8468" name="AutoShape 36"/>
          <p:cNvSpPr>
            <a:spLocks/>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8469" name="AutoShape 37"/>
          <p:cNvSpPr>
            <a:spLocks/>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8470" name="AutoShape 38"/>
          <p:cNvSpPr>
            <a:spLocks/>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8471" name="AutoShape 39"/>
          <p:cNvSpPr>
            <a:spLocks/>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8472" name="AutoShape 40"/>
          <p:cNvSpPr>
            <a:spLocks/>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lIns="0" tIns="0" rIns="0" bIns="0"/>
          <a:lstStyle/>
          <a:p>
            <a:endParaRPr lang="en-US"/>
          </a:p>
        </p:txBody>
      </p:sp>
      <p:sp>
        <p:nvSpPr>
          <p:cNvPr id="18473" name="Rectangle 41"/>
          <p:cNvSpPr>
            <a:spLocks/>
          </p:cNvSpPr>
          <p:nvPr/>
        </p:nvSpPr>
        <p:spPr bwMode="auto">
          <a:xfrm>
            <a:off x="2189163" y="1884363"/>
            <a:ext cx="762000" cy="457200"/>
          </a:xfrm>
          <a:prstGeom prst="rect">
            <a:avLst/>
          </a:prstGeom>
          <a:solidFill>
            <a:srgbClr val="000066"/>
          </a:solidFill>
          <a:ln>
            <a:noFill/>
          </a:ln>
          <a:effectLst>
            <a:outerShdw blurRad="63500" dist="12700" dir="2700000" algn="ctr" rotWithShape="0">
              <a:schemeClr val="bg2">
                <a:alpha val="74997"/>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b="1">
                <a:solidFill>
                  <a:srgbClr val="D49FFF"/>
                </a:solidFill>
                <a:effectLst>
                  <a:outerShdw blurRad="38100" dist="38100" dir="2700000" algn="tl">
                    <a:srgbClr val="000000"/>
                  </a:outerShdw>
                </a:effectLst>
                <a:latin typeface="Lucida Grande" charset="0"/>
                <a:ea typeface="Heiti SC Medium" charset="0"/>
                <a:cs typeface="Heiti SC Medium" charset="0"/>
                <a:sym typeface="Lucida Grande" charset="0"/>
              </a:rPr>
              <a:t>经文</a:t>
            </a:r>
            <a:endParaRPr lang="en-US" b="1">
              <a:solidFill>
                <a:srgbClr val="D49FFF"/>
              </a:solidFill>
              <a:effectLst>
                <a:outerShdw blurRad="38100" dist="38100" dir="2700000" algn="tl">
                  <a:srgbClr val="000000"/>
                </a:outerShdw>
              </a:effectLst>
              <a:latin typeface="Lucida Grande" charset="0"/>
              <a:ea typeface="Heiti SC Medium" charset="0"/>
              <a:cs typeface="Heiti SC Medium" charset="0"/>
              <a:sym typeface="Lucida Grande" charset="0"/>
            </a:endParaRPr>
          </a:p>
        </p:txBody>
      </p:sp>
      <p:sp>
        <p:nvSpPr>
          <p:cNvPr id="18474" name="Rectangle 42"/>
          <p:cNvSpPr>
            <a:spLocks/>
          </p:cNvSpPr>
          <p:nvPr/>
        </p:nvSpPr>
        <p:spPr bwMode="auto">
          <a:xfrm>
            <a:off x="5770563" y="1884363"/>
            <a:ext cx="762000" cy="457200"/>
          </a:xfrm>
          <a:prstGeom prst="rect">
            <a:avLst/>
          </a:prstGeom>
          <a:solidFill>
            <a:srgbClr val="000066"/>
          </a:solidFill>
          <a:ln>
            <a:noFill/>
          </a:ln>
          <a:effectLst>
            <a:outerShdw blurRad="63500" dist="12700" dir="2700000" algn="ctr" rotWithShape="0">
              <a:schemeClr val="bg2">
                <a:alpha val="74997"/>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ja-JP" altLang="en-US" b="1">
                <a:solidFill>
                  <a:srgbClr val="D49FFF"/>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rPr>
              <a:t>信息</a:t>
            </a:r>
            <a:endParaRPr lang="en-US" b="1">
              <a:solidFill>
                <a:srgbClr val="D49FFF"/>
              </a:solidFill>
              <a:effectLst>
                <a:outerShdw blurRad="38100" dist="38100" dir="2700000" algn="tl">
                  <a:srgbClr val="000000"/>
                </a:outerShdw>
              </a:effectLst>
              <a:latin typeface="Lucida Grande" charset="0"/>
              <a:ea typeface="ヒラギノ角ゴ ProN W6" charset="0"/>
              <a:cs typeface="ヒラギノ角ゴ ProN W6" charset="0"/>
              <a:sym typeface="Lucida Grande" charset="0"/>
            </a:endParaRPr>
          </a:p>
        </p:txBody>
      </p:sp>
      <p:sp>
        <p:nvSpPr>
          <p:cNvPr id="18475" name="Rectangle 43"/>
          <p:cNvSpPr>
            <a:spLocks/>
          </p:cNvSpPr>
          <p:nvPr/>
        </p:nvSpPr>
        <p:spPr bwMode="auto">
          <a:xfrm>
            <a:off x="519113" y="5486400"/>
            <a:ext cx="101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Heiti SC Medium" charset="0"/>
                <a:cs typeface="Heiti SC Medium" charset="0"/>
                <a:sym typeface="Arial Bold" charset="0"/>
              </a:rPr>
              <a:t>1 </a:t>
            </a:r>
            <a:r>
              <a:rPr lang="ja-JP" altLang="en-US" sz="1400">
                <a:solidFill>
                  <a:schemeClr val="tx1"/>
                </a:solidFill>
                <a:effectLst>
                  <a:outerShdw blurRad="38100" dist="38100" dir="2700000" algn="tl">
                    <a:srgbClr val="000000"/>
                  </a:outerShdw>
                </a:effectLst>
                <a:latin typeface="Arial Bold" charset="0"/>
                <a:ea typeface="Heiti SC Medium" charset="0"/>
                <a:cs typeface="Heiti SC Medium" charset="0"/>
                <a:sym typeface="Arial Bold" charset="0"/>
              </a:rPr>
              <a:t>选择经文</a:t>
            </a:r>
            <a:endParaRPr lang="en-US" sz="1400">
              <a:solidFill>
                <a:schemeClr val="tx1"/>
              </a:solidFill>
              <a:effectLst>
                <a:outerShdw blurRad="38100" dist="38100" dir="2700000" algn="tl">
                  <a:srgbClr val="000000"/>
                </a:outerShdw>
              </a:effectLst>
              <a:latin typeface="Arial Bold" charset="0"/>
              <a:ea typeface="Heiti SC Medium" charset="0"/>
              <a:cs typeface="Heiti SC Medium" charset="0"/>
              <a:sym typeface="Arial Bold" charset="0"/>
            </a:endParaRPr>
          </a:p>
        </p:txBody>
      </p:sp>
      <p:sp>
        <p:nvSpPr>
          <p:cNvPr id="18476" name="Rectangle 44"/>
          <p:cNvSpPr>
            <a:spLocks/>
          </p:cNvSpPr>
          <p:nvPr/>
        </p:nvSpPr>
        <p:spPr bwMode="auto">
          <a:xfrm>
            <a:off x="517525" y="5181600"/>
            <a:ext cx="1014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2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分析经文</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77" name="Rectangle 45"/>
          <p:cNvSpPr>
            <a:spLocks/>
          </p:cNvSpPr>
          <p:nvPr/>
        </p:nvSpPr>
        <p:spPr bwMode="auto">
          <a:xfrm>
            <a:off x="595313" y="4443413"/>
            <a:ext cx="116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3.1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解经大纲</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78" name="Rectangle 46"/>
          <p:cNvSpPr>
            <a:spLocks/>
          </p:cNvSpPr>
          <p:nvPr/>
        </p:nvSpPr>
        <p:spPr bwMode="auto">
          <a:xfrm>
            <a:off x="671513" y="3757613"/>
            <a:ext cx="1516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3.2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解经主流思想</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79" name="Rectangle 47"/>
          <p:cNvSpPr>
            <a:spLocks/>
          </p:cNvSpPr>
          <p:nvPr/>
        </p:nvSpPr>
        <p:spPr bwMode="auto">
          <a:xfrm>
            <a:off x="898525" y="2703513"/>
            <a:ext cx="1922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4   3</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个发展思想的问题</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80" name="Rectangle 48"/>
          <p:cNvSpPr>
            <a:spLocks/>
          </p:cNvSpPr>
          <p:nvPr/>
        </p:nvSpPr>
        <p:spPr bwMode="auto">
          <a:xfrm>
            <a:off x="3694113" y="2119313"/>
            <a:ext cx="1724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5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个理想的听众回应</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81" name="Rectangle 49"/>
          <p:cNvSpPr>
            <a:spLocks/>
          </p:cNvSpPr>
          <p:nvPr/>
        </p:nvSpPr>
        <p:spPr bwMode="auto">
          <a:xfrm>
            <a:off x="6843713" y="3757613"/>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6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信息主流思想</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82" name="Rectangle 50"/>
          <p:cNvSpPr>
            <a:spLocks/>
          </p:cNvSpPr>
          <p:nvPr/>
        </p:nvSpPr>
        <p:spPr bwMode="auto">
          <a:xfrm>
            <a:off x="7339013" y="4191000"/>
            <a:ext cx="106203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7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信息大纲</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8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清晰</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9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前言</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结论</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83" name="Rectangle 51"/>
          <p:cNvSpPr>
            <a:spLocks/>
          </p:cNvSpPr>
          <p:nvPr/>
        </p:nvSpPr>
        <p:spPr bwMode="auto">
          <a:xfrm>
            <a:off x="7377113" y="5281613"/>
            <a:ext cx="9334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39686" bIns="0">
            <a:spAutoFit/>
          </a:bodyPr>
          <a:lstStyle/>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10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写稿</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&amp;</a:t>
            </a:r>
          </a:p>
          <a:p>
            <a:pPr marL="38100">
              <a:defRPr/>
            </a:pP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讲道</a:t>
            </a:r>
            <a:endPar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8484" name="Rectangle 52"/>
          <p:cNvSpPr>
            <a:spLocks/>
          </p:cNvSpPr>
          <p:nvPr/>
        </p:nvSpPr>
        <p:spPr bwMode="auto">
          <a:xfrm>
            <a:off x="685800" y="6021388"/>
            <a:ext cx="793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38100" algn="ctr">
              <a:defRPr/>
            </a:pP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白色的字体的</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10</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个步骤是取自于哈顿罗宾逊的</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1400">
                <a:solidFill>
                  <a:schemeClr val="tx1"/>
                </a:solidFill>
                <a:effectLst>
                  <a:outerShdw blurRad="38100" dist="38100" dir="2700000" algn="tl">
                    <a:srgbClr val="000000"/>
                  </a:outerShdw>
                </a:effectLst>
                <a:latin typeface="Arial Bold Italic" charset="0"/>
                <a:ea typeface="ヒラギノ角ゴ ProN W6" charset="0"/>
                <a:cs typeface="ヒラギノ角ゴ ProN W6" charset="0"/>
                <a:sym typeface="Arial Bold Italic" charset="0"/>
              </a:rPr>
              <a:t>圣经讲道</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t>
            </a:r>
            <a:r>
              <a:rPr lang="ja-JP" alt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笔记</a:t>
            </a:r>
            <a:r>
              <a:rPr lang="en-US" sz="1400">
                <a:solidFill>
                  <a:schemeClr val="tx1"/>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105)</a:t>
            </a:r>
          </a:p>
        </p:txBody>
      </p:sp>
      <p:sp>
        <p:nvSpPr>
          <p:cNvPr id="109609" name="Rectangle 53"/>
          <p:cNvSpPr>
            <a:spLocks/>
          </p:cNvSpPr>
          <p:nvPr/>
        </p:nvSpPr>
        <p:spPr bwMode="auto">
          <a:xfrm>
            <a:off x="7010400" y="0"/>
            <a:ext cx="2070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a:solidFill>
                  <a:srgbClr val="00084D"/>
                </a:solidFill>
                <a:latin typeface="Arial Bold" charset="0"/>
                <a:ea typeface="ＭＳ Ｐゴシック" charset="0"/>
                <a:cs typeface="ＭＳ Ｐゴシック" charset="0"/>
                <a:sym typeface="Arial Bold" charset="0"/>
              </a:rPr>
              <a:t>27-28, 251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46"/>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1"/>
                                  </p:stCondLst>
                                  <p:childTnLst>
                                    <p:set>
                                      <p:cBhvr>
                                        <p:cTn id="33" dur="1" fill="hold">
                                          <p:stCondLst>
                                            <p:cond delay="499"/>
                                          </p:stCondLst>
                                        </p:cTn>
                                        <p:tgtEl>
                                          <p:spTgt spid="18450"/>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8451"/>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grpId="0" nodeType="afterEffect">
                                  <p:stCondLst>
                                    <p:cond delay="1"/>
                                  </p:stCondLst>
                                  <p:childTnLst>
                                    <p:set>
                                      <p:cBhvr>
                                        <p:cTn id="40" dur="1" fill="hold">
                                          <p:stCondLst>
                                            <p:cond delay="499"/>
                                          </p:stCondLst>
                                        </p:cTn>
                                        <p:tgtEl>
                                          <p:spTgt spid="1845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457"/>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1"/>
                                  </p:stCondLst>
                                  <p:childTnLst>
                                    <p:set>
                                      <p:cBhvr>
                                        <p:cTn id="47" dur="1" fill="hold">
                                          <p:stCondLst>
                                            <p:cond delay="499"/>
                                          </p:stCondLst>
                                        </p:cTn>
                                        <p:tgtEl>
                                          <p:spTgt spid="1845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8460"/>
                                        </p:tgtEl>
                                        <p:attrNameLst>
                                          <p:attrName>style.visibility</p:attrName>
                                        </p:attrNameLst>
                                      </p:cBhvr>
                                      <p:to>
                                        <p:strVal val="visible"/>
                                      </p:to>
                                    </p:set>
                                  </p:childTnLst>
                                </p:cTn>
                              </p:par>
                            </p:childTnLst>
                          </p:cTn>
                        </p:par>
                        <p:par>
                          <p:cTn id="52" fill="hold" nodeType="afterGroup">
                            <p:stCondLst>
                              <p:cond delay="500"/>
                            </p:stCondLst>
                            <p:childTnLst>
                              <p:par>
                                <p:cTn id="53" presetID="1" presetClass="entr" presetSubtype="0" fill="hold" grpId="0" nodeType="afterEffect">
                                  <p:stCondLst>
                                    <p:cond delay="1"/>
                                  </p:stCondLst>
                                  <p:childTnLst>
                                    <p:set>
                                      <p:cBhvr>
                                        <p:cTn id="54" dur="1" fill="hold">
                                          <p:stCondLst>
                                            <p:cond delay="499"/>
                                          </p:stCondLst>
                                        </p:cTn>
                                        <p:tgtEl>
                                          <p:spTgt spid="184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8459"/>
                                        </p:tgtEl>
                                        <p:attrNameLst>
                                          <p:attrName>style.visibility</p:attrName>
                                        </p:attrNameLst>
                                      </p:cBhvr>
                                      <p:to>
                                        <p:strVal val="visible"/>
                                      </p:to>
                                    </p:set>
                                  </p:childTnLst>
                                </p:cTn>
                              </p:par>
                            </p:childTnLst>
                          </p:cTn>
                        </p:par>
                        <p:par>
                          <p:cTn id="59" fill="hold" nodeType="afterGroup">
                            <p:stCondLst>
                              <p:cond delay="500"/>
                            </p:stCondLst>
                            <p:childTnLst>
                              <p:par>
                                <p:cTn id="60" presetID="1" presetClass="entr" presetSubtype="0" fill="hold" grpId="0" nodeType="afterEffect">
                                  <p:stCondLst>
                                    <p:cond delay="1"/>
                                  </p:stCondLst>
                                  <p:childTnLst>
                                    <p:set>
                                      <p:cBhvr>
                                        <p:cTn id="61" dur="1" fill="hold">
                                          <p:stCondLst>
                                            <p:cond delay="499"/>
                                          </p:stCondLst>
                                        </p:cTn>
                                        <p:tgtEl>
                                          <p:spTgt spid="18461"/>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18452"/>
                                        </p:tgtEl>
                                        <p:attrNameLst>
                                          <p:attrName>style.visibility</p:attrName>
                                        </p:attrNameLst>
                                      </p:cBhvr>
                                      <p:to>
                                        <p:strVal val="visible"/>
                                      </p:to>
                                    </p:set>
                                  </p:childTnLst>
                                </p:cTn>
                              </p:par>
                            </p:childTnLst>
                          </p:cTn>
                        </p:par>
                        <p:par>
                          <p:cTn id="66" fill="hold" nodeType="afterGroup">
                            <p:stCondLst>
                              <p:cond delay="500"/>
                            </p:stCondLst>
                            <p:childTnLst>
                              <p:par>
                                <p:cTn id="67" presetID="1" presetClass="entr" presetSubtype="0" fill="hold" grpId="0" nodeType="afterEffect">
                                  <p:stCondLst>
                                    <p:cond delay="1"/>
                                  </p:stCondLst>
                                  <p:childTnLst>
                                    <p:set>
                                      <p:cBhvr>
                                        <p:cTn id="68" dur="1" fill="hold">
                                          <p:stCondLst>
                                            <p:cond delay="499"/>
                                          </p:stCondLst>
                                        </p:cTn>
                                        <p:tgtEl>
                                          <p:spTgt spid="1845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18453"/>
                                        </p:tgtEl>
                                        <p:attrNameLst>
                                          <p:attrName>style.visibility</p:attrName>
                                        </p:attrNameLst>
                                      </p:cBhvr>
                                      <p:to>
                                        <p:strVal val="visible"/>
                                      </p:to>
                                    </p:set>
                                  </p:childTnLst>
                                </p:cTn>
                              </p:par>
                            </p:childTnLst>
                          </p:cTn>
                        </p:par>
                        <p:par>
                          <p:cTn id="73" fill="hold" nodeType="afterGroup">
                            <p:stCondLst>
                              <p:cond delay="500"/>
                            </p:stCondLst>
                            <p:childTnLst>
                              <p:par>
                                <p:cTn id="74" presetID="1" presetClass="entr" presetSubtype="0" fill="hold" grpId="0" nodeType="afterEffect">
                                  <p:stCondLst>
                                    <p:cond delay="1"/>
                                  </p:stCondLst>
                                  <p:childTnLst>
                                    <p:set>
                                      <p:cBhvr>
                                        <p:cTn id="75" dur="1" fill="hold">
                                          <p:stCondLst>
                                            <p:cond delay="499"/>
                                          </p:stCondLst>
                                        </p:cTn>
                                        <p:tgtEl>
                                          <p:spTgt spid="1845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8468"/>
                                        </p:tgtEl>
                                        <p:attrNameLst>
                                          <p:attrName>style.visibility</p:attrName>
                                        </p:attrNameLst>
                                      </p:cBhvr>
                                      <p:to>
                                        <p:strVal val="visible"/>
                                      </p:to>
                                    </p:set>
                                    <p:animEffect transition="in" filter="wipe(right)">
                                      <p:cBhvr>
                                        <p:cTn id="80" dur="500"/>
                                        <p:tgtEl>
                                          <p:spTgt spid="1846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8472"/>
                                        </p:tgtEl>
                                        <p:attrNameLst>
                                          <p:attrName>style.visibility</p:attrName>
                                        </p:attrNameLst>
                                      </p:cBhvr>
                                      <p:to>
                                        <p:strVal val="visible"/>
                                      </p:to>
                                    </p:set>
                                    <p:animEffect transition="in" filter="wipe(left)">
                                      <p:cBhvr>
                                        <p:cTn id="85" dur="500"/>
                                        <p:tgtEl>
                                          <p:spTgt spid="1847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18467"/>
                                        </p:tgtEl>
                                        <p:attrNameLst>
                                          <p:attrName>style.visibility</p:attrName>
                                        </p:attrNameLst>
                                      </p:cBhvr>
                                      <p:to>
                                        <p:strVal val="visible"/>
                                      </p:to>
                                    </p:set>
                                    <p:animEffect transition="in" filter="wipe(right)">
                                      <p:cBhvr>
                                        <p:cTn id="90" dur="500"/>
                                        <p:tgtEl>
                                          <p:spTgt spid="1846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8471"/>
                                        </p:tgtEl>
                                        <p:attrNameLst>
                                          <p:attrName>style.visibility</p:attrName>
                                        </p:attrNameLst>
                                      </p:cBhvr>
                                      <p:to>
                                        <p:strVal val="visible"/>
                                      </p:to>
                                    </p:set>
                                    <p:animEffect transition="in" filter="wipe(left)">
                                      <p:cBhvr>
                                        <p:cTn id="95" dur="500"/>
                                        <p:tgtEl>
                                          <p:spTgt spid="1847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18469"/>
                                        </p:tgtEl>
                                        <p:attrNameLst>
                                          <p:attrName>style.visibility</p:attrName>
                                        </p:attrNameLst>
                                      </p:cBhvr>
                                      <p:to>
                                        <p:strVal val="visible"/>
                                      </p:to>
                                    </p:set>
                                    <p:animEffect transition="in" filter="wipe(right)">
                                      <p:cBhvr>
                                        <p:cTn id="100" dur="500"/>
                                        <p:tgtEl>
                                          <p:spTgt spid="1846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8470"/>
                                        </p:tgtEl>
                                        <p:attrNameLst>
                                          <p:attrName>style.visibility</p:attrName>
                                        </p:attrNameLst>
                                      </p:cBhvr>
                                      <p:to>
                                        <p:strVal val="visible"/>
                                      </p:to>
                                    </p:set>
                                    <p:animEffect transition="in" filter="wipe(left)">
                                      <p:cBhvr>
                                        <p:cTn id="105" dur="500"/>
                                        <p:tgtEl>
                                          <p:spTgt spid="1847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5" presetClass="entr" presetSubtype="0" fill="hold" grpId="0" nodeType="clickEffect">
                                  <p:stCondLst>
                                    <p:cond delay="0"/>
                                  </p:stCondLst>
                                  <p:childTnLst>
                                    <p:set>
                                      <p:cBhvr>
                                        <p:cTn id="109" dur="1" fill="hold">
                                          <p:stCondLst>
                                            <p:cond delay="0"/>
                                          </p:stCondLst>
                                        </p:cTn>
                                        <p:tgtEl>
                                          <p:spTgt spid="18484"/>
                                        </p:tgtEl>
                                        <p:attrNameLst>
                                          <p:attrName>style.visibility</p:attrName>
                                        </p:attrNameLst>
                                      </p:cBhvr>
                                      <p:to>
                                        <p:strVal val="visible"/>
                                      </p:to>
                                    </p:set>
                                    <p:anim calcmode="lin" valueType="num">
                                      <p:cBhvr>
                                        <p:cTn id="110" dur="1000" fill="hold"/>
                                        <p:tgtEl>
                                          <p:spTgt spid="18484"/>
                                        </p:tgtEl>
                                        <p:attrNameLst>
                                          <p:attrName>ppt_w</p:attrName>
                                        </p:attrNameLst>
                                      </p:cBhvr>
                                      <p:tavLst>
                                        <p:tav tm="0">
                                          <p:val>
                                            <p:fltVal val="0"/>
                                          </p:val>
                                        </p:tav>
                                        <p:tav tm="100000">
                                          <p:val>
                                            <p:strVal val="#ppt_w"/>
                                          </p:val>
                                        </p:tav>
                                      </p:tavLst>
                                    </p:anim>
                                    <p:anim calcmode="lin" valueType="num">
                                      <p:cBhvr>
                                        <p:cTn id="111" dur="1000" fill="hold"/>
                                        <p:tgtEl>
                                          <p:spTgt spid="18484"/>
                                        </p:tgtEl>
                                        <p:attrNameLst>
                                          <p:attrName>ppt_h</p:attrName>
                                        </p:attrNameLst>
                                      </p:cBhvr>
                                      <p:tavLst>
                                        <p:tav tm="0">
                                          <p:val>
                                            <p:fltVal val="0"/>
                                          </p:val>
                                        </p:tav>
                                        <p:tav tm="100000">
                                          <p:val>
                                            <p:strVal val="#ppt_h"/>
                                          </p:val>
                                        </p:tav>
                                      </p:tavLst>
                                    </p:anim>
                                    <p:anim calcmode="lin" valueType="num">
                                      <p:cBhvr>
                                        <p:cTn id="112" dur="1000" fill="hold"/>
                                        <p:tgtEl>
                                          <p:spTgt spid="18484"/>
                                        </p:tgtEl>
                                        <p:attrNameLst>
                                          <p:attrName>ppt_x</p:attrName>
                                        </p:attrNameLst>
                                      </p:cBhvr>
                                      <p:tavLst>
                                        <p:tav tm="0" fmla="#ppt_x+(cos(-2*pi*(1-$))*-#ppt_x-sin(-2*pi*(1-$))*(1-#ppt_y))*(1-$)">
                                          <p:val>
                                            <p:fltVal val="0"/>
                                          </p:val>
                                        </p:tav>
                                        <p:tav tm="100000">
                                          <p:val>
                                            <p:fltVal val="1"/>
                                          </p:val>
                                        </p:tav>
                                      </p:tavLst>
                                    </p:anim>
                                    <p:anim calcmode="lin" valueType="num">
                                      <p:cBhvr>
                                        <p:cTn id="113" dur="1000" fill="hold"/>
                                        <p:tgtEl>
                                          <p:spTgt spid="184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1" fill="hold" grpId="0" nodeType="clickEffect">
                                  <p:stCondLst>
                                    <p:cond delay="0"/>
                                  </p:stCondLst>
                                  <p:childTnLst>
                                    <p:set>
                                      <p:cBhvr>
                                        <p:cTn id="117" dur="1" fill="hold">
                                          <p:stCondLst>
                                            <p:cond delay="0"/>
                                          </p:stCondLst>
                                        </p:cTn>
                                        <p:tgtEl>
                                          <p:spTgt spid="18475"/>
                                        </p:tgtEl>
                                        <p:attrNameLst>
                                          <p:attrName>style.visibility</p:attrName>
                                        </p:attrNameLst>
                                      </p:cBhvr>
                                      <p:to>
                                        <p:strVal val="visible"/>
                                      </p:to>
                                    </p:set>
                                    <p:anim calcmode="lin" valueType="num">
                                      <p:cBhvr additive="base">
                                        <p:cTn id="118" dur="500" fill="hold"/>
                                        <p:tgtEl>
                                          <p:spTgt spid="18475"/>
                                        </p:tgtEl>
                                        <p:attrNameLst>
                                          <p:attrName>ppt_x</p:attrName>
                                        </p:attrNameLst>
                                      </p:cBhvr>
                                      <p:tavLst>
                                        <p:tav tm="0">
                                          <p:val>
                                            <p:strVal val="#ppt_x"/>
                                          </p:val>
                                        </p:tav>
                                        <p:tav tm="100000">
                                          <p:val>
                                            <p:strVal val="#ppt_x"/>
                                          </p:val>
                                        </p:tav>
                                      </p:tavLst>
                                    </p:anim>
                                    <p:anim calcmode="lin" valueType="num">
                                      <p:cBhvr additive="base">
                                        <p:cTn id="119" dur="500" fill="hold"/>
                                        <p:tgtEl>
                                          <p:spTgt spid="18475"/>
                                        </p:tgtEl>
                                        <p:attrNameLst>
                                          <p:attrName>ppt_y</p:attrName>
                                        </p:attrNameLst>
                                      </p:cBhvr>
                                      <p:tavLst>
                                        <p:tav tm="0">
                                          <p:val>
                                            <p:strVal val="0-#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1" fill="hold" grpId="0" nodeType="clickEffect">
                                  <p:stCondLst>
                                    <p:cond delay="0"/>
                                  </p:stCondLst>
                                  <p:childTnLst>
                                    <p:set>
                                      <p:cBhvr>
                                        <p:cTn id="123" dur="1" fill="hold">
                                          <p:stCondLst>
                                            <p:cond delay="0"/>
                                          </p:stCondLst>
                                        </p:cTn>
                                        <p:tgtEl>
                                          <p:spTgt spid="18476"/>
                                        </p:tgtEl>
                                        <p:attrNameLst>
                                          <p:attrName>style.visibility</p:attrName>
                                        </p:attrNameLst>
                                      </p:cBhvr>
                                      <p:to>
                                        <p:strVal val="visible"/>
                                      </p:to>
                                    </p:set>
                                    <p:anim calcmode="lin" valueType="num">
                                      <p:cBhvr additive="base">
                                        <p:cTn id="124" dur="500" fill="hold"/>
                                        <p:tgtEl>
                                          <p:spTgt spid="18476"/>
                                        </p:tgtEl>
                                        <p:attrNameLst>
                                          <p:attrName>ppt_x</p:attrName>
                                        </p:attrNameLst>
                                      </p:cBhvr>
                                      <p:tavLst>
                                        <p:tav tm="0">
                                          <p:val>
                                            <p:strVal val="#ppt_x"/>
                                          </p:val>
                                        </p:tav>
                                        <p:tav tm="100000">
                                          <p:val>
                                            <p:strVal val="#ppt_x"/>
                                          </p:val>
                                        </p:tav>
                                      </p:tavLst>
                                    </p:anim>
                                    <p:anim calcmode="lin" valueType="num">
                                      <p:cBhvr additive="base">
                                        <p:cTn id="125" dur="500" fill="hold"/>
                                        <p:tgtEl>
                                          <p:spTgt spid="18476"/>
                                        </p:tgtEl>
                                        <p:attrNameLst>
                                          <p:attrName>ppt_y</p:attrName>
                                        </p:attrNameLst>
                                      </p:cBhvr>
                                      <p:tavLst>
                                        <p:tav tm="0">
                                          <p:val>
                                            <p:strVal val="0-#ppt_h/2"/>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1" fill="hold" grpId="0" nodeType="clickEffect">
                                  <p:stCondLst>
                                    <p:cond delay="0"/>
                                  </p:stCondLst>
                                  <p:childTnLst>
                                    <p:set>
                                      <p:cBhvr>
                                        <p:cTn id="129" dur="1" fill="hold">
                                          <p:stCondLst>
                                            <p:cond delay="0"/>
                                          </p:stCondLst>
                                        </p:cTn>
                                        <p:tgtEl>
                                          <p:spTgt spid="18477"/>
                                        </p:tgtEl>
                                        <p:attrNameLst>
                                          <p:attrName>style.visibility</p:attrName>
                                        </p:attrNameLst>
                                      </p:cBhvr>
                                      <p:to>
                                        <p:strVal val="visible"/>
                                      </p:to>
                                    </p:set>
                                    <p:anim calcmode="lin" valueType="num">
                                      <p:cBhvr additive="base">
                                        <p:cTn id="130" dur="500" fill="hold"/>
                                        <p:tgtEl>
                                          <p:spTgt spid="18477"/>
                                        </p:tgtEl>
                                        <p:attrNameLst>
                                          <p:attrName>ppt_x</p:attrName>
                                        </p:attrNameLst>
                                      </p:cBhvr>
                                      <p:tavLst>
                                        <p:tav tm="0">
                                          <p:val>
                                            <p:strVal val="#ppt_x"/>
                                          </p:val>
                                        </p:tav>
                                        <p:tav tm="100000">
                                          <p:val>
                                            <p:strVal val="#ppt_x"/>
                                          </p:val>
                                        </p:tav>
                                      </p:tavLst>
                                    </p:anim>
                                    <p:anim calcmode="lin" valueType="num">
                                      <p:cBhvr additive="base">
                                        <p:cTn id="131" dur="500" fill="hold"/>
                                        <p:tgtEl>
                                          <p:spTgt spid="18477"/>
                                        </p:tgtEl>
                                        <p:attrNameLst>
                                          <p:attrName>ppt_y</p:attrName>
                                        </p:attrNameLst>
                                      </p:cBhvr>
                                      <p:tavLst>
                                        <p:tav tm="0">
                                          <p:val>
                                            <p:strVal val="0-#ppt_h/2"/>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1" fill="hold" grpId="0" nodeType="clickEffect">
                                  <p:stCondLst>
                                    <p:cond delay="0"/>
                                  </p:stCondLst>
                                  <p:childTnLst>
                                    <p:set>
                                      <p:cBhvr>
                                        <p:cTn id="135" dur="1" fill="hold">
                                          <p:stCondLst>
                                            <p:cond delay="0"/>
                                          </p:stCondLst>
                                        </p:cTn>
                                        <p:tgtEl>
                                          <p:spTgt spid="18478"/>
                                        </p:tgtEl>
                                        <p:attrNameLst>
                                          <p:attrName>style.visibility</p:attrName>
                                        </p:attrNameLst>
                                      </p:cBhvr>
                                      <p:to>
                                        <p:strVal val="visible"/>
                                      </p:to>
                                    </p:set>
                                    <p:anim calcmode="lin" valueType="num">
                                      <p:cBhvr additive="base">
                                        <p:cTn id="136" dur="500" fill="hold"/>
                                        <p:tgtEl>
                                          <p:spTgt spid="18478"/>
                                        </p:tgtEl>
                                        <p:attrNameLst>
                                          <p:attrName>ppt_x</p:attrName>
                                        </p:attrNameLst>
                                      </p:cBhvr>
                                      <p:tavLst>
                                        <p:tav tm="0">
                                          <p:val>
                                            <p:strVal val="#ppt_x"/>
                                          </p:val>
                                        </p:tav>
                                        <p:tav tm="100000">
                                          <p:val>
                                            <p:strVal val="#ppt_x"/>
                                          </p:val>
                                        </p:tav>
                                      </p:tavLst>
                                    </p:anim>
                                    <p:anim calcmode="lin" valueType="num">
                                      <p:cBhvr additive="base">
                                        <p:cTn id="137" dur="500" fill="hold"/>
                                        <p:tgtEl>
                                          <p:spTgt spid="18478"/>
                                        </p:tgtEl>
                                        <p:attrNameLst>
                                          <p:attrName>ppt_y</p:attrName>
                                        </p:attrNameLst>
                                      </p:cBhvr>
                                      <p:tavLst>
                                        <p:tav tm="0">
                                          <p:val>
                                            <p:strVal val="0-#ppt_h/2"/>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18479"/>
                                        </p:tgtEl>
                                        <p:attrNameLst>
                                          <p:attrName>style.visibility</p:attrName>
                                        </p:attrNameLst>
                                      </p:cBhvr>
                                      <p:to>
                                        <p:strVal val="visible"/>
                                      </p:to>
                                    </p:set>
                                    <p:anim calcmode="lin" valueType="num">
                                      <p:cBhvr additive="base">
                                        <p:cTn id="142" dur="500" fill="hold"/>
                                        <p:tgtEl>
                                          <p:spTgt spid="18479"/>
                                        </p:tgtEl>
                                        <p:attrNameLst>
                                          <p:attrName>ppt_x</p:attrName>
                                        </p:attrNameLst>
                                      </p:cBhvr>
                                      <p:tavLst>
                                        <p:tav tm="0">
                                          <p:val>
                                            <p:strVal val="#ppt_x"/>
                                          </p:val>
                                        </p:tav>
                                        <p:tav tm="100000">
                                          <p:val>
                                            <p:strVal val="#ppt_x"/>
                                          </p:val>
                                        </p:tav>
                                      </p:tavLst>
                                    </p:anim>
                                    <p:anim calcmode="lin" valueType="num">
                                      <p:cBhvr additive="base">
                                        <p:cTn id="143" dur="500" fill="hold"/>
                                        <p:tgtEl>
                                          <p:spTgt spid="18479"/>
                                        </p:tgtEl>
                                        <p:attrNameLst>
                                          <p:attrName>ppt_y</p:attrName>
                                        </p:attrNameLst>
                                      </p:cBhvr>
                                      <p:tavLst>
                                        <p:tav tm="0">
                                          <p:val>
                                            <p:strVal val="0-#ppt_h/2"/>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1" fill="hold" grpId="0" nodeType="clickEffect">
                                  <p:stCondLst>
                                    <p:cond delay="0"/>
                                  </p:stCondLst>
                                  <p:childTnLst>
                                    <p:set>
                                      <p:cBhvr>
                                        <p:cTn id="147" dur="1" fill="hold">
                                          <p:stCondLst>
                                            <p:cond delay="0"/>
                                          </p:stCondLst>
                                        </p:cTn>
                                        <p:tgtEl>
                                          <p:spTgt spid="18480"/>
                                        </p:tgtEl>
                                        <p:attrNameLst>
                                          <p:attrName>style.visibility</p:attrName>
                                        </p:attrNameLst>
                                      </p:cBhvr>
                                      <p:to>
                                        <p:strVal val="visible"/>
                                      </p:to>
                                    </p:set>
                                    <p:anim calcmode="lin" valueType="num">
                                      <p:cBhvr additive="base">
                                        <p:cTn id="148" dur="500" fill="hold"/>
                                        <p:tgtEl>
                                          <p:spTgt spid="18480"/>
                                        </p:tgtEl>
                                        <p:attrNameLst>
                                          <p:attrName>ppt_x</p:attrName>
                                        </p:attrNameLst>
                                      </p:cBhvr>
                                      <p:tavLst>
                                        <p:tav tm="0">
                                          <p:val>
                                            <p:strVal val="#ppt_x"/>
                                          </p:val>
                                        </p:tav>
                                        <p:tav tm="100000">
                                          <p:val>
                                            <p:strVal val="#ppt_x"/>
                                          </p:val>
                                        </p:tav>
                                      </p:tavLst>
                                    </p:anim>
                                    <p:anim calcmode="lin" valueType="num">
                                      <p:cBhvr additive="base">
                                        <p:cTn id="149" dur="500" fill="hold"/>
                                        <p:tgtEl>
                                          <p:spTgt spid="18480"/>
                                        </p:tgtEl>
                                        <p:attrNameLst>
                                          <p:attrName>ppt_y</p:attrName>
                                        </p:attrNameLst>
                                      </p:cBhvr>
                                      <p:tavLst>
                                        <p:tav tm="0">
                                          <p:val>
                                            <p:strVal val="0-#ppt_h/2"/>
                                          </p:val>
                                        </p:tav>
                                        <p:tav tm="100000">
                                          <p:val>
                                            <p:strVal val="#ppt_y"/>
                                          </p:val>
                                        </p:tav>
                                      </p:tavLst>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1" fill="hold" grpId="0" nodeType="clickEffect">
                                  <p:stCondLst>
                                    <p:cond delay="0"/>
                                  </p:stCondLst>
                                  <p:childTnLst>
                                    <p:set>
                                      <p:cBhvr>
                                        <p:cTn id="153" dur="1" fill="hold">
                                          <p:stCondLst>
                                            <p:cond delay="0"/>
                                          </p:stCondLst>
                                        </p:cTn>
                                        <p:tgtEl>
                                          <p:spTgt spid="18481"/>
                                        </p:tgtEl>
                                        <p:attrNameLst>
                                          <p:attrName>style.visibility</p:attrName>
                                        </p:attrNameLst>
                                      </p:cBhvr>
                                      <p:to>
                                        <p:strVal val="visible"/>
                                      </p:to>
                                    </p:set>
                                    <p:anim calcmode="lin" valueType="num">
                                      <p:cBhvr additive="base">
                                        <p:cTn id="154" dur="500" fill="hold"/>
                                        <p:tgtEl>
                                          <p:spTgt spid="18481"/>
                                        </p:tgtEl>
                                        <p:attrNameLst>
                                          <p:attrName>ppt_x</p:attrName>
                                        </p:attrNameLst>
                                      </p:cBhvr>
                                      <p:tavLst>
                                        <p:tav tm="0">
                                          <p:val>
                                            <p:strVal val="#ppt_x"/>
                                          </p:val>
                                        </p:tav>
                                        <p:tav tm="100000">
                                          <p:val>
                                            <p:strVal val="#ppt_x"/>
                                          </p:val>
                                        </p:tav>
                                      </p:tavLst>
                                    </p:anim>
                                    <p:anim calcmode="lin" valueType="num">
                                      <p:cBhvr additive="base">
                                        <p:cTn id="155" dur="500" fill="hold"/>
                                        <p:tgtEl>
                                          <p:spTgt spid="18481"/>
                                        </p:tgtEl>
                                        <p:attrNameLst>
                                          <p:attrName>ppt_y</p:attrName>
                                        </p:attrNameLst>
                                      </p:cBhvr>
                                      <p:tavLst>
                                        <p:tav tm="0">
                                          <p:val>
                                            <p:strVal val="0-#ppt_h/2"/>
                                          </p:val>
                                        </p:tav>
                                        <p:tav tm="100000">
                                          <p:val>
                                            <p:strVal val="#ppt_y"/>
                                          </p:val>
                                        </p:tav>
                                      </p:tavLst>
                                    </p:anim>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1" fill="hold" grpId="0" nodeType="clickEffect">
                                  <p:stCondLst>
                                    <p:cond delay="0"/>
                                  </p:stCondLst>
                                  <p:childTnLst>
                                    <p:set>
                                      <p:cBhvr>
                                        <p:cTn id="159" dur="1" fill="hold">
                                          <p:stCondLst>
                                            <p:cond delay="0"/>
                                          </p:stCondLst>
                                        </p:cTn>
                                        <p:tgtEl>
                                          <p:spTgt spid="18482"/>
                                        </p:tgtEl>
                                        <p:attrNameLst>
                                          <p:attrName>style.visibility</p:attrName>
                                        </p:attrNameLst>
                                      </p:cBhvr>
                                      <p:to>
                                        <p:strVal val="visible"/>
                                      </p:to>
                                    </p:set>
                                    <p:anim calcmode="lin" valueType="num">
                                      <p:cBhvr additive="base">
                                        <p:cTn id="160" dur="500" fill="hold"/>
                                        <p:tgtEl>
                                          <p:spTgt spid="18482"/>
                                        </p:tgtEl>
                                        <p:attrNameLst>
                                          <p:attrName>ppt_x</p:attrName>
                                        </p:attrNameLst>
                                      </p:cBhvr>
                                      <p:tavLst>
                                        <p:tav tm="0">
                                          <p:val>
                                            <p:strVal val="#ppt_x"/>
                                          </p:val>
                                        </p:tav>
                                        <p:tav tm="100000">
                                          <p:val>
                                            <p:strVal val="#ppt_x"/>
                                          </p:val>
                                        </p:tav>
                                      </p:tavLst>
                                    </p:anim>
                                    <p:anim calcmode="lin" valueType="num">
                                      <p:cBhvr additive="base">
                                        <p:cTn id="161" dur="500" fill="hold"/>
                                        <p:tgtEl>
                                          <p:spTgt spid="18482"/>
                                        </p:tgtEl>
                                        <p:attrNameLst>
                                          <p:attrName>ppt_y</p:attrName>
                                        </p:attrNameLst>
                                      </p:cBhvr>
                                      <p:tavLst>
                                        <p:tav tm="0">
                                          <p:val>
                                            <p:strVal val="0-#ppt_h/2"/>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1" fill="hold" grpId="0" nodeType="clickEffect">
                                  <p:stCondLst>
                                    <p:cond delay="0"/>
                                  </p:stCondLst>
                                  <p:childTnLst>
                                    <p:set>
                                      <p:cBhvr>
                                        <p:cTn id="165" dur="1" fill="hold">
                                          <p:stCondLst>
                                            <p:cond delay="0"/>
                                          </p:stCondLst>
                                        </p:cTn>
                                        <p:tgtEl>
                                          <p:spTgt spid="18483"/>
                                        </p:tgtEl>
                                        <p:attrNameLst>
                                          <p:attrName>style.visibility</p:attrName>
                                        </p:attrNameLst>
                                      </p:cBhvr>
                                      <p:to>
                                        <p:strVal val="visible"/>
                                      </p:to>
                                    </p:set>
                                    <p:anim calcmode="lin" valueType="num">
                                      <p:cBhvr additive="base">
                                        <p:cTn id="166" dur="500" fill="hold"/>
                                        <p:tgtEl>
                                          <p:spTgt spid="18483"/>
                                        </p:tgtEl>
                                        <p:attrNameLst>
                                          <p:attrName>ppt_x</p:attrName>
                                        </p:attrNameLst>
                                      </p:cBhvr>
                                      <p:tavLst>
                                        <p:tav tm="0">
                                          <p:val>
                                            <p:strVal val="#ppt_x"/>
                                          </p:val>
                                        </p:tav>
                                        <p:tav tm="100000">
                                          <p:val>
                                            <p:strVal val="#ppt_x"/>
                                          </p:val>
                                        </p:tav>
                                      </p:tavLst>
                                    </p:anim>
                                    <p:anim calcmode="lin" valueType="num">
                                      <p:cBhvr additive="base">
                                        <p:cTn id="167" dur="500" fill="hold"/>
                                        <p:tgtEl>
                                          <p:spTgt spid="184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animBg="1"/>
      <p:bldP spid="18450" grpId="0" autoUpdateAnimBg="0"/>
      <p:bldP spid="18451" grpId="0" animBg="1"/>
      <p:bldP spid="18452" grpId="0" animBg="1"/>
      <p:bldP spid="18453" grpId="0" animBg="1"/>
      <p:bldP spid="18454" grpId="0" autoUpdateAnimBg="0"/>
      <p:bldP spid="18455" grpId="0" autoUpdateAnimBg="0"/>
      <p:bldP spid="18456" grpId="0" autoUpdateAnimBg="0"/>
      <p:bldP spid="18457" grpId="0" animBg="1"/>
      <p:bldP spid="18458" grpId="0" autoUpdateAnimBg="0"/>
      <p:bldP spid="18459" grpId="0" animBg="1"/>
      <p:bldP spid="18460" grpId="0" animBg="1"/>
      <p:bldP spid="18461" grpId="0" autoUpdateAnimBg="0"/>
      <p:bldP spid="18462" grpId="0" autoUpdateAnimBg="0"/>
      <p:bldP spid="18463" grpId="0" autoUpdateAnimBg="0"/>
      <p:bldP spid="18464" grpId="0" autoUpdateAnimBg="0"/>
      <p:bldP spid="18465" grpId="0" autoUpdateAnimBg="0"/>
      <p:bldP spid="18466" grpId="0" autoUpdateAnimBg="0"/>
      <p:bldP spid="18467" grpId="0" animBg="1"/>
      <p:bldP spid="18468" grpId="0" animBg="1"/>
      <p:bldP spid="18469" grpId="0" animBg="1"/>
      <p:bldP spid="18470" grpId="0" animBg="1"/>
      <p:bldP spid="18471" grpId="0" animBg="1"/>
      <p:bldP spid="18472" grpId="0" animBg="1"/>
      <p:bldP spid="18473" grpId="0" animBg="1" autoUpdateAnimBg="0"/>
      <p:bldP spid="18474" grpId="0" animBg="1" autoUpdateAnimBg="0"/>
      <p:bldP spid="18475" grpId="0" autoUpdateAnimBg="0"/>
      <p:bldP spid="18476" grpId="0" autoUpdateAnimBg="0"/>
      <p:bldP spid="18477" grpId="0" autoUpdateAnimBg="0"/>
      <p:bldP spid="18478" grpId="0" autoUpdateAnimBg="0"/>
      <p:bldP spid="18479" grpId="0" autoUpdateAnimBg="0"/>
      <p:bldP spid="18480" grpId="0" autoUpdateAnimBg="0"/>
      <p:bldP spid="18481" grpId="0" autoUpdateAnimBg="0"/>
      <p:bldP spid="18482" grpId="0" autoUpdateAnimBg="0"/>
      <p:bldP spid="18483" grpId="0" autoUpdateAnimBg="0"/>
      <p:bldP spid="1848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65"/>
        </a:solidFill>
        <a:effectLst/>
      </p:bgPr>
    </p:bg>
    <p:spTree>
      <p:nvGrpSpPr>
        <p:cNvPr id="1" name=""/>
        <p:cNvGrpSpPr/>
        <p:nvPr/>
      </p:nvGrpSpPr>
      <p:grpSpPr>
        <a:xfrm>
          <a:off x="0" y="0"/>
          <a:ext cx="0" cy="0"/>
          <a:chOff x="0" y="0"/>
          <a:chExt cx="0" cy="0"/>
        </a:xfrm>
      </p:grpSpPr>
      <p:grpSp>
        <p:nvGrpSpPr>
          <p:cNvPr id="111618" name="Group 12"/>
          <p:cNvGrpSpPr>
            <a:grpSpLocks/>
          </p:cNvGrpSpPr>
          <p:nvPr/>
        </p:nvGrpSpPr>
        <p:grpSpPr bwMode="auto">
          <a:xfrm>
            <a:off x="6350" y="6350"/>
            <a:ext cx="9118600" cy="6832600"/>
            <a:chOff x="0" y="0"/>
            <a:chExt cx="5744" cy="4304"/>
          </a:xfrm>
        </p:grpSpPr>
        <p:sp>
          <p:nvSpPr>
            <p:cNvPr id="111623" name="Rectangle 1"/>
            <p:cNvSpPr>
              <a:spLocks/>
            </p:cNvSpPr>
            <p:nvPr/>
          </p:nvSpPr>
          <p:spPr bwMode="auto">
            <a:xfrm>
              <a:off x="0" y="0"/>
              <a:ext cx="5744" cy="4304"/>
            </a:xfrm>
            <a:prstGeom prst="rect">
              <a:avLst/>
            </a:prstGeom>
            <a:solidFill>
              <a:srgbClr val="C0FFFF"/>
            </a:solidFill>
            <a:ln w="12700">
              <a:solidFill>
                <a:schemeClr val="tx1"/>
              </a:solidFill>
              <a:miter lim="800000"/>
              <a:headEnd/>
              <a:tailEnd/>
            </a:ln>
          </p:spPr>
          <p:txBody>
            <a:bodyPr lIns="0" tIns="0" rIns="0" bIns="0"/>
            <a:lstStyle/>
            <a:p>
              <a:endParaRPr lang="en-US"/>
            </a:p>
          </p:txBody>
        </p:sp>
        <p:grpSp>
          <p:nvGrpSpPr>
            <p:cNvPr id="111624" name="Group 11"/>
            <p:cNvGrpSpPr>
              <a:grpSpLocks/>
            </p:cNvGrpSpPr>
            <p:nvPr/>
          </p:nvGrpSpPr>
          <p:grpSpPr bwMode="auto">
            <a:xfrm>
              <a:off x="284" y="221"/>
              <a:ext cx="5184" cy="3894"/>
              <a:chOff x="0" y="0"/>
              <a:chExt cx="5184" cy="3894"/>
            </a:xfrm>
          </p:grpSpPr>
          <p:sp>
            <p:nvSpPr>
              <p:cNvPr id="111625" name="Freeform 2"/>
              <p:cNvSpPr>
                <a:spLocks/>
              </p:cNvSpPr>
              <p:nvPr/>
            </p:nvSpPr>
            <p:spPr bwMode="auto">
              <a:xfrm>
                <a:off x="0" y="3"/>
                <a:ext cx="5184" cy="102"/>
              </a:xfrm>
              <a:custGeom>
                <a:avLst/>
                <a:gdLst>
                  <a:gd name="T0" fmla="*/ 0 w 21600"/>
                  <a:gd name="T1" fmla="*/ 0 h 21600"/>
                  <a:gd name="T2" fmla="*/ 1244 w 21600"/>
                  <a:gd name="T3" fmla="*/ 0 h 21600"/>
                  <a:gd name="T4" fmla="*/ 1222 w 21600"/>
                  <a:gd name="T5" fmla="*/ 0 h 21600"/>
                  <a:gd name="T6" fmla="*/ 21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635"/>
                    </a:lnTo>
                    <a:lnTo>
                      <a:pt x="21221" y="21600"/>
                    </a:lnTo>
                    <a:lnTo>
                      <a:pt x="367" y="21600"/>
                    </a:lnTo>
                    <a:lnTo>
                      <a:pt x="0" y="0"/>
                    </a:lnTo>
                  </a:path>
                </a:pathLst>
              </a:custGeom>
              <a:solidFill>
                <a:srgbClr val="00FFFF"/>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nvGrpSpPr>
              <p:cNvPr id="111626" name="Group 5"/>
              <p:cNvGrpSpPr>
                <a:grpSpLocks/>
              </p:cNvGrpSpPr>
              <p:nvPr/>
            </p:nvGrpSpPr>
            <p:grpSpPr bwMode="auto">
              <a:xfrm>
                <a:off x="0" y="6"/>
                <a:ext cx="85" cy="3888"/>
                <a:chOff x="0" y="0"/>
                <a:chExt cx="85" cy="3888"/>
              </a:xfrm>
            </p:grpSpPr>
            <p:sp>
              <p:nvSpPr>
                <p:cNvPr id="111632" name="Freeform 3"/>
                <p:cNvSpPr>
                  <a:spLocks/>
                </p:cNvSpPr>
                <p:nvPr/>
              </p:nvSpPr>
              <p:spPr bwMode="auto">
                <a:xfrm>
                  <a:off x="0" y="0"/>
                  <a:ext cx="85" cy="912"/>
                </a:xfrm>
                <a:custGeom>
                  <a:avLst/>
                  <a:gdLst>
                    <a:gd name="T0" fmla="*/ 0 w 21600"/>
                    <a:gd name="T1" fmla="*/ 0 h 21600"/>
                    <a:gd name="T2" fmla="*/ 0 w 21600"/>
                    <a:gd name="T3" fmla="*/ 4 h 21600"/>
                    <a:gd name="T4" fmla="*/ 0 w 21600"/>
                    <a:gd name="T5" fmla="*/ 34 h 21600"/>
                    <a:gd name="T6" fmla="*/ 0 w 21600"/>
                    <a:gd name="T7" fmla="*/ 39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2274"/>
                      </a:lnTo>
                      <a:lnTo>
                        <a:pt x="21600" y="19326"/>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11633" name="Freeform 4"/>
                <p:cNvSpPr>
                  <a:spLocks/>
                </p:cNvSpPr>
                <p:nvPr/>
              </p:nvSpPr>
              <p:spPr bwMode="auto">
                <a:xfrm>
                  <a:off x="0" y="615"/>
                  <a:ext cx="78" cy="3273"/>
                </a:xfrm>
                <a:custGeom>
                  <a:avLst/>
                  <a:gdLst>
                    <a:gd name="T0" fmla="*/ 0 w 21600"/>
                    <a:gd name="T1" fmla="*/ 0 h 21600"/>
                    <a:gd name="T2" fmla="*/ 0 w 21600"/>
                    <a:gd name="T3" fmla="*/ 16 h 21600"/>
                    <a:gd name="T4" fmla="*/ 0 w 21600"/>
                    <a:gd name="T5" fmla="*/ 480 h 21600"/>
                    <a:gd name="T6" fmla="*/ 0 w 21600"/>
                    <a:gd name="T7" fmla="*/ 49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706"/>
                      </a:lnTo>
                      <a:lnTo>
                        <a:pt x="21600" y="20894"/>
                      </a:lnTo>
                      <a:lnTo>
                        <a:pt x="0" y="21600"/>
                      </a:lnTo>
                      <a:lnTo>
                        <a:pt x="0" y="0"/>
                      </a:lnTo>
                    </a:path>
                  </a:pathLst>
                </a:custGeom>
                <a:solidFill>
                  <a:srgbClr val="00C0C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grpSp>
            <p:nvGrpSpPr>
              <p:cNvPr id="111627" name="Group 8"/>
              <p:cNvGrpSpPr>
                <a:grpSpLocks/>
              </p:cNvGrpSpPr>
              <p:nvPr/>
            </p:nvGrpSpPr>
            <p:grpSpPr bwMode="auto">
              <a:xfrm>
                <a:off x="5098" y="0"/>
                <a:ext cx="86" cy="3885"/>
                <a:chOff x="0" y="0"/>
                <a:chExt cx="86" cy="3885"/>
              </a:xfrm>
            </p:grpSpPr>
            <p:sp>
              <p:nvSpPr>
                <p:cNvPr id="111630" name="Freeform 6"/>
                <p:cNvSpPr>
                  <a:spLocks/>
                </p:cNvSpPr>
                <p:nvPr/>
              </p:nvSpPr>
              <p:spPr bwMode="auto">
                <a:xfrm>
                  <a:off x="0" y="0"/>
                  <a:ext cx="86" cy="909"/>
                </a:xfrm>
                <a:custGeom>
                  <a:avLst/>
                  <a:gdLst>
                    <a:gd name="T0" fmla="*/ 0 w 21600"/>
                    <a:gd name="T1" fmla="*/ 0 h 21600"/>
                    <a:gd name="T2" fmla="*/ 0 w 21600"/>
                    <a:gd name="T3" fmla="*/ 4 h 21600"/>
                    <a:gd name="T4" fmla="*/ 0 w 21600"/>
                    <a:gd name="T5" fmla="*/ 34 h 21600"/>
                    <a:gd name="T6" fmla="*/ 0 w 21600"/>
                    <a:gd name="T7" fmla="*/ 38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2210"/>
                      </a:lnTo>
                      <a:lnTo>
                        <a:pt x="0" y="1931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11631" name="Freeform 7"/>
                <p:cNvSpPr>
                  <a:spLocks/>
                </p:cNvSpPr>
                <p:nvPr/>
              </p:nvSpPr>
              <p:spPr bwMode="auto">
                <a:xfrm>
                  <a:off x="0" y="561"/>
                  <a:ext cx="83" cy="3324"/>
                </a:xfrm>
                <a:custGeom>
                  <a:avLst/>
                  <a:gdLst>
                    <a:gd name="T0" fmla="*/ 0 w 21600"/>
                    <a:gd name="T1" fmla="*/ 0 h 21600"/>
                    <a:gd name="T2" fmla="*/ 0 w 21600"/>
                    <a:gd name="T3" fmla="*/ 17 h 21600"/>
                    <a:gd name="T4" fmla="*/ 0 w 21600"/>
                    <a:gd name="T5" fmla="*/ 498 h 21600"/>
                    <a:gd name="T6" fmla="*/ 0 w 21600"/>
                    <a:gd name="T7" fmla="*/ 512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781" y="708"/>
                      </a:lnTo>
                      <a:lnTo>
                        <a:pt x="0" y="21009"/>
                      </a:lnTo>
                      <a:lnTo>
                        <a:pt x="21600" y="21600"/>
                      </a:lnTo>
                      <a:lnTo>
                        <a:pt x="21600" y="0"/>
                      </a:lnTo>
                    </a:path>
                  </a:pathLst>
                </a:custGeom>
                <a:solidFill>
                  <a:srgbClr val="00606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grpSp>
          <p:sp>
            <p:nvSpPr>
              <p:cNvPr id="111628" name="Freeform 9"/>
              <p:cNvSpPr>
                <a:spLocks/>
              </p:cNvSpPr>
              <p:nvPr/>
            </p:nvSpPr>
            <p:spPr bwMode="auto">
              <a:xfrm>
                <a:off x="0" y="3798"/>
                <a:ext cx="5184" cy="87"/>
              </a:xfrm>
              <a:custGeom>
                <a:avLst/>
                <a:gdLst>
                  <a:gd name="T0" fmla="*/ 0 w 21600"/>
                  <a:gd name="T1" fmla="*/ 0 h 21600"/>
                  <a:gd name="T2" fmla="*/ 1244 w 21600"/>
                  <a:gd name="T3" fmla="*/ 0 h 21600"/>
                  <a:gd name="T4" fmla="*/ 1223 w 21600"/>
                  <a:gd name="T5" fmla="*/ 0 h 21600"/>
                  <a:gd name="T6" fmla="*/ 21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1600"/>
                    </a:lnTo>
                    <a:lnTo>
                      <a:pt x="21229" y="0"/>
                    </a:lnTo>
                    <a:lnTo>
                      <a:pt x="371" y="0"/>
                    </a:lnTo>
                    <a:lnTo>
                      <a:pt x="0" y="21600"/>
                    </a:lnTo>
                  </a:path>
                </a:pathLst>
              </a:custGeom>
              <a:solidFill>
                <a:srgbClr val="004040"/>
              </a:solidFill>
              <a:ln>
                <a:noFill/>
              </a:ln>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0" tIns="0" rIns="0" bIns="0"/>
              <a:lstStyle/>
              <a:p>
                <a:endParaRPr lang="en-US"/>
              </a:p>
            </p:txBody>
          </p:sp>
          <p:sp>
            <p:nvSpPr>
              <p:cNvPr id="111629" name="Rectangle 10"/>
              <p:cNvSpPr>
                <a:spLocks/>
              </p:cNvSpPr>
              <p:nvPr/>
            </p:nvSpPr>
            <p:spPr bwMode="auto">
              <a:xfrm>
                <a:off x="85" y="105"/>
                <a:ext cx="5013" cy="3690"/>
              </a:xfrm>
              <a:prstGeom prst="rect">
                <a:avLst/>
              </a:prstGeom>
              <a:solidFill>
                <a:srgbClr val="00006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p>
            </p:txBody>
          </p:sp>
        </p:grpSp>
      </p:grpSp>
      <p:pic>
        <p:nvPicPr>
          <p:cNvPr id="111619" name="Picture 1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57775" y="13589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Rectangle 14"/>
          <p:cNvSpPr>
            <a:spLocks noGrp="1" noChangeArrowheads="1"/>
          </p:cNvSpPr>
          <p:nvPr>
            <p:ph type="title"/>
          </p:nvPr>
        </p:nvSpPr>
        <p:spPr>
          <a:xfrm>
            <a:off x="684213" y="123825"/>
            <a:ext cx="7772400" cy="1857375"/>
          </a:xfrm>
        </p:spPr>
        <p:txBody>
          <a:bodyPr rIns="130174"/>
          <a:lstStyle/>
          <a:p>
            <a:pPr indent="0" algn="l" eaLnBrk="1" hangingPunct="1">
              <a:defRPr/>
            </a:pPr>
            <a:r>
              <a:rPr lang="ja-JP" altLang="en-US" sz="4000" u="sng" smtClean="0">
                <a:effectLst>
                  <a:outerShdw blurRad="38100" dist="38100" dir="2700000" algn="tl">
                    <a:srgbClr val="000000"/>
                  </a:outerShdw>
                </a:effectLst>
                <a:latin typeface="Arial Bold" charset="0"/>
                <a:ea typeface="ヒラギノ角ゴ ProN W6" charset="0"/>
                <a:cs typeface="ヒラギノ角ゴ ProN W6" charset="0"/>
                <a:sym typeface="Arial Bold" charset="0"/>
              </a:rPr>
              <a:t>我要怎样处理独白？</a:t>
            </a:r>
            <a:endParaRPr lang="en-US" sz="4000" u="sng" smtClean="0">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20495" name="Rectangle 15"/>
          <p:cNvSpPr>
            <a:spLocks/>
          </p:cNvSpPr>
          <p:nvPr/>
        </p:nvSpPr>
        <p:spPr bwMode="auto">
          <a:xfrm>
            <a:off x="755650" y="1700213"/>
            <a:ext cx="7785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686" bIns="0"/>
          <a:lstStyle/>
          <a:p>
            <a:pPr marL="781050" indent="-742950">
              <a:buFontTx/>
              <a:buAutoNum type="alphaUcPeriod"/>
              <a:defRPr/>
            </a:pP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根据</a:t>
            </a: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1-5 </a:t>
            </a: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的步骤</a:t>
            </a: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第</a:t>
            </a: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27-28</a:t>
            </a: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页</a:t>
            </a: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p>
          <a:p>
            <a:pPr marL="781050" indent="-742950">
              <a:buFontTx/>
              <a:buAutoNum type="alphaUcPeriod"/>
              <a:defRPr/>
            </a:pP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选择圣经人物</a:t>
            </a:r>
            <a:endPar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a:p>
            <a:pPr marL="781050" indent="-742950">
              <a:buFontTx/>
              <a:buAutoNum type="alphaUcPeriod"/>
              <a:defRPr/>
            </a:pP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根据你的要旨规划概论</a:t>
            </a:r>
            <a:endPar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a:p>
            <a:pPr marL="781050" indent="-742950">
              <a:buFontTx/>
              <a:buAutoNum type="alphaUcPeriod"/>
              <a:defRPr/>
            </a:pP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以圣经的例子</a:t>
            </a: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t>
            </a: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不是现代的世界</a:t>
            </a: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t>
            </a: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代替清晰的口白</a:t>
            </a:r>
            <a:endPar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a:p>
            <a:pPr marL="781050" indent="-742950">
              <a:buFontTx/>
              <a:buAutoNum type="alphaUcPeriod"/>
              <a:defRPr/>
            </a:pP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穿上圣经的服饰</a:t>
            </a: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a:t>
            </a: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介绍你扮演的圣经人物</a:t>
            </a: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 </a:t>
            </a: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作出总结</a:t>
            </a:r>
            <a:endPar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a:p>
            <a:pPr marL="781050" indent="-742950">
              <a:buFontTx/>
              <a:buAutoNum type="alphaUcPeriod"/>
              <a:defRPr/>
            </a:pPr>
            <a:r>
              <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MSS </a:t>
            </a:r>
            <a:r>
              <a:rPr lang="ja-JP" alt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rPr>
              <a:t>和练习（不用稿子）</a:t>
            </a:r>
            <a:endParaRPr lang="en-US" sz="2800">
              <a:solidFill>
                <a:srgbClr val="FFFF00"/>
              </a:solidFill>
              <a:effectLst>
                <a:outerShdw blurRad="38100" dist="38100" dir="2700000" algn="tl">
                  <a:srgbClr val="000000"/>
                </a:outerShdw>
              </a:effectLst>
              <a:latin typeface="Arial Bold" charset="0"/>
              <a:ea typeface="ヒラギノ角ゴ ProN W6" charset="0"/>
              <a:cs typeface="ヒラギノ角ゴ ProN W6" charset="0"/>
              <a:sym typeface="Arial Bold" charset="0"/>
            </a:endParaRPr>
          </a:p>
        </p:txBody>
      </p:sp>
      <p:sp>
        <p:nvSpPr>
          <p:cNvPr id="111622" name="Rectangle 16"/>
          <p:cNvSpPr>
            <a:spLocks/>
          </p:cNvSpPr>
          <p:nvPr/>
        </p:nvSpPr>
        <p:spPr bwMode="auto">
          <a:xfrm>
            <a:off x="7010400" y="0"/>
            <a:ext cx="2070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a:r>
              <a:rPr lang="en-US">
                <a:solidFill>
                  <a:srgbClr val="00084D"/>
                </a:solidFill>
                <a:latin typeface="Arial Bold" charset="0"/>
                <a:ea typeface="ＭＳ Ｐゴシック" charset="0"/>
                <a:cs typeface="ＭＳ Ｐゴシック" charset="0"/>
                <a:sym typeface="Arial Bold" charset="0"/>
              </a:rPr>
              <a:t>158-159</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04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204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204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04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204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8" presetClass="entr" presetSubtype="0" fill="hold" grpId="0" nodeType="clickEffect">
                                  <p:stCondLst>
                                    <p:cond delay="0"/>
                                  </p:stCondLst>
                                  <p:childTnLst>
                                    <p:set>
                                      <p:cBhvr>
                                        <p:cTn id="26" dur="1" fill="hold">
                                          <p:stCondLst>
                                            <p:cond delay="499"/>
                                          </p:stCondLst>
                                        </p:cTn>
                                        <p:tgtEl>
                                          <p:spTgt spid="204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build="p" autoUpdateAnimBg="0"/>
    </p:bldLst>
  </p:timing>
</p:sld>
</file>

<file path=ppt/theme/theme1.xml><?xml version="1.0" encoding="utf-8"?>
<a:theme xmlns:a="http://schemas.openxmlformats.org/drawingml/2006/main" name="Title &amp; Bullets">
  <a:themeElements>
    <a:clrScheme name="">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rame">
  <a:themeElements>
    <a:clrScheme name="">
      <a:dk1>
        <a:srgbClr val="808080"/>
      </a:dk1>
      <a:lt1>
        <a:srgbClr val="FFFFFF"/>
      </a:lt1>
      <a:dk2>
        <a:srgbClr val="000000"/>
      </a:dk2>
      <a:lt2>
        <a:srgbClr val="000000"/>
      </a:lt2>
      <a:accent1>
        <a:srgbClr val="C88F00"/>
      </a:accent1>
      <a:accent2>
        <a:srgbClr val="333399"/>
      </a:accent2>
      <a:accent3>
        <a:srgbClr val="AAAAAA"/>
      </a:accent3>
      <a:accent4>
        <a:srgbClr val="DADADA"/>
      </a:accent4>
      <a:accent5>
        <a:srgbClr val="E0C6AA"/>
      </a:accent5>
      <a:accent6>
        <a:srgbClr val="2D2D8A"/>
      </a:accent6>
      <a:hlink>
        <a:srgbClr val="009999"/>
      </a:hlink>
      <a:folHlink>
        <a:srgbClr val="99CC00"/>
      </a:folHlink>
    </a:clrScheme>
    <a:fontScheme name="1_Frame">
      <a:majorFont>
        <a:latin typeface="Arial"/>
        <a:ea typeface="ヒラギノ角ゴ ProN W3"/>
        <a:cs typeface="ヒラギノ角ゴ ProN W3"/>
      </a:majorFont>
      <a:minorFont>
        <a:latin typeface="Times New Roman Bold Italic"/>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Fr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ocolate">
  <a:themeElements>
    <a:clrScheme name="">
      <a:dk1>
        <a:srgbClr val="808080"/>
      </a:dk1>
      <a:lt1>
        <a:srgbClr val="FDE2C4"/>
      </a:lt1>
      <a:dk2>
        <a:srgbClr val="021D3B"/>
      </a:dk2>
      <a:lt2>
        <a:srgbClr val="000000"/>
      </a:lt2>
      <a:accent1>
        <a:srgbClr val="713E39"/>
      </a:accent1>
      <a:accent2>
        <a:srgbClr val="333399"/>
      </a:accent2>
      <a:accent3>
        <a:srgbClr val="AAABAF"/>
      </a:accent3>
      <a:accent4>
        <a:srgbClr val="D8C1A7"/>
      </a:accent4>
      <a:accent5>
        <a:srgbClr val="BBAFAE"/>
      </a:accent5>
      <a:accent6>
        <a:srgbClr val="2D2D8A"/>
      </a:accent6>
      <a:hlink>
        <a:srgbClr val="009999"/>
      </a:hlink>
      <a:folHlink>
        <a:srgbClr val="99CC00"/>
      </a:folHlink>
    </a:clrScheme>
    <a:fontScheme name="Chocolate">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Choco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titled 1">
  <a:themeElements>
    <a:clrScheme name="">
      <a:dk1>
        <a:srgbClr val="00003D"/>
      </a:dk1>
      <a:lt1>
        <a:srgbClr val="FFFFFF"/>
      </a:lt1>
      <a:dk2>
        <a:srgbClr val="000066"/>
      </a:dk2>
      <a:lt2>
        <a:srgbClr val="000000"/>
      </a:lt2>
      <a:accent1>
        <a:srgbClr val="FF00FF"/>
      </a:accent1>
      <a:accent2>
        <a:srgbClr val="333399"/>
      </a:accent2>
      <a:accent3>
        <a:srgbClr val="AAAAB8"/>
      </a:accent3>
      <a:accent4>
        <a:srgbClr val="DADADA"/>
      </a:accent4>
      <a:accent5>
        <a:srgbClr val="FFAAFF"/>
      </a:accent5>
      <a:accent6>
        <a:srgbClr val="2D2D8A"/>
      </a:accent6>
      <a:hlink>
        <a:srgbClr val="009999"/>
      </a:hlink>
      <a:folHlink>
        <a:srgbClr val="99CC00"/>
      </a:folHlink>
    </a:clrScheme>
    <a:fontScheme name="untitled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untitled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rumple">
  <a:themeElements>
    <a:clrScheme name="">
      <a:dk1>
        <a:srgbClr val="808080"/>
      </a:dk1>
      <a:lt1>
        <a:srgbClr val="FFFF66"/>
      </a:lt1>
      <a:dk2>
        <a:srgbClr val="000099"/>
      </a:dk2>
      <a:lt2>
        <a:srgbClr val="000000"/>
      </a:lt2>
      <a:accent1>
        <a:srgbClr val="004080"/>
      </a:accent1>
      <a:accent2>
        <a:srgbClr val="333399"/>
      </a:accent2>
      <a:accent3>
        <a:srgbClr val="AAAACA"/>
      </a:accent3>
      <a:accent4>
        <a:srgbClr val="DADA56"/>
      </a:accent4>
      <a:accent5>
        <a:srgbClr val="AAAFC0"/>
      </a:accent5>
      <a:accent6>
        <a:srgbClr val="2D2D8A"/>
      </a:accent6>
      <a:hlink>
        <a:srgbClr val="009999"/>
      </a:hlink>
      <a:folHlink>
        <a:srgbClr val="99CC00"/>
      </a:folHlink>
    </a:clrScheme>
    <a:fontScheme name="Crumple">
      <a:majorFont>
        <a:latin typeface="Trebuchet MS Bold"/>
        <a:ea typeface="ヒラギノ角ゴ ProN W6"/>
        <a:cs typeface="ヒラギノ角ゴ ProN W6"/>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Cru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ured">
  <a:themeElements>
    <a:clrScheme name="">
      <a:dk1>
        <a:srgbClr val="808080"/>
      </a:dk1>
      <a:lt1>
        <a:srgbClr val="FFFFFF"/>
      </a:lt1>
      <a:dk2>
        <a:srgbClr val="000000"/>
      </a:dk2>
      <a:lt2>
        <a:srgbClr val="000000"/>
      </a:lt2>
      <a:accent1>
        <a:srgbClr val="009999"/>
      </a:accent1>
      <a:accent2>
        <a:srgbClr val="333399"/>
      </a:accent2>
      <a:accent3>
        <a:srgbClr val="AAAAAA"/>
      </a:accent3>
      <a:accent4>
        <a:srgbClr val="DADADA"/>
      </a:accent4>
      <a:accent5>
        <a:srgbClr val="AACACA"/>
      </a:accent5>
      <a:accent6>
        <a:srgbClr val="2D2D8A"/>
      </a:accent6>
      <a:hlink>
        <a:srgbClr val="009999"/>
      </a:hlink>
      <a:folHlink>
        <a:srgbClr val="99CC00"/>
      </a:folHlink>
    </a:clrScheme>
    <a:fontScheme name="Textured">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extu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rame">
  <a:themeElements>
    <a:clrScheme name="">
      <a:dk1>
        <a:srgbClr val="808080"/>
      </a:dk1>
      <a:lt1>
        <a:srgbClr val="FFFFFF"/>
      </a:lt1>
      <a:dk2>
        <a:srgbClr val="000000"/>
      </a:dk2>
      <a:lt2>
        <a:srgbClr val="000000"/>
      </a:lt2>
      <a:accent1>
        <a:srgbClr val="C88F00"/>
      </a:accent1>
      <a:accent2>
        <a:srgbClr val="333399"/>
      </a:accent2>
      <a:accent3>
        <a:srgbClr val="AAAAAA"/>
      </a:accent3>
      <a:accent4>
        <a:srgbClr val="DADADA"/>
      </a:accent4>
      <a:accent5>
        <a:srgbClr val="E0C6AA"/>
      </a:accent5>
      <a:accent6>
        <a:srgbClr val="2D2D8A"/>
      </a:accent6>
      <a:hlink>
        <a:srgbClr val="009999"/>
      </a:hlink>
      <a:folHlink>
        <a:srgbClr val="99CC00"/>
      </a:folHlink>
    </a:clrScheme>
    <a:fontScheme name="Frame">
      <a:majorFont>
        <a:latin typeface="Arial"/>
        <a:ea typeface="ヒラギノ角ゴ ProN W3"/>
        <a:cs typeface="ヒラギノ角ゴ ProN W3"/>
      </a:majorFont>
      <a:minorFont>
        <a:latin typeface="Times New Roman Bold Italic"/>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Fr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TotalTime>
  <Pages>0</Pages>
  <Words>838</Words>
  <Characters>0</Characters>
  <Application>Microsoft Macintosh PowerPoint</Application>
  <PresentationFormat>On-screen Show (4:3)</PresentationFormat>
  <Lines>0</Lines>
  <Paragraphs>124</Paragraphs>
  <Slides>14</Slides>
  <Notes>3</Notes>
  <HiddenSlides>0</HiddenSlides>
  <MMClips>0</MMClips>
  <ScaleCrop>false</ScaleCrop>
  <HeadingPairs>
    <vt:vector size="4" baseType="variant">
      <vt:variant>
        <vt:lpstr>Theme</vt:lpstr>
      </vt:variant>
      <vt:variant>
        <vt:i4>9</vt:i4>
      </vt:variant>
      <vt:variant>
        <vt:lpstr>Slide Titles</vt:lpstr>
      </vt:variant>
      <vt:variant>
        <vt:i4>14</vt:i4>
      </vt:variant>
    </vt:vector>
  </HeadingPairs>
  <TitlesOfParts>
    <vt:vector size="23" baseType="lpstr">
      <vt:lpstr>Title &amp; Bullets</vt:lpstr>
      <vt:lpstr>1_Title &amp; Bullets</vt:lpstr>
      <vt:lpstr>1_Frame</vt:lpstr>
      <vt:lpstr>Chocolate</vt:lpstr>
      <vt:lpstr>untitled 1</vt:lpstr>
      <vt:lpstr>Crumple</vt:lpstr>
      <vt:lpstr>Textured</vt:lpstr>
      <vt:lpstr>Frame</vt:lpstr>
      <vt:lpstr>21_Default Design</vt:lpstr>
      <vt:lpstr>如何以 独白 讲道</vt:lpstr>
      <vt:lpstr>“我为你完成这事”</vt:lpstr>
      <vt:lpstr>PowerPoint Presentation</vt:lpstr>
      <vt:lpstr>PowerPoint Presentation</vt:lpstr>
      <vt:lpstr>PowerPoint Presentation</vt:lpstr>
      <vt:lpstr>独白在什么时候最好用</vt:lpstr>
      <vt:lpstr>PowerPoint Presentation</vt:lpstr>
      <vt:lpstr>准备释经讲道的过程</vt:lpstr>
      <vt:lpstr>我要怎样处理独白？</vt:lpstr>
      <vt:lpstr>独白的人物角色</vt:lpstr>
      <vt:lpstr>PowerPoint Presentation</vt:lpstr>
      <vt:lpstr>舞台场面调度设计图</vt:lpstr>
      <vt:lpstr>Black</vt:lpstr>
      <vt:lpstr>讲道链接地址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subject/>
  <dc:creator>Rick Griffith</dc:creator>
  <cp:keywords/>
  <dc:description/>
  <cp:lastModifiedBy>Rick Griffith</cp:lastModifiedBy>
  <cp:revision>6</cp:revision>
  <dcterms:modified xsi:type="dcterms:W3CDTF">2016-11-04T07:24:11Z</dcterms:modified>
</cp:coreProperties>
</file>