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49" r:id="rId2"/>
    <p:sldMasterId id="2147483650" r:id="rId3"/>
    <p:sldMasterId id="2147483651" r:id="rId4"/>
    <p:sldMasterId id="2147483652" r:id="rId5"/>
    <p:sldMasterId id="2147483653" r:id="rId6"/>
    <p:sldMasterId id="2147483654" r:id="rId7"/>
    <p:sldMasterId id="2147483655" r:id="rId8"/>
    <p:sldMasterId id="2147483656" r:id="rId9"/>
    <p:sldMasterId id="2147483657" r:id="rId10"/>
    <p:sldMasterId id="2147483658" r:id="rId11"/>
    <p:sldMasterId id="2147483659" r:id="rId12"/>
    <p:sldMasterId id="2147483792" r:id="rId13"/>
    <p:sldMasterId id="2147484300" r:id="rId14"/>
  </p:sldMasterIdLst>
  <p:notesMasterIdLst>
    <p:notesMasterId r:id="rId34"/>
  </p:notesMasterIdLst>
  <p:sldIdLst>
    <p:sldId id="256" r:id="rId15"/>
    <p:sldId id="257" r:id="rId16"/>
    <p:sldId id="258" r:id="rId17"/>
    <p:sldId id="259" r:id="rId18"/>
    <p:sldId id="260" r:id="rId19"/>
    <p:sldId id="261" r:id="rId20"/>
    <p:sldId id="274" r:id="rId21"/>
    <p:sldId id="263" r:id="rId22"/>
    <p:sldId id="264" r:id="rId23"/>
    <p:sldId id="265" r:id="rId24"/>
    <p:sldId id="266" r:id="rId25"/>
    <p:sldId id="267" r:id="rId26"/>
    <p:sldId id="268" r:id="rId27"/>
    <p:sldId id="269" r:id="rId28"/>
    <p:sldId id="270" r:id="rId29"/>
    <p:sldId id="271" r:id="rId30"/>
    <p:sldId id="272" r:id="rId31"/>
    <p:sldId id="273" r:id="rId32"/>
    <p:sldId id="276" r:id="rId33"/>
  </p:sldIdLst>
  <p:sldSz cx="9144000" cy="6858000" type="screen4x3"/>
  <p:notesSz cx="6858000" cy="9144000"/>
  <p:defaultTextStyle>
    <a:defPPr>
      <a:defRPr lang="en-US"/>
    </a:defPPr>
    <a:lvl1pPr algn="l" rtl="0" fontAlgn="base">
      <a:spcBef>
        <a:spcPct val="0"/>
      </a:spcBef>
      <a:spcAft>
        <a:spcPct val="0"/>
      </a:spcAft>
      <a:defRPr sz="2400" kern="1200">
        <a:solidFill>
          <a:srgbClr val="000000"/>
        </a:solidFill>
        <a:latin typeface="Arial" charset="0"/>
        <a:ea typeface="ヒラギノ角ゴ ProN W3" charset="0"/>
        <a:cs typeface="ヒラギノ角ゴ ProN W3" charset="0"/>
        <a:sym typeface="Arial" charset="0"/>
      </a:defRPr>
    </a:lvl1pPr>
    <a:lvl2pPr marL="457200" algn="l" rtl="0" fontAlgn="base">
      <a:spcBef>
        <a:spcPct val="0"/>
      </a:spcBef>
      <a:spcAft>
        <a:spcPct val="0"/>
      </a:spcAft>
      <a:defRPr sz="2400" kern="1200">
        <a:solidFill>
          <a:srgbClr val="000000"/>
        </a:solidFill>
        <a:latin typeface="Arial" charset="0"/>
        <a:ea typeface="ヒラギノ角ゴ ProN W3" charset="0"/>
        <a:cs typeface="ヒラギノ角ゴ ProN W3" charset="0"/>
        <a:sym typeface="Arial" charset="0"/>
      </a:defRPr>
    </a:lvl2pPr>
    <a:lvl3pPr marL="914400" algn="l" rtl="0" fontAlgn="base">
      <a:spcBef>
        <a:spcPct val="0"/>
      </a:spcBef>
      <a:spcAft>
        <a:spcPct val="0"/>
      </a:spcAft>
      <a:defRPr sz="2400" kern="1200">
        <a:solidFill>
          <a:srgbClr val="000000"/>
        </a:solidFill>
        <a:latin typeface="Arial" charset="0"/>
        <a:ea typeface="ヒラギノ角ゴ ProN W3" charset="0"/>
        <a:cs typeface="ヒラギノ角ゴ ProN W3" charset="0"/>
        <a:sym typeface="Arial" charset="0"/>
      </a:defRPr>
    </a:lvl3pPr>
    <a:lvl4pPr marL="1371600" algn="l" rtl="0" fontAlgn="base">
      <a:spcBef>
        <a:spcPct val="0"/>
      </a:spcBef>
      <a:spcAft>
        <a:spcPct val="0"/>
      </a:spcAft>
      <a:defRPr sz="2400" kern="1200">
        <a:solidFill>
          <a:srgbClr val="000000"/>
        </a:solidFill>
        <a:latin typeface="Arial" charset="0"/>
        <a:ea typeface="ヒラギノ角ゴ ProN W3" charset="0"/>
        <a:cs typeface="ヒラギノ角ゴ ProN W3" charset="0"/>
        <a:sym typeface="Arial" charset="0"/>
      </a:defRPr>
    </a:lvl4pPr>
    <a:lvl5pPr marL="1828800" algn="l" rtl="0" fontAlgn="base">
      <a:spcBef>
        <a:spcPct val="0"/>
      </a:spcBef>
      <a:spcAft>
        <a:spcPct val="0"/>
      </a:spcAft>
      <a:defRPr sz="2400" kern="1200">
        <a:solidFill>
          <a:srgbClr val="000000"/>
        </a:solidFill>
        <a:latin typeface="Arial" charset="0"/>
        <a:ea typeface="ヒラギノ角ゴ ProN W3" charset="0"/>
        <a:cs typeface="ヒラギノ角ゴ ProN W3" charset="0"/>
        <a:sym typeface="Arial" charset="0"/>
      </a:defRPr>
    </a:lvl5pPr>
    <a:lvl6pPr marL="2286000" algn="l" defTabSz="457200" rtl="0" eaLnBrk="1" latinLnBrk="0" hangingPunct="1">
      <a:defRPr sz="2400" kern="1200">
        <a:solidFill>
          <a:srgbClr val="000000"/>
        </a:solidFill>
        <a:latin typeface="Arial" charset="0"/>
        <a:ea typeface="ヒラギノ角ゴ ProN W3" charset="0"/>
        <a:cs typeface="ヒラギノ角ゴ ProN W3" charset="0"/>
        <a:sym typeface="Arial" charset="0"/>
      </a:defRPr>
    </a:lvl6pPr>
    <a:lvl7pPr marL="2743200" algn="l" defTabSz="457200" rtl="0" eaLnBrk="1" latinLnBrk="0" hangingPunct="1">
      <a:defRPr sz="2400" kern="1200">
        <a:solidFill>
          <a:srgbClr val="000000"/>
        </a:solidFill>
        <a:latin typeface="Arial" charset="0"/>
        <a:ea typeface="ヒラギノ角ゴ ProN W3" charset="0"/>
        <a:cs typeface="ヒラギノ角ゴ ProN W3" charset="0"/>
        <a:sym typeface="Arial" charset="0"/>
      </a:defRPr>
    </a:lvl7pPr>
    <a:lvl8pPr marL="3200400" algn="l" defTabSz="457200" rtl="0" eaLnBrk="1" latinLnBrk="0" hangingPunct="1">
      <a:defRPr sz="2400" kern="1200">
        <a:solidFill>
          <a:srgbClr val="000000"/>
        </a:solidFill>
        <a:latin typeface="Arial" charset="0"/>
        <a:ea typeface="ヒラギノ角ゴ ProN W3" charset="0"/>
        <a:cs typeface="ヒラギノ角ゴ ProN W3" charset="0"/>
        <a:sym typeface="Arial" charset="0"/>
      </a:defRPr>
    </a:lvl8pPr>
    <a:lvl9pPr marL="3657600" algn="l" defTabSz="457200" rtl="0" eaLnBrk="1" latinLnBrk="0" hangingPunct="1">
      <a:defRPr sz="2400" kern="1200">
        <a:solidFill>
          <a:srgbClr val="000000"/>
        </a:solidFill>
        <a:latin typeface="Arial" charset="0"/>
        <a:ea typeface="ヒラギノ角ゴ ProN W3" charset="0"/>
        <a:cs typeface="ヒラギノ角ゴ ProN W3" charset="0"/>
        <a:sym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107" d="100"/>
          <a:sy n="107" d="100"/>
        </p:scale>
        <p:origin x="-1568" y="-1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6.xml"/><Relationship Id="rId21" Type="http://schemas.openxmlformats.org/officeDocument/2006/relationships/slide" Target="slides/slide7.xml"/><Relationship Id="rId22" Type="http://schemas.openxmlformats.org/officeDocument/2006/relationships/slide" Target="slides/slide8.xml"/><Relationship Id="rId23" Type="http://schemas.openxmlformats.org/officeDocument/2006/relationships/slide" Target="slides/slide9.xml"/><Relationship Id="rId24" Type="http://schemas.openxmlformats.org/officeDocument/2006/relationships/slide" Target="slides/slide10.xml"/><Relationship Id="rId25" Type="http://schemas.openxmlformats.org/officeDocument/2006/relationships/slide" Target="slides/slide11.xml"/><Relationship Id="rId26" Type="http://schemas.openxmlformats.org/officeDocument/2006/relationships/slide" Target="slides/slide12.xml"/><Relationship Id="rId27" Type="http://schemas.openxmlformats.org/officeDocument/2006/relationships/slide" Target="slides/slide13.xml"/><Relationship Id="rId28" Type="http://schemas.openxmlformats.org/officeDocument/2006/relationships/slide" Target="slides/slide14.xml"/><Relationship Id="rId29" Type="http://schemas.openxmlformats.org/officeDocument/2006/relationships/slide" Target="slides/slide15.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30" Type="http://schemas.openxmlformats.org/officeDocument/2006/relationships/slide" Target="slides/slide16.xml"/><Relationship Id="rId31" Type="http://schemas.openxmlformats.org/officeDocument/2006/relationships/slide" Target="slides/slide17.xml"/><Relationship Id="rId32" Type="http://schemas.openxmlformats.org/officeDocument/2006/relationships/slide" Target="slides/slide18.xml"/><Relationship Id="rId9" Type="http://schemas.openxmlformats.org/officeDocument/2006/relationships/slideMaster" Target="slideMasters/slideMaster9.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33" Type="http://schemas.openxmlformats.org/officeDocument/2006/relationships/slide" Target="slides/slide19.xml"/><Relationship Id="rId34" Type="http://schemas.openxmlformats.org/officeDocument/2006/relationships/notesMaster" Target="notesMasters/notesMaster1.xml"/><Relationship Id="rId35" Type="http://schemas.openxmlformats.org/officeDocument/2006/relationships/printerSettings" Target="printerSettings/printerSettings1.bin"/><Relationship Id="rId36" Type="http://schemas.openxmlformats.org/officeDocument/2006/relationships/presProps" Target="presProps.xml"/><Relationship Id="rId10" Type="http://schemas.openxmlformats.org/officeDocument/2006/relationships/slideMaster" Target="slideMasters/slideMaster10.xml"/><Relationship Id="rId11" Type="http://schemas.openxmlformats.org/officeDocument/2006/relationships/slideMaster" Target="slideMasters/slideMaster11.xml"/><Relationship Id="rId12" Type="http://schemas.openxmlformats.org/officeDocument/2006/relationships/slideMaster" Target="slideMasters/slideMaster12.xml"/><Relationship Id="rId13" Type="http://schemas.openxmlformats.org/officeDocument/2006/relationships/slideMaster" Target="slideMasters/slideMaster13.xml"/><Relationship Id="rId14" Type="http://schemas.openxmlformats.org/officeDocument/2006/relationships/slideMaster" Target="slideMasters/slideMaster14.xml"/><Relationship Id="rId15" Type="http://schemas.openxmlformats.org/officeDocument/2006/relationships/slide" Target="slides/slide1.xml"/><Relationship Id="rId16" Type="http://schemas.openxmlformats.org/officeDocument/2006/relationships/slide" Target="slides/slide2.xml"/><Relationship Id="rId17" Type="http://schemas.openxmlformats.org/officeDocument/2006/relationships/slide" Target="slides/slide3.xml"/><Relationship Id="rId18" Type="http://schemas.openxmlformats.org/officeDocument/2006/relationships/slide" Target="slides/slide4.xml"/><Relationship Id="rId19" Type="http://schemas.openxmlformats.org/officeDocument/2006/relationships/slide" Target="slides/slide5.xml"/><Relationship Id="rId37" Type="http://schemas.openxmlformats.org/officeDocument/2006/relationships/viewProps" Target="viewProps.xml"/><Relationship Id="rId38" Type="http://schemas.openxmlformats.org/officeDocument/2006/relationships/theme" Target="theme/theme1.xml"/><Relationship Id="rId3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1" name="Rectangle 1"/>
          <p:cNvSpPr>
            <a:spLocks noGrp="1" noRot="1" noChangeAspect="1" noChangeArrowheads="1" noTextEdit="1"/>
          </p:cNvSpPr>
          <p:nvPr>
            <p:ph type="sldImg"/>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15362" name="Rectangle 2"/>
          <p:cNvSpPr>
            <a:spLocks noGrp="1" noChangeArrowheads="1"/>
          </p:cNvSpPr>
          <p:nvPr>
            <p:ph type="body" sz="quarter" idx="1"/>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Tree>
    <p:extLst>
      <p:ext uri="{BB962C8B-B14F-4D97-AF65-F5344CB8AC3E}">
        <p14:creationId xmlns:p14="http://schemas.microsoft.com/office/powerpoint/2010/main" val="2070373470"/>
      </p:ext>
    </p:extLst>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defRPr sz="1200" kern="1200">
        <a:solidFill>
          <a:schemeClr val="tx1"/>
        </a:solidFill>
        <a:latin typeface="Arial" charset="0"/>
        <a:ea typeface="ＭＳ Ｐゴシック" charset="0"/>
        <a:cs typeface="ＭＳ Ｐゴシック" charset="0"/>
      </a:defRPr>
    </a:lvl1pPr>
    <a:lvl2pPr marL="457200" algn="l" rtl="0" eaLnBrk="0" fontAlgn="base" hangingPunct="0">
      <a:spcBef>
        <a:spcPct val="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0"/>
      </a:spcBef>
      <a:spcAft>
        <a:spcPct val="0"/>
      </a:spcAft>
      <a:defRPr sz="1200" kern="1200">
        <a:solidFill>
          <a:schemeClr val="tx1"/>
        </a:solidFill>
        <a:latin typeface="Arial"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Grp="1" noRot="1" noChangeAspect="1" noChangeArrowheads="1"/>
          </p:cNvSpPr>
          <p:nvPr>
            <p:ph type="sldImg"/>
          </p:nvPr>
        </p:nvSpPr>
        <p:spPr>
          <a:solidFill>
            <a:srgbClr val="FFFFFF"/>
          </a:solidFill>
          <a:ln/>
        </p:spPr>
      </p:sp>
      <p:sp>
        <p:nvSpPr>
          <p:cNvPr id="16386" name="Rectangle 2"/>
          <p:cNvSpPr>
            <a:spLocks noGrp="1" noChangeArrowheads="1"/>
          </p:cNvSpPr>
          <p:nvPr>
            <p:ph type="body" idx="1"/>
          </p:nvPr>
        </p:nvSpPr>
        <p:spPr>
          <a:ln/>
        </p:spPr>
        <p:txBody>
          <a:bodyPr/>
          <a:lstStyle/>
          <a:p>
            <a:pPr marL="39688" eaLnBrk="1" hangingPunct="1">
              <a:spcBef>
                <a:spcPts val="413"/>
              </a:spcBef>
              <a:defRPr/>
            </a:pPr>
            <a:r>
              <a:rPr lang="en-US" smtClean="0">
                <a:solidFill>
                  <a:srgbClr val="000000"/>
                </a:solidFill>
                <a:cs typeface="Arial" charset="0"/>
                <a:sym typeface="Arial" charset="0"/>
              </a:rPr>
              <a:t>Here is the overview of the course which follows Ramesh Richard's 7-step process of preparing expository sermons.  This includes the body analogy in the center where the "flesh" parallels the words of the text with the words of the sermon—that is, what people actually see/hear on the "outside" in both text and sermon.  Likewise, the "skeleton" reveals the outline or structure of both text and sermon, as does the "heart" summing up the  CPT (Central Proposition of the Text) and the CPS (Central Proposition of the Sermon) in a single sentence that reflects either what the text or sermon is about.  Finally, the "brain" refers to the need to really think about how to bridge the CPT to the CPS.  This is best worded as a specific purpose statement that indicates the Desired Listener Response in terms of what the hearer should think, feel, or do after the sermon is finished.  It is best to word this goal as "The listener will…"</a:t>
            </a:r>
          </a:p>
          <a:p>
            <a:pPr marL="39688" eaLnBrk="1" hangingPunct="1">
              <a:spcBef>
                <a:spcPts val="413"/>
              </a:spcBef>
              <a:defRPr/>
            </a:pPr>
            <a:endParaRPr lang="en-US" smtClean="0">
              <a:solidFill>
                <a:srgbClr val="000000"/>
              </a:solidFill>
              <a:cs typeface="Arial" charset="0"/>
              <a:sym typeface="Arial" charset="0"/>
            </a:endParaRPr>
          </a:p>
          <a:p>
            <a:pPr marL="39688" eaLnBrk="1" hangingPunct="1">
              <a:spcBef>
                <a:spcPts val="413"/>
              </a:spcBef>
              <a:defRPr/>
            </a:pPr>
            <a:r>
              <a:rPr lang="en-US" smtClean="0">
                <a:solidFill>
                  <a:srgbClr val="000000"/>
                </a:solidFill>
                <a:cs typeface="Arial" charset="0"/>
                <a:sym typeface="Arial" charset="0"/>
              </a:rPr>
              <a:t>The white text shows how the 10-step sermon process of Haddon Robinson relates to the 7-step process of Ramesh Richard.  At the "Structure/CPT" steps it breaks Richard's steps into one step (EO and EI), whereas at the "Structure" step 6 it makes into 3 steps.</a:t>
            </a:r>
          </a:p>
          <a:p>
            <a:pPr marL="39688" eaLnBrk="1" hangingPunct="1">
              <a:spcBef>
                <a:spcPts val="413"/>
              </a:spcBef>
              <a:defRPr/>
            </a:pPr>
            <a:endParaRPr lang="en-US" smtClean="0">
              <a:solidFill>
                <a:srgbClr val="000000"/>
              </a:solidFill>
              <a:cs typeface="Arial" charset="0"/>
              <a:sym typeface="Arial" charset="0"/>
            </a:endParaRPr>
          </a:p>
          <a:p>
            <a:pPr marL="39688" eaLnBrk="1" hangingPunct="1">
              <a:spcBef>
                <a:spcPts val="413"/>
              </a:spcBef>
              <a:defRPr/>
            </a:pPr>
            <a:r>
              <a:rPr lang="en-US" smtClean="0">
                <a:solidFill>
                  <a:srgbClr val="000000"/>
                </a:solidFill>
                <a:cs typeface="Arial" charset="0"/>
                <a:sym typeface="Arial" charset="0"/>
              </a:rPr>
              <a:t>This slide presents pages 27-28 of the notes in visual form.</a:t>
            </a:r>
          </a:p>
          <a:p>
            <a:pPr marL="39688" eaLnBrk="1" hangingPunct="1">
              <a:spcBef>
                <a:spcPts val="413"/>
              </a:spcBef>
              <a:defRPr/>
            </a:pPr>
            <a:endParaRPr lang="en-US" smtClean="0">
              <a:solidFill>
                <a:srgbClr val="000000"/>
              </a:solidFill>
              <a:cs typeface="Arial" charset="0"/>
              <a:sym typeface="Arial" charset="0"/>
            </a:endParaRPr>
          </a:p>
          <a:p>
            <a:pPr marL="39688" eaLnBrk="1" hangingPunct="1">
              <a:spcBef>
                <a:spcPts val="413"/>
              </a:spcBef>
              <a:defRPr/>
            </a:pPr>
            <a:r>
              <a:rPr lang="en-US" smtClean="0">
                <a:solidFill>
                  <a:srgbClr val="000000"/>
                </a:solidFill>
                <a:cs typeface="Arial" charset="0"/>
                <a:sym typeface="Arial" charset="0"/>
              </a:rPr>
              <a:t>This slide is a stand-alone presentation 28.  If that is already translated, please just copy it and paste it here.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5" name="Rectangle 7"/>
          <p:cNvSpPr>
            <a:spLocks noGrp="1" noChangeArrowheads="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eaLnBrk="1" hangingPunct="1"/>
            <a:fld id="{2599D1D2-F9E6-EA42-A065-6C69D3ECF471}" type="slidenum">
              <a:rPr lang="en-US" sz="1200">
                <a:ea typeface="ＭＳ Ｐゴシック" charset="0"/>
                <a:cs typeface="ＭＳ Ｐゴシック" charset="0"/>
              </a:rPr>
              <a:pPr eaLnBrk="1" hangingPunct="1"/>
              <a:t>7</a:t>
            </a:fld>
            <a:endParaRPr lang="en-US" sz="1200">
              <a:ea typeface="ＭＳ Ｐゴシック" charset="0"/>
              <a:cs typeface="ＭＳ Ｐゴシック" charset="0"/>
            </a:endParaRPr>
          </a:p>
        </p:txBody>
      </p:sp>
      <p:sp>
        <p:nvSpPr>
          <p:cNvPr id="91138" name="Rectangle 2"/>
          <p:cNvSpPr>
            <a:spLocks noGrp="1" noRot="1" noChangeAspect="1" noChangeArrowheads="1"/>
          </p:cNvSpPr>
          <p:nvPr>
            <p:ph type="sldImg"/>
          </p:nvPr>
        </p:nvSpPr>
        <p:spPr>
          <a:xfrm>
            <a:off x="1150938" y="692150"/>
            <a:ext cx="4556125" cy="3416300"/>
          </a:xfrm>
          <a:solidFill>
            <a:srgbClr val="FFFFFF"/>
          </a:solidFill>
          <a:ln/>
        </p:spPr>
      </p:sp>
      <p:sp>
        <p:nvSpPr>
          <p:cNvPr id="91139" name="Rectangle 3"/>
          <p:cNvSpPr>
            <a:spLocks noGrp="1" noChangeArrowheads="1"/>
          </p:cNvSpPr>
          <p:nvPr>
            <p:ph type="body" idx="1"/>
          </p:nvPr>
        </p:nvSpPr>
        <p:spPr>
          <a:solidFill>
            <a:srgbClr val="FFFFFF"/>
          </a:solidFill>
          <a:ln>
            <a:solidFill>
              <a:srgbClr val="000000"/>
            </a:solidFill>
          </a:ln>
        </p:spPr>
        <p:txBody>
          <a:bodyPr/>
          <a:lstStyle/>
          <a:p>
            <a:pPr eaLnBrk="1" hangingPunct="1">
              <a:defRPr/>
            </a:pPr>
            <a:endParaRPr lang="en-US" sz="240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7" name="Rectangle 7"/>
          <p:cNvSpPr>
            <a:spLocks noGrp="1" noChangeArrowheads="1"/>
          </p:cNvSpPr>
          <p:nvPr>
            <p:ph type="sldNum" sz="quarter" idx="5"/>
          </p:nvPr>
        </p:nvSpPr>
        <p:spPr>
          <a:xfrm>
            <a:off x="3884613" y="8685213"/>
            <a:ext cx="29718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charset="0"/>
                <a:ea typeface="MS PGothic" charset="0"/>
                <a:cs typeface="MS PGothic" charset="0"/>
              </a:defRPr>
            </a:lvl1pPr>
            <a:lvl2pPr marL="742950" indent="-285750">
              <a:defRPr sz="2400" b="1">
                <a:solidFill>
                  <a:schemeClr val="tx1"/>
                </a:solidFill>
                <a:latin typeface="Arial" charset="0"/>
                <a:ea typeface="MS PGothic" charset="0"/>
                <a:cs typeface="MS PGothic" charset="0"/>
              </a:defRPr>
            </a:lvl2pPr>
            <a:lvl3pPr marL="1143000" indent="-228600">
              <a:defRPr sz="2400" b="1">
                <a:solidFill>
                  <a:schemeClr val="tx1"/>
                </a:solidFill>
                <a:latin typeface="Arial" charset="0"/>
                <a:ea typeface="MS PGothic" charset="0"/>
                <a:cs typeface="MS PGothic" charset="0"/>
              </a:defRPr>
            </a:lvl3pPr>
            <a:lvl4pPr marL="1600200" indent="-228600">
              <a:defRPr sz="2400" b="1">
                <a:solidFill>
                  <a:schemeClr val="tx1"/>
                </a:solidFill>
                <a:latin typeface="Arial" charset="0"/>
                <a:ea typeface="MS PGothic" charset="0"/>
                <a:cs typeface="MS PGothic" charset="0"/>
              </a:defRPr>
            </a:lvl4pPr>
            <a:lvl5pPr marL="2057400" indent="-228600">
              <a:defRPr sz="2400" b="1">
                <a:solidFill>
                  <a:schemeClr val="tx1"/>
                </a:solidFill>
                <a:latin typeface="Arial" charset="0"/>
                <a:ea typeface="MS PGothic" charset="0"/>
                <a:cs typeface="MS PGothic" charset="0"/>
              </a:defRPr>
            </a:lvl5pPr>
            <a:lvl6pPr marL="2514600" indent="-228600" algn="ctr" eaLnBrk="0" fontAlgn="base" hangingPunct="0">
              <a:spcBef>
                <a:spcPct val="0"/>
              </a:spcBef>
              <a:spcAft>
                <a:spcPct val="0"/>
              </a:spcAft>
              <a:defRPr sz="2400" b="1">
                <a:solidFill>
                  <a:schemeClr val="tx1"/>
                </a:solidFill>
                <a:latin typeface="Arial" charset="0"/>
                <a:ea typeface="MS PGothic" charset="0"/>
                <a:cs typeface="MS PGothic" charset="0"/>
              </a:defRPr>
            </a:lvl6pPr>
            <a:lvl7pPr marL="2971800" indent="-228600" algn="ctr" eaLnBrk="0" fontAlgn="base" hangingPunct="0">
              <a:spcBef>
                <a:spcPct val="0"/>
              </a:spcBef>
              <a:spcAft>
                <a:spcPct val="0"/>
              </a:spcAft>
              <a:defRPr sz="2400" b="1">
                <a:solidFill>
                  <a:schemeClr val="tx1"/>
                </a:solidFill>
                <a:latin typeface="Arial" charset="0"/>
                <a:ea typeface="MS PGothic" charset="0"/>
                <a:cs typeface="MS PGothic" charset="0"/>
              </a:defRPr>
            </a:lvl7pPr>
            <a:lvl8pPr marL="3429000" indent="-228600" algn="ctr" eaLnBrk="0" fontAlgn="base" hangingPunct="0">
              <a:spcBef>
                <a:spcPct val="0"/>
              </a:spcBef>
              <a:spcAft>
                <a:spcPct val="0"/>
              </a:spcAft>
              <a:defRPr sz="2400" b="1">
                <a:solidFill>
                  <a:schemeClr val="tx1"/>
                </a:solidFill>
                <a:latin typeface="Arial" charset="0"/>
                <a:ea typeface="MS PGothic" charset="0"/>
                <a:cs typeface="MS PGothic" charset="0"/>
              </a:defRPr>
            </a:lvl8pPr>
            <a:lvl9pPr marL="3886200" indent="-228600" algn="ctr" eaLnBrk="0" fontAlgn="base" hangingPunct="0">
              <a:spcBef>
                <a:spcPct val="0"/>
              </a:spcBef>
              <a:spcAft>
                <a:spcPct val="0"/>
              </a:spcAft>
              <a:defRPr sz="2400" b="1">
                <a:solidFill>
                  <a:schemeClr val="tx1"/>
                </a:solidFill>
                <a:latin typeface="Arial" charset="0"/>
                <a:ea typeface="MS PGothic" charset="0"/>
                <a:cs typeface="MS PGothic" charset="0"/>
              </a:defRPr>
            </a:lvl9pPr>
          </a:lstStyle>
          <a:p>
            <a:fld id="{E71FD3BA-F0B8-DA4C-B590-69A23FF2915B}" type="slidenum">
              <a:rPr lang="en-US" sz="1200" b="0">
                <a:solidFill>
                  <a:srgbClr val="000000"/>
                </a:solidFill>
                <a:latin typeface="Times New Roman" charset="0"/>
              </a:rPr>
              <a:pPr/>
              <a:t>19</a:t>
            </a:fld>
            <a:endParaRPr lang="en-US" sz="1200" b="0">
              <a:solidFill>
                <a:srgbClr val="000000"/>
              </a:solidFill>
              <a:latin typeface="Times New Roman" charset="0"/>
            </a:endParaRPr>
          </a:p>
        </p:txBody>
      </p:sp>
      <p:sp>
        <p:nvSpPr>
          <p:cNvPr id="203778" name="Rectangle 2"/>
          <p:cNvSpPr>
            <a:spLocks noGrp="1" noRot="1" noChangeAspect="1" noChangeArrowheads="1"/>
          </p:cNvSpPr>
          <p:nvPr>
            <p:ph type="sldImg"/>
          </p:nvPr>
        </p:nvSpPr>
        <p:spPr>
          <a:solidFill>
            <a:srgbClr val="FFFFFF"/>
          </a:solidFill>
          <a:ln/>
        </p:spPr>
      </p:sp>
      <p:sp>
        <p:nvSpPr>
          <p:cNvPr id="20377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r>
              <a:rPr lang="en-US" dirty="0" smtClean="0">
                <a:latin typeface="Arial" charset="0"/>
              </a:rPr>
              <a:t>The explanation for free!</a:t>
            </a:r>
          </a:p>
          <a:p>
            <a:pPr eaLnBrk="1" hangingPunct="1"/>
            <a:r>
              <a:rPr lang="en-US" dirty="0" smtClean="0">
                <a:latin typeface="Arial" charset="0"/>
              </a:rPr>
              <a:t>Preaching/Homiletics link address</a:t>
            </a:r>
            <a:endParaRPr lang="en-US" dirty="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907DB641-9D7F-C341-A9FD-931773852C50}" type="slidenum">
              <a:rPr lang="en-US"/>
              <a:pPr>
                <a:defRPr/>
              </a:pPr>
              <a:t>‹#›</a:t>
            </a:fld>
            <a:endParaRPr lang="en-US"/>
          </a:p>
        </p:txBody>
      </p:sp>
    </p:spTree>
    <p:extLst>
      <p:ext uri="{BB962C8B-B14F-4D97-AF65-F5344CB8AC3E}">
        <p14:creationId xmlns:p14="http://schemas.microsoft.com/office/powerpoint/2010/main" val="97375323"/>
      </p:ext>
    </p:extLst>
  </p:cSld>
  <p:clrMapOvr>
    <a:masterClrMapping/>
  </p:clrMapOvr>
  <p:transition xmlns:p14="http://schemas.microsoft.com/office/powerpoint/2010/mai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83D083CB-BBB6-6C42-A9C8-55D2607B694A}" type="slidenum">
              <a:rPr lang="en-US"/>
              <a:pPr>
                <a:defRPr/>
              </a:pPr>
              <a:t>‹#›</a:t>
            </a:fld>
            <a:endParaRPr lang="en-US"/>
          </a:p>
        </p:txBody>
      </p:sp>
    </p:spTree>
    <p:extLst>
      <p:ext uri="{BB962C8B-B14F-4D97-AF65-F5344CB8AC3E}">
        <p14:creationId xmlns:p14="http://schemas.microsoft.com/office/powerpoint/2010/main" val="975136748"/>
      </p:ext>
    </p:extLst>
  </p:cSld>
  <p:clrMapOvr>
    <a:masterClrMapping/>
  </p:clrMapOvr>
  <p:transition xmlns:p14="http://schemas.microsoft.com/office/powerpoint/2010/main"/>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669142C8-21E0-5C4A-8DDB-89620DBFA8E0}" type="slidenum">
              <a:rPr lang="en-US"/>
              <a:pPr>
                <a:defRPr/>
              </a:pPr>
              <a:t>‹#›</a:t>
            </a:fld>
            <a:endParaRPr lang="en-US"/>
          </a:p>
        </p:txBody>
      </p:sp>
    </p:spTree>
    <p:extLst>
      <p:ext uri="{BB962C8B-B14F-4D97-AF65-F5344CB8AC3E}">
        <p14:creationId xmlns:p14="http://schemas.microsoft.com/office/powerpoint/2010/main" val="3353871380"/>
      </p:ext>
    </p:extLst>
  </p:cSld>
  <p:clrMapOvr>
    <a:masterClrMapping/>
  </p:clrMapOvr>
  <p:transition xmlns:p14="http://schemas.microsoft.com/office/powerpoint/2010/main"/>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BAF2A4F3-5EB9-E44F-9EBA-D23CD5123E3E}" type="slidenum">
              <a:rPr lang="en-US"/>
              <a:pPr>
                <a:defRPr/>
              </a:pPr>
              <a:t>‹#›</a:t>
            </a:fld>
            <a:endParaRPr lang="en-US"/>
          </a:p>
        </p:txBody>
      </p:sp>
    </p:spTree>
    <p:extLst>
      <p:ext uri="{BB962C8B-B14F-4D97-AF65-F5344CB8AC3E}">
        <p14:creationId xmlns:p14="http://schemas.microsoft.com/office/powerpoint/2010/main" val="1602960236"/>
      </p:ext>
    </p:extLst>
  </p:cSld>
  <p:clrMapOvr>
    <a:masterClrMapping/>
  </p:clrMapOvr>
  <p:transition xmlns:p14="http://schemas.microsoft.com/office/powerpoint/2010/main"/>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Text Box 3"/>
          <p:cNvSpPr txBox="1">
            <a:spLocks noGrp="1" noChangeArrowheads="1"/>
          </p:cNvSpPr>
          <p:nvPr>
            <p:ph type="sldNum" sz="quarter" idx="10"/>
          </p:nvPr>
        </p:nvSpPr>
        <p:spPr>
          <a:ln/>
        </p:spPr>
        <p:txBody>
          <a:bodyPr/>
          <a:lstStyle>
            <a:lvl1pPr>
              <a:defRPr/>
            </a:lvl1pPr>
          </a:lstStyle>
          <a:p>
            <a:pPr>
              <a:defRPr/>
            </a:pPr>
            <a:fld id="{EC2B8C4D-8E43-1D45-A5BA-4D553B4AB904}" type="slidenum">
              <a:rPr lang="en-US"/>
              <a:pPr>
                <a:defRPr/>
              </a:pPr>
              <a:t>‹#›</a:t>
            </a:fld>
            <a:endParaRPr lang="en-US"/>
          </a:p>
        </p:txBody>
      </p:sp>
    </p:spTree>
    <p:extLst>
      <p:ext uri="{BB962C8B-B14F-4D97-AF65-F5344CB8AC3E}">
        <p14:creationId xmlns:p14="http://schemas.microsoft.com/office/powerpoint/2010/main" val="1239479893"/>
      </p:ext>
    </p:extLst>
  </p:cSld>
  <p:clrMapOvr>
    <a:masterClrMapping/>
  </p:clrMapOvr>
  <p:transition xmlns:p14="http://schemas.microsoft.com/office/powerpoint/2010/main"/>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2438400"/>
            <a:ext cx="36957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62500" y="2438400"/>
            <a:ext cx="36957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Box 3"/>
          <p:cNvSpPr txBox="1">
            <a:spLocks noGrp="1" noChangeArrowheads="1"/>
          </p:cNvSpPr>
          <p:nvPr>
            <p:ph type="sldNum" sz="quarter" idx="10"/>
          </p:nvPr>
        </p:nvSpPr>
        <p:spPr>
          <a:ln/>
        </p:spPr>
        <p:txBody>
          <a:bodyPr/>
          <a:lstStyle>
            <a:lvl1pPr>
              <a:defRPr/>
            </a:lvl1pPr>
          </a:lstStyle>
          <a:p>
            <a:pPr>
              <a:defRPr/>
            </a:pPr>
            <a:fld id="{E7A44766-16CE-9149-B8B9-D8F87D4A17E7}" type="slidenum">
              <a:rPr lang="en-US"/>
              <a:pPr>
                <a:defRPr/>
              </a:pPr>
              <a:t>‹#›</a:t>
            </a:fld>
            <a:endParaRPr lang="en-US"/>
          </a:p>
        </p:txBody>
      </p:sp>
    </p:spTree>
    <p:extLst>
      <p:ext uri="{BB962C8B-B14F-4D97-AF65-F5344CB8AC3E}">
        <p14:creationId xmlns:p14="http://schemas.microsoft.com/office/powerpoint/2010/main" val="3234759879"/>
      </p:ext>
    </p:extLst>
  </p:cSld>
  <p:clrMapOvr>
    <a:masterClrMapping/>
  </p:clrMapOvr>
  <p:transition xmlns:p14="http://schemas.microsoft.com/office/powerpoint/2010/main"/>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 Box 3"/>
          <p:cNvSpPr txBox="1">
            <a:spLocks noGrp="1" noChangeArrowheads="1"/>
          </p:cNvSpPr>
          <p:nvPr>
            <p:ph type="sldNum" sz="quarter" idx="10"/>
          </p:nvPr>
        </p:nvSpPr>
        <p:spPr>
          <a:ln/>
        </p:spPr>
        <p:txBody>
          <a:bodyPr/>
          <a:lstStyle>
            <a:lvl1pPr>
              <a:defRPr/>
            </a:lvl1pPr>
          </a:lstStyle>
          <a:p>
            <a:pPr>
              <a:defRPr/>
            </a:pPr>
            <a:fld id="{8A36B573-6F20-724D-85C2-0B660ADC4F96}" type="slidenum">
              <a:rPr lang="en-US"/>
              <a:pPr>
                <a:defRPr/>
              </a:pPr>
              <a:t>‹#›</a:t>
            </a:fld>
            <a:endParaRPr lang="en-US"/>
          </a:p>
        </p:txBody>
      </p:sp>
    </p:spTree>
    <p:extLst>
      <p:ext uri="{BB962C8B-B14F-4D97-AF65-F5344CB8AC3E}">
        <p14:creationId xmlns:p14="http://schemas.microsoft.com/office/powerpoint/2010/main" val="3977913540"/>
      </p:ext>
    </p:extLst>
  </p:cSld>
  <p:clrMapOvr>
    <a:masterClrMapping/>
  </p:clrMapOvr>
  <p:transition xmlns:p14="http://schemas.microsoft.com/office/powerpoint/2010/main"/>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Box 3"/>
          <p:cNvSpPr txBox="1">
            <a:spLocks noGrp="1" noChangeArrowheads="1"/>
          </p:cNvSpPr>
          <p:nvPr>
            <p:ph type="sldNum" sz="quarter" idx="10"/>
          </p:nvPr>
        </p:nvSpPr>
        <p:spPr>
          <a:ln/>
        </p:spPr>
        <p:txBody>
          <a:bodyPr/>
          <a:lstStyle>
            <a:lvl1pPr>
              <a:defRPr/>
            </a:lvl1pPr>
          </a:lstStyle>
          <a:p>
            <a:pPr>
              <a:defRPr/>
            </a:pPr>
            <a:fld id="{E19A7CFD-723B-CA4D-9654-441562886D83}" type="slidenum">
              <a:rPr lang="en-US"/>
              <a:pPr>
                <a:defRPr/>
              </a:pPr>
              <a:t>‹#›</a:t>
            </a:fld>
            <a:endParaRPr lang="en-US"/>
          </a:p>
        </p:txBody>
      </p:sp>
    </p:spTree>
    <p:extLst>
      <p:ext uri="{BB962C8B-B14F-4D97-AF65-F5344CB8AC3E}">
        <p14:creationId xmlns:p14="http://schemas.microsoft.com/office/powerpoint/2010/main" val="729161218"/>
      </p:ext>
    </p:extLst>
  </p:cSld>
  <p:clrMapOvr>
    <a:masterClrMapping/>
  </p:clrMapOvr>
  <p:transition xmlns:p14="http://schemas.microsoft.com/office/powerpoint/2010/main"/>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3"/>
          <p:cNvSpPr txBox="1">
            <a:spLocks noGrp="1" noChangeArrowheads="1"/>
          </p:cNvSpPr>
          <p:nvPr>
            <p:ph type="sldNum" sz="quarter" idx="10"/>
          </p:nvPr>
        </p:nvSpPr>
        <p:spPr>
          <a:ln/>
        </p:spPr>
        <p:txBody>
          <a:bodyPr/>
          <a:lstStyle>
            <a:lvl1pPr>
              <a:defRPr/>
            </a:lvl1pPr>
          </a:lstStyle>
          <a:p>
            <a:pPr>
              <a:defRPr/>
            </a:pPr>
            <a:fld id="{C6B4934C-F125-4649-B06D-4D6FE29D8F5C}" type="slidenum">
              <a:rPr lang="en-US"/>
              <a:pPr>
                <a:defRPr/>
              </a:pPr>
              <a:t>‹#›</a:t>
            </a:fld>
            <a:endParaRPr lang="en-US"/>
          </a:p>
        </p:txBody>
      </p:sp>
    </p:spTree>
    <p:extLst>
      <p:ext uri="{BB962C8B-B14F-4D97-AF65-F5344CB8AC3E}">
        <p14:creationId xmlns:p14="http://schemas.microsoft.com/office/powerpoint/2010/main" val="2352047997"/>
      </p:ext>
    </p:extLst>
  </p:cSld>
  <p:clrMapOvr>
    <a:masterClrMapping/>
  </p:clrMapOvr>
  <p:transition xmlns:p14="http://schemas.microsoft.com/office/powerpoint/2010/main"/>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pPr>
              <a:defRPr/>
            </a:pPr>
            <a:fld id="{EC3CBC04-9A77-0544-932F-AF39BAFB1438}" type="slidenum">
              <a:rPr lang="en-US"/>
              <a:pPr>
                <a:defRPr/>
              </a:pPr>
              <a:t>‹#›</a:t>
            </a:fld>
            <a:endParaRPr lang="en-US"/>
          </a:p>
        </p:txBody>
      </p:sp>
    </p:spTree>
    <p:extLst>
      <p:ext uri="{BB962C8B-B14F-4D97-AF65-F5344CB8AC3E}">
        <p14:creationId xmlns:p14="http://schemas.microsoft.com/office/powerpoint/2010/main" val="1957847406"/>
      </p:ext>
    </p:extLst>
  </p:cSld>
  <p:clrMapOvr>
    <a:masterClrMapping/>
  </p:clrMapOvr>
  <p:transition xmlns:p14="http://schemas.microsoft.com/office/powerpoint/2010/main"/>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Verdana" charset="0"/>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pPr>
              <a:defRPr/>
            </a:pPr>
            <a:fld id="{5731FC53-03CE-9C41-900A-DA1FE1131B80}" type="slidenum">
              <a:rPr lang="en-US"/>
              <a:pPr>
                <a:defRPr/>
              </a:pPr>
              <a:t>‹#›</a:t>
            </a:fld>
            <a:endParaRPr lang="en-US"/>
          </a:p>
        </p:txBody>
      </p:sp>
    </p:spTree>
    <p:extLst>
      <p:ext uri="{BB962C8B-B14F-4D97-AF65-F5344CB8AC3E}">
        <p14:creationId xmlns:p14="http://schemas.microsoft.com/office/powerpoint/2010/main" val="1867407098"/>
      </p:ext>
    </p:extLst>
  </p:cSld>
  <p:clrMapOvr>
    <a:masterClrMapping/>
  </p:clrMapOvr>
  <p:transition xmlns:p14="http://schemas.microsoft.com/office/powerpoint/2010/main"/>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05947BC8-F84B-0648-B284-9204FF124A64}" type="slidenum">
              <a:rPr lang="en-US"/>
              <a:pPr>
                <a:defRPr/>
              </a:pPr>
              <a:t>‹#›</a:t>
            </a:fld>
            <a:endParaRPr lang="en-US"/>
          </a:p>
        </p:txBody>
      </p:sp>
    </p:spTree>
    <p:extLst>
      <p:ext uri="{BB962C8B-B14F-4D97-AF65-F5344CB8AC3E}">
        <p14:creationId xmlns:p14="http://schemas.microsoft.com/office/powerpoint/2010/main" val="3311026957"/>
      </p:ext>
    </p:extLst>
  </p:cSld>
  <p:clrMapOvr>
    <a:masterClrMapping/>
  </p:clrMapOvr>
  <p:transition xmlns:p14="http://schemas.microsoft.com/office/powerpoint/2010/mai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0488"/>
            <a:ext cx="2057400" cy="67675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0488"/>
            <a:ext cx="6019800" cy="67675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58907B63-B770-CC45-A93E-00E8403E3785}" type="slidenum">
              <a:rPr lang="en-US"/>
              <a:pPr>
                <a:defRPr/>
              </a:pPr>
              <a:t>‹#›</a:t>
            </a:fld>
            <a:endParaRPr lang="en-US"/>
          </a:p>
        </p:txBody>
      </p:sp>
    </p:spTree>
    <p:extLst>
      <p:ext uri="{BB962C8B-B14F-4D97-AF65-F5344CB8AC3E}">
        <p14:creationId xmlns:p14="http://schemas.microsoft.com/office/powerpoint/2010/main" val="796086114"/>
      </p:ext>
    </p:extLst>
  </p:cSld>
  <p:clrMapOvr>
    <a:masterClrMapping/>
  </p:clrMapOvr>
  <p:transition xmlns:p14="http://schemas.microsoft.com/office/powerpoint/2010/main"/>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0"/>
            <a:ext cx="1943100" cy="6858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0"/>
            <a:ext cx="5676900" cy="6858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EDEA2708-FD2A-8846-A31B-59790106289D}" type="slidenum">
              <a:rPr lang="en-US"/>
              <a:pPr>
                <a:defRPr/>
              </a:pPr>
              <a:t>‹#›</a:t>
            </a:fld>
            <a:endParaRPr lang="en-US"/>
          </a:p>
        </p:txBody>
      </p:sp>
    </p:spTree>
    <p:extLst>
      <p:ext uri="{BB962C8B-B14F-4D97-AF65-F5344CB8AC3E}">
        <p14:creationId xmlns:p14="http://schemas.microsoft.com/office/powerpoint/2010/main" val="799698768"/>
      </p:ext>
    </p:extLst>
  </p:cSld>
  <p:clrMapOvr>
    <a:masterClrMapping/>
  </p:clrMapOvr>
  <p:transition xmlns:p14="http://schemas.microsoft.com/office/powerpoint/2010/main"/>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Text Box 2"/>
          <p:cNvSpPr txBox="1">
            <a:spLocks noGrp="1" noChangeArrowheads="1"/>
          </p:cNvSpPr>
          <p:nvPr>
            <p:ph type="sldNum" sz="quarter" idx="10"/>
          </p:nvPr>
        </p:nvSpPr>
        <p:spPr>
          <a:ln/>
        </p:spPr>
        <p:txBody>
          <a:bodyPr/>
          <a:lstStyle>
            <a:lvl1pPr>
              <a:defRPr/>
            </a:lvl1pPr>
          </a:lstStyle>
          <a:p>
            <a:pPr>
              <a:defRPr/>
            </a:pPr>
            <a:fld id="{FC05F2A4-81DB-3344-B60B-FC1A2E30E8D8}" type="slidenum">
              <a:rPr lang="en-US"/>
              <a:pPr>
                <a:defRPr/>
              </a:pPr>
              <a:t>‹#›</a:t>
            </a:fld>
            <a:endParaRPr lang="en-US"/>
          </a:p>
        </p:txBody>
      </p:sp>
    </p:spTree>
    <p:extLst>
      <p:ext uri="{BB962C8B-B14F-4D97-AF65-F5344CB8AC3E}">
        <p14:creationId xmlns:p14="http://schemas.microsoft.com/office/powerpoint/2010/main" val="2839462766"/>
      </p:ext>
    </p:extLst>
  </p:cSld>
  <p:clrMapOvr>
    <a:masterClrMapping/>
  </p:clrMapOvr>
  <p:transition xmlns:p14="http://schemas.microsoft.com/office/powerpoint/2010/main"/>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2"/>
          <p:cNvSpPr txBox="1">
            <a:spLocks noGrp="1" noChangeArrowheads="1"/>
          </p:cNvSpPr>
          <p:nvPr>
            <p:ph type="sldNum" sz="quarter" idx="10"/>
          </p:nvPr>
        </p:nvSpPr>
        <p:spPr>
          <a:ln/>
        </p:spPr>
        <p:txBody>
          <a:bodyPr/>
          <a:lstStyle>
            <a:lvl1pPr>
              <a:defRPr/>
            </a:lvl1pPr>
          </a:lstStyle>
          <a:p>
            <a:pPr>
              <a:defRPr/>
            </a:pPr>
            <a:fld id="{7D658547-F349-C541-A5E2-AFAA64E35B07}" type="slidenum">
              <a:rPr lang="en-US"/>
              <a:pPr>
                <a:defRPr/>
              </a:pPr>
              <a:t>‹#›</a:t>
            </a:fld>
            <a:endParaRPr lang="en-US"/>
          </a:p>
        </p:txBody>
      </p:sp>
    </p:spTree>
    <p:extLst>
      <p:ext uri="{BB962C8B-B14F-4D97-AF65-F5344CB8AC3E}">
        <p14:creationId xmlns:p14="http://schemas.microsoft.com/office/powerpoint/2010/main" val="273982033"/>
      </p:ext>
    </p:extLst>
  </p:cSld>
  <p:clrMapOvr>
    <a:masterClrMapping/>
  </p:clrMapOvr>
  <p:transition xmlns:p14="http://schemas.microsoft.com/office/powerpoint/2010/main"/>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Text Box 2"/>
          <p:cNvSpPr txBox="1">
            <a:spLocks noGrp="1" noChangeArrowheads="1"/>
          </p:cNvSpPr>
          <p:nvPr>
            <p:ph type="sldNum" sz="quarter" idx="10"/>
          </p:nvPr>
        </p:nvSpPr>
        <p:spPr>
          <a:ln/>
        </p:spPr>
        <p:txBody>
          <a:bodyPr/>
          <a:lstStyle>
            <a:lvl1pPr>
              <a:defRPr/>
            </a:lvl1pPr>
          </a:lstStyle>
          <a:p>
            <a:pPr>
              <a:defRPr/>
            </a:pPr>
            <a:fld id="{654791D1-D334-AF42-A1E9-6B75F0F697A5}" type="slidenum">
              <a:rPr lang="en-US"/>
              <a:pPr>
                <a:defRPr/>
              </a:pPr>
              <a:t>‹#›</a:t>
            </a:fld>
            <a:endParaRPr lang="en-US"/>
          </a:p>
        </p:txBody>
      </p:sp>
    </p:spTree>
    <p:extLst>
      <p:ext uri="{BB962C8B-B14F-4D97-AF65-F5344CB8AC3E}">
        <p14:creationId xmlns:p14="http://schemas.microsoft.com/office/powerpoint/2010/main" val="233751944"/>
      </p:ext>
    </p:extLst>
  </p:cSld>
  <p:clrMapOvr>
    <a:masterClrMapping/>
  </p:clrMapOvr>
  <p:transition xmlns:p14="http://schemas.microsoft.com/office/powerpoint/2010/main"/>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2057400"/>
            <a:ext cx="40767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33900" y="2057400"/>
            <a:ext cx="40767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Box 2"/>
          <p:cNvSpPr txBox="1">
            <a:spLocks noGrp="1" noChangeArrowheads="1"/>
          </p:cNvSpPr>
          <p:nvPr>
            <p:ph type="sldNum" sz="quarter" idx="10"/>
          </p:nvPr>
        </p:nvSpPr>
        <p:spPr>
          <a:ln/>
        </p:spPr>
        <p:txBody>
          <a:bodyPr/>
          <a:lstStyle>
            <a:lvl1pPr>
              <a:defRPr/>
            </a:lvl1pPr>
          </a:lstStyle>
          <a:p>
            <a:pPr>
              <a:defRPr/>
            </a:pPr>
            <a:fld id="{02993825-C17C-E048-B25B-4751A7CECC70}" type="slidenum">
              <a:rPr lang="en-US"/>
              <a:pPr>
                <a:defRPr/>
              </a:pPr>
              <a:t>‹#›</a:t>
            </a:fld>
            <a:endParaRPr lang="en-US"/>
          </a:p>
        </p:txBody>
      </p:sp>
    </p:spTree>
    <p:extLst>
      <p:ext uri="{BB962C8B-B14F-4D97-AF65-F5344CB8AC3E}">
        <p14:creationId xmlns:p14="http://schemas.microsoft.com/office/powerpoint/2010/main" val="1947321518"/>
      </p:ext>
    </p:extLst>
  </p:cSld>
  <p:clrMapOvr>
    <a:masterClrMapping/>
  </p:clrMapOvr>
  <p:transition xmlns:p14="http://schemas.microsoft.com/office/powerpoint/2010/main"/>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 Box 2"/>
          <p:cNvSpPr txBox="1">
            <a:spLocks noGrp="1" noChangeArrowheads="1"/>
          </p:cNvSpPr>
          <p:nvPr>
            <p:ph type="sldNum" sz="quarter" idx="10"/>
          </p:nvPr>
        </p:nvSpPr>
        <p:spPr>
          <a:ln/>
        </p:spPr>
        <p:txBody>
          <a:bodyPr/>
          <a:lstStyle>
            <a:lvl1pPr>
              <a:defRPr/>
            </a:lvl1pPr>
          </a:lstStyle>
          <a:p>
            <a:pPr>
              <a:defRPr/>
            </a:pPr>
            <a:fld id="{DF1D51D8-0D38-5E4E-84CE-AC11BE7DC4A7}" type="slidenum">
              <a:rPr lang="en-US"/>
              <a:pPr>
                <a:defRPr/>
              </a:pPr>
              <a:t>‹#›</a:t>
            </a:fld>
            <a:endParaRPr lang="en-US"/>
          </a:p>
        </p:txBody>
      </p:sp>
    </p:spTree>
    <p:extLst>
      <p:ext uri="{BB962C8B-B14F-4D97-AF65-F5344CB8AC3E}">
        <p14:creationId xmlns:p14="http://schemas.microsoft.com/office/powerpoint/2010/main" val="2791441010"/>
      </p:ext>
    </p:extLst>
  </p:cSld>
  <p:clrMapOvr>
    <a:masterClrMapping/>
  </p:clrMapOvr>
  <p:transition xmlns:p14="http://schemas.microsoft.com/office/powerpoint/2010/main"/>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Box 2"/>
          <p:cNvSpPr txBox="1">
            <a:spLocks noGrp="1" noChangeArrowheads="1"/>
          </p:cNvSpPr>
          <p:nvPr>
            <p:ph type="sldNum" sz="quarter" idx="10"/>
          </p:nvPr>
        </p:nvSpPr>
        <p:spPr>
          <a:ln/>
        </p:spPr>
        <p:txBody>
          <a:bodyPr/>
          <a:lstStyle>
            <a:lvl1pPr>
              <a:defRPr/>
            </a:lvl1pPr>
          </a:lstStyle>
          <a:p>
            <a:pPr>
              <a:defRPr/>
            </a:pPr>
            <a:fld id="{097ABB62-BD2C-AE4A-98C2-670C8B21CF33}" type="slidenum">
              <a:rPr lang="en-US"/>
              <a:pPr>
                <a:defRPr/>
              </a:pPr>
              <a:t>‹#›</a:t>
            </a:fld>
            <a:endParaRPr lang="en-US"/>
          </a:p>
        </p:txBody>
      </p:sp>
    </p:spTree>
    <p:extLst>
      <p:ext uri="{BB962C8B-B14F-4D97-AF65-F5344CB8AC3E}">
        <p14:creationId xmlns:p14="http://schemas.microsoft.com/office/powerpoint/2010/main" val="3183562426"/>
      </p:ext>
    </p:extLst>
  </p:cSld>
  <p:clrMapOvr>
    <a:masterClrMapping/>
  </p:clrMapOvr>
  <p:transition xmlns:p14="http://schemas.microsoft.com/office/powerpoint/2010/main"/>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2"/>
          <p:cNvSpPr txBox="1">
            <a:spLocks noGrp="1" noChangeArrowheads="1"/>
          </p:cNvSpPr>
          <p:nvPr>
            <p:ph type="sldNum" sz="quarter" idx="10"/>
          </p:nvPr>
        </p:nvSpPr>
        <p:spPr>
          <a:ln/>
        </p:spPr>
        <p:txBody>
          <a:bodyPr/>
          <a:lstStyle>
            <a:lvl1pPr>
              <a:defRPr/>
            </a:lvl1pPr>
          </a:lstStyle>
          <a:p>
            <a:pPr>
              <a:defRPr/>
            </a:pPr>
            <a:fld id="{114A4B14-6679-3E45-BE5D-2371A756B01C}" type="slidenum">
              <a:rPr lang="en-US"/>
              <a:pPr>
                <a:defRPr/>
              </a:pPr>
              <a:t>‹#›</a:t>
            </a:fld>
            <a:endParaRPr lang="en-US"/>
          </a:p>
        </p:txBody>
      </p:sp>
    </p:spTree>
    <p:extLst>
      <p:ext uri="{BB962C8B-B14F-4D97-AF65-F5344CB8AC3E}">
        <p14:creationId xmlns:p14="http://schemas.microsoft.com/office/powerpoint/2010/main" val="1787533444"/>
      </p:ext>
    </p:extLst>
  </p:cSld>
  <p:clrMapOvr>
    <a:masterClrMapping/>
  </p:clrMapOvr>
  <p:transition xmlns:p14="http://schemas.microsoft.com/office/powerpoint/2010/main"/>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Box 2"/>
          <p:cNvSpPr txBox="1">
            <a:spLocks noGrp="1" noChangeArrowheads="1"/>
          </p:cNvSpPr>
          <p:nvPr>
            <p:ph type="sldNum" sz="quarter" idx="10"/>
          </p:nvPr>
        </p:nvSpPr>
        <p:spPr>
          <a:ln/>
        </p:spPr>
        <p:txBody>
          <a:bodyPr/>
          <a:lstStyle>
            <a:lvl1pPr>
              <a:defRPr/>
            </a:lvl1pPr>
          </a:lstStyle>
          <a:p>
            <a:pPr>
              <a:defRPr/>
            </a:pPr>
            <a:fld id="{2F5787BC-DD35-794A-A581-374E7321D9A6}" type="slidenum">
              <a:rPr lang="en-US"/>
              <a:pPr>
                <a:defRPr/>
              </a:pPr>
              <a:t>‹#›</a:t>
            </a:fld>
            <a:endParaRPr lang="en-US"/>
          </a:p>
        </p:txBody>
      </p:sp>
    </p:spTree>
    <p:extLst>
      <p:ext uri="{BB962C8B-B14F-4D97-AF65-F5344CB8AC3E}">
        <p14:creationId xmlns:p14="http://schemas.microsoft.com/office/powerpoint/2010/main" val="3646935555"/>
      </p:ext>
    </p:extLst>
  </p:cSld>
  <p:clrMapOvr>
    <a:masterClrMapping/>
  </p:clrMapOvr>
  <p:transition xmlns:p14="http://schemas.microsoft.com/office/powerpoint/2010/main"/>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Arial" charset="0"/>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Box 2"/>
          <p:cNvSpPr txBox="1">
            <a:spLocks noGrp="1" noChangeArrowheads="1"/>
          </p:cNvSpPr>
          <p:nvPr>
            <p:ph type="sldNum" sz="quarter" idx="10"/>
          </p:nvPr>
        </p:nvSpPr>
        <p:spPr>
          <a:ln/>
        </p:spPr>
        <p:txBody>
          <a:bodyPr/>
          <a:lstStyle>
            <a:lvl1pPr>
              <a:defRPr/>
            </a:lvl1pPr>
          </a:lstStyle>
          <a:p>
            <a:pPr>
              <a:defRPr/>
            </a:pPr>
            <a:fld id="{0502CC85-BA36-4544-91C3-90BEC777C4A2}" type="slidenum">
              <a:rPr lang="en-US"/>
              <a:pPr>
                <a:defRPr/>
              </a:pPr>
              <a:t>‹#›</a:t>
            </a:fld>
            <a:endParaRPr lang="en-US"/>
          </a:p>
        </p:txBody>
      </p:sp>
    </p:spTree>
    <p:extLst>
      <p:ext uri="{BB962C8B-B14F-4D97-AF65-F5344CB8AC3E}">
        <p14:creationId xmlns:p14="http://schemas.microsoft.com/office/powerpoint/2010/main" val="25462060"/>
      </p:ext>
    </p:extLst>
  </p:cSld>
  <p:clrMapOvr>
    <a:masterClrMapping/>
  </p:clrMapOvr>
  <p:transition xmlns:p14="http://schemas.microsoft.com/office/powerpoint/2010/mai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203253225"/>
      </p:ext>
    </p:extLst>
  </p:cSld>
  <p:clrMapOvr>
    <a:masterClrMapping/>
  </p:clrMapOvr>
  <p:transition xmlns:p14="http://schemas.microsoft.com/office/powerpoint/2010/main"/>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2"/>
          <p:cNvSpPr txBox="1">
            <a:spLocks noGrp="1" noChangeArrowheads="1"/>
          </p:cNvSpPr>
          <p:nvPr>
            <p:ph type="sldNum" sz="quarter" idx="10"/>
          </p:nvPr>
        </p:nvSpPr>
        <p:spPr>
          <a:ln/>
        </p:spPr>
        <p:txBody>
          <a:bodyPr/>
          <a:lstStyle>
            <a:lvl1pPr>
              <a:defRPr/>
            </a:lvl1pPr>
          </a:lstStyle>
          <a:p>
            <a:pPr>
              <a:defRPr/>
            </a:pPr>
            <a:fld id="{1F588750-2D5C-DF41-ACB6-B9CC8D461A3E}" type="slidenum">
              <a:rPr lang="en-US"/>
              <a:pPr>
                <a:defRPr/>
              </a:pPr>
              <a:t>‹#›</a:t>
            </a:fld>
            <a:endParaRPr lang="en-US"/>
          </a:p>
        </p:txBody>
      </p:sp>
    </p:spTree>
    <p:extLst>
      <p:ext uri="{BB962C8B-B14F-4D97-AF65-F5344CB8AC3E}">
        <p14:creationId xmlns:p14="http://schemas.microsoft.com/office/powerpoint/2010/main" val="1662962852"/>
      </p:ext>
    </p:extLst>
  </p:cSld>
  <p:clrMapOvr>
    <a:masterClrMapping/>
  </p:clrMapOvr>
  <p:transition xmlns:p14="http://schemas.microsoft.com/office/powerpoint/2010/main"/>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34150" y="762000"/>
            <a:ext cx="20764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762000"/>
            <a:ext cx="60769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2"/>
          <p:cNvSpPr txBox="1">
            <a:spLocks noGrp="1" noChangeArrowheads="1"/>
          </p:cNvSpPr>
          <p:nvPr>
            <p:ph type="sldNum" sz="quarter" idx="10"/>
          </p:nvPr>
        </p:nvSpPr>
        <p:spPr>
          <a:ln/>
        </p:spPr>
        <p:txBody>
          <a:bodyPr/>
          <a:lstStyle>
            <a:lvl1pPr>
              <a:defRPr/>
            </a:lvl1pPr>
          </a:lstStyle>
          <a:p>
            <a:pPr>
              <a:defRPr/>
            </a:pPr>
            <a:fld id="{9CFB9AB0-DB4E-294D-8F10-7A1D48A48471}" type="slidenum">
              <a:rPr lang="en-US"/>
              <a:pPr>
                <a:defRPr/>
              </a:pPr>
              <a:t>‹#›</a:t>
            </a:fld>
            <a:endParaRPr lang="en-US"/>
          </a:p>
        </p:txBody>
      </p:sp>
    </p:spTree>
    <p:extLst>
      <p:ext uri="{BB962C8B-B14F-4D97-AF65-F5344CB8AC3E}">
        <p14:creationId xmlns:p14="http://schemas.microsoft.com/office/powerpoint/2010/main" val="3544307851"/>
      </p:ext>
    </p:extLst>
  </p:cSld>
  <p:clrMapOvr>
    <a:masterClrMapping/>
  </p:clrMapOvr>
  <p:transition xmlns:p14="http://schemas.microsoft.com/office/powerpoint/2010/main"/>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Text Box 4"/>
          <p:cNvSpPr txBox="1">
            <a:spLocks noGrp="1" noChangeArrowheads="1"/>
          </p:cNvSpPr>
          <p:nvPr>
            <p:ph type="sldNum" sz="quarter" idx="10"/>
          </p:nvPr>
        </p:nvSpPr>
        <p:spPr>
          <a:ln/>
        </p:spPr>
        <p:txBody>
          <a:bodyPr/>
          <a:lstStyle>
            <a:lvl1pPr>
              <a:defRPr/>
            </a:lvl1pPr>
          </a:lstStyle>
          <a:p>
            <a:pPr>
              <a:defRPr/>
            </a:pPr>
            <a:fld id="{B2725D09-07C1-1643-8F16-562625373372}" type="slidenum">
              <a:rPr lang="en-US"/>
              <a:pPr>
                <a:defRPr/>
              </a:pPr>
              <a:t>‹#›</a:t>
            </a:fld>
            <a:endParaRPr lang="en-US"/>
          </a:p>
        </p:txBody>
      </p:sp>
    </p:spTree>
    <p:extLst>
      <p:ext uri="{BB962C8B-B14F-4D97-AF65-F5344CB8AC3E}">
        <p14:creationId xmlns:p14="http://schemas.microsoft.com/office/powerpoint/2010/main" val="4181846853"/>
      </p:ext>
    </p:extLst>
  </p:cSld>
  <p:clrMapOvr>
    <a:masterClrMapping/>
  </p:clrMapOvr>
  <p:transition xmlns:p14="http://schemas.microsoft.com/office/powerpoint/2010/main"/>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4"/>
          <p:cNvSpPr txBox="1">
            <a:spLocks noGrp="1" noChangeArrowheads="1"/>
          </p:cNvSpPr>
          <p:nvPr>
            <p:ph type="sldNum" sz="quarter" idx="10"/>
          </p:nvPr>
        </p:nvSpPr>
        <p:spPr>
          <a:ln/>
        </p:spPr>
        <p:txBody>
          <a:bodyPr/>
          <a:lstStyle>
            <a:lvl1pPr>
              <a:defRPr/>
            </a:lvl1pPr>
          </a:lstStyle>
          <a:p>
            <a:pPr>
              <a:defRPr/>
            </a:pPr>
            <a:fld id="{3434CE9A-1F52-A149-AB96-F8CD5B990BA7}" type="slidenum">
              <a:rPr lang="en-US"/>
              <a:pPr>
                <a:defRPr/>
              </a:pPr>
              <a:t>‹#›</a:t>
            </a:fld>
            <a:endParaRPr lang="en-US"/>
          </a:p>
        </p:txBody>
      </p:sp>
    </p:spTree>
    <p:extLst>
      <p:ext uri="{BB962C8B-B14F-4D97-AF65-F5344CB8AC3E}">
        <p14:creationId xmlns:p14="http://schemas.microsoft.com/office/powerpoint/2010/main" val="3008575627"/>
      </p:ext>
    </p:extLst>
  </p:cSld>
  <p:clrMapOvr>
    <a:masterClrMapping/>
  </p:clrMapOvr>
  <p:transition xmlns:p14="http://schemas.microsoft.com/office/powerpoint/2010/main"/>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Text Box 4"/>
          <p:cNvSpPr txBox="1">
            <a:spLocks noGrp="1" noChangeArrowheads="1"/>
          </p:cNvSpPr>
          <p:nvPr>
            <p:ph type="sldNum" sz="quarter" idx="10"/>
          </p:nvPr>
        </p:nvSpPr>
        <p:spPr>
          <a:ln/>
        </p:spPr>
        <p:txBody>
          <a:bodyPr/>
          <a:lstStyle>
            <a:lvl1pPr>
              <a:defRPr/>
            </a:lvl1pPr>
          </a:lstStyle>
          <a:p>
            <a:pPr>
              <a:defRPr/>
            </a:pPr>
            <a:fld id="{63880167-F265-224E-8AA9-E4E300C48705}" type="slidenum">
              <a:rPr lang="en-US"/>
              <a:pPr>
                <a:defRPr/>
              </a:pPr>
              <a:t>‹#›</a:t>
            </a:fld>
            <a:endParaRPr lang="en-US"/>
          </a:p>
        </p:txBody>
      </p:sp>
    </p:spTree>
    <p:extLst>
      <p:ext uri="{BB962C8B-B14F-4D97-AF65-F5344CB8AC3E}">
        <p14:creationId xmlns:p14="http://schemas.microsoft.com/office/powerpoint/2010/main" val="2438630263"/>
      </p:ext>
    </p:extLst>
  </p:cSld>
  <p:clrMapOvr>
    <a:masterClrMapping/>
  </p:clrMapOvr>
  <p:transition xmlns:p14="http://schemas.microsoft.com/office/powerpoint/2010/main"/>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74688" y="1795463"/>
            <a:ext cx="3836987" cy="50625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4075" y="1795463"/>
            <a:ext cx="3836988" cy="50625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Box 4"/>
          <p:cNvSpPr txBox="1">
            <a:spLocks noGrp="1" noChangeArrowheads="1"/>
          </p:cNvSpPr>
          <p:nvPr>
            <p:ph type="sldNum" sz="quarter" idx="10"/>
          </p:nvPr>
        </p:nvSpPr>
        <p:spPr>
          <a:ln/>
        </p:spPr>
        <p:txBody>
          <a:bodyPr/>
          <a:lstStyle>
            <a:lvl1pPr>
              <a:defRPr/>
            </a:lvl1pPr>
          </a:lstStyle>
          <a:p>
            <a:pPr>
              <a:defRPr/>
            </a:pPr>
            <a:fld id="{C25C436D-5C1B-8F40-AF0B-5B0BA2529D89}" type="slidenum">
              <a:rPr lang="en-US"/>
              <a:pPr>
                <a:defRPr/>
              </a:pPr>
              <a:t>‹#›</a:t>
            </a:fld>
            <a:endParaRPr lang="en-US"/>
          </a:p>
        </p:txBody>
      </p:sp>
    </p:spTree>
    <p:extLst>
      <p:ext uri="{BB962C8B-B14F-4D97-AF65-F5344CB8AC3E}">
        <p14:creationId xmlns:p14="http://schemas.microsoft.com/office/powerpoint/2010/main" val="1673896214"/>
      </p:ext>
    </p:extLst>
  </p:cSld>
  <p:clrMapOvr>
    <a:masterClrMapping/>
  </p:clrMapOvr>
  <p:transition xmlns:p14="http://schemas.microsoft.com/office/powerpoint/2010/main"/>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 Box 4"/>
          <p:cNvSpPr txBox="1">
            <a:spLocks noGrp="1" noChangeArrowheads="1"/>
          </p:cNvSpPr>
          <p:nvPr>
            <p:ph type="sldNum" sz="quarter" idx="10"/>
          </p:nvPr>
        </p:nvSpPr>
        <p:spPr>
          <a:ln/>
        </p:spPr>
        <p:txBody>
          <a:bodyPr/>
          <a:lstStyle>
            <a:lvl1pPr>
              <a:defRPr/>
            </a:lvl1pPr>
          </a:lstStyle>
          <a:p>
            <a:pPr>
              <a:defRPr/>
            </a:pPr>
            <a:fld id="{BB2538A5-160D-F941-A3EA-8D184A58E28E}" type="slidenum">
              <a:rPr lang="en-US"/>
              <a:pPr>
                <a:defRPr/>
              </a:pPr>
              <a:t>‹#›</a:t>
            </a:fld>
            <a:endParaRPr lang="en-US"/>
          </a:p>
        </p:txBody>
      </p:sp>
    </p:spTree>
    <p:extLst>
      <p:ext uri="{BB962C8B-B14F-4D97-AF65-F5344CB8AC3E}">
        <p14:creationId xmlns:p14="http://schemas.microsoft.com/office/powerpoint/2010/main" val="4098417869"/>
      </p:ext>
    </p:extLst>
  </p:cSld>
  <p:clrMapOvr>
    <a:masterClrMapping/>
  </p:clrMapOvr>
  <p:transition xmlns:p14="http://schemas.microsoft.com/office/powerpoint/2010/main"/>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Box 4"/>
          <p:cNvSpPr txBox="1">
            <a:spLocks noGrp="1" noChangeArrowheads="1"/>
          </p:cNvSpPr>
          <p:nvPr>
            <p:ph type="sldNum" sz="quarter" idx="10"/>
          </p:nvPr>
        </p:nvSpPr>
        <p:spPr>
          <a:ln/>
        </p:spPr>
        <p:txBody>
          <a:bodyPr/>
          <a:lstStyle>
            <a:lvl1pPr>
              <a:defRPr/>
            </a:lvl1pPr>
          </a:lstStyle>
          <a:p>
            <a:pPr>
              <a:defRPr/>
            </a:pPr>
            <a:fld id="{2BD7F371-9406-3343-B452-404B982D4B3B}" type="slidenum">
              <a:rPr lang="en-US"/>
              <a:pPr>
                <a:defRPr/>
              </a:pPr>
              <a:t>‹#›</a:t>
            </a:fld>
            <a:endParaRPr lang="en-US"/>
          </a:p>
        </p:txBody>
      </p:sp>
    </p:spTree>
    <p:extLst>
      <p:ext uri="{BB962C8B-B14F-4D97-AF65-F5344CB8AC3E}">
        <p14:creationId xmlns:p14="http://schemas.microsoft.com/office/powerpoint/2010/main" val="2002810087"/>
      </p:ext>
    </p:extLst>
  </p:cSld>
  <p:clrMapOvr>
    <a:masterClrMapping/>
  </p:clrMapOvr>
  <p:transition xmlns:p14="http://schemas.microsoft.com/office/powerpoint/2010/main"/>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4"/>
          <p:cNvSpPr txBox="1">
            <a:spLocks noGrp="1" noChangeArrowheads="1"/>
          </p:cNvSpPr>
          <p:nvPr>
            <p:ph type="sldNum" sz="quarter" idx="10"/>
          </p:nvPr>
        </p:nvSpPr>
        <p:spPr>
          <a:ln/>
        </p:spPr>
        <p:txBody>
          <a:bodyPr/>
          <a:lstStyle>
            <a:lvl1pPr>
              <a:defRPr/>
            </a:lvl1pPr>
          </a:lstStyle>
          <a:p>
            <a:pPr>
              <a:defRPr/>
            </a:pPr>
            <a:fld id="{DC305DFA-281A-BA41-8A75-34CA705E7B3C}" type="slidenum">
              <a:rPr lang="en-US"/>
              <a:pPr>
                <a:defRPr/>
              </a:pPr>
              <a:t>‹#›</a:t>
            </a:fld>
            <a:endParaRPr lang="en-US"/>
          </a:p>
        </p:txBody>
      </p:sp>
    </p:spTree>
    <p:extLst>
      <p:ext uri="{BB962C8B-B14F-4D97-AF65-F5344CB8AC3E}">
        <p14:creationId xmlns:p14="http://schemas.microsoft.com/office/powerpoint/2010/main" val="1047500460"/>
      </p:ext>
    </p:extLst>
  </p:cSld>
  <p:clrMapOvr>
    <a:masterClrMapping/>
  </p:clrMapOvr>
  <p:transition xmlns:p14="http://schemas.microsoft.com/office/powerpoint/2010/main"/>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Box 4"/>
          <p:cNvSpPr txBox="1">
            <a:spLocks noGrp="1" noChangeArrowheads="1"/>
          </p:cNvSpPr>
          <p:nvPr>
            <p:ph type="sldNum" sz="quarter" idx="10"/>
          </p:nvPr>
        </p:nvSpPr>
        <p:spPr>
          <a:ln/>
        </p:spPr>
        <p:txBody>
          <a:bodyPr/>
          <a:lstStyle>
            <a:lvl1pPr>
              <a:defRPr/>
            </a:lvl1pPr>
          </a:lstStyle>
          <a:p>
            <a:pPr>
              <a:defRPr/>
            </a:pPr>
            <a:fld id="{F992B3D1-E1F3-A64E-8986-EE30560FFE6D}" type="slidenum">
              <a:rPr lang="en-US"/>
              <a:pPr>
                <a:defRPr/>
              </a:pPr>
              <a:t>‹#›</a:t>
            </a:fld>
            <a:endParaRPr lang="en-US"/>
          </a:p>
        </p:txBody>
      </p:sp>
    </p:spTree>
    <p:extLst>
      <p:ext uri="{BB962C8B-B14F-4D97-AF65-F5344CB8AC3E}">
        <p14:creationId xmlns:p14="http://schemas.microsoft.com/office/powerpoint/2010/main" val="715483995"/>
      </p:ext>
    </p:extLst>
  </p:cSld>
  <p:clrMapOvr>
    <a:masterClrMapping/>
  </p:clrMapOvr>
  <p:transition xmlns:p14="http://schemas.microsoft.com/office/powerpoint/2010/mai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48623627"/>
      </p:ext>
    </p:extLst>
  </p:cSld>
  <p:clrMapOvr>
    <a:masterClrMapping/>
  </p:clrMapOvr>
  <p:transition xmlns:p14="http://schemas.microsoft.com/office/powerpoint/2010/main"/>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Arial" charset="0"/>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Box 4"/>
          <p:cNvSpPr txBox="1">
            <a:spLocks noGrp="1" noChangeArrowheads="1"/>
          </p:cNvSpPr>
          <p:nvPr>
            <p:ph type="sldNum" sz="quarter" idx="10"/>
          </p:nvPr>
        </p:nvSpPr>
        <p:spPr>
          <a:ln/>
        </p:spPr>
        <p:txBody>
          <a:bodyPr/>
          <a:lstStyle>
            <a:lvl1pPr>
              <a:defRPr/>
            </a:lvl1pPr>
          </a:lstStyle>
          <a:p>
            <a:pPr>
              <a:defRPr/>
            </a:pPr>
            <a:fld id="{9691AF2E-959E-404D-9A81-02B1681B80D5}" type="slidenum">
              <a:rPr lang="en-US"/>
              <a:pPr>
                <a:defRPr/>
              </a:pPr>
              <a:t>‹#›</a:t>
            </a:fld>
            <a:endParaRPr lang="en-US"/>
          </a:p>
        </p:txBody>
      </p:sp>
    </p:spTree>
    <p:extLst>
      <p:ext uri="{BB962C8B-B14F-4D97-AF65-F5344CB8AC3E}">
        <p14:creationId xmlns:p14="http://schemas.microsoft.com/office/powerpoint/2010/main" val="2401425088"/>
      </p:ext>
    </p:extLst>
  </p:cSld>
  <p:clrMapOvr>
    <a:masterClrMapping/>
  </p:clrMapOvr>
  <p:transition xmlns:p14="http://schemas.microsoft.com/office/powerpoint/2010/main"/>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4"/>
          <p:cNvSpPr txBox="1">
            <a:spLocks noGrp="1" noChangeArrowheads="1"/>
          </p:cNvSpPr>
          <p:nvPr>
            <p:ph type="sldNum" sz="quarter" idx="10"/>
          </p:nvPr>
        </p:nvSpPr>
        <p:spPr>
          <a:ln/>
        </p:spPr>
        <p:txBody>
          <a:bodyPr/>
          <a:lstStyle>
            <a:lvl1pPr>
              <a:defRPr/>
            </a:lvl1pPr>
          </a:lstStyle>
          <a:p>
            <a:pPr>
              <a:defRPr/>
            </a:pPr>
            <a:fld id="{4B81A123-1D06-9E4E-B921-EAE47689C68D}" type="slidenum">
              <a:rPr lang="en-US"/>
              <a:pPr>
                <a:defRPr/>
              </a:pPr>
              <a:t>‹#›</a:t>
            </a:fld>
            <a:endParaRPr lang="en-US"/>
          </a:p>
        </p:txBody>
      </p:sp>
    </p:spTree>
    <p:extLst>
      <p:ext uri="{BB962C8B-B14F-4D97-AF65-F5344CB8AC3E}">
        <p14:creationId xmlns:p14="http://schemas.microsoft.com/office/powerpoint/2010/main" val="3019515863"/>
      </p:ext>
    </p:extLst>
  </p:cSld>
  <p:clrMapOvr>
    <a:masterClrMapping/>
  </p:clrMapOvr>
  <p:transition xmlns:p14="http://schemas.microsoft.com/office/powerpoint/2010/main"/>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5263" y="112713"/>
            <a:ext cx="1955800" cy="67452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74688" y="112713"/>
            <a:ext cx="5718175" cy="67452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4"/>
          <p:cNvSpPr txBox="1">
            <a:spLocks noGrp="1" noChangeArrowheads="1"/>
          </p:cNvSpPr>
          <p:nvPr>
            <p:ph type="sldNum" sz="quarter" idx="10"/>
          </p:nvPr>
        </p:nvSpPr>
        <p:spPr>
          <a:ln/>
        </p:spPr>
        <p:txBody>
          <a:bodyPr/>
          <a:lstStyle>
            <a:lvl1pPr>
              <a:defRPr/>
            </a:lvl1pPr>
          </a:lstStyle>
          <a:p>
            <a:pPr>
              <a:defRPr/>
            </a:pPr>
            <a:fld id="{0A5879E9-213A-DF4D-A0B8-3FE76F4F176D}" type="slidenum">
              <a:rPr lang="en-US"/>
              <a:pPr>
                <a:defRPr/>
              </a:pPr>
              <a:t>‹#›</a:t>
            </a:fld>
            <a:endParaRPr lang="en-US"/>
          </a:p>
        </p:txBody>
      </p:sp>
    </p:spTree>
    <p:extLst>
      <p:ext uri="{BB962C8B-B14F-4D97-AF65-F5344CB8AC3E}">
        <p14:creationId xmlns:p14="http://schemas.microsoft.com/office/powerpoint/2010/main" val="4173397825"/>
      </p:ext>
    </p:extLst>
  </p:cSld>
  <p:clrMapOvr>
    <a:masterClrMapping/>
  </p:clrMapOvr>
  <p:transition xmlns:p14="http://schemas.microsoft.com/office/powerpoint/2010/main"/>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eaLnBrk="1" hangingPunct="1">
              <a:defRPr/>
            </a:lvl1pPr>
          </a:lstStyle>
          <a:p>
            <a:pPr>
              <a:defRPr/>
            </a:pPr>
            <a:endParaRPr lang="en-US"/>
          </a:p>
        </p:txBody>
      </p:sp>
      <p:sp>
        <p:nvSpPr>
          <p:cNvPr id="5"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6" name="Rectangle 6"/>
          <p:cNvSpPr>
            <a:spLocks noGrp="1" noChangeArrowheads="1"/>
          </p:cNvSpPr>
          <p:nvPr>
            <p:ph type="sldNum" sz="quarter" idx="12"/>
          </p:nvPr>
        </p:nvSpPr>
        <p:spPr/>
        <p:txBody>
          <a:bodyPr/>
          <a:lstStyle>
            <a:lvl1pPr eaLnBrk="1" hangingPunct="1">
              <a:defRPr>
                <a:ea typeface="ヒラギノ角ゴ ProN W3" charset="0"/>
                <a:cs typeface="ヒラギノ角ゴ ProN W3" charset="0"/>
              </a:defRPr>
            </a:lvl1pPr>
          </a:lstStyle>
          <a:p>
            <a:pPr>
              <a:defRPr/>
            </a:pPr>
            <a:fld id="{8EB3696F-66C3-2F46-8BC1-3CDF17A5F1B8}" type="slidenum">
              <a:rPr lang="en-US"/>
              <a:pPr>
                <a:defRPr/>
              </a:pPr>
              <a:t>‹#›</a:t>
            </a:fld>
            <a:endParaRPr lang="en-US"/>
          </a:p>
        </p:txBody>
      </p:sp>
    </p:spTree>
    <p:extLst>
      <p:ext uri="{BB962C8B-B14F-4D97-AF65-F5344CB8AC3E}">
        <p14:creationId xmlns:p14="http://schemas.microsoft.com/office/powerpoint/2010/main" val="366537521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eaLnBrk="1" hangingPunct="1">
              <a:defRPr/>
            </a:lvl1pPr>
          </a:lstStyle>
          <a:p>
            <a:pPr>
              <a:defRPr/>
            </a:pPr>
            <a:endParaRPr lang="en-US"/>
          </a:p>
        </p:txBody>
      </p:sp>
      <p:sp>
        <p:nvSpPr>
          <p:cNvPr id="5"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6" name="Rectangle 6"/>
          <p:cNvSpPr>
            <a:spLocks noGrp="1" noChangeArrowheads="1"/>
          </p:cNvSpPr>
          <p:nvPr>
            <p:ph type="sldNum" sz="quarter" idx="12"/>
          </p:nvPr>
        </p:nvSpPr>
        <p:spPr/>
        <p:txBody>
          <a:bodyPr/>
          <a:lstStyle>
            <a:lvl1pPr eaLnBrk="1" hangingPunct="1">
              <a:defRPr>
                <a:ea typeface="ヒラギノ角ゴ ProN W3" charset="0"/>
                <a:cs typeface="ヒラギノ角ゴ ProN W3" charset="0"/>
              </a:defRPr>
            </a:lvl1pPr>
          </a:lstStyle>
          <a:p>
            <a:pPr>
              <a:defRPr/>
            </a:pPr>
            <a:fld id="{8B148760-127B-F344-B6F7-415305162D46}" type="slidenum">
              <a:rPr lang="en-US"/>
              <a:pPr>
                <a:defRPr/>
              </a:pPr>
              <a:t>‹#›</a:t>
            </a:fld>
            <a:endParaRPr lang="en-US"/>
          </a:p>
        </p:txBody>
      </p:sp>
    </p:spTree>
    <p:extLst>
      <p:ext uri="{BB962C8B-B14F-4D97-AF65-F5344CB8AC3E}">
        <p14:creationId xmlns:p14="http://schemas.microsoft.com/office/powerpoint/2010/main" val="2592731019"/>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eaLnBrk="1" hangingPunct="1">
              <a:defRPr/>
            </a:lvl1pPr>
          </a:lstStyle>
          <a:p>
            <a:pPr>
              <a:defRPr/>
            </a:pPr>
            <a:endParaRPr lang="en-US"/>
          </a:p>
        </p:txBody>
      </p:sp>
      <p:sp>
        <p:nvSpPr>
          <p:cNvPr id="5"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6" name="Rectangle 6"/>
          <p:cNvSpPr>
            <a:spLocks noGrp="1" noChangeArrowheads="1"/>
          </p:cNvSpPr>
          <p:nvPr>
            <p:ph type="sldNum" sz="quarter" idx="12"/>
          </p:nvPr>
        </p:nvSpPr>
        <p:spPr/>
        <p:txBody>
          <a:bodyPr/>
          <a:lstStyle>
            <a:lvl1pPr eaLnBrk="1" hangingPunct="1">
              <a:defRPr>
                <a:ea typeface="ヒラギノ角ゴ ProN W3" charset="0"/>
                <a:cs typeface="ヒラギノ角ゴ ProN W3" charset="0"/>
              </a:defRPr>
            </a:lvl1pPr>
          </a:lstStyle>
          <a:p>
            <a:pPr>
              <a:defRPr/>
            </a:pPr>
            <a:fld id="{2B5F8866-2BF6-3040-B835-2B1891481A66}" type="slidenum">
              <a:rPr lang="en-US"/>
              <a:pPr>
                <a:defRPr/>
              </a:pPr>
              <a:t>‹#›</a:t>
            </a:fld>
            <a:endParaRPr lang="en-US"/>
          </a:p>
        </p:txBody>
      </p:sp>
    </p:spTree>
    <p:extLst>
      <p:ext uri="{BB962C8B-B14F-4D97-AF65-F5344CB8AC3E}">
        <p14:creationId xmlns:p14="http://schemas.microsoft.com/office/powerpoint/2010/main" val="178187925"/>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eaLnBrk="1" hangingPunct="1">
              <a:defRPr/>
            </a:lvl1pPr>
          </a:lstStyle>
          <a:p>
            <a:pPr>
              <a:defRPr/>
            </a:pPr>
            <a:endParaRPr lang="en-US"/>
          </a:p>
        </p:txBody>
      </p:sp>
      <p:sp>
        <p:nvSpPr>
          <p:cNvPr id="6"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7" name="Rectangle 6"/>
          <p:cNvSpPr>
            <a:spLocks noGrp="1" noChangeArrowheads="1"/>
          </p:cNvSpPr>
          <p:nvPr>
            <p:ph type="sldNum" sz="quarter" idx="12"/>
          </p:nvPr>
        </p:nvSpPr>
        <p:spPr/>
        <p:txBody>
          <a:bodyPr/>
          <a:lstStyle>
            <a:lvl1pPr eaLnBrk="1" hangingPunct="1">
              <a:defRPr>
                <a:ea typeface="ヒラギノ角ゴ ProN W3" charset="0"/>
                <a:cs typeface="ヒラギノ角ゴ ProN W3" charset="0"/>
              </a:defRPr>
            </a:lvl1pPr>
          </a:lstStyle>
          <a:p>
            <a:pPr>
              <a:defRPr/>
            </a:pPr>
            <a:fld id="{592A1E8B-9220-AA4C-B75D-049EC773CEFC}" type="slidenum">
              <a:rPr lang="en-US"/>
              <a:pPr>
                <a:defRPr/>
              </a:pPr>
              <a:t>‹#›</a:t>
            </a:fld>
            <a:endParaRPr lang="en-US"/>
          </a:p>
        </p:txBody>
      </p:sp>
    </p:spTree>
    <p:extLst>
      <p:ext uri="{BB962C8B-B14F-4D97-AF65-F5344CB8AC3E}">
        <p14:creationId xmlns:p14="http://schemas.microsoft.com/office/powerpoint/2010/main" val="1533509886"/>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eaLnBrk="1" hangingPunct="1">
              <a:defRPr/>
            </a:lvl1pPr>
          </a:lstStyle>
          <a:p>
            <a:pPr>
              <a:defRPr/>
            </a:pPr>
            <a:endParaRPr lang="en-US"/>
          </a:p>
        </p:txBody>
      </p:sp>
      <p:sp>
        <p:nvSpPr>
          <p:cNvPr id="8"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9" name="Rectangle 6"/>
          <p:cNvSpPr>
            <a:spLocks noGrp="1" noChangeArrowheads="1"/>
          </p:cNvSpPr>
          <p:nvPr>
            <p:ph type="sldNum" sz="quarter" idx="12"/>
          </p:nvPr>
        </p:nvSpPr>
        <p:spPr/>
        <p:txBody>
          <a:bodyPr/>
          <a:lstStyle>
            <a:lvl1pPr eaLnBrk="1" hangingPunct="1">
              <a:defRPr>
                <a:ea typeface="ヒラギノ角ゴ ProN W3" charset="0"/>
                <a:cs typeface="ヒラギノ角ゴ ProN W3" charset="0"/>
              </a:defRPr>
            </a:lvl1pPr>
          </a:lstStyle>
          <a:p>
            <a:pPr>
              <a:defRPr/>
            </a:pPr>
            <a:fld id="{B3AC3141-C2DD-D94C-91C7-91C2B7B6B4CD}" type="slidenum">
              <a:rPr lang="en-US"/>
              <a:pPr>
                <a:defRPr/>
              </a:pPr>
              <a:t>‹#›</a:t>
            </a:fld>
            <a:endParaRPr lang="en-US"/>
          </a:p>
        </p:txBody>
      </p:sp>
    </p:spTree>
    <p:extLst>
      <p:ext uri="{BB962C8B-B14F-4D97-AF65-F5344CB8AC3E}">
        <p14:creationId xmlns:p14="http://schemas.microsoft.com/office/powerpoint/2010/main" val="2953008141"/>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eaLnBrk="1" hangingPunct="1">
              <a:defRPr/>
            </a:lvl1pPr>
          </a:lstStyle>
          <a:p>
            <a:pPr>
              <a:defRPr/>
            </a:pPr>
            <a:endParaRPr lang="en-US"/>
          </a:p>
        </p:txBody>
      </p:sp>
      <p:sp>
        <p:nvSpPr>
          <p:cNvPr id="4"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5" name="Rectangle 6"/>
          <p:cNvSpPr>
            <a:spLocks noGrp="1" noChangeArrowheads="1"/>
          </p:cNvSpPr>
          <p:nvPr>
            <p:ph type="sldNum" sz="quarter" idx="12"/>
          </p:nvPr>
        </p:nvSpPr>
        <p:spPr/>
        <p:txBody>
          <a:bodyPr/>
          <a:lstStyle>
            <a:lvl1pPr eaLnBrk="1" hangingPunct="1">
              <a:defRPr>
                <a:ea typeface="ヒラギノ角ゴ ProN W3" charset="0"/>
                <a:cs typeface="ヒラギノ角ゴ ProN W3" charset="0"/>
              </a:defRPr>
            </a:lvl1pPr>
          </a:lstStyle>
          <a:p>
            <a:pPr>
              <a:defRPr/>
            </a:pPr>
            <a:fld id="{193AD15C-E205-894B-B7E6-BAC8AE8112F0}" type="slidenum">
              <a:rPr lang="en-US"/>
              <a:pPr>
                <a:defRPr/>
              </a:pPr>
              <a:t>‹#›</a:t>
            </a:fld>
            <a:endParaRPr lang="en-US"/>
          </a:p>
        </p:txBody>
      </p:sp>
    </p:spTree>
    <p:extLst>
      <p:ext uri="{BB962C8B-B14F-4D97-AF65-F5344CB8AC3E}">
        <p14:creationId xmlns:p14="http://schemas.microsoft.com/office/powerpoint/2010/main" val="2777779202"/>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eaLnBrk="1" hangingPunct="1">
              <a:defRPr/>
            </a:lvl1pPr>
          </a:lstStyle>
          <a:p>
            <a:pPr>
              <a:defRPr/>
            </a:pPr>
            <a:endParaRPr lang="en-US"/>
          </a:p>
        </p:txBody>
      </p:sp>
      <p:sp>
        <p:nvSpPr>
          <p:cNvPr id="3"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4" name="Rectangle 6"/>
          <p:cNvSpPr>
            <a:spLocks noGrp="1" noChangeArrowheads="1"/>
          </p:cNvSpPr>
          <p:nvPr>
            <p:ph type="sldNum" sz="quarter" idx="12"/>
          </p:nvPr>
        </p:nvSpPr>
        <p:spPr/>
        <p:txBody>
          <a:bodyPr/>
          <a:lstStyle>
            <a:lvl1pPr eaLnBrk="1" hangingPunct="1">
              <a:defRPr>
                <a:ea typeface="ヒラギノ角ゴ ProN W3" charset="0"/>
                <a:cs typeface="ヒラギノ角ゴ ProN W3" charset="0"/>
              </a:defRPr>
            </a:lvl1pPr>
          </a:lstStyle>
          <a:p>
            <a:pPr>
              <a:defRPr/>
            </a:pPr>
            <a:fld id="{D82EDE53-416E-C14B-B9EF-D36805DEDE13}" type="slidenum">
              <a:rPr lang="en-US"/>
              <a:pPr>
                <a:defRPr/>
              </a:pPr>
              <a:t>‹#›</a:t>
            </a:fld>
            <a:endParaRPr lang="en-US"/>
          </a:p>
        </p:txBody>
      </p:sp>
    </p:spTree>
    <p:extLst>
      <p:ext uri="{BB962C8B-B14F-4D97-AF65-F5344CB8AC3E}">
        <p14:creationId xmlns:p14="http://schemas.microsoft.com/office/powerpoint/2010/main" val="15714143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177388169"/>
      </p:ext>
    </p:extLst>
  </p:cSld>
  <p:clrMapOvr>
    <a:masterClrMapping/>
  </p:clrMapOvr>
  <p:transition xmlns:p14="http://schemas.microsoft.com/office/powerpoint/2010/main"/>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eaLnBrk="1" hangingPunct="1">
              <a:defRPr/>
            </a:lvl1pPr>
          </a:lstStyle>
          <a:p>
            <a:pPr>
              <a:defRPr/>
            </a:pPr>
            <a:endParaRPr lang="en-US"/>
          </a:p>
        </p:txBody>
      </p:sp>
      <p:sp>
        <p:nvSpPr>
          <p:cNvPr id="6"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7" name="Rectangle 6"/>
          <p:cNvSpPr>
            <a:spLocks noGrp="1" noChangeArrowheads="1"/>
          </p:cNvSpPr>
          <p:nvPr>
            <p:ph type="sldNum" sz="quarter" idx="12"/>
          </p:nvPr>
        </p:nvSpPr>
        <p:spPr/>
        <p:txBody>
          <a:bodyPr/>
          <a:lstStyle>
            <a:lvl1pPr eaLnBrk="1" hangingPunct="1">
              <a:defRPr>
                <a:ea typeface="ヒラギノ角ゴ ProN W3" charset="0"/>
                <a:cs typeface="ヒラギノ角ゴ ProN W3" charset="0"/>
              </a:defRPr>
            </a:lvl1pPr>
          </a:lstStyle>
          <a:p>
            <a:pPr>
              <a:defRPr/>
            </a:pPr>
            <a:fld id="{6C7919E9-7459-7D4E-AA27-08716077BE04}" type="slidenum">
              <a:rPr lang="en-US"/>
              <a:pPr>
                <a:defRPr/>
              </a:pPr>
              <a:t>‹#›</a:t>
            </a:fld>
            <a:endParaRPr lang="en-US"/>
          </a:p>
        </p:txBody>
      </p:sp>
    </p:spTree>
    <p:extLst>
      <p:ext uri="{BB962C8B-B14F-4D97-AF65-F5344CB8AC3E}">
        <p14:creationId xmlns:p14="http://schemas.microsoft.com/office/powerpoint/2010/main" val="3319802242"/>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eaLnBrk="1" hangingPunct="1">
              <a:defRPr/>
            </a:lvl1pPr>
          </a:lstStyle>
          <a:p>
            <a:pPr>
              <a:defRPr/>
            </a:pPr>
            <a:endParaRPr lang="en-US"/>
          </a:p>
        </p:txBody>
      </p:sp>
      <p:sp>
        <p:nvSpPr>
          <p:cNvPr id="6"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7" name="Rectangle 6"/>
          <p:cNvSpPr>
            <a:spLocks noGrp="1" noChangeArrowheads="1"/>
          </p:cNvSpPr>
          <p:nvPr>
            <p:ph type="sldNum" sz="quarter" idx="12"/>
          </p:nvPr>
        </p:nvSpPr>
        <p:spPr/>
        <p:txBody>
          <a:bodyPr/>
          <a:lstStyle>
            <a:lvl1pPr eaLnBrk="1" hangingPunct="1">
              <a:defRPr>
                <a:ea typeface="ヒラギノ角ゴ ProN W3" charset="0"/>
                <a:cs typeface="ヒラギノ角ゴ ProN W3" charset="0"/>
              </a:defRPr>
            </a:lvl1pPr>
          </a:lstStyle>
          <a:p>
            <a:pPr>
              <a:defRPr/>
            </a:pPr>
            <a:fld id="{2895C052-85F8-2E4D-A28A-C71E0CEC9C54}" type="slidenum">
              <a:rPr lang="en-US"/>
              <a:pPr>
                <a:defRPr/>
              </a:pPr>
              <a:t>‹#›</a:t>
            </a:fld>
            <a:endParaRPr lang="en-US"/>
          </a:p>
        </p:txBody>
      </p:sp>
    </p:spTree>
    <p:extLst>
      <p:ext uri="{BB962C8B-B14F-4D97-AF65-F5344CB8AC3E}">
        <p14:creationId xmlns:p14="http://schemas.microsoft.com/office/powerpoint/2010/main" val="3240394601"/>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eaLnBrk="1" hangingPunct="1">
              <a:defRPr/>
            </a:lvl1pPr>
          </a:lstStyle>
          <a:p>
            <a:pPr>
              <a:defRPr/>
            </a:pPr>
            <a:endParaRPr lang="en-US"/>
          </a:p>
        </p:txBody>
      </p:sp>
      <p:sp>
        <p:nvSpPr>
          <p:cNvPr id="5"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6" name="Rectangle 6"/>
          <p:cNvSpPr>
            <a:spLocks noGrp="1" noChangeArrowheads="1"/>
          </p:cNvSpPr>
          <p:nvPr>
            <p:ph type="sldNum" sz="quarter" idx="12"/>
          </p:nvPr>
        </p:nvSpPr>
        <p:spPr/>
        <p:txBody>
          <a:bodyPr/>
          <a:lstStyle>
            <a:lvl1pPr eaLnBrk="1" hangingPunct="1">
              <a:defRPr>
                <a:ea typeface="ヒラギノ角ゴ ProN W3" charset="0"/>
                <a:cs typeface="ヒラギノ角ゴ ProN W3" charset="0"/>
              </a:defRPr>
            </a:lvl1pPr>
          </a:lstStyle>
          <a:p>
            <a:pPr>
              <a:defRPr/>
            </a:pPr>
            <a:fld id="{768E0117-D582-9B49-95DC-AAAE4D0EEB28}" type="slidenum">
              <a:rPr lang="en-US"/>
              <a:pPr>
                <a:defRPr/>
              </a:pPr>
              <a:t>‹#›</a:t>
            </a:fld>
            <a:endParaRPr lang="en-US"/>
          </a:p>
        </p:txBody>
      </p:sp>
    </p:spTree>
    <p:extLst>
      <p:ext uri="{BB962C8B-B14F-4D97-AF65-F5344CB8AC3E}">
        <p14:creationId xmlns:p14="http://schemas.microsoft.com/office/powerpoint/2010/main" val="1449648911"/>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eaLnBrk="1" hangingPunct="1">
              <a:defRPr/>
            </a:lvl1pPr>
          </a:lstStyle>
          <a:p>
            <a:pPr>
              <a:defRPr/>
            </a:pPr>
            <a:endParaRPr lang="en-US"/>
          </a:p>
        </p:txBody>
      </p:sp>
      <p:sp>
        <p:nvSpPr>
          <p:cNvPr id="5"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6" name="Rectangle 6"/>
          <p:cNvSpPr>
            <a:spLocks noGrp="1" noChangeArrowheads="1"/>
          </p:cNvSpPr>
          <p:nvPr>
            <p:ph type="sldNum" sz="quarter" idx="12"/>
          </p:nvPr>
        </p:nvSpPr>
        <p:spPr/>
        <p:txBody>
          <a:bodyPr/>
          <a:lstStyle>
            <a:lvl1pPr eaLnBrk="1" hangingPunct="1">
              <a:defRPr>
                <a:ea typeface="ヒラギノ角ゴ ProN W3" charset="0"/>
                <a:cs typeface="ヒラギノ角ゴ ProN W3" charset="0"/>
              </a:defRPr>
            </a:lvl1pPr>
          </a:lstStyle>
          <a:p>
            <a:pPr>
              <a:defRPr/>
            </a:pPr>
            <a:fld id="{D7795E12-AD33-7844-886B-13AF748A3606}" type="slidenum">
              <a:rPr lang="en-US"/>
              <a:pPr>
                <a:defRPr/>
              </a:pPr>
              <a:t>‹#›</a:t>
            </a:fld>
            <a:endParaRPr lang="en-US"/>
          </a:p>
        </p:txBody>
      </p:sp>
    </p:spTree>
    <p:extLst>
      <p:ext uri="{BB962C8B-B14F-4D97-AF65-F5344CB8AC3E}">
        <p14:creationId xmlns:p14="http://schemas.microsoft.com/office/powerpoint/2010/main" val="4030432992"/>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lgn="ctr">
              <a:defRPr b="1">
                <a:latin typeface="Book Antiqua"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b="1">
                <a:latin typeface="Book Antiqua"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b="1">
                <a:latin typeface="Book Antiqua" charset="0"/>
              </a:defRPr>
            </a:lvl1pPr>
          </a:lstStyle>
          <a:p>
            <a:fld id="{C2E05765-02FE-C745-8A86-30EB5B3E5D57}" type="slidenum">
              <a:rPr lang="en-US"/>
              <a:pPr/>
              <a:t>‹#›</a:t>
            </a:fld>
            <a:endParaRPr lang="en-US"/>
          </a:p>
        </p:txBody>
      </p:sp>
    </p:spTree>
    <p:extLst>
      <p:ext uri="{BB962C8B-B14F-4D97-AF65-F5344CB8AC3E}">
        <p14:creationId xmlns:p14="http://schemas.microsoft.com/office/powerpoint/2010/main" val="1469034955"/>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lgn="ctr">
              <a:defRPr b="1">
                <a:latin typeface="Book Antiqua"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b="1">
                <a:latin typeface="Book Antiqua"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b="1">
                <a:latin typeface="Book Antiqua" charset="0"/>
              </a:defRPr>
            </a:lvl1pPr>
          </a:lstStyle>
          <a:p>
            <a:fld id="{5BC55264-CAB4-1643-B8D2-9248AAA8DC31}" type="slidenum">
              <a:rPr lang="en-US"/>
              <a:pPr/>
              <a:t>‹#›</a:t>
            </a:fld>
            <a:endParaRPr lang="en-US"/>
          </a:p>
        </p:txBody>
      </p:sp>
    </p:spTree>
    <p:extLst>
      <p:ext uri="{BB962C8B-B14F-4D97-AF65-F5344CB8AC3E}">
        <p14:creationId xmlns:p14="http://schemas.microsoft.com/office/powerpoint/2010/main" val="2143916544"/>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lgn="ctr">
              <a:defRPr b="1">
                <a:latin typeface="Book Antiqua"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b="1">
                <a:latin typeface="Book Antiqua"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b="1">
                <a:latin typeface="Book Antiqua" charset="0"/>
              </a:defRPr>
            </a:lvl1pPr>
          </a:lstStyle>
          <a:p>
            <a:fld id="{9B285DF7-DB10-FA46-9773-C24561E40434}" type="slidenum">
              <a:rPr lang="en-US"/>
              <a:pPr/>
              <a:t>‹#›</a:t>
            </a:fld>
            <a:endParaRPr lang="en-US"/>
          </a:p>
        </p:txBody>
      </p:sp>
    </p:spTree>
    <p:extLst>
      <p:ext uri="{BB962C8B-B14F-4D97-AF65-F5344CB8AC3E}">
        <p14:creationId xmlns:p14="http://schemas.microsoft.com/office/powerpoint/2010/main" val="2704601656"/>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lgn="ctr">
              <a:defRPr b="1">
                <a:latin typeface="Book Antiqua"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b="1">
                <a:latin typeface="Book Antiqua"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b="1">
                <a:latin typeface="Book Antiqua" charset="0"/>
              </a:defRPr>
            </a:lvl1pPr>
          </a:lstStyle>
          <a:p>
            <a:fld id="{4C820D39-9687-A24F-BE67-7A2363F42AEF}" type="slidenum">
              <a:rPr lang="en-US"/>
              <a:pPr/>
              <a:t>‹#›</a:t>
            </a:fld>
            <a:endParaRPr lang="en-US"/>
          </a:p>
        </p:txBody>
      </p:sp>
    </p:spTree>
    <p:extLst>
      <p:ext uri="{BB962C8B-B14F-4D97-AF65-F5344CB8AC3E}">
        <p14:creationId xmlns:p14="http://schemas.microsoft.com/office/powerpoint/2010/main" val="757666227"/>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lgn="ctr">
              <a:defRPr b="1">
                <a:latin typeface="Book Antiqua" charset="0"/>
              </a:defRPr>
            </a:lvl1pPr>
          </a:lstStyle>
          <a:p>
            <a:pPr>
              <a:defRPr/>
            </a:pPr>
            <a:endParaRPr lang="en-US"/>
          </a:p>
        </p:txBody>
      </p:sp>
      <p:sp>
        <p:nvSpPr>
          <p:cNvPr id="8" name="Rectangle 5"/>
          <p:cNvSpPr>
            <a:spLocks noGrp="1" noChangeArrowheads="1"/>
          </p:cNvSpPr>
          <p:nvPr>
            <p:ph type="ftr" sz="quarter" idx="11"/>
          </p:nvPr>
        </p:nvSpPr>
        <p:spPr/>
        <p:txBody>
          <a:bodyPr/>
          <a:lstStyle>
            <a:lvl1pPr>
              <a:defRPr b="1">
                <a:latin typeface="Book Antiqua" charset="0"/>
              </a:defRPr>
            </a:lvl1pPr>
          </a:lstStyle>
          <a:p>
            <a:pPr>
              <a:defRPr/>
            </a:pPr>
            <a:endParaRPr lang="en-US"/>
          </a:p>
        </p:txBody>
      </p:sp>
      <p:sp>
        <p:nvSpPr>
          <p:cNvPr id="9" name="Rectangle 6"/>
          <p:cNvSpPr>
            <a:spLocks noGrp="1" noChangeArrowheads="1"/>
          </p:cNvSpPr>
          <p:nvPr>
            <p:ph type="sldNum" sz="quarter" idx="12"/>
          </p:nvPr>
        </p:nvSpPr>
        <p:spPr/>
        <p:txBody>
          <a:bodyPr/>
          <a:lstStyle>
            <a:lvl1pPr>
              <a:defRPr b="1">
                <a:latin typeface="Book Antiqua" charset="0"/>
              </a:defRPr>
            </a:lvl1pPr>
          </a:lstStyle>
          <a:p>
            <a:fld id="{278EA09A-0A7D-3546-9CBF-F6D30A191A83}" type="slidenum">
              <a:rPr lang="en-US"/>
              <a:pPr/>
              <a:t>‹#›</a:t>
            </a:fld>
            <a:endParaRPr lang="en-US"/>
          </a:p>
        </p:txBody>
      </p:sp>
    </p:spTree>
    <p:extLst>
      <p:ext uri="{BB962C8B-B14F-4D97-AF65-F5344CB8AC3E}">
        <p14:creationId xmlns:p14="http://schemas.microsoft.com/office/powerpoint/2010/main" val="2675296891"/>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lgn="ctr">
              <a:defRPr b="1">
                <a:latin typeface="Book Antiqua" charset="0"/>
              </a:defRPr>
            </a:lvl1pPr>
          </a:lstStyle>
          <a:p>
            <a:pPr>
              <a:defRPr/>
            </a:pPr>
            <a:endParaRPr lang="en-US"/>
          </a:p>
        </p:txBody>
      </p:sp>
      <p:sp>
        <p:nvSpPr>
          <p:cNvPr id="4" name="Rectangle 5"/>
          <p:cNvSpPr>
            <a:spLocks noGrp="1" noChangeArrowheads="1"/>
          </p:cNvSpPr>
          <p:nvPr>
            <p:ph type="ftr" sz="quarter" idx="11"/>
          </p:nvPr>
        </p:nvSpPr>
        <p:spPr/>
        <p:txBody>
          <a:bodyPr/>
          <a:lstStyle>
            <a:lvl1pPr>
              <a:defRPr b="1">
                <a:latin typeface="Book Antiqua" charset="0"/>
              </a:defRPr>
            </a:lvl1pPr>
          </a:lstStyle>
          <a:p>
            <a:pPr>
              <a:defRPr/>
            </a:pPr>
            <a:endParaRPr lang="en-US"/>
          </a:p>
        </p:txBody>
      </p:sp>
      <p:sp>
        <p:nvSpPr>
          <p:cNvPr id="5" name="Rectangle 6"/>
          <p:cNvSpPr>
            <a:spLocks noGrp="1" noChangeArrowheads="1"/>
          </p:cNvSpPr>
          <p:nvPr>
            <p:ph type="sldNum" sz="quarter" idx="12"/>
          </p:nvPr>
        </p:nvSpPr>
        <p:spPr/>
        <p:txBody>
          <a:bodyPr/>
          <a:lstStyle>
            <a:lvl1pPr>
              <a:defRPr b="1">
                <a:latin typeface="Book Antiqua" charset="0"/>
              </a:defRPr>
            </a:lvl1pPr>
          </a:lstStyle>
          <a:p>
            <a:fld id="{2FBEC784-D90E-D54D-94D9-CAC90AC3C1B4}" type="slidenum">
              <a:rPr lang="en-US"/>
              <a:pPr/>
              <a:t>‹#›</a:t>
            </a:fld>
            <a:endParaRPr lang="en-US"/>
          </a:p>
        </p:txBody>
      </p:sp>
    </p:spTree>
    <p:extLst>
      <p:ext uri="{BB962C8B-B14F-4D97-AF65-F5344CB8AC3E}">
        <p14:creationId xmlns:p14="http://schemas.microsoft.com/office/powerpoint/2010/main" val="1550183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71513" y="1981200"/>
            <a:ext cx="38100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3913" y="1981200"/>
            <a:ext cx="38100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46361273"/>
      </p:ext>
    </p:extLst>
  </p:cSld>
  <p:clrMapOvr>
    <a:masterClrMapping/>
  </p:clrMapOvr>
  <p:transition xmlns:p14="http://schemas.microsoft.com/office/powerpoint/2010/main"/>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lgn="ctr">
              <a:defRPr b="1">
                <a:latin typeface="Book Antiqua" charset="0"/>
              </a:defRPr>
            </a:lvl1pPr>
          </a:lstStyle>
          <a:p>
            <a:pPr>
              <a:defRPr/>
            </a:pPr>
            <a:endParaRPr lang="en-US"/>
          </a:p>
        </p:txBody>
      </p:sp>
      <p:sp>
        <p:nvSpPr>
          <p:cNvPr id="3" name="Rectangle 5"/>
          <p:cNvSpPr>
            <a:spLocks noGrp="1" noChangeArrowheads="1"/>
          </p:cNvSpPr>
          <p:nvPr>
            <p:ph type="ftr" sz="quarter" idx="11"/>
          </p:nvPr>
        </p:nvSpPr>
        <p:spPr/>
        <p:txBody>
          <a:bodyPr/>
          <a:lstStyle>
            <a:lvl1pPr>
              <a:defRPr b="1">
                <a:latin typeface="Book Antiqua" charset="0"/>
              </a:defRPr>
            </a:lvl1pPr>
          </a:lstStyle>
          <a:p>
            <a:pPr>
              <a:defRPr/>
            </a:pPr>
            <a:endParaRPr lang="en-US"/>
          </a:p>
        </p:txBody>
      </p:sp>
      <p:sp>
        <p:nvSpPr>
          <p:cNvPr id="4" name="Rectangle 6"/>
          <p:cNvSpPr>
            <a:spLocks noGrp="1" noChangeArrowheads="1"/>
          </p:cNvSpPr>
          <p:nvPr>
            <p:ph type="sldNum" sz="quarter" idx="12"/>
          </p:nvPr>
        </p:nvSpPr>
        <p:spPr/>
        <p:txBody>
          <a:bodyPr/>
          <a:lstStyle>
            <a:lvl1pPr>
              <a:defRPr b="1">
                <a:latin typeface="Book Antiqua" charset="0"/>
              </a:defRPr>
            </a:lvl1pPr>
          </a:lstStyle>
          <a:p>
            <a:fld id="{4AF70326-8E97-7A4E-A641-AD7CB8625C6E}" type="slidenum">
              <a:rPr lang="en-US"/>
              <a:pPr/>
              <a:t>‹#›</a:t>
            </a:fld>
            <a:endParaRPr lang="en-US"/>
          </a:p>
        </p:txBody>
      </p:sp>
    </p:spTree>
    <p:extLst>
      <p:ext uri="{BB962C8B-B14F-4D97-AF65-F5344CB8AC3E}">
        <p14:creationId xmlns:p14="http://schemas.microsoft.com/office/powerpoint/2010/main" val="4001498165"/>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lgn="ctr">
              <a:defRPr b="1">
                <a:latin typeface="Book Antiqua"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b="1">
                <a:latin typeface="Book Antiqua"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b="1">
                <a:latin typeface="Book Antiqua" charset="0"/>
              </a:defRPr>
            </a:lvl1pPr>
          </a:lstStyle>
          <a:p>
            <a:fld id="{7E0BC50E-E1BD-4340-B9DF-1E9F61A0B47A}" type="slidenum">
              <a:rPr lang="en-US"/>
              <a:pPr/>
              <a:t>‹#›</a:t>
            </a:fld>
            <a:endParaRPr lang="en-US"/>
          </a:p>
        </p:txBody>
      </p:sp>
    </p:spTree>
    <p:extLst>
      <p:ext uri="{BB962C8B-B14F-4D97-AF65-F5344CB8AC3E}">
        <p14:creationId xmlns:p14="http://schemas.microsoft.com/office/powerpoint/2010/main" val="3032108739"/>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lgn="ctr">
              <a:defRPr b="1">
                <a:latin typeface="Book Antiqua"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b="1">
                <a:latin typeface="Book Antiqua"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b="1">
                <a:latin typeface="Book Antiqua" charset="0"/>
              </a:defRPr>
            </a:lvl1pPr>
          </a:lstStyle>
          <a:p>
            <a:fld id="{2106A40E-52F4-3E4F-BA25-339096036446}" type="slidenum">
              <a:rPr lang="en-US"/>
              <a:pPr/>
              <a:t>‹#›</a:t>
            </a:fld>
            <a:endParaRPr lang="en-US"/>
          </a:p>
        </p:txBody>
      </p:sp>
    </p:spTree>
    <p:extLst>
      <p:ext uri="{BB962C8B-B14F-4D97-AF65-F5344CB8AC3E}">
        <p14:creationId xmlns:p14="http://schemas.microsoft.com/office/powerpoint/2010/main" val="3807589805"/>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lgn="ctr">
              <a:defRPr b="1">
                <a:latin typeface="Book Antiqua"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b="1">
                <a:latin typeface="Book Antiqua"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b="1">
                <a:latin typeface="Book Antiqua" charset="0"/>
              </a:defRPr>
            </a:lvl1pPr>
          </a:lstStyle>
          <a:p>
            <a:fld id="{6931E6A0-4A22-604B-A18C-4F14BBD11AAD}" type="slidenum">
              <a:rPr lang="en-US"/>
              <a:pPr/>
              <a:t>‹#›</a:t>
            </a:fld>
            <a:endParaRPr lang="en-US"/>
          </a:p>
        </p:txBody>
      </p:sp>
    </p:spTree>
    <p:extLst>
      <p:ext uri="{BB962C8B-B14F-4D97-AF65-F5344CB8AC3E}">
        <p14:creationId xmlns:p14="http://schemas.microsoft.com/office/powerpoint/2010/main" val="463608168"/>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lgn="ctr">
              <a:defRPr b="1">
                <a:latin typeface="Book Antiqua"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b="1">
                <a:latin typeface="Book Antiqua"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b="1">
                <a:latin typeface="Book Antiqua" charset="0"/>
              </a:defRPr>
            </a:lvl1pPr>
          </a:lstStyle>
          <a:p>
            <a:fld id="{63F8B693-5297-464C-8774-9052536362F6}" type="slidenum">
              <a:rPr lang="en-US"/>
              <a:pPr/>
              <a:t>‹#›</a:t>
            </a:fld>
            <a:endParaRPr lang="en-US"/>
          </a:p>
        </p:txBody>
      </p:sp>
    </p:spTree>
    <p:extLst>
      <p:ext uri="{BB962C8B-B14F-4D97-AF65-F5344CB8AC3E}">
        <p14:creationId xmlns:p14="http://schemas.microsoft.com/office/powerpoint/2010/main" val="40111482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57014019"/>
      </p:ext>
    </p:extLst>
  </p:cSld>
  <p:clrMapOvr>
    <a:masterClrMapping/>
  </p:clrMapOvr>
  <p:transition xmlns:p14="http://schemas.microsoft.com/office/powerpoint/2010/mai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898670687"/>
      </p:ext>
    </p:extLst>
  </p:cSld>
  <p:clrMapOvr>
    <a:masterClrMapping/>
  </p:clrMapOvr>
  <p:transition xmlns:p14="http://schemas.microsoft.com/office/powerpoint/2010/mai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9314424"/>
      </p:ext>
    </p:extLst>
  </p:cSld>
  <p:clrMapOvr>
    <a:masterClrMapping/>
  </p:clrMapOvr>
  <p:transition xmlns:p14="http://schemas.microsoft.com/office/powerpoint/2010/mai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518552427"/>
      </p:ext>
    </p:extLst>
  </p:cSld>
  <p:clrMapOvr>
    <a:masterClrMapping/>
  </p:clrMapOvr>
  <p:transition xmlns:p14="http://schemas.microsoft.com/office/powerpoint/2010/mai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E473862A-E61B-7544-8188-54068A76B058}" type="slidenum">
              <a:rPr lang="en-US"/>
              <a:pPr>
                <a:defRPr/>
              </a:pPr>
              <a:t>‹#›</a:t>
            </a:fld>
            <a:endParaRPr lang="en-US"/>
          </a:p>
        </p:txBody>
      </p:sp>
    </p:spTree>
    <p:extLst>
      <p:ext uri="{BB962C8B-B14F-4D97-AF65-F5344CB8AC3E}">
        <p14:creationId xmlns:p14="http://schemas.microsoft.com/office/powerpoint/2010/main" val="1836011915"/>
      </p:ext>
    </p:extLst>
  </p:cSld>
  <p:clrMapOvr>
    <a:masterClrMapping/>
  </p:clrMapOvr>
  <p:transition xmlns:p14="http://schemas.microsoft.com/office/powerpoint/2010/mai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Arial" charset="0"/>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839108244"/>
      </p:ext>
    </p:extLst>
  </p:cSld>
  <p:clrMapOvr>
    <a:masterClrMapping/>
  </p:clrMapOvr>
  <p:transition xmlns:p14="http://schemas.microsoft.com/office/powerpoint/2010/mai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12316397"/>
      </p:ext>
    </p:extLst>
  </p:cSld>
  <p:clrMapOvr>
    <a:masterClrMapping/>
  </p:clrMapOvr>
  <p:transition xmlns:p14="http://schemas.microsoft.com/office/powerpoint/2010/mai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00813" y="390525"/>
            <a:ext cx="1943100" cy="64674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71513" y="390525"/>
            <a:ext cx="5676900" cy="64674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24487166"/>
      </p:ext>
    </p:extLst>
  </p:cSld>
  <p:clrMapOvr>
    <a:masterClrMapping/>
  </p:clrMapOvr>
  <p:transition xmlns:p14="http://schemas.microsoft.com/office/powerpoint/2010/mai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5F4CC68F-F6A1-064C-BAAA-762B9FDF87B1}" type="slidenum">
              <a:rPr lang="en-US"/>
              <a:pPr>
                <a:defRPr/>
              </a:pPr>
              <a:t>‹#›</a:t>
            </a:fld>
            <a:endParaRPr lang="en-US"/>
          </a:p>
        </p:txBody>
      </p:sp>
    </p:spTree>
    <p:extLst>
      <p:ext uri="{BB962C8B-B14F-4D97-AF65-F5344CB8AC3E}">
        <p14:creationId xmlns:p14="http://schemas.microsoft.com/office/powerpoint/2010/main" val="2411519992"/>
      </p:ext>
    </p:extLst>
  </p:cSld>
  <p:clrMapOvr>
    <a:masterClrMapping/>
  </p:clrMapOvr>
  <p:transition xmlns:p14="http://schemas.microsoft.com/office/powerpoint/2010/mai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84BCC95A-B164-FD4B-A4CD-A8EF6F053006}" type="slidenum">
              <a:rPr lang="en-US"/>
              <a:pPr>
                <a:defRPr/>
              </a:pPr>
              <a:t>‹#›</a:t>
            </a:fld>
            <a:endParaRPr lang="en-US"/>
          </a:p>
        </p:txBody>
      </p:sp>
    </p:spTree>
    <p:extLst>
      <p:ext uri="{BB962C8B-B14F-4D97-AF65-F5344CB8AC3E}">
        <p14:creationId xmlns:p14="http://schemas.microsoft.com/office/powerpoint/2010/main" val="2041995676"/>
      </p:ext>
    </p:extLst>
  </p:cSld>
  <p:clrMapOvr>
    <a:masterClrMapping/>
  </p:clrMapOvr>
  <p:transition xmlns:p14="http://schemas.microsoft.com/office/powerpoint/2010/mai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Text Box 3"/>
          <p:cNvSpPr txBox="1">
            <a:spLocks noGrp="1" noChangeArrowheads="1"/>
          </p:cNvSpPr>
          <p:nvPr>
            <p:ph type="sldNum" sz="quarter" idx="10"/>
          </p:nvPr>
        </p:nvSpPr>
        <p:spPr>
          <a:ln/>
        </p:spPr>
        <p:txBody>
          <a:bodyPr/>
          <a:lstStyle>
            <a:lvl1pPr>
              <a:defRPr/>
            </a:lvl1pPr>
          </a:lstStyle>
          <a:p>
            <a:pPr>
              <a:defRPr/>
            </a:pPr>
            <a:fld id="{F5E06AB8-7FE8-9448-92BE-E54C607506FB}" type="slidenum">
              <a:rPr lang="en-US"/>
              <a:pPr>
                <a:defRPr/>
              </a:pPr>
              <a:t>‹#›</a:t>
            </a:fld>
            <a:endParaRPr lang="en-US"/>
          </a:p>
        </p:txBody>
      </p:sp>
    </p:spTree>
    <p:extLst>
      <p:ext uri="{BB962C8B-B14F-4D97-AF65-F5344CB8AC3E}">
        <p14:creationId xmlns:p14="http://schemas.microsoft.com/office/powerpoint/2010/main" val="2413511247"/>
      </p:ext>
    </p:extLst>
  </p:cSld>
  <p:clrMapOvr>
    <a:masterClrMapping/>
  </p:clrMapOvr>
  <p:transition xmlns:p14="http://schemas.microsoft.com/office/powerpoint/2010/mai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Box 3"/>
          <p:cNvSpPr txBox="1">
            <a:spLocks noGrp="1" noChangeArrowheads="1"/>
          </p:cNvSpPr>
          <p:nvPr>
            <p:ph type="sldNum" sz="quarter" idx="10"/>
          </p:nvPr>
        </p:nvSpPr>
        <p:spPr>
          <a:ln/>
        </p:spPr>
        <p:txBody>
          <a:bodyPr/>
          <a:lstStyle>
            <a:lvl1pPr>
              <a:defRPr/>
            </a:lvl1pPr>
          </a:lstStyle>
          <a:p>
            <a:pPr>
              <a:defRPr/>
            </a:pPr>
            <a:fld id="{3EC0EAE1-4621-604A-9AE6-E86100F08039}" type="slidenum">
              <a:rPr lang="en-US"/>
              <a:pPr>
                <a:defRPr/>
              </a:pPr>
              <a:t>‹#›</a:t>
            </a:fld>
            <a:endParaRPr lang="en-US"/>
          </a:p>
        </p:txBody>
      </p:sp>
    </p:spTree>
    <p:extLst>
      <p:ext uri="{BB962C8B-B14F-4D97-AF65-F5344CB8AC3E}">
        <p14:creationId xmlns:p14="http://schemas.microsoft.com/office/powerpoint/2010/main" val="2199876583"/>
      </p:ext>
    </p:extLst>
  </p:cSld>
  <p:clrMapOvr>
    <a:masterClrMapping/>
  </p:clrMapOvr>
  <p:transition xmlns:p14="http://schemas.microsoft.com/office/powerpoint/2010/mai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 Box 3"/>
          <p:cNvSpPr txBox="1">
            <a:spLocks noGrp="1" noChangeArrowheads="1"/>
          </p:cNvSpPr>
          <p:nvPr>
            <p:ph type="sldNum" sz="quarter" idx="10"/>
          </p:nvPr>
        </p:nvSpPr>
        <p:spPr>
          <a:ln/>
        </p:spPr>
        <p:txBody>
          <a:bodyPr/>
          <a:lstStyle>
            <a:lvl1pPr>
              <a:defRPr/>
            </a:lvl1pPr>
          </a:lstStyle>
          <a:p>
            <a:pPr>
              <a:defRPr/>
            </a:pPr>
            <a:fld id="{052791B9-2C4A-4C41-BDEE-A3FB0AC1D345}" type="slidenum">
              <a:rPr lang="en-US"/>
              <a:pPr>
                <a:defRPr/>
              </a:pPr>
              <a:t>‹#›</a:t>
            </a:fld>
            <a:endParaRPr lang="en-US"/>
          </a:p>
        </p:txBody>
      </p:sp>
    </p:spTree>
    <p:extLst>
      <p:ext uri="{BB962C8B-B14F-4D97-AF65-F5344CB8AC3E}">
        <p14:creationId xmlns:p14="http://schemas.microsoft.com/office/powerpoint/2010/main" val="1774217987"/>
      </p:ext>
    </p:extLst>
  </p:cSld>
  <p:clrMapOvr>
    <a:masterClrMapping/>
  </p:clrMapOvr>
  <p:transition xmlns:p14="http://schemas.microsoft.com/office/powerpoint/2010/mai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Box 3"/>
          <p:cNvSpPr txBox="1">
            <a:spLocks noGrp="1" noChangeArrowheads="1"/>
          </p:cNvSpPr>
          <p:nvPr>
            <p:ph type="sldNum" sz="quarter" idx="10"/>
          </p:nvPr>
        </p:nvSpPr>
        <p:spPr>
          <a:ln/>
        </p:spPr>
        <p:txBody>
          <a:bodyPr/>
          <a:lstStyle>
            <a:lvl1pPr>
              <a:defRPr/>
            </a:lvl1pPr>
          </a:lstStyle>
          <a:p>
            <a:pPr>
              <a:defRPr/>
            </a:pPr>
            <a:fld id="{0715A506-0FAF-DA40-B9F9-FE9C7AC10671}" type="slidenum">
              <a:rPr lang="en-US"/>
              <a:pPr>
                <a:defRPr/>
              </a:pPr>
              <a:t>‹#›</a:t>
            </a:fld>
            <a:endParaRPr lang="en-US"/>
          </a:p>
        </p:txBody>
      </p:sp>
    </p:spTree>
    <p:extLst>
      <p:ext uri="{BB962C8B-B14F-4D97-AF65-F5344CB8AC3E}">
        <p14:creationId xmlns:p14="http://schemas.microsoft.com/office/powerpoint/2010/main" val="3610224405"/>
      </p:ext>
    </p:extLst>
  </p:cSld>
  <p:clrMapOvr>
    <a:masterClrMapping/>
  </p:clrMapOvr>
  <p:transition xmlns:p14="http://schemas.microsoft.com/office/powerpoint/2010/mai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3"/>
          <p:cNvSpPr txBox="1">
            <a:spLocks noGrp="1" noChangeArrowheads="1"/>
          </p:cNvSpPr>
          <p:nvPr>
            <p:ph type="sldNum" sz="quarter" idx="10"/>
          </p:nvPr>
        </p:nvSpPr>
        <p:spPr>
          <a:ln/>
        </p:spPr>
        <p:txBody>
          <a:bodyPr/>
          <a:lstStyle>
            <a:lvl1pPr>
              <a:defRPr/>
            </a:lvl1pPr>
          </a:lstStyle>
          <a:p>
            <a:pPr>
              <a:defRPr/>
            </a:pPr>
            <a:fld id="{70A602A3-B0EC-DB4D-8F5D-052741988939}" type="slidenum">
              <a:rPr lang="en-US"/>
              <a:pPr>
                <a:defRPr/>
              </a:pPr>
              <a:t>‹#›</a:t>
            </a:fld>
            <a:endParaRPr lang="en-US"/>
          </a:p>
        </p:txBody>
      </p:sp>
    </p:spTree>
    <p:extLst>
      <p:ext uri="{BB962C8B-B14F-4D97-AF65-F5344CB8AC3E}">
        <p14:creationId xmlns:p14="http://schemas.microsoft.com/office/powerpoint/2010/main" val="5234306"/>
      </p:ext>
    </p:extLst>
  </p:cSld>
  <p:clrMapOvr>
    <a:masterClrMapping/>
  </p:clrMapOvr>
  <p:transition xmlns:p14="http://schemas.microsoft.com/office/powerpoint/2010/mai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Text Box 3"/>
          <p:cNvSpPr txBox="1">
            <a:spLocks noGrp="1" noChangeArrowheads="1"/>
          </p:cNvSpPr>
          <p:nvPr>
            <p:ph type="sldNum" sz="quarter" idx="10"/>
          </p:nvPr>
        </p:nvSpPr>
        <p:spPr>
          <a:ln/>
        </p:spPr>
        <p:txBody>
          <a:bodyPr/>
          <a:lstStyle>
            <a:lvl1pPr>
              <a:defRPr/>
            </a:lvl1pPr>
          </a:lstStyle>
          <a:p>
            <a:pPr>
              <a:defRPr/>
            </a:pPr>
            <a:fld id="{44ED0013-2087-8942-9A5B-C95B37C3E7F8}" type="slidenum">
              <a:rPr lang="en-US"/>
              <a:pPr>
                <a:defRPr/>
              </a:pPr>
              <a:t>‹#›</a:t>
            </a:fld>
            <a:endParaRPr lang="en-US"/>
          </a:p>
        </p:txBody>
      </p:sp>
    </p:spTree>
    <p:extLst>
      <p:ext uri="{BB962C8B-B14F-4D97-AF65-F5344CB8AC3E}">
        <p14:creationId xmlns:p14="http://schemas.microsoft.com/office/powerpoint/2010/main" val="324200124"/>
      </p:ext>
    </p:extLst>
  </p:cSld>
  <p:clrMapOvr>
    <a:masterClrMapping/>
  </p:clrMapOvr>
  <p:transition xmlns:p14="http://schemas.microsoft.com/office/powerpoint/2010/mai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pPr>
              <a:defRPr/>
            </a:pPr>
            <a:fld id="{3B50E0F0-B616-8845-9DB0-84F73E1EE1F9}" type="slidenum">
              <a:rPr lang="en-US"/>
              <a:pPr>
                <a:defRPr/>
              </a:pPr>
              <a:t>‹#›</a:t>
            </a:fld>
            <a:endParaRPr lang="en-US"/>
          </a:p>
        </p:txBody>
      </p:sp>
    </p:spTree>
    <p:extLst>
      <p:ext uri="{BB962C8B-B14F-4D97-AF65-F5344CB8AC3E}">
        <p14:creationId xmlns:p14="http://schemas.microsoft.com/office/powerpoint/2010/main" val="1277948869"/>
      </p:ext>
    </p:extLst>
  </p:cSld>
  <p:clrMapOvr>
    <a:masterClrMapping/>
  </p:clrMapOvr>
  <p:transition xmlns:p14="http://schemas.microsoft.com/office/powerpoint/2010/mai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Lucida Grande" charset="0"/>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pPr>
              <a:defRPr/>
            </a:pPr>
            <a:fld id="{BDC97587-CE14-E741-A8D5-1B8936958249}" type="slidenum">
              <a:rPr lang="en-US"/>
              <a:pPr>
                <a:defRPr/>
              </a:pPr>
              <a:t>‹#›</a:t>
            </a:fld>
            <a:endParaRPr lang="en-US"/>
          </a:p>
        </p:txBody>
      </p:sp>
    </p:spTree>
    <p:extLst>
      <p:ext uri="{BB962C8B-B14F-4D97-AF65-F5344CB8AC3E}">
        <p14:creationId xmlns:p14="http://schemas.microsoft.com/office/powerpoint/2010/main" val="3389261977"/>
      </p:ext>
    </p:extLst>
  </p:cSld>
  <p:clrMapOvr>
    <a:masterClrMapping/>
  </p:clrMapOvr>
  <p:transition xmlns:p14="http://schemas.microsoft.com/office/powerpoint/2010/mai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FFB8C5EF-15AF-F84B-B752-8FCE66571AAF}" type="slidenum">
              <a:rPr lang="en-US"/>
              <a:pPr>
                <a:defRPr/>
              </a:pPr>
              <a:t>‹#›</a:t>
            </a:fld>
            <a:endParaRPr lang="en-US"/>
          </a:p>
        </p:txBody>
      </p:sp>
    </p:spTree>
    <p:extLst>
      <p:ext uri="{BB962C8B-B14F-4D97-AF65-F5344CB8AC3E}">
        <p14:creationId xmlns:p14="http://schemas.microsoft.com/office/powerpoint/2010/main" val="3696376458"/>
      </p:ext>
    </p:extLst>
  </p:cSld>
  <p:clrMapOvr>
    <a:masterClrMapping/>
  </p:clrMapOvr>
  <p:transition xmlns:p14="http://schemas.microsoft.com/office/powerpoint/2010/mai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81000"/>
            <a:ext cx="1943100" cy="6477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381000"/>
            <a:ext cx="5676900" cy="6477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658B129E-1000-DC47-9972-E5F9E0D8614E}" type="slidenum">
              <a:rPr lang="en-US"/>
              <a:pPr>
                <a:defRPr/>
              </a:pPr>
              <a:t>‹#›</a:t>
            </a:fld>
            <a:endParaRPr lang="en-US"/>
          </a:p>
        </p:txBody>
      </p:sp>
    </p:spTree>
    <p:extLst>
      <p:ext uri="{BB962C8B-B14F-4D97-AF65-F5344CB8AC3E}">
        <p14:creationId xmlns:p14="http://schemas.microsoft.com/office/powerpoint/2010/main" val="285228440"/>
      </p:ext>
    </p:extLst>
  </p:cSld>
  <p:clrMapOvr>
    <a:masterClrMapping/>
  </p:clrMapOvr>
  <p:transition xmlns:p14="http://schemas.microsoft.com/office/powerpoint/2010/mai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A421705F-0063-C54B-AE5F-61F4A4673815}" type="slidenum">
              <a:rPr lang="en-US"/>
              <a:pPr>
                <a:defRPr/>
              </a:pPr>
              <a:t>‹#›</a:t>
            </a:fld>
            <a:endParaRPr lang="en-US"/>
          </a:p>
        </p:txBody>
      </p:sp>
    </p:spTree>
    <p:extLst>
      <p:ext uri="{BB962C8B-B14F-4D97-AF65-F5344CB8AC3E}">
        <p14:creationId xmlns:p14="http://schemas.microsoft.com/office/powerpoint/2010/main" val="4062555433"/>
      </p:ext>
    </p:extLst>
  </p:cSld>
  <p:clrMapOvr>
    <a:masterClrMapping/>
  </p:clrMapOvr>
  <p:transition xmlns:p14="http://schemas.microsoft.com/office/powerpoint/2010/mai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6670A26A-75AB-DD4A-9980-138BABA13ADB}" type="slidenum">
              <a:rPr lang="en-US"/>
              <a:pPr>
                <a:defRPr/>
              </a:pPr>
              <a:t>‹#›</a:t>
            </a:fld>
            <a:endParaRPr lang="en-US"/>
          </a:p>
        </p:txBody>
      </p:sp>
    </p:spTree>
    <p:extLst>
      <p:ext uri="{BB962C8B-B14F-4D97-AF65-F5344CB8AC3E}">
        <p14:creationId xmlns:p14="http://schemas.microsoft.com/office/powerpoint/2010/main" val="904054851"/>
      </p:ext>
    </p:extLst>
  </p:cSld>
  <p:clrMapOvr>
    <a:masterClrMapping/>
  </p:clrMapOvr>
  <p:transition xmlns:p14="http://schemas.microsoft.com/office/powerpoint/2010/mai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Text Box 3"/>
          <p:cNvSpPr txBox="1">
            <a:spLocks noGrp="1" noChangeArrowheads="1"/>
          </p:cNvSpPr>
          <p:nvPr>
            <p:ph type="sldNum" sz="quarter" idx="10"/>
          </p:nvPr>
        </p:nvSpPr>
        <p:spPr>
          <a:ln/>
        </p:spPr>
        <p:txBody>
          <a:bodyPr/>
          <a:lstStyle>
            <a:lvl1pPr>
              <a:defRPr/>
            </a:lvl1pPr>
          </a:lstStyle>
          <a:p>
            <a:pPr>
              <a:defRPr/>
            </a:pPr>
            <a:fld id="{576ABC10-4586-7643-A52F-FE48614E1BCD}" type="slidenum">
              <a:rPr lang="en-US"/>
              <a:pPr>
                <a:defRPr/>
              </a:pPr>
              <a:t>‹#›</a:t>
            </a:fld>
            <a:endParaRPr lang="en-US"/>
          </a:p>
        </p:txBody>
      </p:sp>
    </p:spTree>
    <p:extLst>
      <p:ext uri="{BB962C8B-B14F-4D97-AF65-F5344CB8AC3E}">
        <p14:creationId xmlns:p14="http://schemas.microsoft.com/office/powerpoint/2010/main" val="2633740087"/>
      </p:ext>
    </p:extLst>
  </p:cSld>
  <p:clrMapOvr>
    <a:masterClrMapping/>
  </p:clrMapOvr>
  <p:transition xmlns:p14="http://schemas.microsoft.com/office/powerpoint/2010/mai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Box 3"/>
          <p:cNvSpPr txBox="1">
            <a:spLocks noGrp="1" noChangeArrowheads="1"/>
          </p:cNvSpPr>
          <p:nvPr>
            <p:ph type="sldNum" sz="quarter" idx="10"/>
          </p:nvPr>
        </p:nvSpPr>
        <p:spPr>
          <a:ln/>
        </p:spPr>
        <p:txBody>
          <a:bodyPr/>
          <a:lstStyle>
            <a:lvl1pPr>
              <a:defRPr/>
            </a:lvl1pPr>
          </a:lstStyle>
          <a:p>
            <a:pPr>
              <a:defRPr/>
            </a:pPr>
            <a:fld id="{E4E7DA12-4478-9441-B6C4-FCB530D3DFC4}" type="slidenum">
              <a:rPr lang="en-US"/>
              <a:pPr>
                <a:defRPr/>
              </a:pPr>
              <a:t>‹#›</a:t>
            </a:fld>
            <a:endParaRPr lang="en-US"/>
          </a:p>
        </p:txBody>
      </p:sp>
    </p:spTree>
    <p:extLst>
      <p:ext uri="{BB962C8B-B14F-4D97-AF65-F5344CB8AC3E}">
        <p14:creationId xmlns:p14="http://schemas.microsoft.com/office/powerpoint/2010/main" val="1135612669"/>
      </p:ext>
    </p:extLst>
  </p:cSld>
  <p:clrMapOvr>
    <a:masterClrMapping/>
  </p:clrMapOvr>
  <p:transition xmlns:p14="http://schemas.microsoft.com/office/powerpoint/2010/mai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 Box 3"/>
          <p:cNvSpPr txBox="1">
            <a:spLocks noGrp="1" noChangeArrowheads="1"/>
          </p:cNvSpPr>
          <p:nvPr>
            <p:ph type="sldNum" sz="quarter" idx="10"/>
          </p:nvPr>
        </p:nvSpPr>
        <p:spPr>
          <a:ln/>
        </p:spPr>
        <p:txBody>
          <a:bodyPr/>
          <a:lstStyle>
            <a:lvl1pPr>
              <a:defRPr/>
            </a:lvl1pPr>
          </a:lstStyle>
          <a:p>
            <a:pPr>
              <a:defRPr/>
            </a:pPr>
            <a:fld id="{1740F3B5-2351-F64A-8717-0FBFF84C7306}" type="slidenum">
              <a:rPr lang="en-US"/>
              <a:pPr>
                <a:defRPr/>
              </a:pPr>
              <a:t>‹#›</a:t>
            </a:fld>
            <a:endParaRPr lang="en-US"/>
          </a:p>
        </p:txBody>
      </p:sp>
    </p:spTree>
    <p:extLst>
      <p:ext uri="{BB962C8B-B14F-4D97-AF65-F5344CB8AC3E}">
        <p14:creationId xmlns:p14="http://schemas.microsoft.com/office/powerpoint/2010/main" val="3504338894"/>
      </p:ext>
    </p:extLst>
  </p:cSld>
  <p:clrMapOvr>
    <a:masterClrMapping/>
  </p:clrMapOvr>
  <p:transition xmlns:p14="http://schemas.microsoft.com/office/powerpoint/2010/mai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Box 3"/>
          <p:cNvSpPr txBox="1">
            <a:spLocks noGrp="1" noChangeArrowheads="1"/>
          </p:cNvSpPr>
          <p:nvPr>
            <p:ph type="sldNum" sz="quarter" idx="10"/>
          </p:nvPr>
        </p:nvSpPr>
        <p:spPr>
          <a:ln/>
        </p:spPr>
        <p:txBody>
          <a:bodyPr/>
          <a:lstStyle>
            <a:lvl1pPr>
              <a:defRPr/>
            </a:lvl1pPr>
          </a:lstStyle>
          <a:p>
            <a:pPr>
              <a:defRPr/>
            </a:pPr>
            <a:fld id="{CE11CDAD-A600-3945-B4F1-489884B81FA0}" type="slidenum">
              <a:rPr lang="en-US"/>
              <a:pPr>
                <a:defRPr/>
              </a:pPr>
              <a:t>‹#›</a:t>
            </a:fld>
            <a:endParaRPr lang="en-US"/>
          </a:p>
        </p:txBody>
      </p:sp>
    </p:spTree>
    <p:extLst>
      <p:ext uri="{BB962C8B-B14F-4D97-AF65-F5344CB8AC3E}">
        <p14:creationId xmlns:p14="http://schemas.microsoft.com/office/powerpoint/2010/main" val="1362139864"/>
      </p:ext>
    </p:extLst>
  </p:cSld>
  <p:clrMapOvr>
    <a:masterClrMapping/>
  </p:clrMapOvr>
  <p:transition xmlns:p14="http://schemas.microsoft.com/office/powerpoint/2010/mai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Box 3"/>
          <p:cNvSpPr txBox="1">
            <a:spLocks noGrp="1" noChangeArrowheads="1"/>
          </p:cNvSpPr>
          <p:nvPr>
            <p:ph type="sldNum" sz="quarter" idx="10"/>
          </p:nvPr>
        </p:nvSpPr>
        <p:spPr>
          <a:ln/>
        </p:spPr>
        <p:txBody>
          <a:bodyPr/>
          <a:lstStyle>
            <a:lvl1pPr>
              <a:defRPr/>
            </a:lvl1pPr>
          </a:lstStyle>
          <a:p>
            <a:pPr>
              <a:defRPr/>
            </a:pPr>
            <a:fld id="{22E3B9B7-A98E-9F4F-A83E-099EC844A646}" type="slidenum">
              <a:rPr lang="en-US"/>
              <a:pPr>
                <a:defRPr/>
              </a:pPr>
              <a:t>‹#›</a:t>
            </a:fld>
            <a:endParaRPr lang="en-US"/>
          </a:p>
        </p:txBody>
      </p:sp>
    </p:spTree>
    <p:extLst>
      <p:ext uri="{BB962C8B-B14F-4D97-AF65-F5344CB8AC3E}">
        <p14:creationId xmlns:p14="http://schemas.microsoft.com/office/powerpoint/2010/main" val="2180508207"/>
      </p:ext>
    </p:extLst>
  </p:cSld>
  <p:clrMapOvr>
    <a:masterClrMapping/>
  </p:clrMapOvr>
  <p:transition xmlns:p14="http://schemas.microsoft.com/office/powerpoint/2010/mai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3"/>
          <p:cNvSpPr txBox="1">
            <a:spLocks noGrp="1" noChangeArrowheads="1"/>
          </p:cNvSpPr>
          <p:nvPr>
            <p:ph type="sldNum" sz="quarter" idx="10"/>
          </p:nvPr>
        </p:nvSpPr>
        <p:spPr>
          <a:ln/>
        </p:spPr>
        <p:txBody>
          <a:bodyPr/>
          <a:lstStyle>
            <a:lvl1pPr>
              <a:defRPr/>
            </a:lvl1pPr>
          </a:lstStyle>
          <a:p>
            <a:pPr>
              <a:defRPr/>
            </a:pPr>
            <a:fld id="{F31F0382-5186-024A-8A60-1945853160F0}" type="slidenum">
              <a:rPr lang="en-US"/>
              <a:pPr>
                <a:defRPr/>
              </a:pPr>
              <a:t>‹#›</a:t>
            </a:fld>
            <a:endParaRPr lang="en-US"/>
          </a:p>
        </p:txBody>
      </p:sp>
    </p:spTree>
    <p:extLst>
      <p:ext uri="{BB962C8B-B14F-4D97-AF65-F5344CB8AC3E}">
        <p14:creationId xmlns:p14="http://schemas.microsoft.com/office/powerpoint/2010/main" val="3185198723"/>
      </p:ext>
    </p:extLst>
  </p:cSld>
  <p:clrMapOvr>
    <a:masterClrMapping/>
  </p:clrMapOvr>
  <p:transition xmlns:p14="http://schemas.microsoft.com/office/powerpoint/2010/mai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pPr>
              <a:defRPr/>
            </a:pPr>
            <a:fld id="{42A0C496-A9C3-C045-9E7D-72DC9B9BCD7F}" type="slidenum">
              <a:rPr lang="en-US"/>
              <a:pPr>
                <a:defRPr/>
              </a:pPr>
              <a:t>‹#›</a:t>
            </a:fld>
            <a:endParaRPr lang="en-US"/>
          </a:p>
        </p:txBody>
      </p:sp>
    </p:spTree>
    <p:extLst>
      <p:ext uri="{BB962C8B-B14F-4D97-AF65-F5344CB8AC3E}">
        <p14:creationId xmlns:p14="http://schemas.microsoft.com/office/powerpoint/2010/main" val="767984041"/>
      </p:ext>
    </p:extLst>
  </p:cSld>
  <p:clrMapOvr>
    <a:masterClrMapping/>
  </p:clrMapOvr>
  <p:transition xmlns:p14="http://schemas.microsoft.com/office/powerpoint/2010/mai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Arial" charset="0"/>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pPr>
              <a:defRPr/>
            </a:pPr>
            <a:fld id="{771A74B6-C59D-4646-8F3C-3F3D20CC6B94}" type="slidenum">
              <a:rPr lang="en-US"/>
              <a:pPr>
                <a:defRPr/>
              </a:pPr>
              <a:t>‹#›</a:t>
            </a:fld>
            <a:endParaRPr lang="en-US"/>
          </a:p>
        </p:txBody>
      </p:sp>
    </p:spTree>
    <p:extLst>
      <p:ext uri="{BB962C8B-B14F-4D97-AF65-F5344CB8AC3E}">
        <p14:creationId xmlns:p14="http://schemas.microsoft.com/office/powerpoint/2010/main" val="1615635318"/>
      </p:ext>
    </p:extLst>
  </p:cSld>
  <p:clrMapOvr>
    <a:masterClrMapping/>
  </p:clrMapOvr>
  <p:transition xmlns:p14="http://schemas.microsoft.com/office/powerpoint/2010/mai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94483C29-0675-1C4E-B6BC-415B62A78521}" type="slidenum">
              <a:rPr lang="en-US"/>
              <a:pPr>
                <a:defRPr/>
              </a:pPr>
              <a:t>‹#›</a:t>
            </a:fld>
            <a:endParaRPr lang="en-US"/>
          </a:p>
        </p:txBody>
      </p:sp>
    </p:spTree>
    <p:extLst>
      <p:ext uri="{BB962C8B-B14F-4D97-AF65-F5344CB8AC3E}">
        <p14:creationId xmlns:p14="http://schemas.microsoft.com/office/powerpoint/2010/main" val="1372176434"/>
      </p:ext>
    </p:extLst>
  </p:cSld>
  <p:clrMapOvr>
    <a:masterClrMapping/>
  </p:clrMapOvr>
  <p:transition xmlns:p14="http://schemas.microsoft.com/office/powerpoint/2010/mai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81000"/>
            <a:ext cx="1943100" cy="6477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381000"/>
            <a:ext cx="5676900" cy="6477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55DC7DAD-6CC0-5F48-8A20-41936DC8FC0F}" type="slidenum">
              <a:rPr lang="en-US"/>
              <a:pPr>
                <a:defRPr/>
              </a:pPr>
              <a:t>‹#›</a:t>
            </a:fld>
            <a:endParaRPr lang="en-US"/>
          </a:p>
        </p:txBody>
      </p:sp>
    </p:spTree>
    <p:extLst>
      <p:ext uri="{BB962C8B-B14F-4D97-AF65-F5344CB8AC3E}">
        <p14:creationId xmlns:p14="http://schemas.microsoft.com/office/powerpoint/2010/main" val="3257834278"/>
      </p:ext>
    </p:extLst>
  </p:cSld>
  <p:clrMapOvr>
    <a:masterClrMapping/>
  </p:clrMapOvr>
  <p:transition xmlns:p14="http://schemas.microsoft.com/office/powerpoint/2010/mai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F5E919FC-18E9-F44B-8961-36D4E99AAF74}" type="slidenum">
              <a:rPr lang="en-US"/>
              <a:pPr>
                <a:defRPr/>
              </a:pPr>
              <a:t>‹#›</a:t>
            </a:fld>
            <a:endParaRPr lang="en-US"/>
          </a:p>
        </p:txBody>
      </p:sp>
    </p:spTree>
    <p:extLst>
      <p:ext uri="{BB962C8B-B14F-4D97-AF65-F5344CB8AC3E}">
        <p14:creationId xmlns:p14="http://schemas.microsoft.com/office/powerpoint/2010/main" val="3781266113"/>
      </p:ext>
    </p:extLst>
  </p:cSld>
  <p:clrMapOvr>
    <a:masterClrMapping/>
  </p:clrMapOvr>
  <p:transition xmlns:p14="http://schemas.microsoft.com/office/powerpoint/2010/mai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DF8BDD3B-2957-A748-9A3E-064D64E22F18}" type="slidenum">
              <a:rPr lang="en-US"/>
              <a:pPr>
                <a:defRPr/>
              </a:pPr>
              <a:t>‹#›</a:t>
            </a:fld>
            <a:endParaRPr lang="en-US"/>
          </a:p>
        </p:txBody>
      </p:sp>
    </p:spTree>
    <p:extLst>
      <p:ext uri="{BB962C8B-B14F-4D97-AF65-F5344CB8AC3E}">
        <p14:creationId xmlns:p14="http://schemas.microsoft.com/office/powerpoint/2010/main" val="1046107238"/>
      </p:ext>
    </p:extLst>
  </p:cSld>
  <p:clrMapOvr>
    <a:masterClrMapping/>
  </p:clrMapOvr>
  <p:transition xmlns:p14="http://schemas.microsoft.com/office/powerpoint/2010/mai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Text Box 3"/>
          <p:cNvSpPr txBox="1">
            <a:spLocks noGrp="1" noChangeArrowheads="1"/>
          </p:cNvSpPr>
          <p:nvPr>
            <p:ph type="sldNum" sz="quarter" idx="10"/>
          </p:nvPr>
        </p:nvSpPr>
        <p:spPr>
          <a:ln/>
        </p:spPr>
        <p:txBody>
          <a:bodyPr/>
          <a:lstStyle>
            <a:lvl1pPr>
              <a:defRPr/>
            </a:lvl1pPr>
          </a:lstStyle>
          <a:p>
            <a:pPr>
              <a:defRPr/>
            </a:pPr>
            <a:fld id="{934EA8C5-4167-9240-BFD3-BA8ED599B51A}" type="slidenum">
              <a:rPr lang="en-US"/>
              <a:pPr>
                <a:defRPr/>
              </a:pPr>
              <a:t>‹#›</a:t>
            </a:fld>
            <a:endParaRPr lang="en-US"/>
          </a:p>
        </p:txBody>
      </p:sp>
    </p:spTree>
    <p:extLst>
      <p:ext uri="{BB962C8B-B14F-4D97-AF65-F5344CB8AC3E}">
        <p14:creationId xmlns:p14="http://schemas.microsoft.com/office/powerpoint/2010/main" val="3405269536"/>
      </p:ext>
    </p:extLst>
  </p:cSld>
  <p:clrMapOvr>
    <a:masterClrMapping/>
  </p:clrMapOvr>
  <p:transition xmlns:p14="http://schemas.microsoft.com/office/powerpoint/2010/mai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74688" y="1795463"/>
            <a:ext cx="3836987" cy="50625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4075" y="1795463"/>
            <a:ext cx="3836988" cy="50625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Box 3"/>
          <p:cNvSpPr txBox="1">
            <a:spLocks noGrp="1" noChangeArrowheads="1"/>
          </p:cNvSpPr>
          <p:nvPr>
            <p:ph type="sldNum" sz="quarter" idx="10"/>
          </p:nvPr>
        </p:nvSpPr>
        <p:spPr>
          <a:ln/>
        </p:spPr>
        <p:txBody>
          <a:bodyPr/>
          <a:lstStyle>
            <a:lvl1pPr>
              <a:defRPr/>
            </a:lvl1pPr>
          </a:lstStyle>
          <a:p>
            <a:pPr>
              <a:defRPr/>
            </a:pPr>
            <a:fld id="{ADC7E1AB-357B-D346-8BBF-59778FED1426}" type="slidenum">
              <a:rPr lang="en-US"/>
              <a:pPr>
                <a:defRPr/>
              </a:pPr>
              <a:t>‹#›</a:t>
            </a:fld>
            <a:endParaRPr lang="en-US"/>
          </a:p>
        </p:txBody>
      </p:sp>
    </p:spTree>
    <p:extLst>
      <p:ext uri="{BB962C8B-B14F-4D97-AF65-F5344CB8AC3E}">
        <p14:creationId xmlns:p14="http://schemas.microsoft.com/office/powerpoint/2010/main" val="1386258938"/>
      </p:ext>
    </p:extLst>
  </p:cSld>
  <p:clrMapOvr>
    <a:masterClrMapping/>
  </p:clrMapOvr>
  <p:transition xmlns:p14="http://schemas.microsoft.com/office/powerpoint/2010/mai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 Box 3"/>
          <p:cNvSpPr txBox="1">
            <a:spLocks noGrp="1" noChangeArrowheads="1"/>
          </p:cNvSpPr>
          <p:nvPr>
            <p:ph type="sldNum" sz="quarter" idx="10"/>
          </p:nvPr>
        </p:nvSpPr>
        <p:spPr>
          <a:ln/>
        </p:spPr>
        <p:txBody>
          <a:bodyPr/>
          <a:lstStyle>
            <a:lvl1pPr>
              <a:defRPr/>
            </a:lvl1pPr>
          </a:lstStyle>
          <a:p>
            <a:pPr>
              <a:defRPr/>
            </a:pPr>
            <a:fld id="{028055ED-35ED-9042-9C4D-FC1289ABA5F1}" type="slidenum">
              <a:rPr lang="en-US"/>
              <a:pPr>
                <a:defRPr/>
              </a:pPr>
              <a:t>‹#›</a:t>
            </a:fld>
            <a:endParaRPr lang="en-US"/>
          </a:p>
        </p:txBody>
      </p:sp>
    </p:spTree>
    <p:extLst>
      <p:ext uri="{BB962C8B-B14F-4D97-AF65-F5344CB8AC3E}">
        <p14:creationId xmlns:p14="http://schemas.microsoft.com/office/powerpoint/2010/main" val="2471023473"/>
      </p:ext>
    </p:extLst>
  </p:cSld>
  <p:clrMapOvr>
    <a:masterClrMapping/>
  </p:clrMapOvr>
  <p:transition xmlns:p14="http://schemas.microsoft.com/office/powerpoint/2010/mai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 Box 3"/>
          <p:cNvSpPr txBox="1">
            <a:spLocks noGrp="1" noChangeArrowheads="1"/>
          </p:cNvSpPr>
          <p:nvPr>
            <p:ph type="sldNum" sz="quarter" idx="10"/>
          </p:nvPr>
        </p:nvSpPr>
        <p:spPr>
          <a:ln/>
        </p:spPr>
        <p:txBody>
          <a:bodyPr/>
          <a:lstStyle>
            <a:lvl1pPr>
              <a:defRPr/>
            </a:lvl1pPr>
          </a:lstStyle>
          <a:p>
            <a:pPr>
              <a:defRPr/>
            </a:pPr>
            <a:fld id="{D6B0205B-8693-4E4E-8DF3-D6F20FAE6EC0}" type="slidenum">
              <a:rPr lang="en-US"/>
              <a:pPr>
                <a:defRPr/>
              </a:pPr>
              <a:t>‹#›</a:t>
            </a:fld>
            <a:endParaRPr lang="en-US"/>
          </a:p>
        </p:txBody>
      </p:sp>
    </p:spTree>
    <p:extLst>
      <p:ext uri="{BB962C8B-B14F-4D97-AF65-F5344CB8AC3E}">
        <p14:creationId xmlns:p14="http://schemas.microsoft.com/office/powerpoint/2010/main" val="2782121841"/>
      </p:ext>
    </p:extLst>
  </p:cSld>
  <p:clrMapOvr>
    <a:masterClrMapping/>
  </p:clrMapOvr>
  <p:transition xmlns:p14="http://schemas.microsoft.com/office/powerpoint/2010/mai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Box 3"/>
          <p:cNvSpPr txBox="1">
            <a:spLocks noGrp="1" noChangeArrowheads="1"/>
          </p:cNvSpPr>
          <p:nvPr>
            <p:ph type="sldNum" sz="quarter" idx="10"/>
          </p:nvPr>
        </p:nvSpPr>
        <p:spPr>
          <a:ln/>
        </p:spPr>
        <p:txBody>
          <a:bodyPr/>
          <a:lstStyle>
            <a:lvl1pPr>
              <a:defRPr/>
            </a:lvl1pPr>
          </a:lstStyle>
          <a:p>
            <a:pPr>
              <a:defRPr/>
            </a:pPr>
            <a:fld id="{40F6EC3E-2B01-F342-9DD7-910666B4C91D}" type="slidenum">
              <a:rPr lang="en-US"/>
              <a:pPr>
                <a:defRPr/>
              </a:pPr>
              <a:t>‹#›</a:t>
            </a:fld>
            <a:endParaRPr lang="en-US"/>
          </a:p>
        </p:txBody>
      </p:sp>
    </p:spTree>
    <p:extLst>
      <p:ext uri="{BB962C8B-B14F-4D97-AF65-F5344CB8AC3E}">
        <p14:creationId xmlns:p14="http://schemas.microsoft.com/office/powerpoint/2010/main" val="1409967874"/>
      </p:ext>
    </p:extLst>
  </p:cSld>
  <p:clrMapOvr>
    <a:masterClrMapping/>
  </p:clrMapOvr>
  <p:transition xmlns:p14="http://schemas.microsoft.com/office/powerpoint/2010/mai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3"/>
          <p:cNvSpPr txBox="1">
            <a:spLocks noGrp="1" noChangeArrowheads="1"/>
          </p:cNvSpPr>
          <p:nvPr>
            <p:ph type="sldNum" sz="quarter" idx="10"/>
          </p:nvPr>
        </p:nvSpPr>
        <p:spPr>
          <a:ln/>
        </p:spPr>
        <p:txBody>
          <a:bodyPr/>
          <a:lstStyle>
            <a:lvl1pPr>
              <a:defRPr/>
            </a:lvl1pPr>
          </a:lstStyle>
          <a:p>
            <a:pPr>
              <a:defRPr/>
            </a:pPr>
            <a:fld id="{4F54D294-35D4-9F4A-9327-2405B3C7884E}" type="slidenum">
              <a:rPr lang="en-US"/>
              <a:pPr>
                <a:defRPr/>
              </a:pPr>
              <a:t>‹#›</a:t>
            </a:fld>
            <a:endParaRPr lang="en-US"/>
          </a:p>
        </p:txBody>
      </p:sp>
    </p:spTree>
    <p:extLst>
      <p:ext uri="{BB962C8B-B14F-4D97-AF65-F5344CB8AC3E}">
        <p14:creationId xmlns:p14="http://schemas.microsoft.com/office/powerpoint/2010/main" val="2600217716"/>
      </p:ext>
    </p:extLst>
  </p:cSld>
  <p:clrMapOvr>
    <a:masterClrMapping/>
  </p:clrMapOvr>
  <p:transition xmlns:p14="http://schemas.microsoft.com/office/powerpoint/2010/mai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pPr>
              <a:defRPr/>
            </a:pPr>
            <a:fld id="{A21C1DAB-7AA5-5644-A3DF-A2D2884417E8}" type="slidenum">
              <a:rPr lang="en-US"/>
              <a:pPr>
                <a:defRPr/>
              </a:pPr>
              <a:t>‹#›</a:t>
            </a:fld>
            <a:endParaRPr lang="en-US"/>
          </a:p>
        </p:txBody>
      </p:sp>
    </p:spTree>
    <p:extLst>
      <p:ext uri="{BB962C8B-B14F-4D97-AF65-F5344CB8AC3E}">
        <p14:creationId xmlns:p14="http://schemas.microsoft.com/office/powerpoint/2010/main" val="381065131"/>
      </p:ext>
    </p:extLst>
  </p:cSld>
  <p:clrMapOvr>
    <a:masterClrMapping/>
  </p:clrMapOvr>
  <p:transition xmlns:p14="http://schemas.microsoft.com/office/powerpoint/2010/mai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Arial" charset="0"/>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pPr>
              <a:defRPr/>
            </a:pPr>
            <a:fld id="{F4B35CC9-EA24-A94C-B472-47995C18C102}" type="slidenum">
              <a:rPr lang="en-US"/>
              <a:pPr>
                <a:defRPr/>
              </a:pPr>
              <a:t>‹#›</a:t>
            </a:fld>
            <a:endParaRPr lang="en-US"/>
          </a:p>
        </p:txBody>
      </p:sp>
    </p:spTree>
    <p:extLst>
      <p:ext uri="{BB962C8B-B14F-4D97-AF65-F5344CB8AC3E}">
        <p14:creationId xmlns:p14="http://schemas.microsoft.com/office/powerpoint/2010/main" val="1725825064"/>
      </p:ext>
    </p:extLst>
  </p:cSld>
  <p:clrMapOvr>
    <a:masterClrMapping/>
  </p:clrMapOvr>
  <p:transition xmlns:p14="http://schemas.microsoft.com/office/powerpoint/2010/mai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F5FF065E-EB9D-ED4A-B01F-651B3092FBA8}" type="slidenum">
              <a:rPr lang="en-US"/>
              <a:pPr>
                <a:defRPr/>
              </a:pPr>
              <a:t>‹#›</a:t>
            </a:fld>
            <a:endParaRPr lang="en-US"/>
          </a:p>
        </p:txBody>
      </p:sp>
    </p:spTree>
    <p:extLst>
      <p:ext uri="{BB962C8B-B14F-4D97-AF65-F5344CB8AC3E}">
        <p14:creationId xmlns:p14="http://schemas.microsoft.com/office/powerpoint/2010/main" val="1273397297"/>
      </p:ext>
    </p:extLst>
  </p:cSld>
  <p:clrMapOvr>
    <a:masterClrMapping/>
  </p:clrMapOvr>
  <p:transition xmlns:p14="http://schemas.microsoft.com/office/powerpoint/2010/mai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5263" y="112713"/>
            <a:ext cx="1955800" cy="67452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74688" y="112713"/>
            <a:ext cx="5718175" cy="67452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379A3FE3-B491-2D47-9F7F-B41B4C74F779}" type="slidenum">
              <a:rPr lang="en-US"/>
              <a:pPr>
                <a:defRPr/>
              </a:pPr>
              <a:t>‹#›</a:t>
            </a:fld>
            <a:endParaRPr lang="en-US"/>
          </a:p>
        </p:txBody>
      </p:sp>
    </p:spTree>
    <p:extLst>
      <p:ext uri="{BB962C8B-B14F-4D97-AF65-F5344CB8AC3E}">
        <p14:creationId xmlns:p14="http://schemas.microsoft.com/office/powerpoint/2010/main" val="1904020790"/>
      </p:ext>
    </p:extLst>
  </p:cSld>
  <p:clrMapOvr>
    <a:masterClrMapping/>
  </p:clrMapOvr>
  <p:transition xmlns:p14="http://schemas.microsoft.com/office/powerpoint/2010/mai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66860149"/>
      </p:ext>
    </p:extLst>
  </p:cSld>
  <p:clrMapOvr>
    <a:masterClrMapping/>
  </p:clrMapOvr>
  <p:transition xmlns:p14="http://schemas.microsoft.com/office/powerpoint/2010/mai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20923442"/>
      </p:ext>
    </p:extLst>
  </p:cSld>
  <p:clrMapOvr>
    <a:masterClrMapping/>
  </p:clrMapOvr>
  <p:transition xmlns:p14="http://schemas.microsoft.com/office/powerpoint/2010/mai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710162055"/>
      </p:ext>
    </p:extLst>
  </p:cSld>
  <p:clrMapOvr>
    <a:masterClrMapping/>
  </p:clrMapOvr>
  <p:transition xmlns:p14="http://schemas.microsoft.com/office/powerpoint/2010/mai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71513" y="1981200"/>
            <a:ext cx="38100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3913" y="1981200"/>
            <a:ext cx="38100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48179898"/>
      </p:ext>
    </p:extLst>
  </p:cSld>
  <p:clrMapOvr>
    <a:masterClrMapping/>
  </p:clrMapOvr>
  <p:transition xmlns:p14="http://schemas.microsoft.com/office/powerpoint/2010/mai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Box 3"/>
          <p:cNvSpPr txBox="1">
            <a:spLocks noGrp="1" noChangeArrowheads="1"/>
          </p:cNvSpPr>
          <p:nvPr>
            <p:ph type="sldNum" sz="quarter" idx="10"/>
          </p:nvPr>
        </p:nvSpPr>
        <p:spPr>
          <a:ln/>
        </p:spPr>
        <p:txBody>
          <a:bodyPr/>
          <a:lstStyle>
            <a:lvl1pPr>
              <a:defRPr/>
            </a:lvl1pPr>
          </a:lstStyle>
          <a:p>
            <a:pPr>
              <a:defRPr/>
            </a:pPr>
            <a:fld id="{D3D55359-1E63-D94E-88C8-CAF755498DB4}" type="slidenum">
              <a:rPr lang="en-US"/>
              <a:pPr>
                <a:defRPr/>
              </a:pPr>
              <a:t>‹#›</a:t>
            </a:fld>
            <a:endParaRPr lang="en-US"/>
          </a:p>
        </p:txBody>
      </p:sp>
    </p:spTree>
    <p:extLst>
      <p:ext uri="{BB962C8B-B14F-4D97-AF65-F5344CB8AC3E}">
        <p14:creationId xmlns:p14="http://schemas.microsoft.com/office/powerpoint/2010/main" val="3679454440"/>
      </p:ext>
    </p:extLst>
  </p:cSld>
  <p:clrMapOvr>
    <a:masterClrMapping/>
  </p:clrMapOvr>
  <p:transition xmlns:p14="http://schemas.microsoft.com/office/powerpoint/2010/mai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76933094"/>
      </p:ext>
    </p:extLst>
  </p:cSld>
  <p:clrMapOvr>
    <a:masterClrMapping/>
  </p:clrMapOvr>
  <p:transition xmlns:p14="http://schemas.microsoft.com/office/powerpoint/2010/mai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762739193"/>
      </p:ext>
    </p:extLst>
  </p:cSld>
  <p:clrMapOvr>
    <a:masterClrMapping/>
  </p:clrMapOvr>
  <p:transition xmlns:p14="http://schemas.microsoft.com/office/powerpoint/2010/mai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87672220"/>
      </p:ext>
    </p:extLst>
  </p:cSld>
  <p:clrMapOvr>
    <a:masterClrMapping/>
  </p:clrMapOvr>
  <p:transition xmlns:p14="http://schemas.microsoft.com/office/powerpoint/2010/mai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844295454"/>
      </p:ext>
    </p:extLst>
  </p:cSld>
  <p:clrMapOvr>
    <a:masterClrMapping/>
  </p:clrMapOvr>
  <p:transition xmlns:p14="http://schemas.microsoft.com/office/powerpoint/2010/mai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Lucida Grande" charset="0"/>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907694473"/>
      </p:ext>
    </p:extLst>
  </p:cSld>
  <p:clrMapOvr>
    <a:masterClrMapping/>
  </p:clrMapOvr>
  <p:transition xmlns:p14="http://schemas.microsoft.com/office/powerpoint/2010/mai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38785217"/>
      </p:ext>
    </p:extLst>
  </p:cSld>
  <p:clrMapOvr>
    <a:masterClrMapping/>
  </p:clrMapOvr>
  <p:transition xmlns:p14="http://schemas.microsoft.com/office/powerpoint/2010/mai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00813" y="390525"/>
            <a:ext cx="1943100" cy="64674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71513" y="390525"/>
            <a:ext cx="5676900" cy="64674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58585054"/>
      </p:ext>
    </p:extLst>
  </p:cSld>
  <p:clrMapOvr>
    <a:masterClrMapping/>
  </p:clrMapOvr>
  <p:transition xmlns:p14="http://schemas.microsoft.com/office/powerpoint/2010/main"/>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7FCB152D-BC43-7149-8BEA-6E68A495EB37}" type="slidenum">
              <a:rPr lang="en-US"/>
              <a:pPr>
                <a:defRPr/>
              </a:pPr>
              <a:t>‹#›</a:t>
            </a:fld>
            <a:endParaRPr lang="en-US"/>
          </a:p>
        </p:txBody>
      </p:sp>
    </p:spTree>
    <p:extLst>
      <p:ext uri="{BB962C8B-B14F-4D97-AF65-F5344CB8AC3E}">
        <p14:creationId xmlns:p14="http://schemas.microsoft.com/office/powerpoint/2010/main" val="164264563"/>
      </p:ext>
    </p:extLst>
  </p:cSld>
  <p:clrMapOvr>
    <a:masterClrMapping/>
  </p:clrMapOvr>
  <p:transition xmlns:p14="http://schemas.microsoft.com/office/powerpoint/2010/main"/>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1BB26F65-505C-DA45-9B61-14CB3FCDE0EF}" type="slidenum">
              <a:rPr lang="en-US"/>
              <a:pPr>
                <a:defRPr/>
              </a:pPr>
              <a:t>‹#›</a:t>
            </a:fld>
            <a:endParaRPr lang="en-US"/>
          </a:p>
        </p:txBody>
      </p:sp>
    </p:spTree>
    <p:extLst>
      <p:ext uri="{BB962C8B-B14F-4D97-AF65-F5344CB8AC3E}">
        <p14:creationId xmlns:p14="http://schemas.microsoft.com/office/powerpoint/2010/main" val="2197282488"/>
      </p:ext>
    </p:extLst>
  </p:cSld>
  <p:clrMapOvr>
    <a:masterClrMapping/>
  </p:clrMapOvr>
  <p:transition xmlns:p14="http://schemas.microsoft.com/office/powerpoint/2010/main"/>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Text Box 3"/>
          <p:cNvSpPr txBox="1">
            <a:spLocks noGrp="1" noChangeArrowheads="1"/>
          </p:cNvSpPr>
          <p:nvPr>
            <p:ph type="sldNum" sz="quarter" idx="10"/>
          </p:nvPr>
        </p:nvSpPr>
        <p:spPr>
          <a:ln/>
        </p:spPr>
        <p:txBody>
          <a:bodyPr/>
          <a:lstStyle>
            <a:lvl1pPr>
              <a:defRPr/>
            </a:lvl1pPr>
          </a:lstStyle>
          <a:p>
            <a:pPr>
              <a:defRPr/>
            </a:pPr>
            <a:fld id="{E80C16BA-BA9B-E341-BDA2-F8421BE50A4E}" type="slidenum">
              <a:rPr lang="en-US"/>
              <a:pPr>
                <a:defRPr/>
              </a:pPr>
              <a:t>‹#›</a:t>
            </a:fld>
            <a:endParaRPr lang="en-US"/>
          </a:p>
        </p:txBody>
      </p:sp>
    </p:spTree>
    <p:extLst>
      <p:ext uri="{BB962C8B-B14F-4D97-AF65-F5344CB8AC3E}">
        <p14:creationId xmlns:p14="http://schemas.microsoft.com/office/powerpoint/2010/main" val="854320697"/>
      </p:ext>
    </p:extLst>
  </p:cSld>
  <p:clrMapOvr>
    <a:masterClrMapping/>
  </p:clrMapOvr>
  <p:transition xmlns:p14="http://schemas.microsoft.com/office/powerpoint/2010/mai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3"/>
          <p:cNvSpPr txBox="1">
            <a:spLocks noGrp="1" noChangeArrowheads="1"/>
          </p:cNvSpPr>
          <p:nvPr>
            <p:ph type="sldNum" sz="quarter" idx="10"/>
          </p:nvPr>
        </p:nvSpPr>
        <p:spPr>
          <a:ln/>
        </p:spPr>
        <p:txBody>
          <a:bodyPr/>
          <a:lstStyle>
            <a:lvl1pPr>
              <a:defRPr/>
            </a:lvl1pPr>
          </a:lstStyle>
          <a:p>
            <a:pPr>
              <a:defRPr/>
            </a:pPr>
            <a:fld id="{F66862A9-844C-9147-B95D-411CCD02D065}" type="slidenum">
              <a:rPr lang="en-US"/>
              <a:pPr>
                <a:defRPr/>
              </a:pPr>
              <a:t>‹#›</a:t>
            </a:fld>
            <a:endParaRPr lang="en-US"/>
          </a:p>
        </p:txBody>
      </p:sp>
    </p:spTree>
    <p:extLst>
      <p:ext uri="{BB962C8B-B14F-4D97-AF65-F5344CB8AC3E}">
        <p14:creationId xmlns:p14="http://schemas.microsoft.com/office/powerpoint/2010/main" val="2736635799"/>
      </p:ext>
    </p:extLst>
  </p:cSld>
  <p:clrMapOvr>
    <a:masterClrMapping/>
  </p:clrMapOvr>
  <p:transition xmlns:p14="http://schemas.microsoft.com/office/powerpoint/2010/main"/>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2057400"/>
            <a:ext cx="40767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33900" y="2057400"/>
            <a:ext cx="40767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Box 3"/>
          <p:cNvSpPr txBox="1">
            <a:spLocks noGrp="1" noChangeArrowheads="1"/>
          </p:cNvSpPr>
          <p:nvPr>
            <p:ph type="sldNum" sz="quarter" idx="10"/>
          </p:nvPr>
        </p:nvSpPr>
        <p:spPr>
          <a:ln/>
        </p:spPr>
        <p:txBody>
          <a:bodyPr/>
          <a:lstStyle>
            <a:lvl1pPr>
              <a:defRPr/>
            </a:lvl1pPr>
          </a:lstStyle>
          <a:p>
            <a:pPr>
              <a:defRPr/>
            </a:pPr>
            <a:fld id="{9D6E095C-3698-7049-BB15-CE40F5805218}" type="slidenum">
              <a:rPr lang="en-US"/>
              <a:pPr>
                <a:defRPr/>
              </a:pPr>
              <a:t>‹#›</a:t>
            </a:fld>
            <a:endParaRPr lang="en-US"/>
          </a:p>
        </p:txBody>
      </p:sp>
    </p:spTree>
    <p:extLst>
      <p:ext uri="{BB962C8B-B14F-4D97-AF65-F5344CB8AC3E}">
        <p14:creationId xmlns:p14="http://schemas.microsoft.com/office/powerpoint/2010/main" val="2674524623"/>
      </p:ext>
    </p:extLst>
  </p:cSld>
  <p:clrMapOvr>
    <a:masterClrMapping/>
  </p:clrMapOvr>
  <p:transition xmlns:p14="http://schemas.microsoft.com/office/powerpoint/2010/main"/>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 Box 3"/>
          <p:cNvSpPr txBox="1">
            <a:spLocks noGrp="1" noChangeArrowheads="1"/>
          </p:cNvSpPr>
          <p:nvPr>
            <p:ph type="sldNum" sz="quarter" idx="10"/>
          </p:nvPr>
        </p:nvSpPr>
        <p:spPr>
          <a:ln/>
        </p:spPr>
        <p:txBody>
          <a:bodyPr/>
          <a:lstStyle>
            <a:lvl1pPr>
              <a:defRPr/>
            </a:lvl1pPr>
          </a:lstStyle>
          <a:p>
            <a:pPr>
              <a:defRPr/>
            </a:pPr>
            <a:fld id="{8A4BFA9D-47FA-4A44-A908-9AF0A0E35B3D}" type="slidenum">
              <a:rPr lang="en-US"/>
              <a:pPr>
                <a:defRPr/>
              </a:pPr>
              <a:t>‹#›</a:t>
            </a:fld>
            <a:endParaRPr lang="en-US"/>
          </a:p>
        </p:txBody>
      </p:sp>
    </p:spTree>
    <p:extLst>
      <p:ext uri="{BB962C8B-B14F-4D97-AF65-F5344CB8AC3E}">
        <p14:creationId xmlns:p14="http://schemas.microsoft.com/office/powerpoint/2010/main" val="3496879876"/>
      </p:ext>
    </p:extLst>
  </p:cSld>
  <p:clrMapOvr>
    <a:masterClrMapping/>
  </p:clrMapOvr>
  <p:transition xmlns:p14="http://schemas.microsoft.com/office/powerpoint/2010/mai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Box 3"/>
          <p:cNvSpPr txBox="1">
            <a:spLocks noGrp="1" noChangeArrowheads="1"/>
          </p:cNvSpPr>
          <p:nvPr>
            <p:ph type="sldNum" sz="quarter" idx="10"/>
          </p:nvPr>
        </p:nvSpPr>
        <p:spPr>
          <a:ln/>
        </p:spPr>
        <p:txBody>
          <a:bodyPr/>
          <a:lstStyle>
            <a:lvl1pPr>
              <a:defRPr/>
            </a:lvl1pPr>
          </a:lstStyle>
          <a:p>
            <a:pPr>
              <a:defRPr/>
            </a:pPr>
            <a:fld id="{36D8A3BF-EF68-254A-B5CA-8390718CCEF9}" type="slidenum">
              <a:rPr lang="en-US"/>
              <a:pPr>
                <a:defRPr/>
              </a:pPr>
              <a:t>‹#›</a:t>
            </a:fld>
            <a:endParaRPr lang="en-US"/>
          </a:p>
        </p:txBody>
      </p:sp>
    </p:spTree>
    <p:extLst>
      <p:ext uri="{BB962C8B-B14F-4D97-AF65-F5344CB8AC3E}">
        <p14:creationId xmlns:p14="http://schemas.microsoft.com/office/powerpoint/2010/main" val="1959456806"/>
      </p:ext>
    </p:extLst>
  </p:cSld>
  <p:clrMapOvr>
    <a:masterClrMapping/>
  </p:clrMapOvr>
  <p:transition xmlns:p14="http://schemas.microsoft.com/office/powerpoint/2010/main"/>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3"/>
          <p:cNvSpPr txBox="1">
            <a:spLocks noGrp="1" noChangeArrowheads="1"/>
          </p:cNvSpPr>
          <p:nvPr>
            <p:ph type="sldNum" sz="quarter" idx="10"/>
          </p:nvPr>
        </p:nvSpPr>
        <p:spPr>
          <a:ln/>
        </p:spPr>
        <p:txBody>
          <a:bodyPr/>
          <a:lstStyle>
            <a:lvl1pPr>
              <a:defRPr/>
            </a:lvl1pPr>
          </a:lstStyle>
          <a:p>
            <a:pPr>
              <a:defRPr/>
            </a:pPr>
            <a:fld id="{2E06C996-0BBD-724A-A238-D2B3768FA286}" type="slidenum">
              <a:rPr lang="en-US"/>
              <a:pPr>
                <a:defRPr/>
              </a:pPr>
              <a:t>‹#›</a:t>
            </a:fld>
            <a:endParaRPr lang="en-US"/>
          </a:p>
        </p:txBody>
      </p:sp>
    </p:spTree>
    <p:extLst>
      <p:ext uri="{BB962C8B-B14F-4D97-AF65-F5344CB8AC3E}">
        <p14:creationId xmlns:p14="http://schemas.microsoft.com/office/powerpoint/2010/main" val="108078211"/>
      </p:ext>
    </p:extLst>
  </p:cSld>
  <p:clrMapOvr>
    <a:masterClrMapping/>
  </p:clrMapOvr>
  <p:transition xmlns:p14="http://schemas.microsoft.com/office/powerpoint/2010/main"/>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pPr>
              <a:defRPr/>
            </a:pPr>
            <a:fld id="{E6F946CE-F3D2-8947-BCAB-5321489217C3}" type="slidenum">
              <a:rPr lang="en-US"/>
              <a:pPr>
                <a:defRPr/>
              </a:pPr>
              <a:t>‹#›</a:t>
            </a:fld>
            <a:endParaRPr lang="en-US"/>
          </a:p>
        </p:txBody>
      </p:sp>
    </p:spTree>
    <p:extLst>
      <p:ext uri="{BB962C8B-B14F-4D97-AF65-F5344CB8AC3E}">
        <p14:creationId xmlns:p14="http://schemas.microsoft.com/office/powerpoint/2010/main" val="2183087827"/>
      </p:ext>
    </p:extLst>
  </p:cSld>
  <p:clrMapOvr>
    <a:masterClrMapping/>
  </p:clrMapOvr>
  <p:transition xmlns:p14="http://schemas.microsoft.com/office/powerpoint/2010/main"/>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Arial" charset="0"/>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pPr>
              <a:defRPr/>
            </a:pPr>
            <a:fld id="{3F0B49CB-5DC3-8E44-A360-EA172B72E761}" type="slidenum">
              <a:rPr lang="en-US"/>
              <a:pPr>
                <a:defRPr/>
              </a:pPr>
              <a:t>‹#›</a:t>
            </a:fld>
            <a:endParaRPr lang="en-US"/>
          </a:p>
        </p:txBody>
      </p:sp>
    </p:spTree>
    <p:extLst>
      <p:ext uri="{BB962C8B-B14F-4D97-AF65-F5344CB8AC3E}">
        <p14:creationId xmlns:p14="http://schemas.microsoft.com/office/powerpoint/2010/main" val="523223685"/>
      </p:ext>
    </p:extLst>
  </p:cSld>
  <p:clrMapOvr>
    <a:masterClrMapping/>
  </p:clrMapOvr>
  <p:transition xmlns:p14="http://schemas.microsoft.com/office/powerpoint/2010/main"/>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51DBE0A5-6E84-AF43-8BC1-E24B9F76C704}" type="slidenum">
              <a:rPr lang="en-US"/>
              <a:pPr>
                <a:defRPr/>
              </a:pPr>
              <a:t>‹#›</a:t>
            </a:fld>
            <a:endParaRPr lang="en-US"/>
          </a:p>
        </p:txBody>
      </p:sp>
    </p:spTree>
    <p:extLst>
      <p:ext uri="{BB962C8B-B14F-4D97-AF65-F5344CB8AC3E}">
        <p14:creationId xmlns:p14="http://schemas.microsoft.com/office/powerpoint/2010/main" val="3979922"/>
      </p:ext>
    </p:extLst>
  </p:cSld>
  <p:clrMapOvr>
    <a:masterClrMapping/>
  </p:clrMapOvr>
  <p:transition xmlns:p14="http://schemas.microsoft.com/office/powerpoint/2010/mai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34150" y="762000"/>
            <a:ext cx="20764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762000"/>
            <a:ext cx="60769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94BF863A-D30B-8F4C-922D-F69051CA23F5}" type="slidenum">
              <a:rPr lang="en-US"/>
              <a:pPr>
                <a:defRPr/>
              </a:pPr>
              <a:t>‹#›</a:t>
            </a:fld>
            <a:endParaRPr lang="en-US"/>
          </a:p>
        </p:txBody>
      </p:sp>
    </p:spTree>
    <p:extLst>
      <p:ext uri="{BB962C8B-B14F-4D97-AF65-F5344CB8AC3E}">
        <p14:creationId xmlns:p14="http://schemas.microsoft.com/office/powerpoint/2010/main" val="731151185"/>
      </p:ext>
    </p:extLst>
  </p:cSld>
  <p:clrMapOvr>
    <a:masterClrMapping/>
  </p:clrMapOvr>
  <p:transition xmlns:p14="http://schemas.microsoft.com/office/powerpoint/2010/main"/>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1F93299D-0848-174C-BEEB-9FB383D51F4E}" type="slidenum">
              <a:rPr lang="en-US"/>
              <a:pPr>
                <a:defRPr/>
              </a:pPr>
              <a:t>‹#›</a:t>
            </a:fld>
            <a:endParaRPr lang="en-US"/>
          </a:p>
        </p:txBody>
      </p:sp>
    </p:spTree>
    <p:extLst>
      <p:ext uri="{BB962C8B-B14F-4D97-AF65-F5344CB8AC3E}">
        <p14:creationId xmlns:p14="http://schemas.microsoft.com/office/powerpoint/2010/main" val="3897256730"/>
      </p:ext>
    </p:extLst>
  </p:cSld>
  <p:clrMapOvr>
    <a:masterClrMapping/>
  </p:clrMapOvr>
  <p:transition xmlns:p14="http://schemas.microsoft.com/office/powerpoint/2010/main"/>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C8D3B541-6A64-4447-A94E-4102D59E88F8}" type="slidenum">
              <a:rPr lang="en-US"/>
              <a:pPr>
                <a:defRPr/>
              </a:pPr>
              <a:t>‹#›</a:t>
            </a:fld>
            <a:endParaRPr lang="en-US"/>
          </a:p>
        </p:txBody>
      </p:sp>
    </p:spTree>
    <p:extLst>
      <p:ext uri="{BB962C8B-B14F-4D97-AF65-F5344CB8AC3E}">
        <p14:creationId xmlns:p14="http://schemas.microsoft.com/office/powerpoint/2010/main" val="3497261603"/>
      </p:ext>
    </p:extLst>
  </p:cSld>
  <p:clrMapOvr>
    <a:masterClrMapping/>
  </p:clrMapOvr>
  <p:transition xmlns:p14="http://schemas.microsoft.com/office/powerpoint/2010/mai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pPr>
              <a:defRPr/>
            </a:pPr>
            <a:fld id="{E564AECD-BAD3-0642-AA91-84C37CE48796}" type="slidenum">
              <a:rPr lang="en-US"/>
              <a:pPr>
                <a:defRPr/>
              </a:pPr>
              <a:t>‹#›</a:t>
            </a:fld>
            <a:endParaRPr lang="en-US"/>
          </a:p>
        </p:txBody>
      </p:sp>
    </p:spTree>
    <p:extLst>
      <p:ext uri="{BB962C8B-B14F-4D97-AF65-F5344CB8AC3E}">
        <p14:creationId xmlns:p14="http://schemas.microsoft.com/office/powerpoint/2010/main" val="1351504038"/>
      </p:ext>
    </p:extLst>
  </p:cSld>
  <p:clrMapOvr>
    <a:masterClrMapping/>
  </p:clrMapOvr>
  <p:transition xmlns:p14="http://schemas.microsoft.com/office/powerpoint/2010/main"/>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Text Box 3"/>
          <p:cNvSpPr txBox="1">
            <a:spLocks noGrp="1" noChangeArrowheads="1"/>
          </p:cNvSpPr>
          <p:nvPr>
            <p:ph type="sldNum" sz="quarter" idx="10"/>
          </p:nvPr>
        </p:nvSpPr>
        <p:spPr>
          <a:ln/>
        </p:spPr>
        <p:txBody>
          <a:bodyPr/>
          <a:lstStyle>
            <a:lvl1pPr>
              <a:defRPr/>
            </a:lvl1pPr>
          </a:lstStyle>
          <a:p>
            <a:pPr>
              <a:defRPr/>
            </a:pPr>
            <a:fld id="{BACAAE68-05F6-5B46-BB14-B00F614B26F1}" type="slidenum">
              <a:rPr lang="en-US"/>
              <a:pPr>
                <a:defRPr/>
              </a:pPr>
              <a:t>‹#›</a:t>
            </a:fld>
            <a:endParaRPr lang="en-US"/>
          </a:p>
        </p:txBody>
      </p:sp>
    </p:spTree>
    <p:extLst>
      <p:ext uri="{BB962C8B-B14F-4D97-AF65-F5344CB8AC3E}">
        <p14:creationId xmlns:p14="http://schemas.microsoft.com/office/powerpoint/2010/main" val="3496866344"/>
      </p:ext>
    </p:extLst>
  </p:cSld>
  <p:clrMapOvr>
    <a:masterClrMapping/>
  </p:clrMapOvr>
  <p:transition xmlns:p14="http://schemas.microsoft.com/office/powerpoint/2010/main"/>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2438400"/>
            <a:ext cx="36957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62500" y="2438400"/>
            <a:ext cx="36957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Box 3"/>
          <p:cNvSpPr txBox="1">
            <a:spLocks noGrp="1" noChangeArrowheads="1"/>
          </p:cNvSpPr>
          <p:nvPr>
            <p:ph type="sldNum" sz="quarter" idx="10"/>
          </p:nvPr>
        </p:nvSpPr>
        <p:spPr>
          <a:ln/>
        </p:spPr>
        <p:txBody>
          <a:bodyPr/>
          <a:lstStyle>
            <a:lvl1pPr>
              <a:defRPr/>
            </a:lvl1pPr>
          </a:lstStyle>
          <a:p>
            <a:pPr>
              <a:defRPr/>
            </a:pPr>
            <a:fld id="{77896FBF-1070-2149-AADF-9F5CA42C70CC}" type="slidenum">
              <a:rPr lang="en-US"/>
              <a:pPr>
                <a:defRPr/>
              </a:pPr>
              <a:t>‹#›</a:t>
            </a:fld>
            <a:endParaRPr lang="en-US"/>
          </a:p>
        </p:txBody>
      </p:sp>
    </p:spTree>
    <p:extLst>
      <p:ext uri="{BB962C8B-B14F-4D97-AF65-F5344CB8AC3E}">
        <p14:creationId xmlns:p14="http://schemas.microsoft.com/office/powerpoint/2010/main" val="1773534466"/>
      </p:ext>
    </p:extLst>
  </p:cSld>
  <p:clrMapOvr>
    <a:masterClrMapping/>
  </p:clrMapOvr>
  <p:transition xmlns:p14="http://schemas.microsoft.com/office/powerpoint/2010/main"/>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 Box 3"/>
          <p:cNvSpPr txBox="1">
            <a:spLocks noGrp="1" noChangeArrowheads="1"/>
          </p:cNvSpPr>
          <p:nvPr>
            <p:ph type="sldNum" sz="quarter" idx="10"/>
          </p:nvPr>
        </p:nvSpPr>
        <p:spPr>
          <a:ln/>
        </p:spPr>
        <p:txBody>
          <a:bodyPr/>
          <a:lstStyle>
            <a:lvl1pPr>
              <a:defRPr/>
            </a:lvl1pPr>
          </a:lstStyle>
          <a:p>
            <a:pPr>
              <a:defRPr/>
            </a:pPr>
            <a:fld id="{E62B80D4-1DC4-4A43-8801-1B3443001B1C}" type="slidenum">
              <a:rPr lang="en-US"/>
              <a:pPr>
                <a:defRPr/>
              </a:pPr>
              <a:t>‹#›</a:t>
            </a:fld>
            <a:endParaRPr lang="en-US"/>
          </a:p>
        </p:txBody>
      </p:sp>
    </p:spTree>
    <p:extLst>
      <p:ext uri="{BB962C8B-B14F-4D97-AF65-F5344CB8AC3E}">
        <p14:creationId xmlns:p14="http://schemas.microsoft.com/office/powerpoint/2010/main" val="3456440569"/>
      </p:ext>
    </p:extLst>
  </p:cSld>
  <p:clrMapOvr>
    <a:masterClrMapping/>
  </p:clrMapOvr>
  <p:transition xmlns:p14="http://schemas.microsoft.com/office/powerpoint/2010/main"/>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Box 3"/>
          <p:cNvSpPr txBox="1">
            <a:spLocks noGrp="1" noChangeArrowheads="1"/>
          </p:cNvSpPr>
          <p:nvPr>
            <p:ph type="sldNum" sz="quarter" idx="10"/>
          </p:nvPr>
        </p:nvSpPr>
        <p:spPr>
          <a:ln/>
        </p:spPr>
        <p:txBody>
          <a:bodyPr/>
          <a:lstStyle>
            <a:lvl1pPr>
              <a:defRPr/>
            </a:lvl1pPr>
          </a:lstStyle>
          <a:p>
            <a:pPr>
              <a:defRPr/>
            </a:pPr>
            <a:fld id="{F4A55851-47C0-C647-A8F9-48024F085FA5}" type="slidenum">
              <a:rPr lang="en-US"/>
              <a:pPr>
                <a:defRPr/>
              </a:pPr>
              <a:t>‹#›</a:t>
            </a:fld>
            <a:endParaRPr lang="en-US"/>
          </a:p>
        </p:txBody>
      </p:sp>
    </p:spTree>
    <p:extLst>
      <p:ext uri="{BB962C8B-B14F-4D97-AF65-F5344CB8AC3E}">
        <p14:creationId xmlns:p14="http://schemas.microsoft.com/office/powerpoint/2010/main" val="3903831196"/>
      </p:ext>
    </p:extLst>
  </p:cSld>
  <p:clrMapOvr>
    <a:masterClrMapping/>
  </p:clrMapOvr>
  <p:transition xmlns:p14="http://schemas.microsoft.com/office/powerpoint/2010/main"/>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3"/>
          <p:cNvSpPr txBox="1">
            <a:spLocks noGrp="1" noChangeArrowheads="1"/>
          </p:cNvSpPr>
          <p:nvPr>
            <p:ph type="sldNum" sz="quarter" idx="10"/>
          </p:nvPr>
        </p:nvSpPr>
        <p:spPr>
          <a:ln/>
        </p:spPr>
        <p:txBody>
          <a:bodyPr/>
          <a:lstStyle>
            <a:lvl1pPr>
              <a:defRPr/>
            </a:lvl1pPr>
          </a:lstStyle>
          <a:p>
            <a:pPr>
              <a:defRPr/>
            </a:pPr>
            <a:fld id="{5BDDEF63-773E-DC4D-B270-7F004AE08D5D}" type="slidenum">
              <a:rPr lang="en-US"/>
              <a:pPr>
                <a:defRPr/>
              </a:pPr>
              <a:t>‹#›</a:t>
            </a:fld>
            <a:endParaRPr lang="en-US"/>
          </a:p>
        </p:txBody>
      </p:sp>
    </p:spTree>
    <p:extLst>
      <p:ext uri="{BB962C8B-B14F-4D97-AF65-F5344CB8AC3E}">
        <p14:creationId xmlns:p14="http://schemas.microsoft.com/office/powerpoint/2010/main" val="6001237"/>
      </p:ext>
    </p:extLst>
  </p:cSld>
  <p:clrMapOvr>
    <a:masterClrMapping/>
  </p:clrMapOvr>
  <p:transition xmlns:p14="http://schemas.microsoft.com/office/powerpoint/2010/main"/>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pPr>
              <a:defRPr/>
            </a:pPr>
            <a:fld id="{7866EB7C-E14D-9C45-BA07-79672C88E5D9}" type="slidenum">
              <a:rPr lang="en-US"/>
              <a:pPr>
                <a:defRPr/>
              </a:pPr>
              <a:t>‹#›</a:t>
            </a:fld>
            <a:endParaRPr lang="en-US"/>
          </a:p>
        </p:txBody>
      </p:sp>
    </p:spTree>
    <p:extLst>
      <p:ext uri="{BB962C8B-B14F-4D97-AF65-F5344CB8AC3E}">
        <p14:creationId xmlns:p14="http://schemas.microsoft.com/office/powerpoint/2010/main" val="482648268"/>
      </p:ext>
    </p:extLst>
  </p:cSld>
  <p:clrMapOvr>
    <a:masterClrMapping/>
  </p:clrMapOvr>
  <p:transition xmlns:p14="http://schemas.microsoft.com/office/powerpoint/2010/main"/>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Verdana" charset="0"/>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pPr>
              <a:defRPr/>
            </a:pPr>
            <a:fld id="{75BF42D9-DD36-BC4B-A3EE-CC85976F6F37}" type="slidenum">
              <a:rPr lang="en-US"/>
              <a:pPr>
                <a:defRPr/>
              </a:pPr>
              <a:t>‹#›</a:t>
            </a:fld>
            <a:endParaRPr lang="en-US"/>
          </a:p>
        </p:txBody>
      </p:sp>
    </p:spTree>
    <p:extLst>
      <p:ext uri="{BB962C8B-B14F-4D97-AF65-F5344CB8AC3E}">
        <p14:creationId xmlns:p14="http://schemas.microsoft.com/office/powerpoint/2010/main" val="2479479017"/>
      </p:ext>
    </p:extLst>
  </p:cSld>
  <p:clrMapOvr>
    <a:masterClrMapping/>
  </p:clrMapOvr>
  <p:transition xmlns:p14="http://schemas.microsoft.com/office/powerpoint/2010/main"/>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CFA285EB-8F2F-3F48-B693-28F6554DFD64}" type="slidenum">
              <a:rPr lang="en-US"/>
              <a:pPr>
                <a:defRPr/>
              </a:pPr>
              <a:t>‹#›</a:t>
            </a:fld>
            <a:endParaRPr lang="en-US"/>
          </a:p>
        </p:txBody>
      </p:sp>
    </p:spTree>
    <p:extLst>
      <p:ext uri="{BB962C8B-B14F-4D97-AF65-F5344CB8AC3E}">
        <p14:creationId xmlns:p14="http://schemas.microsoft.com/office/powerpoint/2010/main" val="2543390466"/>
      </p:ext>
    </p:extLst>
  </p:cSld>
  <p:clrMapOvr>
    <a:masterClrMapping/>
  </p:clrMapOvr>
  <p:transition xmlns:p14="http://schemas.microsoft.com/office/powerpoint/2010/main"/>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0"/>
            <a:ext cx="1943100" cy="6858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0"/>
            <a:ext cx="5676900" cy="6858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F327C837-D332-C347-814A-C80135975ADD}" type="slidenum">
              <a:rPr lang="en-US"/>
              <a:pPr>
                <a:defRPr/>
              </a:pPr>
              <a:t>‹#›</a:t>
            </a:fld>
            <a:endParaRPr lang="en-US"/>
          </a:p>
        </p:txBody>
      </p:sp>
    </p:spTree>
    <p:extLst>
      <p:ext uri="{BB962C8B-B14F-4D97-AF65-F5344CB8AC3E}">
        <p14:creationId xmlns:p14="http://schemas.microsoft.com/office/powerpoint/2010/main" val="4253249713"/>
      </p:ext>
    </p:extLst>
  </p:cSld>
  <p:clrMapOvr>
    <a:masterClrMapping/>
  </p:clrMapOvr>
  <p:transition xmlns:p14="http://schemas.microsoft.com/office/powerpoint/2010/main"/>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A89C0EF6-6EA9-9D4F-8CDA-942D2478934F}" type="slidenum">
              <a:rPr lang="en-US"/>
              <a:pPr>
                <a:defRPr/>
              </a:pPr>
              <a:t>‹#›</a:t>
            </a:fld>
            <a:endParaRPr lang="en-US"/>
          </a:p>
        </p:txBody>
      </p:sp>
    </p:spTree>
    <p:extLst>
      <p:ext uri="{BB962C8B-B14F-4D97-AF65-F5344CB8AC3E}">
        <p14:creationId xmlns:p14="http://schemas.microsoft.com/office/powerpoint/2010/main" val="3062561942"/>
      </p:ext>
    </p:extLst>
  </p:cSld>
  <p:clrMapOvr>
    <a:masterClrMapping/>
  </p:clrMapOvr>
  <p:transition xmlns:p14="http://schemas.microsoft.com/office/powerpoint/2010/mai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Arial" charset="0"/>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pPr>
              <a:defRPr/>
            </a:pPr>
            <a:fld id="{6F9DC36C-EB59-FE47-9510-C7512D85FF1E}" type="slidenum">
              <a:rPr lang="en-US"/>
              <a:pPr>
                <a:defRPr/>
              </a:pPr>
              <a:t>‹#›</a:t>
            </a:fld>
            <a:endParaRPr lang="en-US"/>
          </a:p>
        </p:txBody>
      </p:sp>
    </p:spTree>
    <p:extLst>
      <p:ext uri="{BB962C8B-B14F-4D97-AF65-F5344CB8AC3E}">
        <p14:creationId xmlns:p14="http://schemas.microsoft.com/office/powerpoint/2010/main" val="52851114"/>
      </p:ext>
    </p:extLst>
  </p:cSld>
  <p:clrMapOvr>
    <a:masterClrMapping/>
  </p:clrMapOvr>
  <p:transition xmlns:p14="http://schemas.microsoft.com/office/powerpoint/2010/main"/>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56EE737B-D1BB-0349-8522-1C0C19F2EB2D}" type="slidenum">
              <a:rPr lang="en-US"/>
              <a:pPr>
                <a:defRPr/>
              </a:pPr>
              <a:t>‹#›</a:t>
            </a:fld>
            <a:endParaRPr lang="en-US"/>
          </a:p>
        </p:txBody>
      </p:sp>
    </p:spTree>
    <p:extLst>
      <p:ext uri="{BB962C8B-B14F-4D97-AF65-F5344CB8AC3E}">
        <p14:creationId xmlns:p14="http://schemas.microsoft.com/office/powerpoint/2010/main" val="2827598407"/>
      </p:ext>
    </p:extLst>
  </p:cSld>
  <p:clrMapOvr>
    <a:masterClrMapping/>
  </p:clrMapOvr>
  <p:transition xmlns:p14="http://schemas.microsoft.com/office/powerpoint/2010/main"/>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Text Box 3"/>
          <p:cNvSpPr txBox="1">
            <a:spLocks noGrp="1" noChangeArrowheads="1"/>
          </p:cNvSpPr>
          <p:nvPr>
            <p:ph type="sldNum" sz="quarter" idx="10"/>
          </p:nvPr>
        </p:nvSpPr>
        <p:spPr>
          <a:ln/>
        </p:spPr>
        <p:txBody>
          <a:bodyPr/>
          <a:lstStyle>
            <a:lvl1pPr>
              <a:defRPr/>
            </a:lvl1pPr>
          </a:lstStyle>
          <a:p>
            <a:pPr>
              <a:defRPr/>
            </a:pPr>
            <a:fld id="{FF3F9BD1-5FE0-694C-B9E6-AC30E2A49DF2}" type="slidenum">
              <a:rPr lang="en-US"/>
              <a:pPr>
                <a:defRPr/>
              </a:pPr>
              <a:t>‹#›</a:t>
            </a:fld>
            <a:endParaRPr lang="en-US"/>
          </a:p>
        </p:txBody>
      </p:sp>
    </p:spTree>
    <p:extLst>
      <p:ext uri="{BB962C8B-B14F-4D97-AF65-F5344CB8AC3E}">
        <p14:creationId xmlns:p14="http://schemas.microsoft.com/office/powerpoint/2010/main" val="2566361495"/>
      </p:ext>
    </p:extLst>
  </p:cSld>
  <p:clrMapOvr>
    <a:masterClrMapping/>
  </p:clrMapOvr>
  <p:transition xmlns:p14="http://schemas.microsoft.com/office/powerpoint/2010/main"/>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Box 3"/>
          <p:cNvSpPr txBox="1">
            <a:spLocks noGrp="1" noChangeArrowheads="1"/>
          </p:cNvSpPr>
          <p:nvPr>
            <p:ph type="sldNum" sz="quarter" idx="10"/>
          </p:nvPr>
        </p:nvSpPr>
        <p:spPr>
          <a:ln/>
        </p:spPr>
        <p:txBody>
          <a:bodyPr/>
          <a:lstStyle>
            <a:lvl1pPr>
              <a:defRPr/>
            </a:lvl1pPr>
          </a:lstStyle>
          <a:p>
            <a:pPr>
              <a:defRPr/>
            </a:pPr>
            <a:fld id="{742B44FF-AA88-9547-B54B-4AB5DBBC3AB3}" type="slidenum">
              <a:rPr lang="en-US"/>
              <a:pPr>
                <a:defRPr/>
              </a:pPr>
              <a:t>‹#›</a:t>
            </a:fld>
            <a:endParaRPr lang="en-US"/>
          </a:p>
        </p:txBody>
      </p:sp>
    </p:spTree>
    <p:extLst>
      <p:ext uri="{BB962C8B-B14F-4D97-AF65-F5344CB8AC3E}">
        <p14:creationId xmlns:p14="http://schemas.microsoft.com/office/powerpoint/2010/main" val="3281351547"/>
      </p:ext>
    </p:extLst>
  </p:cSld>
  <p:clrMapOvr>
    <a:masterClrMapping/>
  </p:clrMapOvr>
  <p:transition xmlns:p14="http://schemas.microsoft.com/office/powerpoint/2010/main"/>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 Box 3"/>
          <p:cNvSpPr txBox="1">
            <a:spLocks noGrp="1" noChangeArrowheads="1"/>
          </p:cNvSpPr>
          <p:nvPr>
            <p:ph type="sldNum" sz="quarter" idx="10"/>
          </p:nvPr>
        </p:nvSpPr>
        <p:spPr>
          <a:ln/>
        </p:spPr>
        <p:txBody>
          <a:bodyPr/>
          <a:lstStyle>
            <a:lvl1pPr>
              <a:defRPr/>
            </a:lvl1pPr>
          </a:lstStyle>
          <a:p>
            <a:pPr>
              <a:defRPr/>
            </a:pPr>
            <a:fld id="{E5E19193-1168-CA40-97F2-084C7F3AA7F0}" type="slidenum">
              <a:rPr lang="en-US"/>
              <a:pPr>
                <a:defRPr/>
              </a:pPr>
              <a:t>‹#›</a:t>
            </a:fld>
            <a:endParaRPr lang="en-US"/>
          </a:p>
        </p:txBody>
      </p:sp>
    </p:spTree>
    <p:extLst>
      <p:ext uri="{BB962C8B-B14F-4D97-AF65-F5344CB8AC3E}">
        <p14:creationId xmlns:p14="http://schemas.microsoft.com/office/powerpoint/2010/main" val="3272689974"/>
      </p:ext>
    </p:extLst>
  </p:cSld>
  <p:clrMapOvr>
    <a:masterClrMapping/>
  </p:clrMapOvr>
  <p:transition xmlns:p14="http://schemas.microsoft.com/office/powerpoint/2010/main"/>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Box 3"/>
          <p:cNvSpPr txBox="1">
            <a:spLocks noGrp="1" noChangeArrowheads="1"/>
          </p:cNvSpPr>
          <p:nvPr>
            <p:ph type="sldNum" sz="quarter" idx="10"/>
          </p:nvPr>
        </p:nvSpPr>
        <p:spPr>
          <a:ln/>
        </p:spPr>
        <p:txBody>
          <a:bodyPr/>
          <a:lstStyle>
            <a:lvl1pPr>
              <a:defRPr/>
            </a:lvl1pPr>
          </a:lstStyle>
          <a:p>
            <a:pPr>
              <a:defRPr/>
            </a:pPr>
            <a:fld id="{38C36515-0F73-F540-A89C-1D67A8193695}" type="slidenum">
              <a:rPr lang="en-US"/>
              <a:pPr>
                <a:defRPr/>
              </a:pPr>
              <a:t>‹#›</a:t>
            </a:fld>
            <a:endParaRPr lang="en-US"/>
          </a:p>
        </p:txBody>
      </p:sp>
    </p:spTree>
    <p:extLst>
      <p:ext uri="{BB962C8B-B14F-4D97-AF65-F5344CB8AC3E}">
        <p14:creationId xmlns:p14="http://schemas.microsoft.com/office/powerpoint/2010/main" val="4043430641"/>
      </p:ext>
    </p:extLst>
  </p:cSld>
  <p:clrMapOvr>
    <a:masterClrMapping/>
  </p:clrMapOvr>
  <p:transition xmlns:p14="http://schemas.microsoft.com/office/powerpoint/2010/main"/>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3"/>
          <p:cNvSpPr txBox="1">
            <a:spLocks noGrp="1" noChangeArrowheads="1"/>
          </p:cNvSpPr>
          <p:nvPr>
            <p:ph type="sldNum" sz="quarter" idx="10"/>
          </p:nvPr>
        </p:nvSpPr>
        <p:spPr>
          <a:ln/>
        </p:spPr>
        <p:txBody>
          <a:bodyPr/>
          <a:lstStyle>
            <a:lvl1pPr>
              <a:defRPr/>
            </a:lvl1pPr>
          </a:lstStyle>
          <a:p>
            <a:pPr>
              <a:defRPr/>
            </a:pPr>
            <a:fld id="{9C9D2BA7-52AF-844E-9166-754D5464EC70}" type="slidenum">
              <a:rPr lang="en-US"/>
              <a:pPr>
                <a:defRPr/>
              </a:pPr>
              <a:t>‹#›</a:t>
            </a:fld>
            <a:endParaRPr lang="en-US"/>
          </a:p>
        </p:txBody>
      </p:sp>
    </p:spTree>
    <p:extLst>
      <p:ext uri="{BB962C8B-B14F-4D97-AF65-F5344CB8AC3E}">
        <p14:creationId xmlns:p14="http://schemas.microsoft.com/office/powerpoint/2010/main" val="3463469639"/>
      </p:ext>
    </p:extLst>
  </p:cSld>
  <p:clrMapOvr>
    <a:masterClrMapping/>
  </p:clrMapOvr>
  <p:transition xmlns:p14="http://schemas.microsoft.com/office/powerpoint/2010/main"/>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pPr>
              <a:defRPr/>
            </a:pPr>
            <a:fld id="{314BF99C-D910-6A41-96C4-0FD1F41198B5}" type="slidenum">
              <a:rPr lang="en-US"/>
              <a:pPr>
                <a:defRPr/>
              </a:pPr>
              <a:t>‹#›</a:t>
            </a:fld>
            <a:endParaRPr lang="en-US"/>
          </a:p>
        </p:txBody>
      </p:sp>
    </p:spTree>
    <p:extLst>
      <p:ext uri="{BB962C8B-B14F-4D97-AF65-F5344CB8AC3E}">
        <p14:creationId xmlns:p14="http://schemas.microsoft.com/office/powerpoint/2010/main" val="3896877973"/>
      </p:ext>
    </p:extLst>
  </p:cSld>
  <p:clrMapOvr>
    <a:masterClrMapping/>
  </p:clrMapOvr>
  <p:transition xmlns:p14="http://schemas.microsoft.com/office/powerpoint/2010/main"/>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Arial" charset="0"/>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pPr>
              <a:defRPr/>
            </a:pPr>
            <a:fld id="{FAF6958D-2635-7D41-943F-CF4C7DF19089}" type="slidenum">
              <a:rPr lang="en-US"/>
              <a:pPr>
                <a:defRPr/>
              </a:pPr>
              <a:t>‹#›</a:t>
            </a:fld>
            <a:endParaRPr lang="en-US"/>
          </a:p>
        </p:txBody>
      </p:sp>
    </p:spTree>
    <p:extLst>
      <p:ext uri="{BB962C8B-B14F-4D97-AF65-F5344CB8AC3E}">
        <p14:creationId xmlns:p14="http://schemas.microsoft.com/office/powerpoint/2010/main" val="1216394538"/>
      </p:ext>
    </p:extLst>
  </p:cSld>
  <p:clrMapOvr>
    <a:masterClrMapping/>
  </p:clrMapOvr>
  <p:transition xmlns:p14="http://schemas.microsoft.com/office/powerpoint/2010/main"/>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C462AD7C-E03B-AD4A-9527-C19A56BEFB7C}" type="slidenum">
              <a:rPr lang="en-US"/>
              <a:pPr>
                <a:defRPr/>
              </a:pPr>
              <a:t>‹#›</a:t>
            </a:fld>
            <a:endParaRPr lang="en-US"/>
          </a:p>
        </p:txBody>
      </p:sp>
    </p:spTree>
    <p:extLst>
      <p:ext uri="{BB962C8B-B14F-4D97-AF65-F5344CB8AC3E}">
        <p14:creationId xmlns:p14="http://schemas.microsoft.com/office/powerpoint/2010/main" val="1346755023"/>
      </p:ext>
    </p:extLst>
  </p:cSld>
  <p:clrMapOvr>
    <a:masterClrMapping/>
  </p:clrMapOvr>
  <p:transition xmlns:p14="http://schemas.microsoft.com/office/powerpoint/2010/main"/>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2400"/>
            <a:ext cx="2057400" cy="6705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2400"/>
            <a:ext cx="6019800" cy="6705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FC76C4C3-7179-734A-8646-DF7F5909819A}" type="slidenum">
              <a:rPr lang="en-US"/>
              <a:pPr>
                <a:defRPr/>
              </a:pPr>
              <a:t>‹#›</a:t>
            </a:fld>
            <a:endParaRPr lang="en-US"/>
          </a:p>
        </p:txBody>
      </p:sp>
    </p:spTree>
    <p:extLst>
      <p:ext uri="{BB962C8B-B14F-4D97-AF65-F5344CB8AC3E}">
        <p14:creationId xmlns:p14="http://schemas.microsoft.com/office/powerpoint/2010/main" val="3149540352"/>
      </p:ext>
    </p:extLst>
  </p:cSld>
  <p:clrMapOvr>
    <a:masterClrMapping/>
  </p:clrMapOvr>
  <p:transition xmlns:p14="http://schemas.microsoft.com/office/powerpoint/2010/mai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10.xml.rels><?xml version="1.0" encoding="UTF-8" standalone="yes"?>
<Relationships xmlns="http://schemas.openxmlformats.org/package/2006/relationships"><Relationship Id="rId11" Type="http://schemas.openxmlformats.org/officeDocument/2006/relationships/slideLayout" Target="../slideLayouts/slideLayout110.xml"/><Relationship Id="rId12" Type="http://schemas.openxmlformats.org/officeDocument/2006/relationships/theme" Target="../theme/theme10.xml"/><Relationship Id="rId13" Type="http://schemas.openxmlformats.org/officeDocument/2006/relationships/image" Target="../media/image5.png"/><Relationship Id="rId1" Type="http://schemas.openxmlformats.org/officeDocument/2006/relationships/slideLayout" Target="../slideLayouts/slideLayout100.xml"/><Relationship Id="rId2" Type="http://schemas.openxmlformats.org/officeDocument/2006/relationships/slideLayout" Target="../slideLayouts/slideLayout101.xml"/><Relationship Id="rId3" Type="http://schemas.openxmlformats.org/officeDocument/2006/relationships/slideLayout" Target="../slideLayouts/slideLayout102.xml"/><Relationship Id="rId4" Type="http://schemas.openxmlformats.org/officeDocument/2006/relationships/slideLayout" Target="../slideLayouts/slideLayout103.xml"/><Relationship Id="rId5" Type="http://schemas.openxmlformats.org/officeDocument/2006/relationships/slideLayout" Target="../slideLayouts/slideLayout104.xml"/><Relationship Id="rId6" Type="http://schemas.openxmlformats.org/officeDocument/2006/relationships/slideLayout" Target="../slideLayouts/slideLayout105.xml"/><Relationship Id="rId7" Type="http://schemas.openxmlformats.org/officeDocument/2006/relationships/slideLayout" Target="../slideLayouts/slideLayout106.xml"/><Relationship Id="rId8" Type="http://schemas.openxmlformats.org/officeDocument/2006/relationships/slideLayout" Target="../slideLayouts/slideLayout107.xml"/><Relationship Id="rId9" Type="http://schemas.openxmlformats.org/officeDocument/2006/relationships/slideLayout" Target="../slideLayouts/slideLayout108.xml"/><Relationship Id="rId10" Type="http://schemas.openxmlformats.org/officeDocument/2006/relationships/slideLayout" Target="../slideLayouts/slideLayout109.xml"/></Relationships>
</file>

<file path=ppt/slideMasters/_rels/slideMaster11.xml.rels><?xml version="1.0" encoding="UTF-8" standalone="yes"?>
<Relationships xmlns="http://schemas.openxmlformats.org/package/2006/relationships"><Relationship Id="rId11" Type="http://schemas.openxmlformats.org/officeDocument/2006/relationships/slideLayout" Target="../slideLayouts/slideLayout121.xml"/><Relationship Id="rId12" Type="http://schemas.openxmlformats.org/officeDocument/2006/relationships/theme" Target="../theme/theme11.xml"/><Relationship Id="rId13" Type="http://schemas.openxmlformats.org/officeDocument/2006/relationships/image" Target="../media/image6.png"/><Relationship Id="rId1" Type="http://schemas.openxmlformats.org/officeDocument/2006/relationships/slideLayout" Target="../slideLayouts/slideLayout111.xml"/><Relationship Id="rId2" Type="http://schemas.openxmlformats.org/officeDocument/2006/relationships/slideLayout" Target="../slideLayouts/slideLayout112.xml"/><Relationship Id="rId3" Type="http://schemas.openxmlformats.org/officeDocument/2006/relationships/slideLayout" Target="../slideLayouts/slideLayout113.xml"/><Relationship Id="rId4" Type="http://schemas.openxmlformats.org/officeDocument/2006/relationships/slideLayout" Target="../slideLayouts/slideLayout114.xml"/><Relationship Id="rId5" Type="http://schemas.openxmlformats.org/officeDocument/2006/relationships/slideLayout" Target="../slideLayouts/slideLayout115.xml"/><Relationship Id="rId6" Type="http://schemas.openxmlformats.org/officeDocument/2006/relationships/slideLayout" Target="../slideLayouts/slideLayout116.xml"/><Relationship Id="rId7" Type="http://schemas.openxmlformats.org/officeDocument/2006/relationships/slideLayout" Target="../slideLayouts/slideLayout117.xml"/><Relationship Id="rId8" Type="http://schemas.openxmlformats.org/officeDocument/2006/relationships/slideLayout" Target="../slideLayouts/slideLayout118.xml"/><Relationship Id="rId9" Type="http://schemas.openxmlformats.org/officeDocument/2006/relationships/slideLayout" Target="../slideLayouts/slideLayout119.xml"/><Relationship Id="rId10" Type="http://schemas.openxmlformats.org/officeDocument/2006/relationships/slideLayout" Target="../slideLayouts/slideLayout120.xml"/></Relationships>
</file>

<file path=ppt/slideMasters/_rels/slideMaster12.xml.rels><?xml version="1.0" encoding="UTF-8" standalone="yes"?>
<Relationships xmlns="http://schemas.openxmlformats.org/package/2006/relationships"><Relationship Id="rId11" Type="http://schemas.openxmlformats.org/officeDocument/2006/relationships/slideLayout" Target="../slideLayouts/slideLayout132.xml"/><Relationship Id="rId12" Type="http://schemas.openxmlformats.org/officeDocument/2006/relationships/theme" Target="../theme/theme12.xml"/><Relationship Id="rId1" Type="http://schemas.openxmlformats.org/officeDocument/2006/relationships/slideLayout" Target="../slideLayouts/slideLayout122.xml"/><Relationship Id="rId2" Type="http://schemas.openxmlformats.org/officeDocument/2006/relationships/slideLayout" Target="../slideLayouts/slideLayout123.xml"/><Relationship Id="rId3" Type="http://schemas.openxmlformats.org/officeDocument/2006/relationships/slideLayout" Target="../slideLayouts/slideLayout124.xml"/><Relationship Id="rId4" Type="http://schemas.openxmlformats.org/officeDocument/2006/relationships/slideLayout" Target="../slideLayouts/slideLayout125.xml"/><Relationship Id="rId5" Type="http://schemas.openxmlformats.org/officeDocument/2006/relationships/slideLayout" Target="../slideLayouts/slideLayout126.xml"/><Relationship Id="rId6" Type="http://schemas.openxmlformats.org/officeDocument/2006/relationships/slideLayout" Target="../slideLayouts/slideLayout127.xml"/><Relationship Id="rId7" Type="http://schemas.openxmlformats.org/officeDocument/2006/relationships/slideLayout" Target="../slideLayouts/slideLayout128.xml"/><Relationship Id="rId8" Type="http://schemas.openxmlformats.org/officeDocument/2006/relationships/slideLayout" Target="../slideLayouts/slideLayout129.xml"/><Relationship Id="rId9" Type="http://schemas.openxmlformats.org/officeDocument/2006/relationships/slideLayout" Target="../slideLayouts/slideLayout130.xml"/><Relationship Id="rId10" Type="http://schemas.openxmlformats.org/officeDocument/2006/relationships/slideLayout" Target="../slideLayouts/slideLayout131.xml"/></Relationships>
</file>

<file path=ppt/slideMasters/_rels/slideMaster13.xml.rels><?xml version="1.0" encoding="UTF-8" standalone="yes"?>
<Relationships xmlns="http://schemas.openxmlformats.org/package/2006/relationships"><Relationship Id="rId11" Type="http://schemas.openxmlformats.org/officeDocument/2006/relationships/slideLayout" Target="../slideLayouts/slideLayout143.xml"/><Relationship Id="rId12" Type="http://schemas.openxmlformats.org/officeDocument/2006/relationships/theme" Target="../theme/theme13.xml"/><Relationship Id="rId1" Type="http://schemas.openxmlformats.org/officeDocument/2006/relationships/slideLayout" Target="../slideLayouts/slideLayout133.xml"/><Relationship Id="rId2" Type="http://schemas.openxmlformats.org/officeDocument/2006/relationships/slideLayout" Target="../slideLayouts/slideLayout134.xml"/><Relationship Id="rId3" Type="http://schemas.openxmlformats.org/officeDocument/2006/relationships/slideLayout" Target="../slideLayouts/slideLayout135.xml"/><Relationship Id="rId4" Type="http://schemas.openxmlformats.org/officeDocument/2006/relationships/slideLayout" Target="../slideLayouts/slideLayout136.xml"/><Relationship Id="rId5" Type="http://schemas.openxmlformats.org/officeDocument/2006/relationships/slideLayout" Target="../slideLayouts/slideLayout137.xml"/><Relationship Id="rId6" Type="http://schemas.openxmlformats.org/officeDocument/2006/relationships/slideLayout" Target="../slideLayouts/slideLayout138.xml"/><Relationship Id="rId7" Type="http://schemas.openxmlformats.org/officeDocument/2006/relationships/slideLayout" Target="../slideLayouts/slideLayout139.xml"/><Relationship Id="rId8" Type="http://schemas.openxmlformats.org/officeDocument/2006/relationships/slideLayout" Target="../slideLayouts/slideLayout140.xml"/><Relationship Id="rId9" Type="http://schemas.openxmlformats.org/officeDocument/2006/relationships/slideLayout" Target="../slideLayouts/slideLayout141.xml"/><Relationship Id="rId10" Type="http://schemas.openxmlformats.org/officeDocument/2006/relationships/slideLayout" Target="../slideLayouts/slideLayout142.xml"/></Relationships>
</file>

<file path=ppt/slideMasters/_rels/slideMaster14.xml.rels><?xml version="1.0" encoding="UTF-8" standalone="yes"?>
<Relationships xmlns="http://schemas.openxmlformats.org/package/2006/relationships"><Relationship Id="rId11" Type="http://schemas.openxmlformats.org/officeDocument/2006/relationships/slideLayout" Target="../slideLayouts/slideLayout154.xml"/><Relationship Id="rId12" Type="http://schemas.openxmlformats.org/officeDocument/2006/relationships/theme" Target="../theme/theme14.xml"/><Relationship Id="rId1" Type="http://schemas.openxmlformats.org/officeDocument/2006/relationships/slideLayout" Target="../slideLayouts/slideLayout144.xml"/><Relationship Id="rId2" Type="http://schemas.openxmlformats.org/officeDocument/2006/relationships/slideLayout" Target="../slideLayouts/slideLayout145.xml"/><Relationship Id="rId3" Type="http://schemas.openxmlformats.org/officeDocument/2006/relationships/slideLayout" Target="../slideLayouts/slideLayout146.xml"/><Relationship Id="rId4" Type="http://schemas.openxmlformats.org/officeDocument/2006/relationships/slideLayout" Target="../slideLayouts/slideLayout147.xml"/><Relationship Id="rId5" Type="http://schemas.openxmlformats.org/officeDocument/2006/relationships/slideLayout" Target="../slideLayouts/slideLayout148.xml"/><Relationship Id="rId6" Type="http://schemas.openxmlformats.org/officeDocument/2006/relationships/slideLayout" Target="../slideLayouts/slideLayout149.xml"/><Relationship Id="rId7" Type="http://schemas.openxmlformats.org/officeDocument/2006/relationships/slideLayout" Target="../slideLayouts/slideLayout150.xml"/><Relationship Id="rId8" Type="http://schemas.openxmlformats.org/officeDocument/2006/relationships/slideLayout" Target="../slideLayouts/slideLayout151.xml"/><Relationship Id="rId9" Type="http://schemas.openxmlformats.org/officeDocument/2006/relationships/slideLayout" Target="../slideLayouts/slideLayout152.xml"/><Relationship Id="rId10" Type="http://schemas.openxmlformats.org/officeDocument/2006/relationships/slideLayout" Target="../slideLayouts/slideLayout153.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3" Type="http://schemas.openxmlformats.org/officeDocument/2006/relationships/image" Target="../media/image1.png"/><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4.xml"/><Relationship Id="rId12" Type="http://schemas.openxmlformats.org/officeDocument/2006/relationships/theme" Target="../theme/theme4.xml"/><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5.xml"/><Relationship Id="rId12" Type="http://schemas.openxmlformats.org/officeDocument/2006/relationships/theme" Target="../theme/theme5.xml"/><Relationship Id="rId1" Type="http://schemas.openxmlformats.org/officeDocument/2006/relationships/slideLayout" Target="../slideLayouts/slideLayout45.xml"/><Relationship Id="rId2" Type="http://schemas.openxmlformats.org/officeDocument/2006/relationships/slideLayout" Target="../slideLayouts/slideLayout46.xml"/><Relationship Id="rId3" Type="http://schemas.openxmlformats.org/officeDocument/2006/relationships/slideLayout" Target="../slideLayouts/slideLayout47.xml"/><Relationship Id="rId4" Type="http://schemas.openxmlformats.org/officeDocument/2006/relationships/slideLayout" Target="../slideLayouts/slideLayout48.xml"/><Relationship Id="rId5" Type="http://schemas.openxmlformats.org/officeDocument/2006/relationships/slideLayout" Target="../slideLayouts/slideLayout49.xml"/><Relationship Id="rId6" Type="http://schemas.openxmlformats.org/officeDocument/2006/relationships/slideLayout" Target="../slideLayouts/slideLayout50.xml"/><Relationship Id="rId7" Type="http://schemas.openxmlformats.org/officeDocument/2006/relationships/slideLayout" Target="../slideLayouts/slideLayout51.xml"/><Relationship Id="rId8" Type="http://schemas.openxmlformats.org/officeDocument/2006/relationships/slideLayout" Target="../slideLayouts/slideLayout52.xml"/><Relationship Id="rId9" Type="http://schemas.openxmlformats.org/officeDocument/2006/relationships/slideLayout" Target="../slideLayouts/slideLayout53.xml"/><Relationship Id="rId10"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66.xml"/><Relationship Id="rId12" Type="http://schemas.openxmlformats.org/officeDocument/2006/relationships/theme" Target="../theme/theme6.xml"/><Relationship Id="rId1" Type="http://schemas.openxmlformats.org/officeDocument/2006/relationships/slideLayout" Target="../slideLayouts/slideLayout56.xml"/><Relationship Id="rId2" Type="http://schemas.openxmlformats.org/officeDocument/2006/relationships/slideLayout" Target="../slideLayouts/slideLayout57.xml"/><Relationship Id="rId3" Type="http://schemas.openxmlformats.org/officeDocument/2006/relationships/slideLayout" Target="../slideLayouts/slideLayout58.xml"/><Relationship Id="rId4" Type="http://schemas.openxmlformats.org/officeDocument/2006/relationships/slideLayout" Target="../slideLayouts/slideLayout59.xml"/><Relationship Id="rId5" Type="http://schemas.openxmlformats.org/officeDocument/2006/relationships/slideLayout" Target="../slideLayouts/slideLayout60.xml"/><Relationship Id="rId6" Type="http://schemas.openxmlformats.org/officeDocument/2006/relationships/slideLayout" Target="../slideLayouts/slideLayout61.xml"/><Relationship Id="rId7" Type="http://schemas.openxmlformats.org/officeDocument/2006/relationships/slideLayout" Target="../slideLayouts/slideLayout62.xml"/><Relationship Id="rId8" Type="http://schemas.openxmlformats.org/officeDocument/2006/relationships/slideLayout" Target="../slideLayouts/slideLayout63.xml"/><Relationship Id="rId9" Type="http://schemas.openxmlformats.org/officeDocument/2006/relationships/slideLayout" Target="../slideLayouts/slideLayout64.xml"/><Relationship Id="rId10"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77.xml"/><Relationship Id="rId12" Type="http://schemas.openxmlformats.org/officeDocument/2006/relationships/theme" Target="../theme/theme7.xml"/><Relationship Id="rId13" Type="http://schemas.openxmlformats.org/officeDocument/2006/relationships/image" Target="../media/image2.png"/><Relationship Id="rId1" Type="http://schemas.openxmlformats.org/officeDocument/2006/relationships/slideLayout" Target="../slideLayouts/slideLayout67.xml"/><Relationship Id="rId2" Type="http://schemas.openxmlformats.org/officeDocument/2006/relationships/slideLayout" Target="../slideLayouts/slideLayout68.xml"/><Relationship Id="rId3" Type="http://schemas.openxmlformats.org/officeDocument/2006/relationships/slideLayout" Target="../slideLayouts/slideLayout69.xml"/><Relationship Id="rId4" Type="http://schemas.openxmlformats.org/officeDocument/2006/relationships/slideLayout" Target="../slideLayouts/slideLayout70.xml"/><Relationship Id="rId5" Type="http://schemas.openxmlformats.org/officeDocument/2006/relationships/slideLayout" Target="../slideLayouts/slideLayout71.xml"/><Relationship Id="rId6" Type="http://schemas.openxmlformats.org/officeDocument/2006/relationships/slideLayout" Target="../slideLayouts/slideLayout72.xml"/><Relationship Id="rId7" Type="http://schemas.openxmlformats.org/officeDocument/2006/relationships/slideLayout" Target="../slideLayouts/slideLayout73.xml"/><Relationship Id="rId8" Type="http://schemas.openxmlformats.org/officeDocument/2006/relationships/slideLayout" Target="../slideLayouts/slideLayout74.xml"/><Relationship Id="rId9" Type="http://schemas.openxmlformats.org/officeDocument/2006/relationships/slideLayout" Target="../slideLayouts/slideLayout75.xml"/><Relationship Id="rId10"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11" Type="http://schemas.openxmlformats.org/officeDocument/2006/relationships/slideLayout" Target="../slideLayouts/slideLayout88.xml"/><Relationship Id="rId12" Type="http://schemas.openxmlformats.org/officeDocument/2006/relationships/theme" Target="../theme/theme8.xml"/><Relationship Id="rId13" Type="http://schemas.openxmlformats.org/officeDocument/2006/relationships/image" Target="../media/image3.png"/><Relationship Id="rId1" Type="http://schemas.openxmlformats.org/officeDocument/2006/relationships/slideLayout" Target="../slideLayouts/slideLayout78.xml"/><Relationship Id="rId2" Type="http://schemas.openxmlformats.org/officeDocument/2006/relationships/slideLayout" Target="../slideLayouts/slideLayout79.xml"/><Relationship Id="rId3" Type="http://schemas.openxmlformats.org/officeDocument/2006/relationships/slideLayout" Target="../slideLayouts/slideLayout80.xml"/><Relationship Id="rId4" Type="http://schemas.openxmlformats.org/officeDocument/2006/relationships/slideLayout" Target="../slideLayouts/slideLayout81.xml"/><Relationship Id="rId5" Type="http://schemas.openxmlformats.org/officeDocument/2006/relationships/slideLayout" Target="../slideLayouts/slideLayout82.xml"/><Relationship Id="rId6" Type="http://schemas.openxmlformats.org/officeDocument/2006/relationships/slideLayout" Target="../slideLayouts/slideLayout83.xml"/><Relationship Id="rId7" Type="http://schemas.openxmlformats.org/officeDocument/2006/relationships/slideLayout" Target="../slideLayouts/slideLayout84.xml"/><Relationship Id="rId8" Type="http://schemas.openxmlformats.org/officeDocument/2006/relationships/slideLayout" Target="../slideLayouts/slideLayout85.xml"/><Relationship Id="rId9" Type="http://schemas.openxmlformats.org/officeDocument/2006/relationships/slideLayout" Target="../slideLayouts/slideLayout86.xml"/><Relationship Id="rId10" Type="http://schemas.openxmlformats.org/officeDocument/2006/relationships/slideLayout" Target="../slideLayouts/slideLayout87.xml"/></Relationships>
</file>

<file path=ppt/slideMasters/_rels/slideMaster9.xml.rels><?xml version="1.0" encoding="UTF-8" standalone="yes"?>
<Relationships xmlns="http://schemas.openxmlformats.org/package/2006/relationships"><Relationship Id="rId11" Type="http://schemas.openxmlformats.org/officeDocument/2006/relationships/slideLayout" Target="../slideLayouts/slideLayout99.xml"/><Relationship Id="rId12" Type="http://schemas.openxmlformats.org/officeDocument/2006/relationships/theme" Target="../theme/theme9.xml"/><Relationship Id="rId13" Type="http://schemas.openxmlformats.org/officeDocument/2006/relationships/image" Target="../media/image4.png"/><Relationship Id="rId1" Type="http://schemas.openxmlformats.org/officeDocument/2006/relationships/slideLayout" Target="../slideLayouts/slideLayout89.xml"/><Relationship Id="rId2" Type="http://schemas.openxmlformats.org/officeDocument/2006/relationships/slideLayout" Target="../slideLayouts/slideLayout90.xml"/><Relationship Id="rId3" Type="http://schemas.openxmlformats.org/officeDocument/2006/relationships/slideLayout" Target="../slideLayouts/slideLayout91.xml"/><Relationship Id="rId4" Type="http://schemas.openxmlformats.org/officeDocument/2006/relationships/slideLayout" Target="../slideLayouts/slideLayout92.xml"/><Relationship Id="rId5" Type="http://schemas.openxmlformats.org/officeDocument/2006/relationships/slideLayout" Target="../slideLayouts/slideLayout93.xml"/><Relationship Id="rId6" Type="http://schemas.openxmlformats.org/officeDocument/2006/relationships/slideLayout" Target="../slideLayouts/slideLayout94.xml"/><Relationship Id="rId7" Type="http://schemas.openxmlformats.org/officeDocument/2006/relationships/slideLayout" Target="../slideLayouts/slideLayout95.xml"/><Relationship Id="rId8" Type="http://schemas.openxmlformats.org/officeDocument/2006/relationships/slideLayout" Target="../slideLayouts/slideLayout96.xml"/><Relationship Id="rId9" Type="http://schemas.openxmlformats.org/officeDocument/2006/relationships/slideLayout" Target="../slideLayouts/slideLayout97.xml"/><Relationship Id="rId10"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457200" y="90488"/>
            <a:ext cx="8229600" cy="1509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91440" bIns="50800" numCol="1" anchor="ctr" anchorCtr="0" compatLnSpc="1">
            <a:prstTxWarp prst="textNoShape">
              <a:avLst/>
            </a:prstTxWarp>
          </a:bodyPr>
          <a:lstStyle/>
          <a:p>
            <a:pPr lvl="0"/>
            <a:r>
              <a:rPr lang="en-US">
                <a:sym typeface="Arial" charset="0"/>
              </a:rPr>
              <a:t>Click to edit Master title style</a:t>
            </a:r>
          </a:p>
        </p:txBody>
      </p:sp>
      <p:sp>
        <p:nvSpPr>
          <p:cNvPr id="1026" name="Rectangle 2"/>
          <p:cNvSpPr>
            <a:spLocks noGrp="1" noChangeArrowheads="1"/>
          </p:cNvSpPr>
          <p:nvPr>
            <p:ph type="body" idx="1"/>
          </p:nvPr>
        </p:nvSpPr>
        <p:spPr bwMode="auto">
          <a:xfrm>
            <a:off x="457200" y="1600200"/>
            <a:ext cx="8229600" cy="5257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91440" bIns="50800" numCol="1" anchor="t" anchorCtr="0" compatLnSpc="1">
            <a:prstTxWarp prst="textNoShape">
              <a:avLst/>
            </a:prstTxWarp>
          </a:bodyPr>
          <a:lstStyle/>
          <a:p>
            <a:pPr lvl="0"/>
            <a:r>
              <a:rPr lang="en-US">
                <a:sym typeface="Arial" charset="0"/>
              </a:rPr>
              <a:t>Click to edit Master text styles</a:t>
            </a:r>
          </a:p>
          <a:p>
            <a:pPr lvl="1"/>
            <a:r>
              <a:rPr lang="en-US">
                <a:sym typeface="Arial" charset="0"/>
              </a:rPr>
              <a:t>Second level</a:t>
            </a:r>
          </a:p>
          <a:p>
            <a:pPr lvl="2"/>
            <a:r>
              <a:rPr lang="en-US">
                <a:sym typeface="Arial" charset="0"/>
              </a:rPr>
              <a:t>Third level</a:t>
            </a:r>
          </a:p>
          <a:p>
            <a:pPr lvl="3"/>
            <a:r>
              <a:rPr lang="en-US">
                <a:sym typeface="Arial" charset="0"/>
              </a:rPr>
              <a:t>Fourth level</a:t>
            </a:r>
          </a:p>
          <a:p>
            <a:pPr lvl="4"/>
            <a:r>
              <a:rPr lang="en-US">
                <a:sym typeface="Arial" charset="0"/>
              </a:rPr>
              <a:t>Fifth level</a:t>
            </a:r>
          </a:p>
        </p:txBody>
      </p:sp>
      <p:sp>
        <p:nvSpPr>
          <p:cNvPr id="1027" name="Text Box 3"/>
          <p:cNvSpPr txBox="1">
            <a:spLocks noGrp="1" noChangeArrowheads="1"/>
          </p:cNvSpPr>
          <p:nvPr>
            <p:ph type="sldNum" sz="quarter" idx="4"/>
          </p:nvPr>
        </p:nvSpPr>
        <p:spPr bwMode="auto">
          <a:xfrm>
            <a:off x="7462838" y="6245225"/>
            <a:ext cx="312737"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none" lIns="91440" tIns="45720" rIns="91440" bIns="45720" numCol="1" anchor="t" anchorCtr="0" compatLnSpc="1">
            <a:prstTxWarp prst="textNoShape">
              <a:avLst/>
            </a:prstTxWarp>
          </a:bodyPr>
          <a:lstStyle>
            <a:lvl1pPr algn="ctr">
              <a:defRPr sz="1400">
                <a:solidFill>
                  <a:schemeClr val="tx1"/>
                </a:solidFill>
                <a:latin typeface="+mn-lt"/>
                <a:ea typeface="ＭＳ Ｐゴシック" charset="0"/>
                <a:cs typeface="Arial" charset="0"/>
              </a:defRPr>
            </a:lvl1pPr>
            <a:lvl2pPr>
              <a:defRPr sz="1200">
                <a:solidFill>
                  <a:schemeClr val="tx1"/>
                </a:solidFill>
                <a:latin typeface="+mn-lt"/>
                <a:ea typeface="ＭＳ Ｐゴシック" charset="0"/>
              </a:defRPr>
            </a:lvl2pPr>
            <a:lvl3pPr>
              <a:defRPr sz="1200">
                <a:solidFill>
                  <a:schemeClr val="tx1"/>
                </a:solidFill>
                <a:latin typeface="+mn-lt"/>
                <a:ea typeface="ＭＳ Ｐゴシック" charset="0"/>
              </a:defRPr>
            </a:lvl3pPr>
            <a:lvl4pPr>
              <a:defRPr sz="1200">
                <a:solidFill>
                  <a:schemeClr val="tx1"/>
                </a:solidFill>
                <a:latin typeface="+mn-lt"/>
                <a:ea typeface="ＭＳ Ｐゴシック" charset="0"/>
              </a:defRPr>
            </a:lvl4pPr>
            <a:lvl5pPr>
              <a:defRPr sz="1200">
                <a:solidFill>
                  <a:schemeClr val="tx1"/>
                </a:solidFill>
                <a:latin typeface="+mn-lt"/>
                <a:ea typeface="ＭＳ Ｐゴシック" charset="0"/>
              </a:defRPr>
            </a:lvl5pPr>
            <a:lvl6pPr fontAlgn="base">
              <a:spcBef>
                <a:spcPct val="0"/>
              </a:spcBef>
              <a:spcAft>
                <a:spcPct val="0"/>
              </a:spcAft>
              <a:defRPr sz="1200">
                <a:solidFill>
                  <a:schemeClr val="tx1"/>
                </a:solidFill>
                <a:latin typeface="+mn-lt"/>
                <a:ea typeface="ＭＳ Ｐゴシック" charset="0"/>
              </a:defRPr>
            </a:lvl6pPr>
            <a:lvl7pPr fontAlgn="base">
              <a:spcBef>
                <a:spcPct val="0"/>
              </a:spcBef>
              <a:spcAft>
                <a:spcPct val="0"/>
              </a:spcAft>
              <a:defRPr sz="1200">
                <a:solidFill>
                  <a:schemeClr val="tx1"/>
                </a:solidFill>
                <a:latin typeface="+mn-lt"/>
                <a:ea typeface="ＭＳ Ｐゴシック" charset="0"/>
              </a:defRPr>
            </a:lvl7pPr>
            <a:lvl8pPr fontAlgn="base">
              <a:spcBef>
                <a:spcPct val="0"/>
              </a:spcBef>
              <a:spcAft>
                <a:spcPct val="0"/>
              </a:spcAft>
              <a:defRPr sz="1200">
                <a:solidFill>
                  <a:schemeClr val="tx1"/>
                </a:solidFill>
                <a:latin typeface="+mn-lt"/>
                <a:ea typeface="ＭＳ Ｐゴシック" charset="0"/>
              </a:defRPr>
            </a:lvl8pPr>
            <a:lvl9pPr fontAlgn="base">
              <a:spcBef>
                <a:spcPct val="0"/>
              </a:spcBef>
              <a:spcAft>
                <a:spcPct val="0"/>
              </a:spcAft>
              <a:defRPr sz="1200">
                <a:solidFill>
                  <a:schemeClr val="tx1"/>
                </a:solidFill>
                <a:latin typeface="+mn-lt"/>
                <a:ea typeface="ＭＳ Ｐゴシック" charset="0"/>
              </a:defRPr>
            </a:lvl9pPr>
          </a:lstStyle>
          <a:p>
            <a:pPr>
              <a:defRPr/>
            </a:pPr>
            <a:fld id="{BEF7AB15-2BE1-FE4B-B299-0D2AA2DC86D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146" r:id="rId1"/>
    <p:sldLayoutId id="2147484147" r:id="rId2"/>
    <p:sldLayoutId id="2147484148" r:id="rId3"/>
    <p:sldLayoutId id="2147484149" r:id="rId4"/>
    <p:sldLayoutId id="2147484150" r:id="rId5"/>
    <p:sldLayoutId id="2147484151" r:id="rId6"/>
    <p:sldLayoutId id="2147484152" r:id="rId7"/>
    <p:sldLayoutId id="2147484153" r:id="rId8"/>
    <p:sldLayoutId id="2147484154" r:id="rId9"/>
    <p:sldLayoutId id="2147484155" r:id="rId10"/>
    <p:sldLayoutId id="2147484156" r:id="rId11"/>
  </p:sldLayoutIdLst>
  <p:transition xmlns:p14="http://schemas.microsoft.com/office/powerpoint/2010/main"/>
  <p:hf hdr="0" ftr="0" dt="0"/>
  <p:txStyles>
    <p:titleStyle>
      <a:lvl1pPr marL="39688" indent="-39688" algn="ctr" rtl="0" eaLnBrk="0" fontAlgn="base" hangingPunct="0">
        <a:spcBef>
          <a:spcPct val="0"/>
        </a:spcBef>
        <a:spcAft>
          <a:spcPct val="0"/>
        </a:spcAft>
        <a:defRPr sz="4400">
          <a:solidFill>
            <a:schemeClr val="tx1"/>
          </a:solidFill>
          <a:latin typeface="+mj-lt"/>
          <a:ea typeface="+mj-ea"/>
          <a:cs typeface="+mj-cs"/>
          <a:sym typeface="Arial" charset="0"/>
        </a:defRPr>
      </a:lvl1pPr>
      <a:lvl2pPr marL="39688" indent="-39688" algn="ctr" rtl="0" eaLnBrk="0" fontAlgn="base" hangingPunct="0">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2pPr>
      <a:lvl3pPr marL="39688" indent="-39688" algn="ctr" rtl="0" eaLnBrk="0" fontAlgn="base" hangingPunct="0">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3pPr>
      <a:lvl4pPr marL="39688" indent="-39688" algn="ctr" rtl="0" eaLnBrk="0" fontAlgn="base" hangingPunct="0">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4pPr>
      <a:lvl5pPr marL="39688" indent="-39688" algn="ctr" rtl="0" eaLnBrk="0" fontAlgn="base" hangingPunct="0">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5pPr>
      <a:lvl6pPr marL="496888" algn="ctr" rtl="0" fontAlgn="base">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6pPr>
      <a:lvl7pPr marL="954088" algn="ctr" rtl="0" fontAlgn="base">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7pPr>
      <a:lvl8pPr marL="1411288" algn="ctr" rtl="0" fontAlgn="base">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8pPr>
      <a:lvl9pPr marL="1868488" algn="ctr" rtl="0" fontAlgn="base">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9pPr>
    </p:titleStyle>
    <p:bodyStyle>
      <a:lvl1pPr marL="382588" indent="-342900" algn="l" rtl="0" eaLnBrk="0" fontAlgn="base" hangingPunct="0">
        <a:spcBef>
          <a:spcPts val="700"/>
        </a:spcBef>
        <a:spcAft>
          <a:spcPct val="0"/>
        </a:spcAft>
        <a:buSzPct val="100000"/>
        <a:buFont typeface="Arial" charset="0"/>
        <a:buChar char="•"/>
        <a:defRPr sz="3200">
          <a:solidFill>
            <a:schemeClr val="tx1"/>
          </a:solidFill>
          <a:latin typeface="+mn-lt"/>
          <a:ea typeface="+mn-ea"/>
          <a:cs typeface="+mn-cs"/>
          <a:sym typeface="Arial" charset="0"/>
        </a:defRPr>
      </a:lvl1pPr>
      <a:lvl2pPr marL="731838" indent="-285750" algn="l" rtl="0" eaLnBrk="0" fontAlgn="base" hangingPunct="0">
        <a:spcBef>
          <a:spcPts val="600"/>
        </a:spcBef>
        <a:spcAft>
          <a:spcPct val="0"/>
        </a:spcAft>
        <a:buSzPct val="100000"/>
        <a:buFont typeface="Arial" charset="0"/>
        <a:buChar char="–"/>
        <a:defRPr sz="2800">
          <a:solidFill>
            <a:schemeClr val="tx1"/>
          </a:solidFill>
          <a:latin typeface="+mn-lt"/>
          <a:ea typeface="+mn-ea"/>
          <a:cs typeface="+mn-cs"/>
          <a:sym typeface="Arial" charset="0"/>
        </a:defRPr>
      </a:lvl2pPr>
      <a:lvl3pPr marL="1131888" indent="-228600" algn="l" rtl="0" eaLnBrk="0" fontAlgn="base" hangingPunct="0">
        <a:spcBef>
          <a:spcPts val="600"/>
        </a:spcBef>
        <a:spcAft>
          <a:spcPct val="0"/>
        </a:spcAft>
        <a:buSzPct val="100000"/>
        <a:buFont typeface="Arial" charset="0"/>
        <a:buChar char="•"/>
        <a:defRPr sz="2400">
          <a:solidFill>
            <a:schemeClr val="tx1"/>
          </a:solidFill>
          <a:latin typeface="+mn-lt"/>
          <a:ea typeface="+mn-ea"/>
          <a:cs typeface="+mn-cs"/>
          <a:sym typeface="Arial" charset="0"/>
        </a:defRPr>
      </a:lvl3pPr>
      <a:lvl4pPr marL="1589088" indent="-228600" algn="l" rtl="0" eaLnBrk="0" fontAlgn="base" hangingPunct="0">
        <a:spcBef>
          <a:spcPts val="500"/>
        </a:spcBef>
        <a:spcAft>
          <a:spcPct val="0"/>
        </a:spcAft>
        <a:buSzPct val="100000"/>
        <a:buFont typeface="Arial" charset="0"/>
        <a:buChar char="–"/>
        <a:defRPr sz="2000">
          <a:solidFill>
            <a:schemeClr val="tx1"/>
          </a:solidFill>
          <a:latin typeface="+mn-lt"/>
          <a:ea typeface="+mn-ea"/>
          <a:cs typeface="+mn-cs"/>
          <a:sym typeface="Arial" charset="0"/>
        </a:defRPr>
      </a:lvl4pPr>
      <a:lvl5pPr marL="2046288" indent="-228600" algn="l" rtl="0" eaLnBrk="0" fontAlgn="base" hangingPunct="0">
        <a:spcBef>
          <a:spcPts val="500"/>
        </a:spcBef>
        <a:spcAft>
          <a:spcPct val="0"/>
        </a:spcAft>
        <a:buSzPct val="100000"/>
        <a:buFont typeface="Arial" charset="0"/>
        <a:buChar char="»"/>
        <a:defRPr sz="2000">
          <a:solidFill>
            <a:schemeClr val="tx1"/>
          </a:solidFill>
          <a:latin typeface="+mn-lt"/>
          <a:ea typeface="+mn-ea"/>
          <a:cs typeface="+mn-cs"/>
          <a:sym typeface="Arial" charset="0"/>
        </a:defRPr>
      </a:lvl5pPr>
      <a:lvl6pPr marL="2503488" indent="-228600" algn="l" rtl="0" fontAlgn="base">
        <a:spcBef>
          <a:spcPts val="500"/>
        </a:spcBef>
        <a:spcAft>
          <a:spcPct val="0"/>
        </a:spcAft>
        <a:buSzPct val="100000"/>
        <a:buFont typeface="Arial" charset="0"/>
        <a:buChar char="»"/>
        <a:defRPr sz="2000">
          <a:solidFill>
            <a:schemeClr val="tx1"/>
          </a:solidFill>
          <a:latin typeface="+mn-lt"/>
          <a:ea typeface="+mn-ea"/>
          <a:cs typeface="+mn-cs"/>
          <a:sym typeface="Arial" charset="0"/>
        </a:defRPr>
      </a:lvl6pPr>
      <a:lvl7pPr marL="2960688" indent="-228600" algn="l" rtl="0" fontAlgn="base">
        <a:spcBef>
          <a:spcPts val="500"/>
        </a:spcBef>
        <a:spcAft>
          <a:spcPct val="0"/>
        </a:spcAft>
        <a:buSzPct val="100000"/>
        <a:buFont typeface="Arial" charset="0"/>
        <a:buChar char="»"/>
        <a:defRPr sz="2000">
          <a:solidFill>
            <a:schemeClr val="tx1"/>
          </a:solidFill>
          <a:latin typeface="+mn-lt"/>
          <a:ea typeface="+mn-ea"/>
          <a:cs typeface="+mn-cs"/>
          <a:sym typeface="Arial" charset="0"/>
        </a:defRPr>
      </a:lvl7pPr>
      <a:lvl8pPr marL="3417888" indent="-228600" algn="l" rtl="0" fontAlgn="base">
        <a:spcBef>
          <a:spcPts val="500"/>
        </a:spcBef>
        <a:spcAft>
          <a:spcPct val="0"/>
        </a:spcAft>
        <a:buSzPct val="100000"/>
        <a:buFont typeface="Arial" charset="0"/>
        <a:buChar char="»"/>
        <a:defRPr sz="2000">
          <a:solidFill>
            <a:schemeClr val="tx1"/>
          </a:solidFill>
          <a:latin typeface="+mn-lt"/>
          <a:ea typeface="+mn-ea"/>
          <a:cs typeface="+mn-cs"/>
          <a:sym typeface="Arial" charset="0"/>
        </a:defRPr>
      </a:lvl8pPr>
      <a:lvl9pPr marL="3875088" indent="-228600" algn="l" rtl="0" fontAlgn="base">
        <a:spcBef>
          <a:spcPts val="500"/>
        </a:spcBef>
        <a:spcAft>
          <a:spcPct val="0"/>
        </a:spcAft>
        <a:buSzPct val="100000"/>
        <a:buFont typeface="Arial" charset="0"/>
        <a:buChar char="»"/>
        <a:defRPr sz="2000">
          <a:solidFill>
            <a:schemeClr val="tx1"/>
          </a:solidFill>
          <a:latin typeface="+mn-lt"/>
          <a:ea typeface="+mn-ea"/>
          <a:cs typeface="+mn-cs"/>
          <a:sym typeface="Arial"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41" name="Rectangle 1"/>
          <p:cNvSpPr>
            <a:spLocks noGrp="1" noChangeArrowheads="1"/>
          </p:cNvSpPr>
          <p:nvPr>
            <p:ph type="title"/>
          </p:nvPr>
        </p:nvSpPr>
        <p:spPr bwMode="auto">
          <a:xfrm>
            <a:off x="685800" y="0"/>
            <a:ext cx="7772400" cy="1752600"/>
          </a:xfrm>
          <a:prstGeom prst="rect">
            <a:avLst/>
          </a:prstGeom>
          <a:noFill/>
          <a:ln>
            <a:noFill/>
          </a:ln>
          <a:effectLst>
            <a:outerShdw blurRad="50800" dist="25399" dir="2700000" algn="ctr" rotWithShape="0">
              <a:schemeClr val="bg2">
                <a:alpha val="75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50800" tIns="50800" rIns="91440" bIns="50800" numCol="1" anchor="ctr" anchorCtr="0" compatLnSpc="1">
            <a:prstTxWarp prst="textNoShape">
              <a:avLst/>
            </a:prstTxWarp>
          </a:bodyPr>
          <a:lstStyle/>
          <a:p>
            <a:pPr lvl="0"/>
            <a:r>
              <a:rPr lang="en-US">
                <a:sym typeface="Lucida Grande" charset="0"/>
              </a:rPr>
              <a:t>Click to edit Master title style</a:t>
            </a:r>
          </a:p>
        </p:txBody>
      </p:sp>
      <p:sp>
        <p:nvSpPr>
          <p:cNvPr id="10242" name="Rectangle 2"/>
          <p:cNvSpPr>
            <a:spLocks noGrp="1" noChangeArrowheads="1"/>
          </p:cNvSpPr>
          <p:nvPr>
            <p:ph type="body" idx="1"/>
          </p:nvPr>
        </p:nvSpPr>
        <p:spPr bwMode="auto">
          <a:xfrm>
            <a:off x="914400" y="2438400"/>
            <a:ext cx="7543800" cy="4419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91440" bIns="50800" numCol="1" anchor="t" anchorCtr="0" compatLnSpc="1">
            <a:prstTxWarp prst="textNoShape">
              <a:avLst/>
            </a:prstTxWarp>
          </a:bodyPr>
          <a:lstStyle/>
          <a:p>
            <a:pPr lvl="0"/>
            <a:r>
              <a:rPr lang="en-US">
                <a:sym typeface="Verdana" charset="0"/>
              </a:rPr>
              <a:t>Click to edit Master text styles</a:t>
            </a:r>
          </a:p>
          <a:p>
            <a:pPr lvl="1"/>
            <a:r>
              <a:rPr lang="en-US">
                <a:sym typeface="Verdana" charset="0"/>
              </a:rPr>
              <a:t>Second level</a:t>
            </a:r>
          </a:p>
          <a:p>
            <a:pPr lvl="2"/>
            <a:r>
              <a:rPr lang="en-US">
                <a:sym typeface="Verdana" charset="0"/>
              </a:rPr>
              <a:t>Third level</a:t>
            </a:r>
          </a:p>
          <a:p>
            <a:pPr lvl="3"/>
            <a:r>
              <a:rPr lang="en-US">
                <a:sym typeface="Verdana" charset="0"/>
              </a:rPr>
              <a:t>Fourth level</a:t>
            </a:r>
          </a:p>
          <a:p>
            <a:pPr lvl="4"/>
            <a:r>
              <a:rPr lang="en-US">
                <a:sym typeface="Verdana" charset="0"/>
              </a:rPr>
              <a:t>Fifth level</a:t>
            </a:r>
          </a:p>
        </p:txBody>
      </p:sp>
      <p:sp>
        <p:nvSpPr>
          <p:cNvPr id="10243" name="Text Box 3"/>
          <p:cNvSpPr txBox="1">
            <a:spLocks noGrp="1" noChangeArrowheads="1"/>
          </p:cNvSpPr>
          <p:nvPr>
            <p:ph type="sldNum" sz="quarter" idx="4"/>
          </p:nvPr>
        </p:nvSpPr>
        <p:spPr bwMode="auto">
          <a:xfrm>
            <a:off x="7334250" y="6248400"/>
            <a:ext cx="341313" cy="317500"/>
          </a:xfrm>
          <a:prstGeom prst="rect">
            <a:avLst/>
          </a:prstGeom>
          <a:noFill/>
          <a:ln>
            <a:noFill/>
          </a:ln>
          <a:effectLst>
            <a:outerShdw blurRad="38100" dist="25399" dir="2700000" algn="ctr" rotWithShape="0">
              <a:srgbClr val="000000">
                <a:alpha val="99962"/>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none" lIns="91440" tIns="45720" rIns="91440" bIns="45720" numCol="1" anchor="t" anchorCtr="0" compatLnSpc="1">
            <a:prstTxWarp prst="textNoShape">
              <a:avLst/>
            </a:prstTxWarp>
          </a:bodyPr>
          <a:lstStyle>
            <a:lvl1pPr algn="ctr">
              <a:defRPr sz="1400">
                <a:solidFill>
                  <a:srgbClr val="FFFFFF"/>
                </a:solidFill>
                <a:latin typeface="+mn-lt"/>
                <a:ea typeface="ＭＳ Ｐゴシック" charset="0"/>
                <a:cs typeface="Verdana" charset="0"/>
                <a:sym typeface="Verdana" charset="0"/>
              </a:defRPr>
            </a:lvl1pPr>
            <a:lvl2pPr>
              <a:defRPr sz="1200">
                <a:solidFill>
                  <a:schemeClr val="tx1"/>
                </a:solidFill>
                <a:latin typeface="Arial" charset="0"/>
                <a:ea typeface="ＭＳ Ｐゴシック" charset="0"/>
              </a:defRPr>
            </a:lvl2pPr>
            <a:lvl3pPr>
              <a:defRPr sz="1200">
                <a:solidFill>
                  <a:schemeClr val="tx1"/>
                </a:solidFill>
                <a:latin typeface="Arial" charset="0"/>
                <a:ea typeface="ＭＳ Ｐゴシック" charset="0"/>
              </a:defRPr>
            </a:lvl3pPr>
            <a:lvl4pPr>
              <a:defRPr sz="1200">
                <a:solidFill>
                  <a:schemeClr val="tx1"/>
                </a:solidFill>
                <a:latin typeface="Arial" charset="0"/>
                <a:ea typeface="ＭＳ Ｐゴシック" charset="0"/>
              </a:defRPr>
            </a:lvl4pPr>
            <a:lvl5pPr>
              <a:defRPr sz="1200">
                <a:solidFill>
                  <a:schemeClr val="tx1"/>
                </a:solidFill>
                <a:latin typeface="Arial" charset="0"/>
                <a:ea typeface="ＭＳ Ｐゴシック" charset="0"/>
              </a:defRPr>
            </a:lvl5pPr>
            <a:lvl6pPr fontAlgn="base">
              <a:spcBef>
                <a:spcPct val="0"/>
              </a:spcBef>
              <a:spcAft>
                <a:spcPct val="0"/>
              </a:spcAft>
              <a:defRPr sz="1200">
                <a:solidFill>
                  <a:schemeClr val="tx1"/>
                </a:solidFill>
                <a:latin typeface="Arial" charset="0"/>
                <a:ea typeface="ＭＳ Ｐゴシック" charset="0"/>
              </a:defRPr>
            </a:lvl6pPr>
            <a:lvl7pPr fontAlgn="base">
              <a:spcBef>
                <a:spcPct val="0"/>
              </a:spcBef>
              <a:spcAft>
                <a:spcPct val="0"/>
              </a:spcAft>
              <a:defRPr sz="1200">
                <a:solidFill>
                  <a:schemeClr val="tx1"/>
                </a:solidFill>
                <a:latin typeface="Arial" charset="0"/>
                <a:ea typeface="ＭＳ Ｐゴシック" charset="0"/>
              </a:defRPr>
            </a:lvl7pPr>
            <a:lvl8pPr fontAlgn="base">
              <a:spcBef>
                <a:spcPct val="0"/>
              </a:spcBef>
              <a:spcAft>
                <a:spcPct val="0"/>
              </a:spcAft>
              <a:defRPr sz="1200">
                <a:solidFill>
                  <a:schemeClr val="tx1"/>
                </a:solidFill>
                <a:latin typeface="Arial" charset="0"/>
                <a:ea typeface="ＭＳ Ｐゴシック" charset="0"/>
              </a:defRPr>
            </a:lvl8pPr>
            <a:lvl9pPr fontAlgn="base">
              <a:spcBef>
                <a:spcPct val="0"/>
              </a:spcBef>
              <a:spcAft>
                <a:spcPct val="0"/>
              </a:spcAft>
              <a:defRPr sz="1200">
                <a:solidFill>
                  <a:schemeClr val="tx1"/>
                </a:solidFill>
                <a:latin typeface="Arial" charset="0"/>
                <a:ea typeface="ＭＳ Ｐゴシック" charset="0"/>
              </a:defRPr>
            </a:lvl9pPr>
          </a:lstStyle>
          <a:p>
            <a:pPr>
              <a:defRPr/>
            </a:pPr>
            <a:fld id="{1D4137F1-DA70-BB42-ACBE-94123317C96C}"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4245" r:id="rId1"/>
    <p:sldLayoutId id="2147484246" r:id="rId2"/>
    <p:sldLayoutId id="2147484247" r:id="rId3"/>
    <p:sldLayoutId id="2147484248" r:id="rId4"/>
    <p:sldLayoutId id="2147484249" r:id="rId5"/>
    <p:sldLayoutId id="2147484250" r:id="rId6"/>
    <p:sldLayoutId id="2147484251" r:id="rId7"/>
    <p:sldLayoutId id="2147484252" r:id="rId8"/>
    <p:sldLayoutId id="2147484253" r:id="rId9"/>
    <p:sldLayoutId id="2147484254" r:id="rId10"/>
    <p:sldLayoutId id="2147484255" r:id="rId11"/>
  </p:sldLayoutIdLst>
  <p:transition xmlns:p14="http://schemas.microsoft.com/office/powerpoint/2010/main"/>
  <p:hf hdr="0" ftr="0" dt="0"/>
  <p:txStyles>
    <p:titleStyle>
      <a:lvl1pPr marL="39688" indent="-39688" algn="ctr" rtl="0" eaLnBrk="0" fontAlgn="base" hangingPunct="0">
        <a:spcBef>
          <a:spcPct val="0"/>
        </a:spcBef>
        <a:spcAft>
          <a:spcPct val="0"/>
        </a:spcAft>
        <a:defRPr sz="5400">
          <a:solidFill>
            <a:schemeClr val="tx1"/>
          </a:solidFill>
          <a:latin typeface="+mj-lt"/>
          <a:ea typeface="+mj-ea"/>
          <a:cs typeface="+mj-cs"/>
          <a:sym typeface="Lucida Grande" charset="0"/>
        </a:defRPr>
      </a:lvl1pPr>
      <a:lvl2pPr marL="39688" indent="-39688" algn="ctr" rtl="0" eaLnBrk="0" fontAlgn="base" hangingPunct="0">
        <a:spcBef>
          <a:spcPct val="0"/>
        </a:spcBef>
        <a:spcAft>
          <a:spcPct val="0"/>
        </a:spcAft>
        <a:defRPr sz="5400">
          <a:solidFill>
            <a:schemeClr val="tx1"/>
          </a:solidFill>
          <a:latin typeface="Lucida Grande" charset="0"/>
          <a:ea typeface="ヒラギノ角ゴ ProN W3" charset="0"/>
          <a:cs typeface="ヒラギノ角ゴ ProN W3" charset="0"/>
          <a:sym typeface="Lucida Grande" charset="0"/>
        </a:defRPr>
      </a:lvl2pPr>
      <a:lvl3pPr marL="39688" indent="-39688" algn="ctr" rtl="0" eaLnBrk="0" fontAlgn="base" hangingPunct="0">
        <a:spcBef>
          <a:spcPct val="0"/>
        </a:spcBef>
        <a:spcAft>
          <a:spcPct val="0"/>
        </a:spcAft>
        <a:defRPr sz="5400">
          <a:solidFill>
            <a:schemeClr val="tx1"/>
          </a:solidFill>
          <a:latin typeface="Lucida Grande" charset="0"/>
          <a:ea typeface="ヒラギノ角ゴ ProN W3" charset="0"/>
          <a:cs typeface="ヒラギノ角ゴ ProN W3" charset="0"/>
          <a:sym typeface="Lucida Grande" charset="0"/>
        </a:defRPr>
      </a:lvl3pPr>
      <a:lvl4pPr marL="39688" indent="-39688" algn="ctr" rtl="0" eaLnBrk="0" fontAlgn="base" hangingPunct="0">
        <a:spcBef>
          <a:spcPct val="0"/>
        </a:spcBef>
        <a:spcAft>
          <a:spcPct val="0"/>
        </a:spcAft>
        <a:defRPr sz="5400">
          <a:solidFill>
            <a:schemeClr val="tx1"/>
          </a:solidFill>
          <a:latin typeface="Lucida Grande" charset="0"/>
          <a:ea typeface="ヒラギノ角ゴ ProN W3" charset="0"/>
          <a:cs typeface="ヒラギノ角ゴ ProN W3" charset="0"/>
          <a:sym typeface="Lucida Grande" charset="0"/>
        </a:defRPr>
      </a:lvl4pPr>
      <a:lvl5pPr marL="39688" indent="-39688" algn="ctr" rtl="0" eaLnBrk="0" fontAlgn="base" hangingPunct="0">
        <a:spcBef>
          <a:spcPct val="0"/>
        </a:spcBef>
        <a:spcAft>
          <a:spcPct val="0"/>
        </a:spcAft>
        <a:defRPr sz="5400">
          <a:solidFill>
            <a:schemeClr val="tx1"/>
          </a:solidFill>
          <a:latin typeface="Lucida Grande" charset="0"/>
          <a:ea typeface="ヒラギノ角ゴ ProN W3" charset="0"/>
          <a:cs typeface="ヒラギノ角ゴ ProN W3" charset="0"/>
          <a:sym typeface="Lucida Grande" charset="0"/>
        </a:defRPr>
      </a:lvl5pPr>
      <a:lvl6pPr marL="496888" algn="ctr" rtl="0" fontAlgn="base">
        <a:spcBef>
          <a:spcPct val="0"/>
        </a:spcBef>
        <a:spcAft>
          <a:spcPct val="0"/>
        </a:spcAft>
        <a:defRPr sz="5400">
          <a:solidFill>
            <a:schemeClr val="tx1"/>
          </a:solidFill>
          <a:latin typeface="Lucida Grande" charset="0"/>
          <a:ea typeface="ヒラギノ角ゴ ProN W3" charset="0"/>
          <a:cs typeface="ヒラギノ角ゴ ProN W3" charset="0"/>
          <a:sym typeface="Lucida Grande" charset="0"/>
        </a:defRPr>
      </a:lvl6pPr>
      <a:lvl7pPr marL="954088" algn="ctr" rtl="0" fontAlgn="base">
        <a:spcBef>
          <a:spcPct val="0"/>
        </a:spcBef>
        <a:spcAft>
          <a:spcPct val="0"/>
        </a:spcAft>
        <a:defRPr sz="5400">
          <a:solidFill>
            <a:schemeClr val="tx1"/>
          </a:solidFill>
          <a:latin typeface="Lucida Grande" charset="0"/>
          <a:ea typeface="ヒラギノ角ゴ ProN W3" charset="0"/>
          <a:cs typeface="ヒラギノ角ゴ ProN W3" charset="0"/>
          <a:sym typeface="Lucida Grande" charset="0"/>
        </a:defRPr>
      </a:lvl7pPr>
      <a:lvl8pPr marL="1411288" algn="ctr" rtl="0" fontAlgn="base">
        <a:spcBef>
          <a:spcPct val="0"/>
        </a:spcBef>
        <a:spcAft>
          <a:spcPct val="0"/>
        </a:spcAft>
        <a:defRPr sz="5400">
          <a:solidFill>
            <a:schemeClr val="tx1"/>
          </a:solidFill>
          <a:latin typeface="Lucida Grande" charset="0"/>
          <a:ea typeface="ヒラギノ角ゴ ProN W3" charset="0"/>
          <a:cs typeface="ヒラギノ角ゴ ProN W3" charset="0"/>
          <a:sym typeface="Lucida Grande" charset="0"/>
        </a:defRPr>
      </a:lvl8pPr>
      <a:lvl9pPr marL="1868488" algn="ctr" rtl="0" fontAlgn="base">
        <a:spcBef>
          <a:spcPct val="0"/>
        </a:spcBef>
        <a:spcAft>
          <a:spcPct val="0"/>
        </a:spcAft>
        <a:defRPr sz="5400">
          <a:solidFill>
            <a:schemeClr val="tx1"/>
          </a:solidFill>
          <a:latin typeface="Lucida Grande" charset="0"/>
          <a:ea typeface="ヒラギノ角ゴ ProN W3" charset="0"/>
          <a:cs typeface="ヒラギノ角ゴ ProN W3" charset="0"/>
          <a:sym typeface="Lucida Grande" charset="0"/>
        </a:defRPr>
      </a:lvl9pPr>
    </p:titleStyle>
    <p:bodyStyle>
      <a:lvl1pPr marL="436563" indent="-396875" algn="l" rtl="0" eaLnBrk="0" fontAlgn="base" hangingPunct="0">
        <a:spcBef>
          <a:spcPts val="800"/>
        </a:spcBef>
        <a:spcAft>
          <a:spcPct val="0"/>
        </a:spcAft>
        <a:buClr>
          <a:srgbClr val="FFFF00"/>
        </a:buClr>
        <a:buSzPct val="100000"/>
        <a:buFont typeface="Wingdings" charset="0"/>
        <a:buChar char="ü"/>
        <a:defRPr sz="3200">
          <a:solidFill>
            <a:schemeClr val="tx1"/>
          </a:solidFill>
          <a:latin typeface="+mn-lt"/>
          <a:ea typeface="+mn-ea"/>
          <a:cs typeface="+mn-cs"/>
          <a:sym typeface="Verdana" charset="0"/>
        </a:defRPr>
      </a:lvl1pPr>
      <a:lvl2pPr marL="850900" indent="-350838" algn="l" rtl="0" eaLnBrk="0" fontAlgn="base" hangingPunct="0">
        <a:spcBef>
          <a:spcPts val="700"/>
        </a:spcBef>
        <a:spcAft>
          <a:spcPct val="0"/>
        </a:spcAft>
        <a:buClr>
          <a:srgbClr val="FFFF00"/>
        </a:buClr>
        <a:buSzPct val="100000"/>
        <a:buFont typeface="Wingdings" charset="0"/>
        <a:buChar char="ü"/>
        <a:defRPr sz="2800">
          <a:solidFill>
            <a:schemeClr val="tx1"/>
          </a:solidFill>
          <a:latin typeface="+mn-lt"/>
          <a:ea typeface="+mn-ea"/>
          <a:cs typeface="+mn-cs"/>
          <a:sym typeface="Verdana" charset="0"/>
        </a:defRPr>
      </a:lvl2pPr>
      <a:lvl3pPr marL="1304925" indent="-339725" algn="l" rtl="0" eaLnBrk="0" fontAlgn="base" hangingPunct="0">
        <a:spcBef>
          <a:spcPts val="600"/>
        </a:spcBef>
        <a:spcAft>
          <a:spcPct val="0"/>
        </a:spcAft>
        <a:buClr>
          <a:srgbClr val="FFFF00"/>
        </a:buClr>
        <a:buSzPct val="100000"/>
        <a:buFont typeface="Wingdings" charset="0"/>
        <a:buChar char="ü"/>
        <a:defRPr sz="2400">
          <a:solidFill>
            <a:schemeClr val="tx1"/>
          </a:solidFill>
          <a:latin typeface="+mn-lt"/>
          <a:ea typeface="+mn-ea"/>
          <a:cs typeface="+mn-cs"/>
          <a:sym typeface="Verdana" charset="0"/>
        </a:defRPr>
      </a:lvl3pPr>
      <a:lvl4pPr marL="1701800" indent="-282575" algn="l" rtl="0" eaLnBrk="0" fontAlgn="base" hangingPunct="0">
        <a:spcBef>
          <a:spcPts val="500"/>
        </a:spcBef>
        <a:spcAft>
          <a:spcPct val="0"/>
        </a:spcAft>
        <a:buClr>
          <a:srgbClr val="FFFF00"/>
        </a:buClr>
        <a:buSzPct val="100000"/>
        <a:buFont typeface="Wingdings" charset="0"/>
        <a:buChar char="ü"/>
        <a:defRPr sz="2000">
          <a:solidFill>
            <a:schemeClr val="tx1"/>
          </a:solidFill>
          <a:latin typeface="+mn-lt"/>
          <a:ea typeface="+mn-ea"/>
          <a:cs typeface="+mn-cs"/>
          <a:sym typeface="Verdana" charset="0"/>
        </a:defRPr>
      </a:lvl4pPr>
      <a:lvl5pPr marL="2097088" indent="-279400" algn="l" rtl="0" eaLnBrk="0" fontAlgn="base" hangingPunct="0">
        <a:spcBef>
          <a:spcPts val="500"/>
        </a:spcBef>
        <a:spcAft>
          <a:spcPct val="0"/>
        </a:spcAft>
        <a:buClr>
          <a:srgbClr val="FFFF00"/>
        </a:buClr>
        <a:buSzPct val="100000"/>
        <a:buFont typeface="Wingdings" charset="0"/>
        <a:buChar char="ü"/>
        <a:defRPr sz="2000">
          <a:solidFill>
            <a:schemeClr val="tx1"/>
          </a:solidFill>
          <a:latin typeface="+mn-lt"/>
          <a:ea typeface="+mn-ea"/>
          <a:cs typeface="+mn-cs"/>
          <a:sym typeface="Verdana" charset="0"/>
        </a:defRPr>
      </a:lvl5pPr>
      <a:lvl6pPr marL="2554288" indent="-279400" algn="l" rtl="0" fontAlgn="base">
        <a:spcBef>
          <a:spcPts val="500"/>
        </a:spcBef>
        <a:spcAft>
          <a:spcPct val="0"/>
        </a:spcAft>
        <a:buClr>
          <a:srgbClr val="FFFF00"/>
        </a:buClr>
        <a:buSzPct val="100000"/>
        <a:buFont typeface="Wingdings" charset="0"/>
        <a:buChar char="ü"/>
        <a:defRPr sz="2000">
          <a:solidFill>
            <a:schemeClr val="tx1"/>
          </a:solidFill>
          <a:latin typeface="+mn-lt"/>
          <a:ea typeface="+mn-ea"/>
          <a:cs typeface="+mn-cs"/>
          <a:sym typeface="Verdana" charset="0"/>
        </a:defRPr>
      </a:lvl6pPr>
      <a:lvl7pPr marL="3011488" indent="-279400" algn="l" rtl="0" fontAlgn="base">
        <a:spcBef>
          <a:spcPts val="500"/>
        </a:spcBef>
        <a:spcAft>
          <a:spcPct val="0"/>
        </a:spcAft>
        <a:buClr>
          <a:srgbClr val="FFFF00"/>
        </a:buClr>
        <a:buSzPct val="100000"/>
        <a:buFont typeface="Wingdings" charset="0"/>
        <a:buChar char="ü"/>
        <a:defRPr sz="2000">
          <a:solidFill>
            <a:schemeClr val="tx1"/>
          </a:solidFill>
          <a:latin typeface="+mn-lt"/>
          <a:ea typeface="+mn-ea"/>
          <a:cs typeface="+mn-cs"/>
          <a:sym typeface="Verdana" charset="0"/>
        </a:defRPr>
      </a:lvl7pPr>
      <a:lvl8pPr marL="3468688" indent="-279400" algn="l" rtl="0" fontAlgn="base">
        <a:spcBef>
          <a:spcPts val="500"/>
        </a:spcBef>
        <a:spcAft>
          <a:spcPct val="0"/>
        </a:spcAft>
        <a:buClr>
          <a:srgbClr val="FFFF00"/>
        </a:buClr>
        <a:buSzPct val="100000"/>
        <a:buFont typeface="Wingdings" charset="0"/>
        <a:buChar char="ü"/>
        <a:defRPr sz="2000">
          <a:solidFill>
            <a:schemeClr val="tx1"/>
          </a:solidFill>
          <a:latin typeface="+mn-lt"/>
          <a:ea typeface="+mn-ea"/>
          <a:cs typeface="+mn-cs"/>
          <a:sym typeface="Verdana" charset="0"/>
        </a:defRPr>
      </a:lvl8pPr>
      <a:lvl9pPr marL="3925888" indent="-279400" algn="l" rtl="0" fontAlgn="base">
        <a:spcBef>
          <a:spcPts val="500"/>
        </a:spcBef>
        <a:spcAft>
          <a:spcPct val="0"/>
        </a:spcAft>
        <a:buClr>
          <a:srgbClr val="FFFF00"/>
        </a:buClr>
        <a:buSzPct val="100000"/>
        <a:buFont typeface="Wingdings" charset="0"/>
        <a:buChar char="ü"/>
        <a:defRPr sz="2000">
          <a:solidFill>
            <a:schemeClr val="tx1"/>
          </a:solidFill>
          <a:latin typeface="+mn-lt"/>
          <a:ea typeface="+mn-ea"/>
          <a:cs typeface="+mn-cs"/>
          <a:sym typeface="Verdana"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1265" name="Rectangle 1"/>
          <p:cNvSpPr>
            <a:spLocks noGrp="1" noChangeArrowheads="1"/>
          </p:cNvSpPr>
          <p:nvPr>
            <p:ph type="title"/>
          </p:nvPr>
        </p:nvSpPr>
        <p:spPr bwMode="auto">
          <a:xfrm>
            <a:off x="304800" y="762000"/>
            <a:ext cx="8305800" cy="1295400"/>
          </a:xfrm>
          <a:prstGeom prst="rect">
            <a:avLst/>
          </a:prstGeom>
          <a:noFill/>
          <a:ln>
            <a:noFill/>
          </a:ln>
          <a:effectLst>
            <a:outerShdw blurRad="38100" dist="25399" dir="2700000" algn="ctr" rotWithShape="0">
              <a:schemeClr val="bg2">
                <a:alpha val="75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50800" tIns="50800" rIns="92075" bIns="50800" numCol="1" anchor="ctr" anchorCtr="0" compatLnSpc="1">
            <a:prstTxWarp prst="textNoShape">
              <a:avLst/>
            </a:prstTxWarp>
          </a:bodyPr>
          <a:lstStyle/>
          <a:p>
            <a:pPr lvl="0"/>
            <a:r>
              <a:rPr lang="en-US">
                <a:sym typeface="Times New Roman Bold Italic" charset="0"/>
              </a:rPr>
              <a:t>Click to edit Master title style</a:t>
            </a:r>
          </a:p>
        </p:txBody>
      </p:sp>
      <p:sp>
        <p:nvSpPr>
          <p:cNvPr id="11266" name="Text Box 2"/>
          <p:cNvSpPr txBox="1">
            <a:spLocks noGrp="1" noChangeArrowheads="1"/>
          </p:cNvSpPr>
          <p:nvPr>
            <p:ph type="sldNum" sz="quarter" idx="4"/>
          </p:nvPr>
        </p:nvSpPr>
        <p:spPr bwMode="auto">
          <a:xfrm>
            <a:off x="7500938" y="6553200"/>
            <a:ext cx="312737"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none" lIns="91440" tIns="45720" rIns="91440" bIns="45720" numCol="1" anchor="b" anchorCtr="0" compatLnSpc="1">
            <a:prstTxWarp prst="textNoShape">
              <a:avLst/>
            </a:prstTxWarp>
          </a:bodyPr>
          <a:lstStyle>
            <a:lvl1pPr algn="ctr">
              <a:defRPr sz="1400">
                <a:solidFill>
                  <a:schemeClr val="tx1"/>
                </a:solidFill>
                <a:latin typeface="Arial Bold" charset="0"/>
                <a:ea typeface="ＭＳ Ｐゴシック" charset="0"/>
                <a:cs typeface="Arial Bold" charset="0"/>
                <a:sym typeface="Arial Bold" charset="0"/>
              </a:defRPr>
            </a:lvl1pPr>
            <a:lvl2pPr>
              <a:defRPr sz="1200">
                <a:solidFill>
                  <a:schemeClr val="tx1"/>
                </a:solidFill>
                <a:latin typeface="+mn-lt"/>
                <a:ea typeface="ＭＳ Ｐゴシック" charset="0"/>
              </a:defRPr>
            </a:lvl2pPr>
            <a:lvl3pPr>
              <a:defRPr sz="1200">
                <a:solidFill>
                  <a:schemeClr val="tx1"/>
                </a:solidFill>
                <a:latin typeface="+mn-lt"/>
                <a:ea typeface="ＭＳ Ｐゴシック" charset="0"/>
              </a:defRPr>
            </a:lvl3pPr>
            <a:lvl4pPr>
              <a:defRPr sz="1200">
                <a:solidFill>
                  <a:schemeClr val="tx1"/>
                </a:solidFill>
                <a:latin typeface="+mn-lt"/>
                <a:ea typeface="ＭＳ Ｐゴシック" charset="0"/>
              </a:defRPr>
            </a:lvl4pPr>
            <a:lvl5pPr>
              <a:defRPr sz="1200">
                <a:solidFill>
                  <a:schemeClr val="tx1"/>
                </a:solidFill>
                <a:latin typeface="+mn-lt"/>
                <a:ea typeface="ＭＳ Ｐゴシック" charset="0"/>
              </a:defRPr>
            </a:lvl5pPr>
            <a:lvl6pPr fontAlgn="base">
              <a:spcBef>
                <a:spcPct val="0"/>
              </a:spcBef>
              <a:spcAft>
                <a:spcPct val="0"/>
              </a:spcAft>
              <a:defRPr sz="1200">
                <a:solidFill>
                  <a:schemeClr val="tx1"/>
                </a:solidFill>
                <a:latin typeface="+mn-lt"/>
                <a:ea typeface="ＭＳ Ｐゴシック" charset="0"/>
              </a:defRPr>
            </a:lvl6pPr>
            <a:lvl7pPr fontAlgn="base">
              <a:spcBef>
                <a:spcPct val="0"/>
              </a:spcBef>
              <a:spcAft>
                <a:spcPct val="0"/>
              </a:spcAft>
              <a:defRPr sz="1200">
                <a:solidFill>
                  <a:schemeClr val="tx1"/>
                </a:solidFill>
                <a:latin typeface="+mn-lt"/>
                <a:ea typeface="ＭＳ Ｐゴシック" charset="0"/>
              </a:defRPr>
            </a:lvl7pPr>
            <a:lvl8pPr fontAlgn="base">
              <a:spcBef>
                <a:spcPct val="0"/>
              </a:spcBef>
              <a:spcAft>
                <a:spcPct val="0"/>
              </a:spcAft>
              <a:defRPr sz="1200">
                <a:solidFill>
                  <a:schemeClr val="tx1"/>
                </a:solidFill>
                <a:latin typeface="+mn-lt"/>
                <a:ea typeface="ＭＳ Ｐゴシック" charset="0"/>
              </a:defRPr>
            </a:lvl8pPr>
            <a:lvl9pPr fontAlgn="base">
              <a:spcBef>
                <a:spcPct val="0"/>
              </a:spcBef>
              <a:spcAft>
                <a:spcPct val="0"/>
              </a:spcAft>
              <a:defRPr sz="1200">
                <a:solidFill>
                  <a:schemeClr val="tx1"/>
                </a:solidFill>
                <a:latin typeface="+mn-lt"/>
                <a:ea typeface="ＭＳ Ｐゴシック" charset="0"/>
              </a:defRPr>
            </a:lvl9pPr>
          </a:lstStyle>
          <a:p>
            <a:pPr>
              <a:defRPr/>
            </a:pPr>
            <a:fld id="{85F0B5C0-B48D-3F46-AB59-FE6CDDEE5F47}" type="slidenum">
              <a:rPr lang="en-US"/>
              <a:pPr>
                <a:defRPr/>
              </a:pPr>
              <a:t>‹#›</a:t>
            </a:fld>
            <a:endParaRPr lang="en-US"/>
          </a:p>
        </p:txBody>
      </p:sp>
      <p:sp>
        <p:nvSpPr>
          <p:cNvPr id="11267" name="Rectangle 3"/>
          <p:cNvSpPr>
            <a:spLocks noGrp="1" noChangeArrowheads="1"/>
          </p:cNvSpPr>
          <p:nvPr>
            <p:ph type="body" idx="1"/>
          </p:nvPr>
        </p:nvSpPr>
        <p:spPr bwMode="auto">
          <a:xfrm>
            <a:off x="304800" y="2057400"/>
            <a:ext cx="8305800" cy="4800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91440" bIns="50800" numCol="1" anchor="t" anchorCtr="0" compatLnSpc="1">
            <a:prstTxWarp prst="textNoShape">
              <a:avLst/>
            </a:prstTxWarp>
          </a:bodyPr>
          <a:lstStyle/>
          <a:p>
            <a:pPr lvl="0"/>
            <a:r>
              <a:rPr lang="en-US">
                <a:sym typeface="Arial" charset="0"/>
              </a:rPr>
              <a:t>Click to edit Master text styles</a:t>
            </a:r>
          </a:p>
          <a:p>
            <a:pPr lvl="1"/>
            <a:r>
              <a:rPr lang="en-US">
                <a:sym typeface="Arial" charset="0"/>
              </a:rPr>
              <a:t>Second level</a:t>
            </a:r>
          </a:p>
          <a:p>
            <a:pPr lvl="2"/>
            <a:r>
              <a:rPr lang="en-US">
                <a:sym typeface="Arial" charset="0"/>
              </a:rPr>
              <a:t>Third level</a:t>
            </a:r>
          </a:p>
          <a:p>
            <a:pPr lvl="3"/>
            <a:r>
              <a:rPr lang="en-US">
                <a:sym typeface="Arial" charset="0"/>
              </a:rPr>
              <a:t>Fourth level</a:t>
            </a:r>
          </a:p>
          <a:p>
            <a:pPr lvl="4"/>
            <a:r>
              <a:rPr lang="en-US">
                <a:sym typeface="Arial" charset="0"/>
              </a:rPr>
              <a:t>Fifth level</a:t>
            </a:r>
          </a:p>
        </p:txBody>
      </p:sp>
    </p:spTree>
  </p:cSld>
  <p:clrMap bg1="lt1" tx1="dk1" bg2="lt2" tx2="dk2" accent1="accent1" accent2="accent2" accent3="accent3" accent4="accent4" accent5="accent5" accent6="accent6" hlink="hlink" folHlink="folHlink"/>
  <p:sldLayoutIdLst>
    <p:sldLayoutId id="2147484256" r:id="rId1"/>
    <p:sldLayoutId id="2147484257" r:id="rId2"/>
    <p:sldLayoutId id="2147484258" r:id="rId3"/>
    <p:sldLayoutId id="2147484259" r:id="rId4"/>
    <p:sldLayoutId id="2147484260" r:id="rId5"/>
    <p:sldLayoutId id="2147484261" r:id="rId6"/>
    <p:sldLayoutId id="2147484262" r:id="rId7"/>
    <p:sldLayoutId id="2147484263" r:id="rId8"/>
    <p:sldLayoutId id="2147484264" r:id="rId9"/>
    <p:sldLayoutId id="2147484265" r:id="rId10"/>
    <p:sldLayoutId id="2147484266" r:id="rId11"/>
  </p:sldLayoutIdLst>
  <p:transition xmlns:p14="http://schemas.microsoft.com/office/powerpoint/2010/main"/>
  <p:hf hdr="0" ftr="0" dt="0"/>
  <p:txStyles>
    <p:titleStyle>
      <a:lvl1pPr marL="41275" indent="-41275" algn="l" rtl="0" eaLnBrk="0" fontAlgn="base" hangingPunct="0">
        <a:spcBef>
          <a:spcPts val="1000"/>
        </a:spcBef>
        <a:spcAft>
          <a:spcPct val="0"/>
        </a:spcAft>
        <a:defRPr sz="4400">
          <a:solidFill>
            <a:srgbClr val="F8F8F8"/>
          </a:solidFill>
          <a:latin typeface="+mj-lt"/>
          <a:ea typeface="+mj-ea"/>
          <a:cs typeface="+mj-cs"/>
          <a:sym typeface="Times New Roman Bold Italic" charset="0"/>
        </a:defRPr>
      </a:lvl1pPr>
      <a:lvl2pPr marL="41275" indent="-41275" algn="l" rtl="0" eaLnBrk="0" fontAlgn="base" hangingPunct="0">
        <a:spcBef>
          <a:spcPts val="1000"/>
        </a:spcBef>
        <a:spcAft>
          <a:spcPct val="0"/>
        </a:spcAft>
        <a:defRPr sz="4400">
          <a:solidFill>
            <a:srgbClr val="F8F8F8"/>
          </a:solidFill>
          <a:latin typeface="Times New Roman Bold Italic" charset="0"/>
          <a:ea typeface="ヒラギノ明朝 ProN W6" charset="0"/>
          <a:cs typeface="ヒラギノ明朝 ProN W6" charset="0"/>
          <a:sym typeface="Times New Roman Bold Italic" charset="0"/>
        </a:defRPr>
      </a:lvl2pPr>
      <a:lvl3pPr marL="41275" indent="-41275" algn="l" rtl="0" eaLnBrk="0" fontAlgn="base" hangingPunct="0">
        <a:spcBef>
          <a:spcPts val="1000"/>
        </a:spcBef>
        <a:spcAft>
          <a:spcPct val="0"/>
        </a:spcAft>
        <a:defRPr sz="4400">
          <a:solidFill>
            <a:srgbClr val="F8F8F8"/>
          </a:solidFill>
          <a:latin typeface="Times New Roman Bold Italic" charset="0"/>
          <a:ea typeface="ヒラギノ明朝 ProN W6" charset="0"/>
          <a:cs typeface="ヒラギノ明朝 ProN W6" charset="0"/>
          <a:sym typeface="Times New Roman Bold Italic" charset="0"/>
        </a:defRPr>
      </a:lvl3pPr>
      <a:lvl4pPr marL="41275" indent="-41275" algn="l" rtl="0" eaLnBrk="0" fontAlgn="base" hangingPunct="0">
        <a:spcBef>
          <a:spcPts val="1000"/>
        </a:spcBef>
        <a:spcAft>
          <a:spcPct val="0"/>
        </a:spcAft>
        <a:defRPr sz="4400">
          <a:solidFill>
            <a:srgbClr val="F8F8F8"/>
          </a:solidFill>
          <a:latin typeface="Times New Roman Bold Italic" charset="0"/>
          <a:ea typeface="ヒラギノ明朝 ProN W6" charset="0"/>
          <a:cs typeface="ヒラギノ明朝 ProN W6" charset="0"/>
          <a:sym typeface="Times New Roman Bold Italic" charset="0"/>
        </a:defRPr>
      </a:lvl4pPr>
      <a:lvl5pPr marL="41275" indent="-41275" algn="l" rtl="0" eaLnBrk="0" fontAlgn="base" hangingPunct="0">
        <a:spcBef>
          <a:spcPts val="1000"/>
        </a:spcBef>
        <a:spcAft>
          <a:spcPct val="0"/>
        </a:spcAft>
        <a:defRPr sz="4400">
          <a:solidFill>
            <a:srgbClr val="F8F8F8"/>
          </a:solidFill>
          <a:latin typeface="Times New Roman Bold Italic" charset="0"/>
          <a:ea typeface="ヒラギノ明朝 ProN W6" charset="0"/>
          <a:cs typeface="ヒラギノ明朝 ProN W6" charset="0"/>
          <a:sym typeface="Times New Roman Bold Italic" charset="0"/>
        </a:defRPr>
      </a:lvl5pPr>
      <a:lvl6pPr marL="498475" algn="l" rtl="0" fontAlgn="base">
        <a:spcBef>
          <a:spcPts val="1000"/>
        </a:spcBef>
        <a:spcAft>
          <a:spcPct val="0"/>
        </a:spcAft>
        <a:defRPr sz="4400">
          <a:solidFill>
            <a:srgbClr val="F8F8F8"/>
          </a:solidFill>
          <a:latin typeface="Times New Roman Bold Italic" charset="0"/>
          <a:ea typeface="ヒラギノ明朝 ProN W6" charset="0"/>
          <a:cs typeface="ヒラギノ明朝 ProN W6" charset="0"/>
          <a:sym typeface="Times New Roman Bold Italic" charset="0"/>
        </a:defRPr>
      </a:lvl6pPr>
      <a:lvl7pPr marL="955675" algn="l" rtl="0" fontAlgn="base">
        <a:spcBef>
          <a:spcPts val="1000"/>
        </a:spcBef>
        <a:spcAft>
          <a:spcPct val="0"/>
        </a:spcAft>
        <a:defRPr sz="4400">
          <a:solidFill>
            <a:srgbClr val="F8F8F8"/>
          </a:solidFill>
          <a:latin typeface="Times New Roman Bold Italic" charset="0"/>
          <a:ea typeface="ヒラギノ明朝 ProN W6" charset="0"/>
          <a:cs typeface="ヒラギノ明朝 ProN W6" charset="0"/>
          <a:sym typeface="Times New Roman Bold Italic" charset="0"/>
        </a:defRPr>
      </a:lvl7pPr>
      <a:lvl8pPr marL="1412875" algn="l" rtl="0" fontAlgn="base">
        <a:spcBef>
          <a:spcPts val="1000"/>
        </a:spcBef>
        <a:spcAft>
          <a:spcPct val="0"/>
        </a:spcAft>
        <a:defRPr sz="4400">
          <a:solidFill>
            <a:srgbClr val="F8F8F8"/>
          </a:solidFill>
          <a:latin typeface="Times New Roman Bold Italic" charset="0"/>
          <a:ea typeface="ヒラギノ明朝 ProN W6" charset="0"/>
          <a:cs typeface="ヒラギノ明朝 ProN W6" charset="0"/>
          <a:sym typeface="Times New Roman Bold Italic" charset="0"/>
        </a:defRPr>
      </a:lvl8pPr>
      <a:lvl9pPr marL="1870075" algn="l" rtl="0" fontAlgn="base">
        <a:spcBef>
          <a:spcPts val="1000"/>
        </a:spcBef>
        <a:spcAft>
          <a:spcPct val="0"/>
        </a:spcAft>
        <a:defRPr sz="4400">
          <a:solidFill>
            <a:srgbClr val="F8F8F8"/>
          </a:solidFill>
          <a:latin typeface="Times New Roman Bold Italic" charset="0"/>
          <a:ea typeface="ヒラギノ明朝 ProN W6" charset="0"/>
          <a:cs typeface="ヒラギノ明朝 ProN W6" charset="0"/>
          <a:sym typeface="Times New Roman Bold Italic" charset="0"/>
        </a:defRPr>
      </a:lvl9pPr>
    </p:titleStyle>
    <p:bodyStyle>
      <a:lvl1pPr marL="382588" indent="-342900" algn="l" rtl="0" eaLnBrk="0" fontAlgn="base" hangingPunct="0">
        <a:spcBef>
          <a:spcPts val="700"/>
        </a:spcBef>
        <a:spcAft>
          <a:spcPct val="0"/>
        </a:spcAft>
        <a:buClr>
          <a:srgbClr val="003300"/>
        </a:buClr>
        <a:buSzPct val="80000"/>
        <a:buFont typeface="Wingdings" charset="0"/>
        <a:buChar char="û"/>
        <a:defRPr sz="3200">
          <a:solidFill>
            <a:schemeClr val="tx1"/>
          </a:solidFill>
          <a:latin typeface="+mn-lt"/>
          <a:ea typeface="+mn-ea"/>
          <a:cs typeface="+mn-cs"/>
          <a:sym typeface="Arial" charset="0"/>
        </a:defRPr>
      </a:lvl1pPr>
      <a:lvl2pPr marL="731838" indent="-285750" algn="l" rtl="0" eaLnBrk="0" fontAlgn="base" hangingPunct="0">
        <a:spcBef>
          <a:spcPts val="600"/>
        </a:spcBef>
        <a:spcAft>
          <a:spcPct val="0"/>
        </a:spcAft>
        <a:buClr>
          <a:srgbClr val="003300"/>
        </a:buClr>
        <a:buSzPct val="80000"/>
        <a:buFont typeface="Wingdings" charset="0"/>
        <a:buChar char="û"/>
        <a:defRPr sz="2800">
          <a:solidFill>
            <a:schemeClr val="tx1"/>
          </a:solidFill>
          <a:latin typeface="+mn-lt"/>
          <a:ea typeface="+mn-ea"/>
          <a:cs typeface="+mn-cs"/>
          <a:sym typeface="Arial" charset="0"/>
        </a:defRPr>
      </a:lvl2pPr>
      <a:lvl3pPr marL="1131888" indent="-228600" algn="l" rtl="0" eaLnBrk="0" fontAlgn="base" hangingPunct="0">
        <a:spcBef>
          <a:spcPts val="600"/>
        </a:spcBef>
        <a:spcAft>
          <a:spcPct val="0"/>
        </a:spcAft>
        <a:buClr>
          <a:srgbClr val="003300"/>
        </a:buClr>
        <a:buSzPct val="80000"/>
        <a:buFont typeface="Wingdings" charset="0"/>
        <a:buChar char="û"/>
        <a:defRPr sz="2400">
          <a:solidFill>
            <a:schemeClr val="tx1"/>
          </a:solidFill>
          <a:latin typeface="+mn-lt"/>
          <a:ea typeface="+mn-ea"/>
          <a:cs typeface="+mn-cs"/>
          <a:sym typeface="Arial" charset="0"/>
        </a:defRPr>
      </a:lvl3pPr>
      <a:lvl4pPr marL="1589088" indent="-228600" algn="l" rtl="0" eaLnBrk="0" fontAlgn="base" hangingPunct="0">
        <a:spcBef>
          <a:spcPts val="500"/>
        </a:spcBef>
        <a:spcAft>
          <a:spcPct val="0"/>
        </a:spcAft>
        <a:buClr>
          <a:srgbClr val="003300"/>
        </a:buClr>
        <a:buSzPct val="80000"/>
        <a:buFont typeface="Wingdings" charset="0"/>
        <a:buChar char="û"/>
        <a:defRPr sz="2000">
          <a:solidFill>
            <a:schemeClr val="tx1"/>
          </a:solidFill>
          <a:latin typeface="+mn-lt"/>
          <a:ea typeface="+mn-ea"/>
          <a:cs typeface="+mn-cs"/>
          <a:sym typeface="Arial" charset="0"/>
        </a:defRPr>
      </a:lvl4pPr>
      <a:lvl5pPr marL="2046288" indent="-228600" algn="l" rtl="0" eaLnBrk="0" fontAlgn="base" hangingPunct="0">
        <a:spcBef>
          <a:spcPts val="500"/>
        </a:spcBef>
        <a:spcAft>
          <a:spcPct val="0"/>
        </a:spcAft>
        <a:buClr>
          <a:srgbClr val="003300"/>
        </a:buClr>
        <a:buSzPct val="80000"/>
        <a:buFont typeface="Wingdings" charset="0"/>
        <a:buChar char="û"/>
        <a:defRPr sz="2000">
          <a:solidFill>
            <a:schemeClr val="tx1"/>
          </a:solidFill>
          <a:latin typeface="+mn-lt"/>
          <a:ea typeface="+mn-ea"/>
          <a:cs typeface="+mn-cs"/>
          <a:sym typeface="Arial" charset="0"/>
        </a:defRPr>
      </a:lvl5pPr>
      <a:lvl6pPr marL="2503488" indent="-228600" algn="l" rtl="0" fontAlgn="base">
        <a:spcBef>
          <a:spcPts val="500"/>
        </a:spcBef>
        <a:spcAft>
          <a:spcPct val="0"/>
        </a:spcAft>
        <a:buClr>
          <a:srgbClr val="003300"/>
        </a:buClr>
        <a:buSzPct val="80000"/>
        <a:buFont typeface="Wingdings" charset="0"/>
        <a:buChar char="û"/>
        <a:defRPr sz="2000">
          <a:solidFill>
            <a:schemeClr val="tx1"/>
          </a:solidFill>
          <a:latin typeface="+mn-lt"/>
          <a:ea typeface="+mn-ea"/>
          <a:cs typeface="+mn-cs"/>
          <a:sym typeface="Arial" charset="0"/>
        </a:defRPr>
      </a:lvl6pPr>
      <a:lvl7pPr marL="2960688" indent="-228600" algn="l" rtl="0" fontAlgn="base">
        <a:spcBef>
          <a:spcPts val="500"/>
        </a:spcBef>
        <a:spcAft>
          <a:spcPct val="0"/>
        </a:spcAft>
        <a:buClr>
          <a:srgbClr val="003300"/>
        </a:buClr>
        <a:buSzPct val="80000"/>
        <a:buFont typeface="Wingdings" charset="0"/>
        <a:buChar char="û"/>
        <a:defRPr sz="2000">
          <a:solidFill>
            <a:schemeClr val="tx1"/>
          </a:solidFill>
          <a:latin typeface="+mn-lt"/>
          <a:ea typeface="+mn-ea"/>
          <a:cs typeface="+mn-cs"/>
          <a:sym typeface="Arial" charset="0"/>
        </a:defRPr>
      </a:lvl7pPr>
      <a:lvl8pPr marL="3417888" indent="-228600" algn="l" rtl="0" fontAlgn="base">
        <a:spcBef>
          <a:spcPts val="500"/>
        </a:spcBef>
        <a:spcAft>
          <a:spcPct val="0"/>
        </a:spcAft>
        <a:buClr>
          <a:srgbClr val="003300"/>
        </a:buClr>
        <a:buSzPct val="80000"/>
        <a:buFont typeface="Wingdings" charset="0"/>
        <a:buChar char="û"/>
        <a:defRPr sz="2000">
          <a:solidFill>
            <a:schemeClr val="tx1"/>
          </a:solidFill>
          <a:latin typeface="+mn-lt"/>
          <a:ea typeface="+mn-ea"/>
          <a:cs typeface="+mn-cs"/>
          <a:sym typeface="Arial" charset="0"/>
        </a:defRPr>
      </a:lvl8pPr>
      <a:lvl9pPr marL="3875088" indent="-228600" algn="l" rtl="0" fontAlgn="base">
        <a:spcBef>
          <a:spcPts val="500"/>
        </a:spcBef>
        <a:spcAft>
          <a:spcPct val="0"/>
        </a:spcAft>
        <a:buClr>
          <a:srgbClr val="003300"/>
        </a:buClr>
        <a:buSzPct val="80000"/>
        <a:buFont typeface="Wingdings" charset="0"/>
        <a:buChar char="û"/>
        <a:defRPr sz="2000">
          <a:solidFill>
            <a:schemeClr val="tx1"/>
          </a:solidFill>
          <a:latin typeface="+mn-lt"/>
          <a:ea typeface="+mn-ea"/>
          <a:cs typeface="+mn-cs"/>
          <a:sym typeface="Arial"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3666" name="AutoShape 1"/>
          <p:cNvSpPr>
            <a:spLocks/>
          </p:cNvSpPr>
          <p:nvPr/>
        </p:nvSpPr>
        <p:spPr bwMode="auto">
          <a:xfrm rot="6480000" flipH="1">
            <a:off x="730250" y="1489075"/>
            <a:ext cx="901700" cy="901700"/>
          </a:xfrm>
          <a:prstGeom prst="rtTriangle">
            <a:avLst/>
          </a:prstGeom>
          <a:noFill/>
          <a:ln w="12700">
            <a:solidFill>
              <a:srgbClr val="0066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 name="Rectangle 2"/>
          <p:cNvSpPr>
            <a:spLocks noGrp="1" noChangeArrowheads="1"/>
          </p:cNvSpPr>
          <p:nvPr>
            <p:ph type="title"/>
          </p:nvPr>
        </p:nvSpPr>
        <p:spPr bwMode="auto">
          <a:xfrm>
            <a:off x="1206500" y="112713"/>
            <a:ext cx="7086600" cy="1682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92075" bIns="50800" numCol="1" anchor="ctr" anchorCtr="0" compatLnSpc="1">
            <a:prstTxWarp prst="textNoShape">
              <a:avLst/>
            </a:prstTxWarp>
          </a:bodyPr>
          <a:lstStyle/>
          <a:p>
            <a:pPr lvl="0"/>
            <a:r>
              <a:rPr lang="en-US">
                <a:sym typeface="Arial" charset="0"/>
              </a:rPr>
              <a:t>Click to edit Master title style</a:t>
            </a:r>
          </a:p>
        </p:txBody>
      </p:sp>
      <p:sp>
        <p:nvSpPr>
          <p:cNvPr id="12291" name="Rectangle 3"/>
          <p:cNvSpPr>
            <a:spLocks noGrp="1" noChangeArrowheads="1"/>
          </p:cNvSpPr>
          <p:nvPr>
            <p:ph type="body" idx="1"/>
          </p:nvPr>
        </p:nvSpPr>
        <p:spPr bwMode="auto">
          <a:xfrm>
            <a:off x="674688" y="1795463"/>
            <a:ext cx="7826375" cy="5062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92075" bIns="50800" numCol="1" anchor="t" anchorCtr="0" compatLnSpc="1">
            <a:prstTxWarp prst="textNoShape">
              <a:avLst/>
            </a:prstTxWarp>
          </a:bodyPr>
          <a:lstStyle/>
          <a:p>
            <a:pPr lvl="0"/>
            <a:r>
              <a:rPr lang="en-US">
                <a:sym typeface="Arial" charset="0"/>
              </a:rPr>
              <a:t>Click to edit Master text styles</a:t>
            </a:r>
          </a:p>
          <a:p>
            <a:pPr lvl="1"/>
            <a:r>
              <a:rPr lang="en-US">
                <a:sym typeface="Arial" charset="0"/>
              </a:rPr>
              <a:t>Second level</a:t>
            </a:r>
          </a:p>
          <a:p>
            <a:pPr lvl="2"/>
            <a:r>
              <a:rPr lang="en-US">
                <a:sym typeface="Arial" charset="0"/>
              </a:rPr>
              <a:t>Third level</a:t>
            </a:r>
          </a:p>
          <a:p>
            <a:pPr lvl="3"/>
            <a:r>
              <a:rPr lang="en-US">
                <a:sym typeface="Arial" charset="0"/>
              </a:rPr>
              <a:t>Fourth level</a:t>
            </a:r>
          </a:p>
          <a:p>
            <a:pPr lvl="4"/>
            <a:r>
              <a:rPr lang="en-US">
                <a:sym typeface="Arial" charset="0"/>
              </a:rPr>
              <a:t>Fifth level</a:t>
            </a:r>
          </a:p>
        </p:txBody>
      </p:sp>
      <p:sp>
        <p:nvSpPr>
          <p:cNvPr id="12292" name="Text Box 4"/>
          <p:cNvSpPr txBox="1">
            <a:spLocks noGrp="1" noChangeArrowheads="1"/>
          </p:cNvSpPr>
          <p:nvPr>
            <p:ph type="sldNum" sz="quarter" idx="4"/>
          </p:nvPr>
        </p:nvSpPr>
        <p:spPr bwMode="auto">
          <a:xfrm>
            <a:off x="1366838" y="6553200"/>
            <a:ext cx="312737" cy="304800"/>
          </a:xfrm>
          <a:prstGeom prst="rect">
            <a:avLst/>
          </a:prstGeom>
          <a:solidFill>
            <a:schemeClr val="accent1"/>
          </a:solidFill>
          <a:ln>
            <a:noFill/>
          </a:ln>
          <a:effectLst/>
          <a:extLs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none" lIns="91440" tIns="45720" rIns="91440" bIns="45720" numCol="1" anchor="b" anchorCtr="0" compatLnSpc="1">
            <a:prstTxWarp prst="textNoShape">
              <a:avLst/>
            </a:prstTxWarp>
          </a:bodyPr>
          <a:lstStyle>
            <a:lvl1pPr algn="ctr">
              <a:defRPr sz="1400">
                <a:solidFill>
                  <a:schemeClr val="tx1"/>
                </a:solidFill>
                <a:latin typeface="+mn-lt"/>
                <a:ea typeface="ＭＳ Ｐゴシック" charset="0"/>
                <a:cs typeface="Arial" charset="0"/>
              </a:defRPr>
            </a:lvl1pPr>
            <a:lvl2pPr>
              <a:defRPr sz="1200">
                <a:solidFill>
                  <a:schemeClr val="tx1"/>
                </a:solidFill>
                <a:latin typeface="+mn-lt"/>
                <a:ea typeface="ＭＳ Ｐゴシック" charset="0"/>
              </a:defRPr>
            </a:lvl2pPr>
            <a:lvl3pPr>
              <a:defRPr sz="1200">
                <a:solidFill>
                  <a:schemeClr val="tx1"/>
                </a:solidFill>
                <a:latin typeface="+mn-lt"/>
                <a:ea typeface="ＭＳ Ｐゴシック" charset="0"/>
              </a:defRPr>
            </a:lvl3pPr>
            <a:lvl4pPr>
              <a:defRPr sz="1200">
                <a:solidFill>
                  <a:schemeClr val="tx1"/>
                </a:solidFill>
                <a:latin typeface="+mn-lt"/>
                <a:ea typeface="ＭＳ Ｐゴシック" charset="0"/>
              </a:defRPr>
            </a:lvl4pPr>
            <a:lvl5pPr>
              <a:defRPr sz="1200">
                <a:solidFill>
                  <a:schemeClr val="tx1"/>
                </a:solidFill>
                <a:latin typeface="+mn-lt"/>
                <a:ea typeface="ＭＳ Ｐゴシック" charset="0"/>
              </a:defRPr>
            </a:lvl5pPr>
            <a:lvl6pPr fontAlgn="base">
              <a:spcBef>
                <a:spcPct val="0"/>
              </a:spcBef>
              <a:spcAft>
                <a:spcPct val="0"/>
              </a:spcAft>
              <a:defRPr sz="1200">
                <a:solidFill>
                  <a:schemeClr val="tx1"/>
                </a:solidFill>
                <a:latin typeface="+mn-lt"/>
                <a:ea typeface="ＭＳ Ｐゴシック" charset="0"/>
              </a:defRPr>
            </a:lvl6pPr>
            <a:lvl7pPr fontAlgn="base">
              <a:spcBef>
                <a:spcPct val="0"/>
              </a:spcBef>
              <a:spcAft>
                <a:spcPct val="0"/>
              </a:spcAft>
              <a:defRPr sz="1200">
                <a:solidFill>
                  <a:schemeClr val="tx1"/>
                </a:solidFill>
                <a:latin typeface="+mn-lt"/>
                <a:ea typeface="ＭＳ Ｐゴシック" charset="0"/>
              </a:defRPr>
            </a:lvl7pPr>
            <a:lvl8pPr fontAlgn="base">
              <a:spcBef>
                <a:spcPct val="0"/>
              </a:spcBef>
              <a:spcAft>
                <a:spcPct val="0"/>
              </a:spcAft>
              <a:defRPr sz="1200">
                <a:solidFill>
                  <a:schemeClr val="tx1"/>
                </a:solidFill>
                <a:latin typeface="+mn-lt"/>
                <a:ea typeface="ＭＳ Ｐゴシック" charset="0"/>
              </a:defRPr>
            </a:lvl8pPr>
            <a:lvl9pPr fontAlgn="base">
              <a:spcBef>
                <a:spcPct val="0"/>
              </a:spcBef>
              <a:spcAft>
                <a:spcPct val="0"/>
              </a:spcAft>
              <a:defRPr sz="1200">
                <a:solidFill>
                  <a:schemeClr val="tx1"/>
                </a:solidFill>
                <a:latin typeface="+mn-lt"/>
                <a:ea typeface="ＭＳ Ｐゴシック" charset="0"/>
              </a:defRPr>
            </a:lvl9pPr>
          </a:lstStyle>
          <a:p>
            <a:pPr>
              <a:defRPr/>
            </a:pPr>
            <a:fld id="{1B88F978-56D4-AF44-B840-D808B6E811A2}" type="slidenum">
              <a:rPr lang="en-US"/>
              <a:pPr>
                <a:defRPr/>
              </a:pPr>
              <a:t>‹#›</a:t>
            </a:fld>
            <a:endParaRPr lang="en-US"/>
          </a:p>
        </p:txBody>
      </p:sp>
      <p:grpSp>
        <p:nvGrpSpPr>
          <p:cNvPr id="113670" name="Group 16"/>
          <p:cNvGrpSpPr>
            <a:grpSpLocks/>
          </p:cNvGrpSpPr>
          <p:nvPr/>
        </p:nvGrpSpPr>
        <p:grpSpPr bwMode="auto">
          <a:xfrm>
            <a:off x="3952875" y="1538288"/>
            <a:ext cx="5414963" cy="5886450"/>
            <a:chOff x="0" y="0"/>
            <a:chExt cx="3411" cy="3708"/>
          </a:xfrm>
        </p:grpSpPr>
        <p:sp>
          <p:nvSpPr>
            <p:cNvPr id="113671" name="AutoShape 5"/>
            <p:cNvSpPr>
              <a:spLocks/>
            </p:cNvSpPr>
            <p:nvPr/>
          </p:nvSpPr>
          <p:spPr bwMode="auto">
            <a:xfrm rot="13500000" flipH="1">
              <a:off x="1962" y="2810"/>
              <a:ext cx="568" cy="568"/>
            </a:xfrm>
            <a:prstGeom prst="rtTriangle">
              <a:avLst/>
            </a:prstGeom>
            <a:noFill/>
            <a:ln w="12700">
              <a:solidFill>
                <a:srgbClr val="0066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13672" name="AutoShape 6"/>
            <p:cNvSpPr>
              <a:spLocks/>
            </p:cNvSpPr>
            <p:nvPr/>
          </p:nvSpPr>
          <p:spPr bwMode="auto">
            <a:xfrm rot="-5400000">
              <a:off x="2220" y="2349"/>
              <a:ext cx="858" cy="852"/>
            </a:xfrm>
            <a:prstGeom prst="rtTriangle">
              <a:avLst/>
            </a:prstGeom>
            <a:noFill/>
            <a:ln w="12700">
              <a:solidFill>
                <a:srgbClr val="0066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13673" name="AutoShape 7"/>
            <p:cNvSpPr>
              <a:spLocks/>
            </p:cNvSpPr>
            <p:nvPr/>
          </p:nvSpPr>
          <p:spPr bwMode="auto">
            <a:xfrm>
              <a:off x="2456" y="1642"/>
              <a:ext cx="808" cy="808"/>
            </a:xfrm>
            <a:prstGeom prst="diamond">
              <a:avLst/>
            </a:prstGeom>
            <a:noFill/>
            <a:ln w="12700">
              <a:solidFill>
                <a:srgbClr val="0066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13674" name="AutoShape 8"/>
            <p:cNvSpPr>
              <a:spLocks/>
            </p:cNvSpPr>
            <p:nvPr/>
          </p:nvSpPr>
          <p:spPr bwMode="auto">
            <a:xfrm rot="-8100000">
              <a:off x="259" y="2194"/>
              <a:ext cx="1254" cy="1254"/>
            </a:xfrm>
            <a:prstGeom prst="rtTriangle">
              <a:avLst/>
            </a:prstGeom>
            <a:noFill/>
            <a:ln w="12700">
              <a:solidFill>
                <a:srgbClr val="0066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13675" name="AutoShape 9"/>
            <p:cNvSpPr>
              <a:spLocks/>
            </p:cNvSpPr>
            <p:nvPr/>
          </p:nvSpPr>
          <p:spPr bwMode="auto">
            <a:xfrm rot="8100000" flipH="1">
              <a:off x="1230" y="1525"/>
              <a:ext cx="568" cy="568"/>
            </a:xfrm>
            <a:prstGeom prst="rtTriangle">
              <a:avLst/>
            </a:prstGeom>
            <a:noFill/>
            <a:ln w="12700">
              <a:solidFill>
                <a:srgbClr val="0066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grpSp>
          <p:nvGrpSpPr>
            <p:cNvPr id="113676" name="Group 14"/>
            <p:cNvGrpSpPr>
              <a:grpSpLocks/>
            </p:cNvGrpSpPr>
            <p:nvPr/>
          </p:nvGrpSpPr>
          <p:grpSpPr bwMode="auto">
            <a:xfrm>
              <a:off x="1893" y="1214"/>
              <a:ext cx="402" cy="1198"/>
              <a:chOff x="0" y="0"/>
              <a:chExt cx="402" cy="1198"/>
            </a:xfrm>
          </p:grpSpPr>
          <p:sp>
            <p:nvSpPr>
              <p:cNvPr id="113678" name="Line 10"/>
              <p:cNvSpPr>
                <a:spLocks noChangeShapeType="1"/>
              </p:cNvSpPr>
              <p:nvPr/>
            </p:nvSpPr>
            <p:spPr bwMode="auto">
              <a:xfrm>
                <a:off x="400" y="10"/>
                <a:ext cx="1" cy="784"/>
              </a:xfrm>
              <a:prstGeom prst="line">
                <a:avLst/>
              </a:prstGeom>
              <a:noFill/>
              <a:ln w="12700">
                <a:solidFill>
                  <a:srgbClr val="006600"/>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113679" name="Line 11"/>
              <p:cNvSpPr>
                <a:spLocks noChangeShapeType="1"/>
              </p:cNvSpPr>
              <p:nvPr/>
            </p:nvSpPr>
            <p:spPr bwMode="auto">
              <a:xfrm>
                <a:off x="4" y="398"/>
                <a:ext cx="1" cy="800"/>
              </a:xfrm>
              <a:prstGeom prst="line">
                <a:avLst/>
              </a:prstGeom>
              <a:noFill/>
              <a:ln w="12700">
                <a:solidFill>
                  <a:srgbClr val="006600"/>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113680" name="Line 12"/>
              <p:cNvSpPr>
                <a:spLocks noChangeShapeType="1"/>
              </p:cNvSpPr>
              <p:nvPr/>
            </p:nvSpPr>
            <p:spPr bwMode="auto">
              <a:xfrm rot="10800000" flipH="1">
                <a:off x="4" y="796"/>
                <a:ext cx="398" cy="398"/>
              </a:xfrm>
              <a:prstGeom prst="line">
                <a:avLst/>
              </a:prstGeom>
              <a:noFill/>
              <a:ln w="12700">
                <a:solidFill>
                  <a:srgbClr val="006600"/>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113681" name="Line 13"/>
              <p:cNvSpPr>
                <a:spLocks noChangeShapeType="1"/>
              </p:cNvSpPr>
              <p:nvPr/>
            </p:nvSpPr>
            <p:spPr bwMode="auto">
              <a:xfrm rot="10800000" flipH="1">
                <a:off x="0" y="0"/>
                <a:ext cx="402" cy="402"/>
              </a:xfrm>
              <a:prstGeom prst="line">
                <a:avLst/>
              </a:prstGeom>
              <a:noFill/>
              <a:ln w="12700">
                <a:solidFill>
                  <a:srgbClr val="006600"/>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grpSp>
        <p:sp>
          <p:nvSpPr>
            <p:cNvPr id="113677" name="AutoShape 15"/>
            <p:cNvSpPr>
              <a:spLocks/>
            </p:cNvSpPr>
            <p:nvPr/>
          </p:nvSpPr>
          <p:spPr bwMode="auto">
            <a:xfrm rot="-2700000">
              <a:off x="1897" y="259"/>
              <a:ext cx="1254" cy="1254"/>
            </a:xfrm>
            <a:prstGeom prst="rtTriangle">
              <a:avLst/>
            </a:prstGeom>
            <a:noFill/>
            <a:ln w="12700">
              <a:solidFill>
                <a:srgbClr val="0066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grpSp>
    </p:spTree>
  </p:cSld>
  <p:clrMap bg1="dk2" tx1="lt1" bg2="dk1" tx2="lt2" accent1="accent1" accent2="accent2" accent3="accent3" accent4="accent4" accent5="accent5" accent6="accent6" hlink="hlink" folHlink="folHlink"/>
  <p:sldLayoutIdLst>
    <p:sldLayoutId id="2147484267" r:id="rId1"/>
    <p:sldLayoutId id="2147484268" r:id="rId2"/>
    <p:sldLayoutId id="2147484269" r:id="rId3"/>
    <p:sldLayoutId id="2147484270" r:id="rId4"/>
    <p:sldLayoutId id="2147484271" r:id="rId5"/>
    <p:sldLayoutId id="2147484272" r:id="rId6"/>
    <p:sldLayoutId id="2147484273" r:id="rId7"/>
    <p:sldLayoutId id="2147484274" r:id="rId8"/>
    <p:sldLayoutId id="2147484275" r:id="rId9"/>
    <p:sldLayoutId id="2147484276" r:id="rId10"/>
    <p:sldLayoutId id="2147484277" r:id="rId11"/>
  </p:sldLayoutIdLst>
  <p:transition xmlns:p14="http://schemas.microsoft.com/office/powerpoint/2010/main"/>
  <p:hf hdr="0" ftr="0" dt="0"/>
  <p:txStyles>
    <p:titleStyle>
      <a:lvl1pPr marL="41275" indent="-41275" algn="r" rtl="0" eaLnBrk="0" fontAlgn="base" hangingPunct="0">
        <a:lnSpc>
          <a:spcPct val="90000"/>
        </a:lnSpc>
        <a:spcBef>
          <a:spcPct val="0"/>
        </a:spcBef>
        <a:spcAft>
          <a:spcPct val="0"/>
        </a:spcAft>
        <a:defRPr sz="5400">
          <a:solidFill>
            <a:srgbClr val="FFCC00"/>
          </a:solidFill>
          <a:latin typeface="+mj-lt"/>
          <a:ea typeface="+mj-ea"/>
          <a:cs typeface="+mj-cs"/>
          <a:sym typeface="Arial" charset="0"/>
        </a:defRPr>
      </a:lvl1pPr>
      <a:lvl2pPr marL="41275" indent="-41275" algn="r" rtl="0" eaLnBrk="0" fontAlgn="base" hangingPunct="0">
        <a:lnSpc>
          <a:spcPct val="90000"/>
        </a:lnSpc>
        <a:spcBef>
          <a:spcPct val="0"/>
        </a:spcBef>
        <a:spcAft>
          <a:spcPct val="0"/>
        </a:spcAft>
        <a:defRPr sz="5400">
          <a:solidFill>
            <a:srgbClr val="FFCC00"/>
          </a:solidFill>
          <a:latin typeface="Arial" charset="0"/>
          <a:ea typeface="ヒラギノ角ゴ ProN W3" charset="0"/>
          <a:cs typeface="ヒラギノ角ゴ ProN W3" charset="0"/>
          <a:sym typeface="Arial" charset="0"/>
        </a:defRPr>
      </a:lvl2pPr>
      <a:lvl3pPr marL="41275" indent="-41275" algn="r" rtl="0" eaLnBrk="0" fontAlgn="base" hangingPunct="0">
        <a:lnSpc>
          <a:spcPct val="90000"/>
        </a:lnSpc>
        <a:spcBef>
          <a:spcPct val="0"/>
        </a:spcBef>
        <a:spcAft>
          <a:spcPct val="0"/>
        </a:spcAft>
        <a:defRPr sz="5400">
          <a:solidFill>
            <a:srgbClr val="FFCC00"/>
          </a:solidFill>
          <a:latin typeface="Arial" charset="0"/>
          <a:ea typeface="ヒラギノ角ゴ ProN W3" charset="0"/>
          <a:cs typeface="ヒラギノ角ゴ ProN W3" charset="0"/>
          <a:sym typeface="Arial" charset="0"/>
        </a:defRPr>
      </a:lvl3pPr>
      <a:lvl4pPr marL="41275" indent="-41275" algn="r" rtl="0" eaLnBrk="0" fontAlgn="base" hangingPunct="0">
        <a:lnSpc>
          <a:spcPct val="90000"/>
        </a:lnSpc>
        <a:spcBef>
          <a:spcPct val="0"/>
        </a:spcBef>
        <a:spcAft>
          <a:spcPct val="0"/>
        </a:spcAft>
        <a:defRPr sz="5400">
          <a:solidFill>
            <a:srgbClr val="FFCC00"/>
          </a:solidFill>
          <a:latin typeface="Arial" charset="0"/>
          <a:ea typeface="ヒラギノ角ゴ ProN W3" charset="0"/>
          <a:cs typeface="ヒラギノ角ゴ ProN W3" charset="0"/>
          <a:sym typeface="Arial" charset="0"/>
        </a:defRPr>
      </a:lvl4pPr>
      <a:lvl5pPr marL="41275" indent="-41275" algn="r" rtl="0" eaLnBrk="0" fontAlgn="base" hangingPunct="0">
        <a:lnSpc>
          <a:spcPct val="90000"/>
        </a:lnSpc>
        <a:spcBef>
          <a:spcPct val="0"/>
        </a:spcBef>
        <a:spcAft>
          <a:spcPct val="0"/>
        </a:spcAft>
        <a:defRPr sz="5400">
          <a:solidFill>
            <a:srgbClr val="FFCC00"/>
          </a:solidFill>
          <a:latin typeface="Arial" charset="0"/>
          <a:ea typeface="ヒラギノ角ゴ ProN W3" charset="0"/>
          <a:cs typeface="ヒラギノ角ゴ ProN W3" charset="0"/>
          <a:sym typeface="Arial" charset="0"/>
        </a:defRPr>
      </a:lvl5pPr>
      <a:lvl6pPr marL="498475" algn="r" rtl="0" fontAlgn="base">
        <a:lnSpc>
          <a:spcPct val="90000"/>
        </a:lnSpc>
        <a:spcBef>
          <a:spcPct val="0"/>
        </a:spcBef>
        <a:spcAft>
          <a:spcPct val="0"/>
        </a:spcAft>
        <a:defRPr sz="5400">
          <a:solidFill>
            <a:srgbClr val="FFCC00"/>
          </a:solidFill>
          <a:latin typeface="Arial" charset="0"/>
          <a:ea typeface="ヒラギノ角ゴ ProN W3" charset="0"/>
          <a:cs typeface="ヒラギノ角ゴ ProN W3" charset="0"/>
          <a:sym typeface="Arial" charset="0"/>
        </a:defRPr>
      </a:lvl6pPr>
      <a:lvl7pPr marL="955675" algn="r" rtl="0" fontAlgn="base">
        <a:lnSpc>
          <a:spcPct val="90000"/>
        </a:lnSpc>
        <a:spcBef>
          <a:spcPct val="0"/>
        </a:spcBef>
        <a:spcAft>
          <a:spcPct val="0"/>
        </a:spcAft>
        <a:defRPr sz="5400">
          <a:solidFill>
            <a:srgbClr val="FFCC00"/>
          </a:solidFill>
          <a:latin typeface="Arial" charset="0"/>
          <a:ea typeface="ヒラギノ角ゴ ProN W3" charset="0"/>
          <a:cs typeface="ヒラギノ角ゴ ProN W3" charset="0"/>
          <a:sym typeface="Arial" charset="0"/>
        </a:defRPr>
      </a:lvl7pPr>
      <a:lvl8pPr marL="1412875" algn="r" rtl="0" fontAlgn="base">
        <a:lnSpc>
          <a:spcPct val="90000"/>
        </a:lnSpc>
        <a:spcBef>
          <a:spcPct val="0"/>
        </a:spcBef>
        <a:spcAft>
          <a:spcPct val="0"/>
        </a:spcAft>
        <a:defRPr sz="5400">
          <a:solidFill>
            <a:srgbClr val="FFCC00"/>
          </a:solidFill>
          <a:latin typeface="Arial" charset="0"/>
          <a:ea typeface="ヒラギノ角ゴ ProN W3" charset="0"/>
          <a:cs typeface="ヒラギノ角ゴ ProN W3" charset="0"/>
          <a:sym typeface="Arial" charset="0"/>
        </a:defRPr>
      </a:lvl8pPr>
      <a:lvl9pPr marL="1870075" algn="r" rtl="0" fontAlgn="base">
        <a:lnSpc>
          <a:spcPct val="90000"/>
        </a:lnSpc>
        <a:spcBef>
          <a:spcPct val="0"/>
        </a:spcBef>
        <a:spcAft>
          <a:spcPct val="0"/>
        </a:spcAft>
        <a:defRPr sz="5400">
          <a:solidFill>
            <a:srgbClr val="FFCC00"/>
          </a:solidFill>
          <a:latin typeface="Arial" charset="0"/>
          <a:ea typeface="ヒラギノ角ゴ ProN W3" charset="0"/>
          <a:cs typeface="ヒラギノ角ゴ ProN W3" charset="0"/>
          <a:sym typeface="Arial" charset="0"/>
        </a:defRPr>
      </a:lvl9pPr>
    </p:titleStyle>
    <p:bodyStyle>
      <a:lvl1pPr marL="384175" indent="-342900" algn="l" rtl="0" eaLnBrk="0" fontAlgn="base" hangingPunct="0">
        <a:spcBef>
          <a:spcPts val="700"/>
        </a:spcBef>
        <a:spcAft>
          <a:spcPct val="0"/>
        </a:spcAft>
        <a:buClr>
          <a:srgbClr val="6666FF"/>
        </a:buClr>
        <a:buSzPct val="69000"/>
        <a:buFont typeface="Wingdings" charset="0"/>
        <a:buChar char="u"/>
        <a:defRPr sz="3200">
          <a:solidFill>
            <a:schemeClr val="tx1"/>
          </a:solidFill>
          <a:latin typeface="+mn-lt"/>
          <a:ea typeface="+mn-ea"/>
          <a:cs typeface="+mn-cs"/>
          <a:sym typeface="Arial" charset="0"/>
        </a:defRPr>
      </a:lvl1pPr>
      <a:lvl2pPr marL="733425" indent="-285750" algn="l" rtl="0" eaLnBrk="0" fontAlgn="base" hangingPunct="0">
        <a:spcBef>
          <a:spcPts val="600"/>
        </a:spcBef>
        <a:spcAft>
          <a:spcPct val="0"/>
        </a:spcAft>
        <a:buClr>
          <a:srgbClr val="FFCC00"/>
        </a:buClr>
        <a:buSzPct val="64000"/>
        <a:buFont typeface="Wingdings" charset="0"/>
        <a:buChar char="n"/>
        <a:defRPr sz="2800">
          <a:solidFill>
            <a:schemeClr val="tx1"/>
          </a:solidFill>
          <a:latin typeface="+mn-lt"/>
          <a:ea typeface="+mn-ea"/>
          <a:cs typeface="+mn-cs"/>
          <a:sym typeface="Arial" charset="0"/>
        </a:defRPr>
      </a:lvl2pPr>
      <a:lvl3pPr marL="1076325" indent="-228600" algn="l" rtl="0" eaLnBrk="0" fontAlgn="base" hangingPunct="0">
        <a:spcBef>
          <a:spcPts val="600"/>
        </a:spcBef>
        <a:spcAft>
          <a:spcPct val="0"/>
        </a:spcAft>
        <a:buClr>
          <a:srgbClr val="6666FF"/>
        </a:buClr>
        <a:buSzPct val="60000"/>
        <a:buFont typeface="Wingdings" charset="0"/>
        <a:buChar char="u"/>
        <a:defRPr sz="2400">
          <a:solidFill>
            <a:schemeClr val="tx1"/>
          </a:solidFill>
          <a:latin typeface="+mn-lt"/>
          <a:ea typeface="+mn-ea"/>
          <a:cs typeface="+mn-cs"/>
          <a:sym typeface="Arial" charset="0"/>
        </a:defRPr>
      </a:lvl3pPr>
      <a:lvl4pPr marL="1419225" indent="-228600" algn="l" rtl="0" eaLnBrk="0" fontAlgn="base" hangingPunct="0">
        <a:spcBef>
          <a:spcPts val="500"/>
        </a:spcBef>
        <a:spcAft>
          <a:spcPct val="0"/>
        </a:spcAft>
        <a:buClr>
          <a:srgbClr val="FFCC00"/>
        </a:buClr>
        <a:buSzPct val="69000"/>
        <a:buFont typeface="Wingdings" charset="0"/>
        <a:buChar char="n"/>
        <a:defRPr sz="2000">
          <a:solidFill>
            <a:schemeClr val="tx1"/>
          </a:solidFill>
          <a:latin typeface="+mn-lt"/>
          <a:ea typeface="+mn-ea"/>
          <a:cs typeface="+mn-cs"/>
          <a:sym typeface="Arial" charset="0"/>
        </a:defRPr>
      </a:lvl4pPr>
      <a:lvl5pPr marL="1762125" indent="-228600" algn="l" rtl="0" eaLnBrk="0" fontAlgn="base" hangingPunct="0">
        <a:spcBef>
          <a:spcPts val="500"/>
        </a:spcBef>
        <a:spcAft>
          <a:spcPct val="0"/>
        </a:spcAft>
        <a:buClr>
          <a:srgbClr val="6666FF"/>
        </a:buClr>
        <a:buSzPct val="64000"/>
        <a:buFont typeface="Wingdings" charset="0"/>
        <a:buChar char="u"/>
        <a:defRPr sz="2000">
          <a:solidFill>
            <a:schemeClr val="tx1"/>
          </a:solidFill>
          <a:latin typeface="+mn-lt"/>
          <a:ea typeface="+mn-ea"/>
          <a:cs typeface="+mn-cs"/>
          <a:sym typeface="Arial" charset="0"/>
        </a:defRPr>
      </a:lvl5pPr>
      <a:lvl6pPr marL="2219325" indent="-228600" algn="l" rtl="0" fontAlgn="base">
        <a:spcBef>
          <a:spcPts val="500"/>
        </a:spcBef>
        <a:spcAft>
          <a:spcPct val="0"/>
        </a:spcAft>
        <a:buClr>
          <a:srgbClr val="6666FF"/>
        </a:buClr>
        <a:buSzPct val="64000"/>
        <a:buFont typeface="Wingdings" charset="0"/>
        <a:buChar char="u"/>
        <a:defRPr sz="2000">
          <a:solidFill>
            <a:schemeClr val="tx1"/>
          </a:solidFill>
          <a:latin typeface="+mn-lt"/>
          <a:ea typeface="+mn-ea"/>
          <a:cs typeface="+mn-cs"/>
          <a:sym typeface="Arial" charset="0"/>
        </a:defRPr>
      </a:lvl6pPr>
      <a:lvl7pPr marL="2676525" indent="-228600" algn="l" rtl="0" fontAlgn="base">
        <a:spcBef>
          <a:spcPts val="500"/>
        </a:spcBef>
        <a:spcAft>
          <a:spcPct val="0"/>
        </a:spcAft>
        <a:buClr>
          <a:srgbClr val="6666FF"/>
        </a:buClr>
        <a:buSzPct val="64000"/>
        <a:buFont typeface="Wingdings" charset="0"/>
        <a:buChar char="u"/>
        <a:defRPr sz="2000">
          <a:solidFill>
            <a:schemeClr val="tx1"/>
          </a:solidFill>
          <a:latin typeface="+mn-lt"/>
          <a:ea typeface="+mn-ea"/>
          <a:cs typeface="+mn-cs"/>
          <a:sym typeface="Arial" charset="0"/>
        </a:defRPr>
      </a:lvl7pPr>
      <a:lvl8pPr marL="3133725" indent="-228600" algn="l" rtl="0" fontAlgn="base">
        <a:spcBef>
          <a:spcPts val="500"/>
        </a:spcBef>
        <a:spcAft>
          <a:spcPct val="0"/>
        </a:spcAft>
        <a:buClr>
          <a:srgbClr val="6666FF"/>
        </a:buClr>
        <a:buSzPct val="64000"/>
        <a:buFont typeface="Wingdings" charset="0"/>
        <a:buChar char="u"/>
        <a:defRPr sz="2000">
          <a:solidFill>
            <a:schemeClr val="tx1"/>
          </a:solidFill>
          <a:latin typeface="+mn-lt"/>
          <a:ea typeface="+mn-ea"/>
          <a:cs typeface="+mn-cs"/>
          <a:sym typeface="Arial" charset="0"/>
        </a:defRPr>
      </a:lvl8pPr>
      <a:lvl9pPr marL="3590925" indent="-228600" algn="l" rtl="0" fontAlgn="base">
        <a:spcBef>
          <a:spcPts val="500"/>
        </a:spcBef>
        <a:spcAft>
          <a:spcPct val="0"/>
        </a:spcAft>
        <a:buClr>
          <a:srgbClr val="6666FF"/>
        </a:buClr>
        <a:buSzPct val="64000"/>
        <a:buFont typeface="Wingdings" charset="0"/>
        <a:buChar char="u"/>
        <a:defRPr sz="2000">
          <a:solidFill>
            <a:schemeClr val="tx1"/>
          </a:solidFill>
          <a:latin typeface="+mn-lt"/>
          <a:ea typeface="+mn-ea"/>
          <a:cs typeface="+mn-cs"/>
          <a:sym typeface="Arial"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25955"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400">
                <a:latin typeface="Arial" pitchFamily="-112" charset="0"/>
                <a:ea typeface="ＭＳ Ｐゴシック" pitchFamily="-112" charset="-128"/>
                <a:cs typeface="ＭＳ Ｐゴシック" pitchFamily="-112" charset="-128"/>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defRPr sz="1400">
                <a:latin typeface="Arial" pitchFamily="-112" charset="0"/>
                <a:ea typeface="ＭＳ Ｐゴシック" pitchFamily="-112" charset="-128"/>
                <a:cs typeface="ＭＳ Ｐゴシック" pitchFamily="-112" charset="-128"/>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400">
                <a:ea typeface="ＭＳ Ｐゴシック" charset="0"/>
                <a:cs typeface="ＭＳ Ｐゴシック" charset="0"/>
              </a:defRPr>
            </a:lvl1pPr>
          </a:lstStyle>
          <a:p>
            <a:pPr>
              <a:defRPr/>
            </a:pPr>
            <a:fld id="{36FF163E-257D-F342-9339-D8ACFA3F9D2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278" r:id="rId1"/>
    <p:sldLayoutId id="2147484279" r:id="rId2"/>
    <p:sldLayoutId id="2147484280" r:id="rId3"/>
    <p:sldLayoutId id="2147484281" r:id="rId4"/>
    <p:sldLayoutId id="2147484282" r:id="rId5"/>
    <p:sldLayoutId id="2147484283" r:id="rId6"/>
    <p:sldLayoutId id="2147484284" r:id="rId7"/>
    <p:sldLayoutId id="2147484285" r:id="rId8"/>
    <p:sldLayoutId id="2147484286" r:id="rId9"/>
    <p:sldLayoutId id="2147484287" r:id="rId10"/>
    <p:sldLayoutId id="2147484288"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110" charset="0"/>
          <a:ea typeface="ＭＳ Ｐゴシック" pitchFamily="-110" charset="-128"/>
          <a:cs typeface="ＭＳ Ｐゴシック" pitchFamily="-110" charset="-128"/>
        </a:defRPr>
      </a:lvl2pPr>
      <a:lvl3pPr algn="ctr" rtl="0" eaLnBrk="0" fontAlgn="base" hangingPunct="0">
        <a:spcBef>
          <a:spcPct val="0"/>
        </a:spcBef>
        <a:spcAft>
          <a:spcPct val="0"/>
        </a:spcAft>
        <a:defRPr sz="4400">
          <a:solidFill>
            <a:schemeClr val="tx2"/>
          </a:solidFill>
          <a:latin typeface="Arial" pitchFamily="-110" charset="0"/>
          <a:ea typeface="ＭＳ Ｐゴシック" pitchFamily="-110" charset="-128"/>
          <a:cs typeface="ＭＳ Ｐゴシック" pitchFamily="-110" charset="-128"/>
        </a:defRPr>
      </a:lvl3pPr>
      <a:lvl4pPr algn="ctr" rtl="0" eaLnBrk="0" fontAlgn="base" hangingPunct="0">
        <a:spcBef>
          <a:spcPct val="0"/>
        </a:spcBef>
        <a:spcAft>
          <a:spcPct val="0"/>
        </a:spcAft>
        <a:defRPr sz="4400">
          <a:solidFill>
            <a:schemeClr val="tx2"/>
          </a:solidFill>
          <a:latin typeface="Arial" pitchFamily="-110" charset="0"/>
          <a:ea typeface="ＭＳ Ｐゴシック" pitchFamily="-110" charset="-128"/>
          <a:cs typeface="ＭＳ Ｐゴシック" pitchFamily="-110" charset="-128"/>
        </a:defRPr>
      </a:lvl4pPr>
      <a:lvl5pPr algn="ctr" rtl="0" eaLnBrk="0" fontAlgn="base" hangingPunct="0">
        <a:spcBef>
          <a:spcPct val="0"/>
        </a:spcBef>
        <a:spcAft>
          <a:spcPct val="0"/>
        </a:spcAft>
        <a:defRPr sz="4400">
          <a:solidFill>
            <a:schemeClr val="tx2"/>
          </a:solidFill>
          <a:latin typeface="Arial" pitchFamily="-110" charset="0"/>
          <a:ea typeface="ＭＳ Ｐゴシック" pitchFamily="-110" charset="-128"/>
          <a:cs typeface="ＭＳ Ｐゴシック" pitchFamily="-110" charset="-128"/>
        </a:defRPr>
      </a:lvl5pPr>
      <a:lvl6pPr marL="457200" algn="ctr" rtl="0" fontAlgn="base">
        <a:spcBef>
          <a:spcPct val="0"/>
        </a:spcBef>
        <a:spcAft>
          <a:spcPct val="0"/>
        </a:spcAft>
        <a:defRPr sz="4400">
          <a:solidFill>
            <a:schemeClr val="tx2"/>
          </a:solidFill>
          <a:latin typeface="Arial" pitchFamily="-110" charset="0"/>
          <a:ea typeface="ＭＳ Ｐゴシック" pitchFamily="-110" charset="-128"/>
          <a:cs typeface="ＭＳ Ｐゴシック" pitchFamily="-110" charset="-128"/>
        </a:defRPr>
      </a:lvl6pPr>
      <a:lvl7pPr marL="914400" algn="ctr" rtl="0" fontAlgn="base">
        <a:spcBef>
          <a:spcPct val="0"/>
        </a:spcBef>
        <a:spcAft>
          <a:spcPct val="0"/>
        </a:spcAft>
        <a:defRPr sz="4400">
          <a:solidFill>
            <a:schemeClr val="tx2"/>
          </a:solidFill>
          <a:latin typeface="Arial" pitchFamily="-110" charset="0"/>
          <a:ea typeface="ＭＳ Ｐゴシック" pitchFamily="-110" charset="-128"/>
          <a:cs typeface="ＭＳ Ｐゴシック" pitchFamily="-110" charset="-128"/>
        </a:defRPr>
      </a:lvl7pPr>
      <a:lvl8pPr marL="1371600" algn="ctr" rtl="0" fontAlgn="base">
        <a:spcBef>
          <a:spcPct val="0"/>
        </a:spcBef>
        <a:spcAft>
          <a:spcPct val="0"/>
        </a:spcAft>
        <a:defRPr sz="4400">
          <a:solidFill>
            <a:schemeClr val="tx2"/>
          </a:solidFill>
          <a:latin typeface="Arial" pitchFamily="-110" charset="0"/>
          <a:ea typeface="ＭＳ Ｐゴシック" pitchFamily="-110" charset="-128"/>
          <a:cs typeface="ＭＳ Ｐゴシック" pitchFamily="-110" charset="-128"/>
        </a:defRPr>
      </a:lvl8pPr>
      <a:lvl9pPr marL="1828800" algn="ctr" rtl="0" fontAlgn="base">
        <a:spcBef>
          <a:spcPct val="0"/>
        </a:spcBef>
        <a:spcAft>
          <a:spcPct val="0"/>
        </a:spcAft>
        <a:defRPr sz="4400">
          <a:solidFill>
            <a:schemeClr val="tx2"/>
          </a:solidFill>
          <a:latin typeface="Arial" pitchFamily="-110" charset="0"/>
          <a:ea typeface="ＭＳ Ｐゴシック" pitchFamily="-110" charset="-128"/>
          <a:cs typeface="ＭＳ Ｐゴシック" pitchFamily="-110"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0419"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4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b="0">
                <a:solidFill>
                  <a:srgbClr val="000000"/>
                </a:solidFill>
                <a:latin typeface="Arial" charset="0"/>
                <a:ea typeface="ＭＳ Ｐゴシック" charset="-128"/>
                <a:cs typeface="ＭＳ Ｐゴシック" charset="-128"/>
              </a:defRPr>
            </a:lvl1pPr>
          </a:lstStyle>
          <a:p>
            <a:pPr>
              <a:defRPr/>
            </a:pPr>
            <a:endParaRPr lang="en-US"/>
          </a:p>
        </p:txBody>
      </p:sp>
      <p:sp>
        <p:nvSpPr>
          <p:cNvPr id="614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b="0">
                <a:solidFill>
                  <a:srgbClr val="000000"/>
                </a:solidFill>
                <a:latin typeface="Arial" charset="0"/>
                <a:ea typeface="ＭＳ Ｐゴシック" charset="-128"/>
                <a:cs typeface="ＭＳ Ｐゴシック" charset="-128"/>
              </a:defRPr>
            </a:lvl1pPr>
          </a:lstStyle>
          <a:p>
            <a:pPr>
              <a:defRPr/>
            </a:pPr>
            <a:endParaRPr lang="en-US"/>
          </a:p>
        </p:txBody>
      </p:sp>
      <p:sp>
        <p:nvSpPr>
          <p:cNvPr id="615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b="0">
                <a:solidFill>
                  <a:srgbClr val="000000"/>
                </a:solidFill>
              </a:defRPr>
            </a:lvl1pPr>
          </a:lstStyle>
          <a:p>
            <a:fld id="{111197F5-119A-7744-A3D0-076D05FD2A1B}" type="slidenum">
              <a:rPr lang="en-US" smtClean="0">
                <a:ea typeface="MS PGothic" charset="0"/>
                <a:cs typeface="MS PGothic" charset="0"/>
              </a:rPr>
              <a:pPr/>
              <a:t>‹#›</a:t>
            </a:fld>
            <a:endParaRPr lang="en-US" smtClean="0">
              <a:ea typeface="MS PGothic" charset="0"/>
              <a:cs typeface="MS PGothic" charset="0"/>
            </a:endParaRPr>
          </a:p>
        </p:txBody>
      </p:sp>
    </p:spTree>
    <p:extLst>
      <p:ext uri="{BB962C8B-B14F-4D97-AF65-F5344CB8AC3E}">
        <p14:creationId xmlns:p14="http://schemas.microsoft.com/office/powerpoint/2010/main" val="827259184"/>
      </p:ext>
    </p:extLst>
  </p:cSld>
  <p:clrMap bg1="lt1" tx1="dk1" bg2="lt2" tx2="dk2" accent1="accent1" accent2="accent2" accent3="accent3" accent4="accent4" accent5="accent5" accent6="accent6" hlink="hlink" folHlink="folHlink"/>
  <p:sldLayoutIdLst>
    <p:sldLayoutId id="2147484301" r:id="rId1"/>
    <p:sldLayoutId id="2147484302" r:id="rId2"/>
    <p:sldLayoutId id="2147484303" r:id="rId3"/>
    <p:sldLayoutId id="2147484304" r:id="rId4"/>
    <p:sldLayoutId id="2147484305" r:id="rId5"/>
    <p:sldLayoutId id="2147484306" r:id="rId6"/>
    <p:sldLayoutId id="2147484307" r:id="rId7"/>
    <p:sldLayoutId id="2147484308" r:id="rId8"/>
    <p:sldLayoutId id="2147484309" r:id="rId9"/>
    <p:sldLayoutId id="2147484310" r:id="rId10"/>
    <p:sldLayoutId id="2147484311" r:id="rId11"/>
  </p:sldLayoutIdLst>
  <p:txStyles>
    <p:titleStyle>
      <a:lvl1pPr algn="ctr" rtl="0" eaLnBrk="0" fontAlgn="base" hangingPunct="0">
        <a:spcBef>
          <a:spcPct val="0"/>
        </a:spcBef>
        <a:spcAft>
          <a:spcPct val="0"/>
        </a:spcAft>
        <a:defRPr sz="4400">
          <a:solidFill>
            <a:schemeClr val="tx2"/>
          </a:solidFill>
          <a:latin typeface="+mj-lt"/>
          <a:ea typeface="MS PGothic" charset="0"/>
          <a:cs typeface="MS PGothic" charset="0"/>
        </a:defRPr>
      </a:lvl1pPr>
      <a:lvl2pPr algn="ctr" rtl="0" eaLnBrk="0" fontAlgn="base" hangingPunct="0">
        <a:spcBef>
          <a:spcPct val="0"/>
        </a:spcBef>
        <a:spcAft>
          <a:spcPct val="0"/>
        </a:spcAft>
        <a:defRPr sz="4400">
          <a:solidFill>
            <a:schemeClr val="tx2"/>
          </a:solidFill>
          <a:latin typeface="Arial" pitchFamily="-111" charset="0"/>
          <a:ea typeface="MS PGothic" charset="0"/>
          <a:cs typeface="MS PGothic" charset="0"/>
        </a:defRPr>
      </a:lvl2pPr>
      <a:lvl3pPr algn="ctr" rtl="0" eaLnBrk="0" fontAlgn="base" hangingPunct="0">
        <a:spcBef>
          <a:spcPct val="0"/>
        </a:spcBef>
        <a:spcAft>
          <a:spcPct val="0"/>
        </a:spcAft>
        <a:defRPr sz="4400">
          <a:solidFill>
            <a:schemeClr val="tx2"/>
          </a:solidFill>
          <a:latin typeface="Arial" pitchFamily="-111" charset="0"/>
          <a:ea typeface="MS PGothic" charset="0"/>
          <a:cs typeface="MS PGothic" charset="0"/>
        </a:defRPr>
      </a:lvl3pPr>
      <a:lvl4pPr algn="ctr" rtl="0" eaLnBrk="0" fontAlgn="base" hangingPunct="0">
        <a:spcBef>
          <a:spcPct val="0"/>
        </a:spcBef>
        <a:spcAft>
          <a:spcPct val="0"/>
        </a:spcAft>
        <a:defRPr sz="4400">
          <a:solidFill>
            <a:schemeClr val="tx2"/>
          </a:solidFill>
          <a:latin typeface="Arial" pitchFamily="-111" charset="0"/>
          <a:ea typeface="MS PGothic" charset="0"/>
          <a:cs typeface="MS PGothic" charset="0"/>
        </a:defRPr>
      </a:lvl4pPr>
      <a:lvl5pPr algn="ctr" rtl="0" eaLnBrk="0" fontAlgn="base" hangingPunct="0">
        <a:spcBef>
          <a:spcPct val="0"/>
        </a:spcBef>
        <a:spcAft>
          <a:spcPct val="0"/>
        </a:spcAft>
        <a:defRPr sz="4400">
          <a:solidFill>
            <a:schemeClr val="tx2"/>
          </a:solidFill>
          <a:latin typeface="Arial" pitchFamily="-111" charset="0"/>
          <a:ea typeface="MS PGothic" charset="0"/>
          <a:cs typeface="MS PGothic" charset="0"/>
        </a:defRPr>
      </a:lvl5pPr>
      <a:lvl6pPr marL="457200" algn="ctr" rtl="0" fontAlgn="base">
        <a:spcBef>
          <a:spcPct val="0"/>
        </a:spcBef>
        <a:spcAft>
          <a:spcPct val="0"/>
        </a:spcAft>
        <a:defRPr sz="4400">
          <a:solidFill>
            <a:schemeClr val="tx2"/>
          </a:solidFill>
          <a:latin typeface="Arial" pitchFamily="-111" charset="0"/>
        </a:defRPr>
      </a:lvl6pPr>
      <a:lvl7pPr marL="914400" algn="ctr" rtl="0" fontAlgn="base">
        <a:spcBef>
          <a:spcPct val="0"/>
        </a:spcBef>
        <a:spcAft>
          <a:spcPct val="0"/>
        </a:spcAft>
        <a:defRPr sz="4400">
          <a:solidFill>
            <a:schemeClr val="tx2"/>
          </a:solidFill>
          <a:latin typeface="Arial" pitchFamily="-111" charset="0"/>
        </a:defRPr>
      </a:lvl7pPr>
      <a:lvl8pPr marL="1371600" algn="ctr" rtl="0" fontAlgn="base">
        <a:spcBef>
          <a:spcPct val="0"/>
        </a:spcBef>
        <a:spcAft>
          <a:spcPct val="0"/>
        </a:spcAft>
        <a:defRPr sz="4400">
          <a:solidFill>
            <a:schemeClr val="tx2"/>
          </a:solidFill>
          <a:latin typeface="Arial" pitchFamily="-111" charset="0"/>
        </a:defRPr>
      </a:lvl8pPr>
      <a:lvl9pPr marL="1828800" algn="ctr" rtl="0" fontAlgn="base">
        <a:spcBef>
          <a:spcPct val="0"/>
        </a:spcBef>
        <a:spcAft>
          <a:spcPct val="0"/>
        </a:spcAft>
        <a:defRPr sz="4400">
          <a:solidFill>
            <a:schemeClr val="tx2"/>
          </a:solidFill>
          <a:latin typeface="Arial" pitchFamily="-111"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charset="0"/>
          <a:cs typeface="MS PGothic" charset="0"/>
        </a:defRPr>
      </a:lvl1pPr>
      <a:lvl2pPr marL="742950" indent="-285750" algn="l" rtl="0" eaLnBrk="0" fontAlgn="base" hangingPunct="0">
        <a:spcBef>
          <a:spcPct val="20000"/>
        </a:spcBef>
        <a:spcAft>
          <a:spcPct val="0"/>
        </a:spcAft>
        <a:buChar char="–"/>
        <a:defRPr sz="2800">
          <a:solidFill>
            <a:schemeClr val="tx1"/>
          </a:solidFill>
          <a:latin typeface="+mn-lt"/>
          <a:ea typeface="MS PGothic" charset="0"/>
          <a:cs typeface="MS PGothic" charset="0"/>
        </a:defRPr>
      </a:lvl2pPr>
      <a:lvl3pPr marL="1143000" indent="-228600" algn="l" rtl="0" eaLnBrk="0" fontAlgn="base" hangingPunct="0">
        <a:spcBef>
          <a:spcPct val="20000"/>
        </a:spcBef>
        <a:spcAft>
          <a:spcPct val="0"/>
        </a:spcAft>
        <a:buChar char="•"/>
        <a:defRPr sz="2400">
          <a:solidFill>
            <a:schemeClr val="tx1"/>
          </a:solidFill>
          <a:latin typeface="+mn-lt"/>
          <a:ea typeface="MS PGothic" charset="0"/>
          <a:cs typeface="MS PGothic" charset="0"/>
        </a:defRPr>
      </a:lvl3pPr>
      <a:lvl4pPr marL="1600200" indent="-228600" algn="l" rtl="0" eaLnBrk="0" fontAlgn="base" hangingPunct="0">
        <a:spcBef>
          <a:spcPct val="20000"/>
        </a:spcBef>
        <a:spcAft>
          <a:spcPct val="0"/>
        </a:spcAft>
        <a:buChar char="–"/>
        <a:defRPr sz="2000">
          <a:solidFill>
            <a:schemeClr val="tx1"/>
          </a:solidFill>
          <a:latin typeface="+mn-lt"/>
          <a:ea typeface="MS PGothic" charset="0"/>
          <a:cs typeface="MS PGothic" charset="0"/>
        </a:defRPr>
      </a:lvl4pPr>
      <a:lvl5pPr marL="2057400" indent="-228600" algn="l" rtl="0" eaLnBrk="0" fontAlgn="base" hangingPunct="0">
        <a:spcBef>
          <a:spcPct val="20000"/>
        </a:spcBef>
        <a:spcAft>
          <a:spcPct val="0"/>
        </a:spcAft>
        <a:buChar char="»"/>
        <a:defRPr sz="2000">
          <a:solidFill>
            <a:schemeClr val="tx1"/>
          </a:solidFill>
          <a:latin typeface="+mn-lt"/>
          <a:ea typeface="MS PGothic" charset="0"/>
          <a:cs typeface="MS PGothic" charset="0"/>
        </a:defRPr>
      </a:lvl5pPr>
      <a:lvl6pPr marL="2514600" indent="-228600" algn="l" rtl="0" fontAlgn="base">
        <a:spcBef>
          <a:spcPct val="20000"/>
        </a:spcBef>
        <a:spcAft>
          <a:spcPct val="0"/>
        </a:spcAft>
        <a:buChar char="»"/>
        <a:defRPr sz="2000">
          <a:solidFill>
            <a:schemeClr val="tx1"/>
          </a:solidFill>
          <a:latin typeface="+mn-lt"/>
          <a:ea typeface="ＭＳ Ｐゴシック" pitchFamily="-111"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1"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1"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0065"/>
        </a:solidFill>
        <a:effectLst/>
      </p:bgPr>
    </p:bg>
    <p:spTree>
      <p:nvGrpSpPr>
        <p:cNvPr id="1" name=""/>
        <p:cNvGrpSpPr/>
        <p:nvPr/>
      </p:nvGrpSpPr>
      <p:grpSpPr>
        <a:xfrm>
          <a:off x="0" y="0"/>
          <a:ext cx="0" cy="0"/>
          <a:chOff x="0" y="0"/>
          <a:chExt cx="0" cy="0"/>
        </a:xfrm>
      </p:grpSpPr>
      <p:sp>
        <p:nvSpPr>
          <p:cNvPr id="2049" name="Rectangle 1"/>
          <p:cNvSpPr>
            <a:spLocks noGrp="1" noChangeArrowheads="1"/>
          </p:cNvSpPr>
          <p:nvPr>
            <p:ph type="title"/>
          </p:nvPr>
        </p:nvSpPr>
        <p:spPr bwMode="auto">
          <a:xfrm>
            <a:off x="671513" y="390525"/>
            <a:ext cx="7772400" cy="1590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90487" bIns="50800" numCol="1" anchor="ctr" anchorCtr="0" compatLnSpc="1">
            <a:prstTxWarp prst="textNoShape">
              <a:avLst/>
            </a:prstTxWarp>
          </a:bodyPr>
          <a:lstStyle/>
          <a:p>
            <a:pPr lvl="0"/>
            <a:r>
              <a:rPr lang="en-US">
                <a:sym typeface="Arial" charset="0"/>
              </a:rPr>
              <a:t>Click to edit Master title style</a:t>
            </a:r>
          </a:p>
        </p:txBody>
      </p:sp>
      <p:sp>
        <p:nvSpPr>
          <p:cNvPr id="2050" name="Rectangle 2"/>
          <p:cNvSpPr>
            <a:spLocks noGrp="1" noChangeArrowheads="1"/>
          </p:cNvSpPr>
          <p:nvPr>
            <p:ph type="body" idx="1"/>
          </p:nvPr>
        </p:nvSpPr>
        <p:spPr bwMode="auto">
          <a:xfrm>
            <a:off x="671513" y="1981200"/>
            <a:ext cx="7772400" cy="4876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90487" bIns="50800" numCol="1" anchor="t" anchorCtr="0" compatLnSpc="1">
            <a:prstTxWarp prst="textNoShape">
              <a:avLst/>
            </a:prstTxWarp>
          </a:bodyPr>
          <a:lstStyle/>
          <a:p>
            <a:pPr lvl="0"/>
            <a:r>
              <a:rPr lang="en-US">
                <a:sym typeface="Arial" charset="0"/>
              </a:rPr>
              <a:t>Click to edit Master text styles</a:t>
            </a:r>
          </a:p>
          <a:p>
            <a:pPr lvl="1"/>
            <a:r>
              <a:rPr lang="en-US">
                <a:sym typeface="Arial" charset="0"/>
              </a:rPr>
              <a:t>Second level</a:t>
            </a:r>
          </a:p>
          <a:p>
            <a:pPr lvl="2"/>
            <a:r>
              <a:rPr lang="en-US">
                <a:sym typeface="Arial" charset="0"/>
              </a:rPr>
              <a:t>Third level</a:t>
            </a:r>
          </a:p>
          <a:p>
            <a:pPr lvl="3"/>
            <a:r>
              <a:rPr lang="en-US">
                <a:sym typeface="Arial" charset="0"/>
              </a:rPr>
              <a:t>Fourth level</a:t>
            </a:r>
          </a:p>
          <a:p>
            <a:pPr lvl="4"/>
            <a:r>
              <a:rPr lang="en-US">
                <a:sym typeface="Arial" charset="0"/>
              </a:rPr>
              <a:t>Fifth level</a:t>
            </a:r>
          </a:p>
        </p:txBody>
      </p:sp>
    </p:spTree>
  </p:cSld>
  <p:clrMap bg1="dk2" tx1="lt1" bg2="dk1" tx2="lt2" accent1="accent1" accent2="accent2" accent3="accent3" accent4="accent4" accent5="accent5" accent6="accent6" hlink="hlink" folHlink="folHlink"/>
  <p:sldLayoutIdLst>
    <p:sldLayoutId id="2147484157" r:id="rId1"/>
    <p:sldLayoutId id="2147484158" r:id="rId2"/>
    <p:sldLayoutId id="2147484159" r:id="rId3"/>
    <p:sldLayoutId id="2147484160" r:id="rId4"/>
    <p:sldLayoutId id="2147484161" r:id="rId5"/>
    <p:sldLayoutId id="2147484162" r:id="rId6"/>
    <p:sldLayoutId id="2147484163" r:id="rId7"/>
    <p:sldLayoutId id="2147484164" r:id="rId8"/>
    <p:sldLayoutId id="2147484165" r:id="rId9"/>
    <p:sldLayoutId id="2147484166" r:id="rId10"/>
    <p:sldLayoutId id="2147484167" r:id="rId11"/>
  </p:sldLayoutIdLst>
  <p:transition xmlns:p14="http://schemas.microsoft.com/office/powerpoint/2010/main"/>
  <p:txStyles>
    <p:titleStyle>
      <a:lvl1pPr marL="38100" indent="-38100" algn="ctr" rtl="0" eaLnBrk="0" fontAlgn="base" hangingPunct="0">
        <a:spcBef>
          <a:spcPct val="0"/>
        </a:spcBef>
        <a:spcAft>
          <a:spcPct val="0"/>
        </a:spcAft>
        <a:defRPr sz="4400">
          <a:solidFill>
            <a:srgbClr val="FFFF00"/>
          </a:solidFill>
          <a:latin typeface="+mj-lt"/>
          <a:ea typeface="+mj-ea"/>
          <a:cs typeface="+mj-cs"/>
          <a:sym typeface="Arial" charset="0"/>
        </a:defRPr>
      </a:lvl1pPr>
      <a:lvl2pPr marL="38100" indent="-38100" algn="ctr" rtl="0" eaLnBrk="0" fontAlgn="base" hangingPunct="0">
        <a:spcBef>
          <a:spcPct val="0"/>
        </a:spcBef>
        <a:spcAft>
          <a:spcPct val="0"/>
        </a:spcAft>
        <a:defRPr sz="4400">
          <a:solidFill>
            <a:srgbClr val="FFFF00"/>
          </a:solidFill>
          <a:latin typeface="Arial" charset="0"/>
          <a:ea typeface="ヒラギノ角ゴ ProN W3" charset="0"/>
          <a:cs typeface="ヒラギノ角ゴ ProN W3" charset="0"/>
          <a:sym typeface="Arial" charset="0"/>
        </a:defRPr>
      </a:lvl2pPr>
      <a:lvl3pPr marL="38100" indent="-38100" algn="ctr" rtl="0" eaLnBrk="0" fontAlgn="base" hangingPunct="0">
        <a:spcBef>
          <a:spcPct val="0"/>
        </a:spcBef>
        <a:spcAft>
          <a:spcPct val="0"/>
        </a:spcAft>
        <a:defRPr sz="4400">
          <a:solidFill>
            <a:srgbClr val="FFFF00"/>
          </a:solidFill>
          <a:latin typeface="Arial" charset="0"/>
          <a:ea typeface="ヒラギノ角ゴ ProN W3" charset="0"/>
          <a:cs typeface="ヒラギノ角ゴ ProN W3" charset="0"/>
          <a:sym typeface="Arial" charset="0"/>
        </a:defRPr>
      </a:lvl3pPr>
      <a:lvl4pPr marL="38100" indent="-38100" algn="ctr" rtl="0" eaLnBrk="0" fontAlgn="base" hangingPunct="0">
        <a:spcBef>
          <a:spcPct val="0"/>
        </a:spcBef>
        <a:spcAft>
          <a:spcPct val="0"/>
        </a:spcAft>
        <a:defRPr sz="4400">
          <a:solidFill>
            <a:srgbClr val="FFFF00"/>
          </a:solidFill>
          <a:latin typeface="Arial" charset="0"/>
          <a:ea typeface="ヒラギノ角ゴ ProN W3" charset="0"/>
          <a:cs typeface="ヒラギノ角ゴ ProN W3" charset="0"/>
          <a:sym typeface="Arial" charset="0"/>
        </a:defRPr>
      </a:lvl4pPr>
      <a:lvl5pPr marL="38100" indent="-38100" algn="ctr" rtl="0" eaLnBrk="0" fontAlgn="base" hangingPunct="0">
        <a:spcBef>
          <a:spcPct val="0"/>
        </a:spcBef>
        <a:spcAft>
          <a:spcPct val="0"/>
        </a:spcAft>
        <a:defRPr sz="4400">
          <a:solidFill>
            <a:srgbClr val="FFFF00"/>
          </a:solidFill>
          <a:latin typeface="Arial" charset="0"/>
          <a:ea typeface="ヒラギノ角ゴ ProN W3" charset="0"/>
          <a:cs typeface="ヒラギノ角ゴ ProN W3" charset="0"/>
          <a:sym typeface="Arial" charset="0"/>
        </a:defRPr>
      </a:lvl5pPr>
      <a:lvl6pPr marL="495300" algn="ctr" rtl="0" fontAlgn="base">
        <a:spcBef>
          <a:spcPct val="0"/>
        </a:spcBef>
        <a:spcAft>
          <a:spcPct val="0"/>
        </a:spcAft>
        <a:defRPr sz="4400">
          <a:solidFill>
            <a:srgbClr val="FFFF00"/>
          </a:solidFill>
          <a:latin typeface="Arial" charset="0"/>
          <a:ea typeface="ヒラギノ角ゴ ProN W3" charset="0"/>
          <a:cs typeface="ヒラギノ角ゴ ProN W3" charset="0"/>
          <a:sym typeface="Arial" charset="0"/>
        </a:defRPr>
      </a:lvl6pPr>
      <a:lvl7pPr marL="952500" algn="ctr" rtl="0" fontAlgn="base">
        <a:spcBef>
          <a:spcPct val="0"/>
        </a:spcBef>
        <a:spcAft>
          <a:spcPct val="0"/>
        </a:spcAft>
        <a:defRPr sz="4400">
          <a:solidFill>
            <a:srgbClr val="FFFF00"/>
          </a:solidFill>
          <a:latin typeface="Arial" charset="0"/>
          <a:ea typeface="ヒラギノ角ゴ ProN W3" charset="0"/>
          <a:cs typeface="ヒラギノ角ゴ ProN W3" charset="0"/>
          <a:sym typeface="Arial" charset="0"/>
        </a:defRPr>
      </a:lvl7pPr>
      <a:lvl8pPr marL="1409700" algn="ctr" rtl="0" fontAlgn="base">
        <a:spcBef>
          <a:spcPct val="0"/>
        </a:spcBef>
        <a:spcAft>
          <a:spcPct val="0"/>
        </a:spcAft>
        <a:defRPr sz="4400">
          <a:solidFill>
            <a:srgbClr val="FFFF00"/>
          </a:solidFill>
          <a:latin typeface="Arial" charset="0"/>
          <a:ea typeface="ヒラギノ角ゴ ProN W3" charset="0"/>
          <a:cs typeface="ヒラギノ角ゴ ProN W3" charset="0"/>
          <a:sym typeface="Arial" charset="0"/>
        </a:defRPr>
      </a:lvl8pPr>
      <a:lvl9pPr marL="1866900" algn="ctr" rtl="0" fontAlgn="base">
        <a:spcBef>
          <a:spcPct val="0"/>
        </a:spcBef>
        <a:spcAft>
          <a:spcPct val="0"/>
        </a:spcAft>
        <a:defRPr sz="4400">
          <a:solidFill>
            <a:srgbClr val="FFFF00"/>
          </a:solidFill>
          <a:latin typeface="Arial" charset="0"/>
          <a:ea typeface="ヒラギノ角ゴ ProN W3" charset="0"/>
          <a:cs typeface="ヒラギノ角ゴ ProN W3" charset="0"/>
          <a:sym typeface="Arial" charset="0"/>
        </a:defRPr>
      </a:lvl9pPr>
    </p:titleStyle>
    <p:bodyStyle>
      <a:lvl1pPr marL="381000" indent="-342900" algn="l" rtl="0" eaLnBrk="0" fontAlgn="base" hangingPunct="0">
        <a:spcBef>
          <a:spcPts val="700"/>
        </a:spcBef>
        <a:spcAft>
          <a:spcPct val="0"/>
        </a:spcAft>
        <a:buClr>
          <a:srgbClr val="FFFF00"/>
        </a:buClr>
        <a:buSzPct val="75000"/>
        <a:buFont typeface="Arial" charset="0"/>
        <a:buChar char="n"/>
        <a:defRPr sz="3200">
          <a:solidFill>
            <a:schemeClr val="tx1"/>
          </a:solidFill>
          <a:latin typeface="+mn-lt"/>
          <a:ea typeface="+mn-ea"/>
          <a:cs typeface="+mn-cs"/>
          <a:sym typeface="Arial" charset="0"/>
        </a:defRPr>
      </a:lvl1pPr>
      <a:lvl2pPr marL="730250" indent="-285750" algn="l" rtl="0" eaLnBrk="0" fontAlgn="base" hangingPunct="0">
        <a:spcBef>
          <a:spcPts val="600"/>
        </a:spcBef>
        <a:spcAft>
          <a:spcPct val="0"/>
        </a:spcAft>
        <a:buClr>
          <a:srgbClr val="FFFFFF"/>
        </a:buClr>
        <a:buSzPct val="100000"/>
        <a:buFont typeface="Arial" charset="0"/>
        <a:buChar char="–"/>
        <a:defRPr sz="2800">
          <a:solidFill>
            <a:schemeClr val="tx1"/>
          </a:solidFill>
          <a:latin typeface="+mn-lt"/>
          <a:ea typeface="+mn-ea"/>
          <a:cs typeface="+mn-cs"/>
          <a:sym typeface="Arial" charset="0"/>
        </a:defRPr>
      </a:lvl2pPr>
      <a:lvl3pPr marL="1130300" indent="-228600" algn="l" rtl="0" eaLnBrk="0" fontAlgn="base" hangingPunct="0">
        <a:spcBef>
          <a:spcPts val="600"/>
        </a:spcBef>
        <a:spcAft>
          <a:spcPct val="0"/>
        </a:spcAft>
        <a:buClr>
          <a:srgbClr val="FFFFFF"/>
        </a:buClr>
        <a:buSzPct val="100000"/>
        <a:buFont typeface="Arial" charset="0"/>
        <a:buChar char="•"/>
        <a:defRPr sz="2400">
          <a:solidFill>
            <a:schemeClr val="tx1"/>
          </a:solidFill>
          <a:latin typeface="+mn-lt"/>
          <a:ea typeface="+mn-ea"/>
          <a:cs typeface="+mn-cs"/>
          <a:sym typeface="Arial" charset="0"/>
        </a:defRPr>
      </a:lvl3pPr>
      <a:lvl4pPr marL="1587500" indent="-227013" algn="l" rtl="0" eaLnBrk="0" fontAlgn="base" hangingPunct="0">
        <a:spcBef>
          <a:spcPts val="500"/>
        </a:spcBef>
        <a:spcAft>
          <a:spcPct val="0"/>
        </a:spcAft>
        <a:buClr>
          <a:srgbClr val="FFFFFF"/>
        </a:buClr>
        <a:buSzPct val="100000"/>
        <a:buFont typeface="Arial" charset="0"/>
        <a:buChar char="–"/>
        <a:defRPr sz="2000">
          <a:solidFill>
            <a:schemeClr val="tx1"/>
          </a:solidFill>
          <a:latin typeface="+mn-lt"/>
          <a:ea typeface="+mn-ea"/>
          <a:cs typeface="+mn-cs"/>
          <a:sym typeface="Arial" charset="0"/>
        </a:defRPr>
      </a:lvl4pPr>
      <a:lvl5pPr marL="2046288" indent="-228600" algn="l" rtl="0" eaLnBrk="0" fontAlgn="base" hangingPunct="0">
        <a:spcBef>
          <a:spcPts val="500"/>
        </a:spcBef>
        <a:spcAft>
          <a:spcPct val="0"/>
        </a:spcAft>
        <a:buClr>
          <a:srgbClr val="FFFFFF"/>
        </a:buClr>
        <a:buSzPct val="100000"/>
        <a:buFont typeface="Arial" charset="0"/>
        <a:buChar char="•"/>
        <a:defRPr sz="2000">
          <a:solidFill>
            <a:schemeClr val="tx1"/>
          </a:solidFill>
          <a:latin typeface="+mn-lt"/>
          <a:ea typeface="+mn-ea"/>
          <a:cs typeface="+mn-cs"/>
          <a:sym typeface="Arial" charset="0"/>
        </a:defRPr>
      </a:lvl5pPr>
      <a:lvl6pPr marL="2503488" indent="-228600" algn="l" rtl="0" fontAlgn="base">
        <a:spcBef>
          <a:spcPts val="500"/>
        </a:spcBef>
        <a:spcAft>
          <a:spcPct val="0"/>
        </a:spcAft>
        <a:buClr>
          <a:srgbClr val="FFFFFF"/>
        </a:buClr>
        <a:buSzPct val="100000"/>
        <a:buFont typeface="Arial" charset="0"/>
        <a:buChar char="•"/>
        <a:defRPr sz="2000">
          <a:solidFill>
            <a:schemeClr val="tx1"/>
          </a:solidFill>
          <a:latin typeface="+mn-lt"/>
          <a:ea typeface="+mn-ea"/>
          <a:cs typeface="+mn-cs"/>
          <a:sym typeface="Arial" charset="0"/>
        </a:defRPr>
      </a:lvl6pPr>
      <a:lvl7pPr marL="2960688" indent="-228600" algn="l" rtl="0" fontAlgn="base">
        <a:spcBef>
          <a:spcPts val="500"/>
        </a:spcBef>
        <a:spcAft>
          <a:spcPct val="0"/>
        </a:spcAft>
        <a:buClr>
          <a:srgbClr val="FFFFFF"/>
        </a:buClr>
        <a:buSzPct val="100000"/>
        <a:buFont typeface="Arial" charset="0"/>
        <a:buChar char="•"/>
        <a:defRPr sz="2000">
          <a:solidFill>
            <a:schemeClr val="tx1"/>
          </a:solidFill>
          <a:latin typeface="+mn-lt"/>
          <a:ea typeface="+mn-ea"/>
          <a:cs typeface="+mn-cs"/>
          <a:sym typeface="Arial" charset="0"/>
        </a:defRPr>
      </a:lvl7pPr>
      <a:lvl8pPr marL="3417888" indent="-228600" algn="l" rtl="0" fontAlgn="base">
        <a:spcBef>
          <a:spcPts val="500"/>
        </a:spcBef>
        <a:spcAft>
          <a:spcPct val="0"/>
        </a:spcAft>
        <a:buClr>
          <a:srgbClr val="FFFFFF"/>
        </a:buClr>
        <a:buSzPct val="100000"/>
        <a:buFont typeface="Arial" charset="0"/>
        <a:buChar char="•"/>
        <a:defRPr sz="2000">
          <a:solidFill>
            <a:schemeClr val="tx1"/>
          </a:solidFill>
          <a:latin typeface="+mn-lt"/>
          <a:ea typeface="+mn-ea"/>
          <a:cs typeface="+mn-cs"/>
          <a:sym typeface="Arial" charset="0"/>
        </a:defRPr>
      </a:lvl8pPr>
      <a:lvl9pPr marL="3875088" indent="-228600" algn="l" rtl="0" fontAlgn="base">
        <a:spcBef>
          <a:spcPts val="500"/>
        </a:spcBef>
        <a:spcAft>
          <a:spcPct val="0"/>
        </a:spcAft>
        <a:buClr>
          <a:srgbClr val="FFFFFF"/>
        </a:buClr>
        <a:buSzPct val="100000"/>
        <a:buFont typeface="Arial" charset="0"/>
        <a:buChar char="•"/>
        <a:defRPr sz="2000">
          <a:solidFill>
            <a:schemeClr val="tx1"/>
          </a:solidFill>
          <a:latin typeface="+mn-lt"/>
          <a:ea typeface="+mn-ea"/>
          <a:cs typeface="+mn-cs"/>
          <a:sym typeface="Arial"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bwMode="auto">
          <a:xfrm>
            <a:off x="685800" y="381000"/>
            <a:ext cx="7772400" cy="1600200"/>
          </a:xfrm>
          <a:prstGeom prst="rect">
            <a:avLst/>
          </a:prstGeom>
          <a:noFill/>
          <a:ln>
            <a:noFill/>
          </a:ln>
          <a:effectLst>
            <a:outerShdw blurRad="12700" dist="12700" dir="2700000" algn="ctr" rotWithShape="0">
              <a:schemeClr val="bg2">
                <a:alpha val="99962"/>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FAA26D3D-D897-4be2-8F04-BA451C77F1D7}">
              <ma14:placeholderFlag xmlns:ma14="http://schemas.microsoft.com/office/mac/drawingml/2011/main" val="1"/>
            </a:ext>
          </a:extLst>
        </p:spPr>
        <p:txBody>
          <a:bodyPr vert="horz" wrap="square" lIns="50800" tIns="50800" rIns="91440" bIns="50800" numCol="1" anchor="ctr" anchorCtr="0" compatLnSpc="1">
            <a:prstTxWarp prst="textNoShape">
              <a:avLst/>
            </a:prstTxWarp>
          </a:bodyPr>
          <a:lstStyle/>
          <a:p>
            <a:pPr lvl="0"/>
            <a:r>
              <a:rPr lang="en-US">
                <a:sym typeface="Lucida Grande" charset="0"/>
              </a:rPr>
              <a:t>Click to edit Master title style</a:t>
            </a:r>
          </a:p>
        </p:txBody>
      </p:sp>
      <p:sp>
        <p:nvSpPr>
          <p:cNvPr id="3074" name="Rectangle 2"/>
          <p:cNvSpPr>
            <a:spLocks noGrp="1" noChangeArrowheads="1"/>
          </p:cNvSpPr>
          <p:nvPr>
            <p:ph type="body" idx="1"/>
          </p:nvPr>
        </p:nvSpPr>
        <p:spPr bwMode="auto">
          <a:xfrm>
            <a:off x="685800" y="1981200"/>
            <a:ext cx="7772400" cy="4876800"/>
          </a:xfrm>
          <a:prstGeom prst="rect">
            <a:avLst/>
          </a:prstGeom>
          <a:noFill/>
          <a:ln>
            <a:noFill/>
          </a:ln>
          <a:effectLst>
            <a:outerShdw blurRad="12700" dist="12700" dir="2700000" algn="ctr" rotWithShape="0">
              <a:schemeClr val="bg2">
                <a:alpha val="99962"/>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FAA26D3D-D897-4be2-8F04-BA451C77F1D7}">
              <ma14:placeholderFlag xmlns:ma14="http://schemas.microsoft.com/office/mac/drawingml/2011/main" val="1"/>
            </a:ext>
          </a:extLst>
        </p:spPr>
        <p:txBody>
          <a:bodyPr vert="horz" wrap="square" lIns="50800" tIns="50800" rIns="91440" bIns="50800" numCol="1" anchor="t" anchorCtr="0" compatLnSpc="1">
            <a:prstTxWarp prst="textNoShape">
              <a:avLst/>
            </a:prstTxWarp>
          </a:bodyPr>
          <a:lstStyle/>
          <a:p>
            <a:pPr lvl="0"/>
            <a:r>
              <a:rPr lang="en-US">
                <a:sym typeface="Lucida Grande" charset="0"/>
              </a:rPr>
              <a:t>Click to edit Master text styles</a:t>
            </a:r>
          </a:p>
          <a:p>
            <a:pPr lvl="1"/>
            <a:r>
              <a:rPr lang="en-US">
                <a:sym typeface="Lucida Grande" charset="0"/>
              </a:rPr>
              <a:t>Second level</a:t>
            </a:r>
          </a:p>
          <a:p>
            <a:pPr lvl="2"/>
            <a:r>
              <a:rPr lang="en-US">
                <a:sym typeface="Lucida Grande" charset="0"/>
              </a:rPr>
              <a:t>Third level</a:t>
            </a:r>
          </a:p>
          <a:p>
            <a:pPr lvl="3"/>
            <a:r>
              <a:rPr lang="en-US">
                <a:sym typeface="Lucida Grande" charset="0"/>
              </a:rPr>
              <a:t>Fourth level</a:t>
            </a:r>
          </a:p>
          <a:p>
            <a:pPr lvl="4"/>
            <a:r>
              <a:rPr lang="en-US">
                <a:sym typeface="Lucida Grande" charset="0"/>
              </a:rPr>
              <a:t>Fifth level</a:t>
            </a:r>
          </a:p>
        </p:txBody>
      </p:sp>
      <p:sp>
        <p:nvSpPr>
          <p:cNvPr id="3075" name="Text Box 3"/>
          <p:cNvSpPr txBox="1">
            <a:spLocks noGrp="1" noChangeArrowheads="1"/>
          </p:cNvSpPr>
          <p:nvPr>
            <p:ph type="sldNum" sz="quarter" idx="4"/>
          </p:nvPr>
        </p:nvSpPr>
        <p:spPr bwMode="auto">
          <a:xfrm>
            <a:off x="7335838" y="6248400"/>
            <a:ext cx="338137" cy="317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none" lIns="91440" tIns="45720" rIns="91440" bIns="45720" numCol="1" anchor="t" anchorCtr="0" compatLnSpc="1">
            <a:prstTxWarp prst="textNoShape">
              <a:avLst/>
            </a:prstTxWarp>
          </a:bodyPr>
          <a:lstStyle>
            <a:lvl1pPr algn="ctr">
              <a:defRPr sz="1400">
                <a:solidFill>
                  <a:schemeClr val="tx1"/>
                </a:solidFill>
                <a:latin typeface="+mn-lt"/>
                <a:ea typeface="ＭＳ Ｐゴシック" charset="0"/>
                <a:cs typeface="Lucida Grande" charset="0"/>
                <a:sym typeface="Lucida Grande" charset="0"/>
              </a:defRPr>
            </a:lvl1pPr>
            <a:lvl2pPr>
              <a:defRPr sz="1200">
                <a:solidFill>
                  <a:schemeClr val="tx1"/>
                </a:solidFill>
                <a:latin typeface="Arial" charset="0"/>
                <a:ea typeface="ＭＳ Ｐゴシック" charset="0"/>
              </a:defRPr>
            </a:lvl2pPr>
            <a:lvl3pPr>
              <a:defRPr sz="1200">
                <a:solidFill>
                  <a:schemeClr val="tx1"/>
                </a:solidFill>
                <a:latin typeface="Arial" charset="0"/>
                <a:ea typeface="ＭＳ Ｐゴシック" charset="0"/>
              </a:defRPr>
            </a:lvl3pPr>
            <a:lvl4pPr>
              <a:defRPr sz="1200">
                <a:solidFill>
                  <a:schemeClr val="tx1"/>
                </a:solidFill>
                <a:latin typeface="Arial" charset="0"/>
                <a:ea typeface="ＭＳ Ｐゴシック" charset="0"/>
              </a:defRPr>
            </a:lvl4pPr>
            <a:lvl5pPr>
              <a:defRPr sz="1200">
                <a:solidFill>
                  <a:schemeClr val="tx1"/>
                </a:solidFill>
                <a:latin typeface="Arial" charset="0"/>
                <a:ea typeface="ＭＳ Ｐゴシック" charset="0"/>
              </a:defRPr>
            </a:lvl5pPr>
            <a:lvl6pPr fontAlgn="base">
              <a:spcBef>
                <a:spcPct val="0"/>
              </a:spcBef>
              <a:spcAft>
                <a:spcPct val="0"/>
              </a:spcAft>
              <a:defRPr sz="1200">
                <a:solidFill>
                  <a:schemeClr val="tx1"/>
                </a:solidFill>
                <a:latin typeface="Arial" charset="0"/>
                <a:ea typeface="ＭＳ Ｐゴシック" charset="0"/>
              </a:defRPr>
            </a:lvl6pPr>
            <a:lvl7pPr fontAlgn="base">
              <a:spcBef>
                <a:spcPct val="0"/>
              </a:spcBef>
              <a:spcAft>
                <a:spcPct val="0"/>
              </a:spcAft>
              <a:defRPr sz="1200">
                <a:solidFill>
                  <a:schemeClr val="tx1"/>
                </a:solidFill>
                <a:latin typeface="Arial" charset="0"/>
                <a:ea typeface="ＭＳ Ｐゴシック" charset="0"/>
              </a:defRPr>
            </a:lvl7pPr>
            <a:lvl8pPr fontAlgn="base">
              <a:spcBef>
                <a:spcPct val="0"/>
              </a:spcBef>
              <a:spcAft>
                <a:spcPct val="0"/>
              </a:spcAft>
              <a:defRPr sz="1200">
                <a:solidFill>
                  <a:schemeClr val="tx1"/>
                </a:solidFill>
                <a:latin typeface="Arial" charset="0"/>
                <a:ea typeface="ＭＳ Ｐゴシック" charset="0"/>
              </a:defRPr>
            </a:lvl8pPr>
            <a:lvl9pPr fontAlgn="base">
              <a:spcBef>
                <a:spcPct val="0"/>
              </a:spcBef>
              <a:spcAft>
                <a:spcPct val="0"/>
              </a:spcAft>
              <a:defRPr sz="1200">
                <a:solidFill>
                  <a:schemeClr val="tx1"/>
                </a:solidFill>
                <a:latin typeface="Arial" charset="0"/>
                <a:ea typeface="ＭＳ Ｐゴシック" charset="0"/>
              </a:defRPr>
            </a:lvl9pPr>
          </a:lstStyle>
          <a:p>
            <a:pPr>
              <a:defRPr/>
            </a:pPr>
            <a:fld id="{076ABA2D-3C85-1D48-B630-D61E7120932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168" r:id="rId1"/>
    <p:sldLayoutId id="2147484169" r:id="rId2"/>
    <p:sldLayoutId id="2147484170" r:id="rId3"/>
    <p:sldLayoutId id="2147484171" r:id="rId4"/>
    <p:sldLayoutId id="2147484172" r:id="rId5"/>
    <p:sldLayoutId id="2147484173" r:id="rId6"/>
    <p:sldLayoutId id="2147484174" r:id="rId7"/>
    <p:sldLayoutId id="2147484175" r:id="rId8"/>
    <p:sldLayoutId id="2147484176" r:id="rId9"/>
    <p:sldLayoutId id="2147484177" r:id="rId10"/>
    <p:sldLayoutId id="2147484178" r:id="rId11"/>
  </p:sldLayoutIdLst>
  <p:transition xmlns:p14="http://schemas.microsoft.com/office/powerpoint/2010/main"/>
  <p:hf hdr="0" ftr="0" dt="0"/>
  <p:txStyles>
    <p:titleStyle>
      <a:lvl1pPr marL="39688" indent="-39688" algn="ctr" rtl="0" eaLnBrk="0" fontAlgn="base" hangingPunct="0">
        <a:spcBef>
          <a:spcPct val="0"/>
        </a:spcBef>
        <a:spcAft>
          <a:spcPct val="0"/>
        </a:spcAft>
        <a:defRPr sz="4400">
          <a:solidFill>
            <a:schemeClr val="tx1"/>
          </a:solidFill>
          <a:latin typeface="+mj-lt"/>
          <a:ea typeface="+mj-ea"/>
          <a:cs typeface="+mj-cs"/>
          <a:sym typeface="Lucida Grande" charset="0"/>
        </a:defRPr>
      </a:lvl1pPr>
      <a:lvl2pPr marL="39688" indent="-39688" algn="ctr" rtl="0" eaLnBrk="0" fontAlgn="base" hangingPunct="0">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2pPr>
      <a:lvl3pPr marL="39688" indent="-39688" algn="ctr" rtl="0" eaLnBrk="0" fontAlgn="base" hangingPunct="0">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3pPr>
      <a:lvl4pPr marL="39688" indent="-39688" algn="ctr" rtl="0" eaLnBrk="0" fontAlgn="base" hangingPunct="0">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4pPr>
      <a:lvl5pPr marL="39688" indent="-39688" algn="ctr" rtl="0" eaLnBrk="0" fontAlgn="base" hangingPunct="0">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5pPr>
      <a:lvl6pPr marL="496888" algn="ctr" rtl="0" fontAlgn="base">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6pPr>
      <a:lvl7pPr marL="954088" algn="ctr" rtl="0" fontAlgn="base">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7pPr>
      <a:lvl8pPr marL="1411288" algn="ctr" rtl="0" fontAlgn="base">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8pPr>
      <a:lvl9pPr marL="1868488" algn="ctr" rtl="0" fontAlgn="base">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9pPr>
    </p:titleStyle>
    <p:bodyStyle>
      <a:lvl1pPr marL="382588" indent="-342900" algn="l" rtl="0" eaLnBrk="0" fontAlgn="base" hangingPunct="0">
        <a:spcBef>
          <a:spcPts val="800"/>
        </a:spcBef>
        <a:spcAft>
          <a:spcPct val="0"/>
        </a:spcAft>
        <a:buClr>
          <a:srgbClr val="000000"/>
        </a:buClr>
        <a:buSzPct val="100000"/>
        <a:buFont typeface="Wingdings" charset="0"/>
        <a:buChar char="§"/>
        <a:defRPr sz="3200">
          <a:solidFill>
            <a:schemeClr val="tx1"/>
          </a:solidFill>
          <a:latin typeface="+mn-lt"/>
          <a:ea typeface="+mn-ea"/>
          <a:cs typeface="+mn-cs"/>
          <a:sym typeface="Lucida Grande" charset="0"/>
        </a:defRPr>
      </a:lvl1pPr>
      <a:lvl2pPr marL="731838" indent="-285750" algn="l" rtl="0" eaLnBrk="0" fontAlgn="base" hangingPunct="0">
        <a:spcBef>
          <a:spcPts val="700"/>
        </a:spcBef>
        <a:spcAft>
          <a:spcPct val="0"/>
        </a:spcAft>
        <a:buClr>
          <a:srgbClr val="000000"/>
        </a:buClr>
        <a:buSzPct val="100000"/>
        <a:buFont typeface="Wingdings" charset="0"/>
        <a:buChar char="§"/>
        <a:defRPr sz="2800">
          <a:solidFill>
            <a:schemeClr val="tx1"/>
          </a:solidFill>
          <a:latin typeface="+mn-lt"/>
          <a:ea typeface="+mn-ea"/>
          <a:cs typeface="+mn-cs"/>
          <a:sym typeface="Lucida Grande" charset="0"/>
        </a:defRPr>
      </a:lvl2pPr>
      <a:lvl3pPr marL="1131888" indent="-228600" algn="l" rtl="0" eaLnBrk="0" fontAlgn="base" hangingPunct="0">
        <a:spcBef>
          <a:spcPts val="600"/>
        </a:spcBef>
        <a:spcAft>
          <a:spcPct val="0"/>
        </a:spcAft>
        <a:buClr>
          <a:srgbClr val="000000"/>
        </a:buClr>
        <a:buSzPct val="100000"/>
        <a:buFont typeface="Wingdings" charset="0"/>
        <a:buChar char="§"/>
        <a:defRPr sz="2400">
          <a:solidFill>
            <a:schemeClr val="tx1"/>
          </a:solidFill>
          <a:latin typeface="+mn-lt"/>
          <a:ea typeface="+mn-ea"/>
          <a:cs typeface="+mn-cs"/>
          <a:sym typeface="Lucida Grande" charset="0"/>
        </a:defRPr>
      </a:lvl3pPr>
      <a:lvl4pPr marL="1589088" indent="-228600" algn="l" rtl="0" eaLnBrk="0" fontAlgn="base" hangingPunct="0">
        <a:spcBef>
          <a:spcPts val="500"/>
        </a:spcBef>
        <a:spcAft>
          <a:spcPct val="0"/>
        </a:spcAft>
        <a:buClr>
          <a:srgbClr val="000000"/>
        </a:buClr>
        <a:buSzPct val="100000"/>
        <a:buFont typeface="Wingdings" charset="0"/>
        <a:buChar char="§"/>
        <a:defRPr sz="2000">
          <a:solidFill>
            <a:schemeClr val="tx1"/>
          </a:solidFill>
          <a:latin typeface="+mn-lt"/>
          <a:ea typeface="+mn-ea"/>
          <a:cs typeface="+mn-cs"/>
          <a:sym typeface="Lucida Grande" charset="0"/>
        </a:defRPr>
      </a:lvl4pPr>
      <a:lvl5pPr marL="2046288" indent="-228600" algn="l" rtl="0" eaLnBrk="0" fontAlgn="base" hangingPunct="0">
        <a:spcBef>
          <a:spcPts val="500"/>
        </a:spcBef>
        <a:spcAft>
          <a:spcPct val="0"/>
        </a:spcAft>
        <a:buClr>
          <a:srgbClr val="000000"/>
        </a:buClr>
        <a:buSzPct val="100000"/>
        <a:buFont typeface="Wingdings" charset="0"/>
        <a:buChar char="§"/>
        <a:defRPr sz="2000">
          <a:solidFill>
            <a:schemeClr val="tx1"/>
          </a:solidFill>
          <a:latin typeface="+mn-lt"/>
          <a:ea typeface="+mn-ea"/>
          <a:cs typeface="+mn-cs"/>
          <a:sym typeface="Lucida Grande" charset="0"/>
        </a:defRPr>
      </a:lvl5pPr>
      <a:lvl6pPr marL="2503488" indent="-228600" algn="l" rtl="0" fontAlgn="base">
        <a:spcBef>
          <a:spcPts val="500"/>
        </a:spcBef>
        <a:spcAft>
          <a:spcPct val="0"/>
        </a:spcAft>
        <a:buClr>
          <a:srgbClr val="000000"/>
        </a:buClr>
        <a:buSzPct val="100000"/>
        <a:buFont typeface="Wingdings" charset="0"/>
        <a:buChar char="§"/>
        <a:defRPr sz="2000">
          <a:solidFill>
            <a:schemeClr val="tx1"/>
          </a:solidFill>
          <a:latin typeface="+mn-lt"/>
          <a:ea typeface="+mn-ea"/>
          <a:cs typeface="+mn-cs"/>
          <a:sym typeface="Lucida Grande" charset="0"/>
        </a:defRPr>
      </a:lvl6pPr>
      <a:lvl7pPr marL="2960688" indent="-228600" algn="l" rtl="0" fontAlgn="base">
        <a:spcBef>
          <a:spcPts val="500"/>
        </a:spcBef>
        <a:spcAft>
          <a:spcPct val="0"/>
        </a:spcAft>
        <a:buClr>
          <a:srgbClr val="000000"/>
        </a:buClr>
        <a:buSzPct val="100000"/>
        <a:buFont typeface="Wingdings" charset="0"/>
        <a:buChar char="§"/>
        <a:defRPr sz="2000">
          <a:solidFill>
            <a:schemeClr val="tx1"/>
          </a:solidFill>
          <a:latin typeface="+mn-lt"/>
          <a:ea typeface="+mn-ea"/>
          <a:cs typeface="+mn-cs"/>
          <a:sym typeface="Lucida Grande" charset="0"/>
        </a:defRPr>
      </a:lvl7pPr>
      <a:lvl8pPr marL="3417888" indent="-228600" algn="l" rtl="0" fontAlgn="base">
        <a:spcBef>
          <a:spcPts val="500"/>
        </a:spcBef>
        <a:spcAft>
          <a:spcPct val="0"/>
        </a:spcAft>
        <a:buClr>
          <a:srgbClr val="000000"/>
        </a:buClr>
        <a:buSzPct val="100000"/>
        <a:buFont typeface="Wingdings" charset="0"/>
        <a:buChar char="§"/>
        <a:defRPr sz="2000">
          <a:solidFill>
            <a:schemeClr val="tx1"/>
          </a:solidFill>
          <a:latin typeface="+mn-lt"/>
          <a:ea typeface="+mn-ea"/>
          <a:cs typeface="+mn-cs"/>
          <a:sym typeface="Lucida Grande" charset="0"/>
        </a:defRPr>
      </a:lvl8pPr>
      <a:lvl9pPr marL="3875088" indent="-228600" algn="l" rtl="0" fontAlgn="base">
        <a:spcBef>
          <a:spcPts val="500"/>
        </a:spcBef>
        <a:spcAft>
          <a:spcPct val="0"/>
        </a:spcAft>
        <a:buClr>
          <a:srgbClr val="000000"/>
        </a:buClr>
        <a:buSzPct val="100000"/>
        <a:buFont typeface="Wingdings" charset="0"/>
        <a:buChar char="§"/>
        <a:defRPr sz="2000">
          <a:solidFill>
            <a:schemeClr val="tx1"/>
          </a:solidFill>
          <a:latin typeface="+mn-lt"/>
          <a:ea typeface="+mn-ea"/>
          <a:cs typeface="+mn-cs"/>
          <a:sym typeface="Lucida Grand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bwMode="auto">
          <a:xfrm>
            <a:off x="685800" y="381000"/>
            <a:ext cx="7772400" cy="160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91440" bIns="50800" numCol="1" anchor="ctr" anchorCtr="0" compatLnSpc="1">
            <a:prstTxWarp prst="textNoShape">
              <a:avLst/>
            </a:prstTxWarp>
          </a:bodyPr>
          <a:lstStyle/>
          <a:p>
            <a:pPr lvl="0"/>
            <a:r>
              <a:rPr lang="en-US">
                <a:sym typeface="Arial" charset="0"/>
              </a:rPr>
              <a:t>Click to edit Master title style</a:t>
            </a:r>
          </a:p>
        </p:txBody>
      </p:sp>
      <p:sp>
        <p:nvSpPr>
          <p:cNvPr id="4098" name="Rectangle 2"/>
          <p:cNvSpPr>
            <a:spLocks noGrp="1" noChangeArrowheads="1"/>
          </p:cNvSpPr>
          <p:nvPr>
            <p:ph type="body" idx="1"/>
          </p:nvPr>
        </p:nvSpPr>
        <p:spPr bwMode="auto">
          <a:xfrm>
            <a:off x="685800" y="1981200"/>
            <a:ext cx="7772400" cy="4876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91440" bIns="50800" numCol="1" anchor="t" anchorCtr="0" compatLnSpc="1">
            <a:prstTxWarp prst="textNoShape">
              <a:avLst/>
            </a:prstTxWarp>
          </a:bodyPr>
          <a:lstStyle/>
          <a:p>
            <a:pPr lvl="0"/>
            <a:r>
              <a:rPr lang="en-US">
                <a:sym typeface="Arial" charset="0"/>
              </a:rPr>
              <a:t>Click to edit Master text styles</a:t>
            </a:r>
          </a:p>
          <a:p>
            <a:pPr lvl="1"/>
            <a:r>
              <a:rPr lang="en-US">
                <a:sym typeface="Arial" charset="0"/>
              </a:rPr>
              <a:t>Second level</a:t>
            </a:r>
          </a:p>
          <a:p>
            <a:pPr lvl="2"/>
            <a:r>
              <a:rPr lang="en-US">
                <a:sym typeface="Arial" charset="0"/>
              </a:rPr>
              <a:t>Third level</a:t>
            </a:r>
          </a:p>
          <a:p>
            <a:pPr lvl="3"/>
            <a:r>
              <a:rPr lang="en-US">
                <a:sym typeface="Arial" charset="0"/>
              </a:rPr>
              <a:t>Fourth level</a:t>
            </a:r>
          </a:p>
          <a:p>
            <a:pPr lvl="4"/>
            <a:r>
              <a:rPr lang="en-US">
                <a:sym typeface="Arial" charset="0"/>
              </a:rPr>
              <a:t>Fifth level</a:t>
            </a:r>
          </a:p>
        </p:txBody>
      </p:sp>
      <p:sp>
        <p:nvSpPr>
          <p:cNvPr id="4099" name="Text Box 3"/>
          <p:cNvSpPr txBox="1">
            <a:spLocks noGrp="1" noChangeArrowheads="1"/>
          </p:cNvSpPr>
          <p:nvPr>
            <p:ph type="sldNum" sz="quarter" idx="4"/>
          </p:nvPr>
        </p:nvSpPr>
        <p:spPr bwMode="auto">
          <a:xfrm>
            <a:off x="7348538" y="6248400"/>
            <a:ext cx="312737"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none" lIns="91440" tIns="45720" rIns="91440" bIns="45720" numCol="1" anchor="t" anchorCtr="0" compatLnSpc="1">
            <a:prstTxWarp prst="textNoShape">
              <a:avLst/>
            </a:prstTxWarp>
          </a:bodyPr>
          <a:lstStyle>
            <a:lvl1pPr algn="ctr">
              <a:defRPr sz="1400">
                <a:solidFill>
                  <a:schemeClr val="tx1"/>
                </a:solidFill>
                <a:latin typeface="+mn-lt"/>
                <a:ea typeface="ＭＳ Ｐゴシック" charset="0"/>
                <a:cs typeface="Arial" charset="0"/>
              </a:defRPr>
            </a:lvl1pPr>
            <a:lvl2pPr>
              <a:defRPr sz="1200">
                <a:solidFill>
                  <a:schemeClr val="tx1"/>
                </a:solidFill>
                <a:latin typeface="+mn-lt"/>
                <a:ea typeface="ＭＳ Ｐゴシック" charset="0"/>
              </a:defRPr>
            </a:lvl2pPr>
            <a:lvl3pPr>
              <a:defRPr sz="1200">
                <a:solidFill>
                  <a:schemeClr val="tx1"/>
                </a:solidFill>
                <a:latin typeface="+mn-lt"/>
                <a:ea typeface="ＭＳ Ｐゴシック" charset="0"/>
              </a:defRPr>
            </a:lvl3pPr>
            <a:lvl4pPr>
              <a:defRPr sz="1200">
                <a:solidFill>
                  <a:schemeClr val="tx1"/>
                </a:solidFill>
                <a:latin typeface="+mn-lt"/>
                <a:ea typeface="ＭＳ Ｐゴシック" charset="0"/>
              </a:defRPr>
            </a:lvl4pPr>
            <a:lvl5pPr>
              <a:defRPr sz="1200">
                <a:solidFill>
                  <a:schemeClr val="tx1"/>
                </a:solidFill>
                <a:latin typeface="+mn-lt"/>
                <a:ea typeface="ＭＳ Ｐゴシック" charset="0"/>
              </a:defRPr>
            </a:lvl5pPr>
            <a:lvl6pPr fontAlgn="base">
              <a:spcBef>
                <a:spcPct val="0"/>
              </a:spcBef>
              <a:spcAft>
                <a:spcPct val="0"/>
              </a:spcAft>
              <a:defRPr sz="1200">
                <a:solidFill>
                  <a:schemeClr val="tx1"/>
                </a:solidFill>
                <a:latin typeface="+mn-lt"/>
                <a:ea typeface="ＭＳ Ｐゴシック" charset="0"/>
              </a:defRPr>
            </a:lvl6pPr>
            <a:lvl7pPr fontAlgn="base">
              <a:spcBef>
                <a:spcPct val="0"/>
              </a:spcBef>
              <a:spcAft>
                <a:spcPct val="0"/>
              </a:spcAft>
              <a:defRPr sz="1200">
                <a:solidFill>
                  <a:schemeClr val="tx1"/>
                </a:solidFill>
                <a:latin typeface="+mn-lt"/>
                <a:ea typeface="ＭＳ Ｐゴシック" charset="0"/>
              </a:defRPr>
            </a:lvl7pPr>
            <a:lvl8pPr fontAlgn="base">
              <a:spcBef>
                <a:spcPct val="0"/>
              </a:spcBef>
              <a:spcAft>
                <a:spcPct val="0"/>
              </a:spcAft>
              <a:defRPr sz="1200">
                <a:solidFill>
                  <a:schemeClr val="tx1"/>
                </a:solidFill>
                <a:latin typeface="+mn-lt"/>
                <a:ea typeface="ＭＳ Ｐゴシック" charset="0"/>
              </a:defRPr>
            </a:lvl8pPr>
            <a:lvl9pPr fontAlgn="base">
              <a:spcBef>
                <a:spcPct val="0"/>
              </a:spcBef>
              <a:spcAft>
                <a:spcPct val="0"/>
              </a:spcAft>
              <a:defRPr sz="1200">
                <a:solidFill>
                  <a:schemeClr val="tx1"/>
                </a:solidFill>
                <a:latin typeface="+mn-lt"/>
                <a:ea typeface="ＭＳ Ｐゴシック" charset="0"/>
              </a:defRPr>
            </a:lvl9pPr>
          </a:lstStyle>
          <a:p>
            <a:pPr>
              <a:defRPr/>
            </a:pPr>
            <a:fld id="{B9A381E2-FBE7-5346-BE93-98F47125300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179" r:id="rId1"/>
    <p:sldLayoutId id="2147484180" r:id="rId2"/>
    <p:sldLayoutId id="2147484181" r:id="rId3"/>
    <p:sldLayoutId id="2147484182" r:id="rId4"/>
    <p:sldLayoutId id="2147484183" r:id="rId5"/>
    <p:sldLayoutId id="2147484184" r:id="rId6"/>
    <p:sldLayoutId id="2147484185" r:id="rId7"/>
    <p:sldLayoutId id="2147484186" r:id="rId8"/>
    <p:sldLayoutId id="2147484187" r:id="rId9"/>
    <p:sldLayoutId id="2147484188" r:id="rId10"/>
    <p:sldLayoutId id="2147484189" r:id="rId11"/>
  </p:sldLayoutIdLst>
  <p:transition xmlns:p14="http://schemas.microsoft.com/office/powerpoint/2010/main"/>
  <p:hf hdr="0" ftr="0" dt="0"/>
  <p:txStyles>
    <p:titleStyle>
      <a:lvl1pPr marL="39688" indent="-39688" algn="ctr" rtl="0" eaLnBrk="0" fontAlgn="base" hangingPunct="0">
        <a:spcBef>
          <a:spcPct val="0"/>
        </a:spcBef>
        <a:spcAft>
          <a:spcPct val="0"/>
        </a:spcAft>
        <a:defRPr sz="4400">
          <a:solidFill>
            <a:schemeClr val="tx1"/>
          </a:solidFill>
          <a:latin typeface="+mj-lt"/>
          <a:ea typeface="+mj-ea"/>
          <a:cs typeface="+mj-cs"/>
          <a:sym typeface="Arial" charset="0"/>
        </a:defRPr>
      </a:lvl1pPr>
      <a:lvl2pPr marL="39688" indent="-39688" algn="ctr" rtl="0" eaLnBrk="0" fontAlgn="base" hangingPunct="0">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2pPr>
      <a:lvl3pPr marL="39688" indent="-39688" algn="ctr" rtl="0" eaLnBrk="0" fontAlgn="base" hangingPunct="0">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3pPr>
      <a:lvl4pPr marL="39688" indent="-39688" algn="ctr" rtl="0" eaLnBrk="0" fontAlgn="base" hangingPunct="0">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4pPr>
      <a:lvl5pPr marL="39688" indent="-39688" algn="ctr" rtl="0" eaLnBrk="0" fontAlgn="base" hangingPunct="0">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5pPr>
      <a:lvl6pPr marL="496888" algn="ctr" rtl="0" fontAlgn="base">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6pPr>
      <a:lvl7pPr marL="954088" algn="ctr" rtl="0" fontAlgn="base">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7pPr>
      <a:lvl8pPr marL="1411288" algn="ctr" rtl="0" fontAlgn="base">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8pPr>
      <a:lvl9pPr marL="1868488" algn="ctr" rtl="0" fontAlgn="base">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9pPr>
    </p:titleStyle>
    <p:bodyStyle>
      <a:lvl1pPr marL="382588" indent="-342900" algn="l" rtl="0" eaLnBrk="0" fontAlgn="base" hangingPunct="0">
        <a:spcBef>
          <a:spcPts val="700"/>
        </a:spcBef>
        <a:spcAft>
          <a:spcPct val="0"/>
        </a:spcAft>
        <a:buSzPct val="100000"/>
        <a:buFont typeface="Arial" charset="0"/>
        <a:buChar char="•"/>
        <a:defRPr sz="3200">
          <a:solidFill>
            <a:schemeClr val="tx1"/>
          </a:solidFill>
          <a:latin typeface="+mn-lt"/>
          <a:ea typeface="+mn-ea"/>
          <a:cs typeface="+mn-cs"/>
          <a:sym typeface="Arial" charset="0"/>
        </a:defRPr>
      </a:lvl1pPr>
      <a:lvl2pPr marL="731838" indent="-285750" algn="l" rtl="0" eaLnBrk="0" fontAlgn="base" hangingPunct="0">
        <a:spcBef>
          <a:spcPts val="600"/>
        </a:spcBef>
        <a:spcAft>
          <a:spcPct val="0"/>
        </a:spcAft>
        <a:buSzPct val="100000"/>
        <a:buFont typeface="Arial" charset="0"/>
        <a:buChar char="–"/>
        <a:defRPr sz="2800">
          <a:solidFill>
            <a:schemeClr val="tx1"/>
          </a:solidFill>
          <a:latin typeface="+mn-lt"/>
          <a:ea typeface="+mn-ea"/>
          <a:cs typeface="+mn-cs"/>
          <a:sym typeface="Arial" charset="0"/>
        </a:defRPr>
      </a:lvl2pPr>
      <a:lvl3pPr marL="1131888" indent="-228600" algn="l" rtl="0" eaLnBrk="0" fontAlgn="base" hangingPunct="0">
        <a:spcBef>
          <a:spcPts val="600"/>
        </a:spcBef>
        <a:spcAft>
          <a:spcPct val="0"/>
        </a:spcAft>
        <a:buSzPct val="100000"/>
        <a:buFont typeface="Arial" charset="0"/>
        <a:buChar char="•"/>
        <a:defRPr sz="2400">
          <a:solidFill>
            <a:schemeClr val="tx1"/>
          </a:solidFill>
          <a:latin typeface="+mn-lt"/>
          <a:ea typeface="+mn-ea"/>
          <a:cs typeface="+mn-cs"/>
          <a:sym typeface="Arial" charset="0"/>
        </a:defRPr>
      </a:lvl3pPr>
      <a:lvl4pPr marL="1589088" indent="-228600" algn="l" rtl="0" eaLnBrk="0" fontAlgn="base" hangingPunct="0">
        <a:spcBef>
          <a:spcPts val="500"/>
        </a:spcBef>
        <a:spcAft>
          <a:spcPct val="0"/>
        </a:spcAft>
        <a:buSzPct val="100000"/>
        <a:buFont typeface="Arial" charset="0"/>
        <a:buChar char="–"/>
        <a:defRPr sz="2000">
          <a:solidFill>
            <a:schemeClr val="tx1"/>
          </a:solidFill>
          <a:latin typeface="+mn-lt"/>
          <a:ea typeface="+mn-ea"/>
          <a:cs typeface="+mn-cs"/>
          <a:sym typeface="Arial" charset="0"/>
        </a:defRPr>
      </a:lvl4pPr>
      <a:lvl5pPr marL="2046288" indent="-228600" algn="l" rtl="0" eaLnBrk="0" fontAlgn="base" hangingPunct="0">
        <a:spcBef>
          <a:spcPts val="500"/>
        </a:spcBef>
        <a:spcAft>
          <a:spcPct val="0"/>
        </a:spcAft>
        <a:buSzPct val="100000"/>
        <a:buFont typeface="Arial" charset="0"/>
        <a:buChar char="»"/>
        <a:defRPr sz="2000">
          <a:solidFill>
            <a:schemeClr val="tx1"/>
          </a:solidFill>
          <a:latin typeface="+mn-lt"/>
          <a:ea typeface="+mn-ea"/>
          <a:cs typeface="+mn-cs"/>
          <a:sym typeface="Arial" charset="0"/>
        </a:defRPr>
      </a:lvl5pPr>
      <a:lvl6pPr marL="2503488" indent="-228600" algn="l" rtl="0" fontAlgn="base">
        <a:spcBef>
          <a:spcPts val="500"/>
        </a:spcBef>
        <a:spcAft>
          <a:spcPct val="0"/>
        </a:spcAft>
        <a:buSzPct val="100000"/>
        <a:buFont typeface="Arial" charset="0"/>
        <a:buChar char="»"/>
        <a:defRPr sz="2000">
          <a:solidFill>
            <a:schemeClr val="tx1"/>
          </a:solidFill>
          <a:latin typeface="+mn-lt"/>
          <a:ea typeface="+mn-ea"/>
          <a:cs typeface="+mn-cs"/>
          <a:sym typeface="Arial" charset="0"/>
        </a:defRPr>
      </a:lvl6pPr>
      <a:lvl7pPr marL="2960688" indent="-228600" algn="l" rtl="0" fontAlgn="base">
        <a:spcBef>
          <a:spcPts val="500"/>
        </a:spcBef>
        <a:spcAft>
          <a:spcPct val="0"/>
        </a:spcAft>
        <a:buSzPct val="100000"/>
        <a:buFont typeface="Arial" charset="0"/>
        <a:buChar char="»"/>
        <a:defRPr sz="2000">
          <a:solidFill>
            <a:schemeClr val="tx1"/>
          </a:solidFill>
          <a:latin typeface="+mn-lt"/>
          <a:ea typeface="+mn-ea"/>
          <a:cs typeface="+mn-cs"/>
          <a:sym typeface="Arial" charset="0"/>
        </a:defRPr>
      </a:lvl7pPr>
      <a:lvl8pPr marL="3417888" indent="-228600" algn="l" rtl="0" fontAlgn="base">
        <a:spcBef>
          <a:spcPts val="500"/>
        </a:spcBef>
        <a:spcAft>
          <a:spcPct val="0"/>
        </a:spcAft>
        <a:buSzPct val="100000"/>
        <a:buFont typeface="Arial" charset="0"/>
        <a:buChar char="»"/>
        <a:defRPr sz="2000">
          <a:solidFill>
            <a:schemeClr val="tx1"/>
          </a:solidFill>
          <a:latin typeface="+mn-lt"/>
          <a:ea typeface="+mn-ea"/>
          <a:cs typeface="+mn-cs"/>
          <a:sym typeface="Arial" charset="0"/>
        </a:defRPr>
      </a:lvl8pPr>
      <a:lvl9pPr marL="3875088" indent="-228600" algn="l" rtl="0" fontAlgn="base">
        <a:spcBef>
          <a:spcPts val="500"/>
        </a:spcBef>
        <a:spcAft>
          <a:spcPct val="0"/>
        </a:spcAft>
        <a:buSzPct val="100000"/>
        <a:buFont typeface="Arial" charset="0"/>
        <a:buChar char="»"/>
        <a:defRPr sz="2000">
          <a:solidFill>
            <a:schemeClr val="tx1"/>
          </a:solidFill>
          <a:latin typeface="+mn-lt"/>
          <a:ea typeface="+mn-ea"/>
          <a:cs typeface="+mn-cs"/>
          <a:sym typeface="Arial"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1" name="Rectangle 1"/>
          <p:cNvSpPr>
            <a:spLocks noGrp="1" noChangeArrowheads="1"/>
          </p:cNvSpPr>
          <p:nvPr>
            <p:ph type="title"/>
          </p:nvPr>
        </p:nvSpPr>
        <p:spPr bwMode="auto">
          <a:xfrm>
            <a:off x="1206500" y="112713"/>
            <a:ext cx="7086600" cy="1682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92075" bIns="50800" numCol="1" anchor="ctr" anchorCtr="0" compatLnSpc="1">
            <a:prstTxWarp prst="textNoShape">
              <a:avLst/>
            </a:prstTxWarp>
          </a:bodyPr>
          <a:lstStyle/>
          <a:p>
            <a:pPr lvl="0"/>
            <a:r>
              <a:rPr lang="en-US">
                <a:sym typeface="Arial" charset="0"/>
              </a:rPr>
              <a:t>Click to edit Master title style</a:t>
            </a:r>
          </a:p>
        </p:txBody>
      </p:sp>
      <p:sp>
        <p:nvSpPr>
          <p:cNvPr id="5122" name="Rectangle 2"/>
          <p:cNvSpPr>
            <a:spLocks noGrp="1" noChangeArrowheads="1"/>
          </p:cNvSpPr>
          <p:nvPr>
            <p:ph type="body" idx="1"/>
          </p:nvPr>
        </p:nvSpPr>
        <p:spPr bwMode="auto">
          <a:xfrm>
            <a:off x="674688" y="1795463"/>
            <a:ext cx="7826375" cy="5062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92075" bIns="50800" numCol="1" anchor="t" anchorCtr="0" compatLnSpc="1">
            <a:prstTxWarp prst="textNoShape">
              <a:avLst/>
            </a:prstTxWarp>
          </a:bodyPr>
          <a:lstStyle/>
          <a:p>
            <a:pPr lvl="0"/>
            <a:r>
              <a:rPr lang="en-US">
                <a:sym typeface="Arial" charset="0"/>
              </a:rPr>
              <a:t>Click to edit Master text styles</a:t>
            </a:r>
          </a:p>
          <a:p>
            <a:pPr lvl="1"/>
            <a:r>
              <a:rPr lang="en-US">
                <a:sym typeface="Arial" charset="0"/>
              </a:rPr>
              <a:t>Second level</a:t>
            </a:r>
          </a:p>
          <a:p>
            <a:pPr lvl="2"/>
            <a:r>
              <a:rPr lang="en-US">
                <a:sym typeface="Arial" charset="0"/>
              </a:rPr>
              <a:t>Third level</a:t>
            </a:r>
          </a:p>
          <a:p>
            <a:pPr lvl="3"/>
            <a:r>
              <a:rPr lang="en-US">
                <a:sym typeface="Arial" charset="0"/>
              </a:rPr>
              <a:t>Fourth level</a:t>
            </a:r>
          </a:p>
          <a:p>
            <a:pPr lvl="4"/>
            <a:r>
              <a:rPr lang="en-US">
                <a:sym typeface="Arial" charset="0"/>
              </a:rPr>
              <a:t>Fifth level</a:t>
            </a:r>
          </a:p>
        </p:txBody>
      </p:sp>
      <p:sp>
        <p:nvSpPr>
          <p:cNvPr id="5123" name="Text Box 3"/>
          <p:cNvSpPr txBox="1">
            <a:spLocks noGrp="1" noChangeArrowheads="1"/>
          </p:cNvSpPr>
          <p:nvPr>
            <p:ph type="sldNum" sz="quarter" idx="4"/>
          </p:nvPr>
        </p:nvSpPr>
        <p:spPr bwMode="auto">
          <a:xfrm>
            <a:off x="1366838" y="6553200"/>
            <a:ext cx="312737" cy="304800"/>
          </a:xfrm>
          <a:prstGeom prst="rect">
            <a:avLst/>
          </a:prstGeom>
          <a:solidFill>
            <a:schemeClr val="accent1"/>
          </a:solidFill>
          <a:ln>
            <a:noFill/>
          </a:ln>
          <a:effectLst/>
          <a:extLs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none" lIns="91440" tIns="45720" rIns="91440" bIns="45720" numCol="1" anchor="b" anchorCtr="0" compatLnSpc="1">
            <a:prstTxWarp prst="textNoShape">
              <a:avLst/>
            </a:prstTxWarp>
          </a:bodyPr>
          <a:lstStyle>
            <a:lvl1pPr algn="ctr">
              <a:defRPr sz="1400">
                <a:solidFill>
                  <a:schemeClr val="tx1"/>
                </a:solidFill>
                <a:latin typeface="+mn-lt"/>
                <a:ea typeface="ＭＳ Ｐゴシック" charset="0"/>
                <a:cs typeface="Arial" charset="0"/>
              </a:defRPr>
            </a:lvl1pPr>
            <a:lvl2pPr>
              <a:defRPr sz="1200">
                <a:solidFill>
                  <a:schemeClr val="tx1"/>
                </a:solidFill>
                <a:latin typeface="+mn-lt"/>
                <a:ea typeface="ＭＳ Ｐゴシック" charset="0"/>
              </a:defRPr>
            </a:lvl2pPr>
            <a:lvl3pPr>
              <a:defRPr sz="1200">
                <a:solidFill>
                  <a:schemeClr val="tx1"/>
                </a:solidFill>
                <a:latin typeface="+mn-lt"/>
                <a:ea typeface="ＭＳ Ｐゴシック" charset="0"/>
              </a:defRPr>
            </a:lvl3pPr>
            <a:lvl4pPr>
              <a:defRPr sz="1200">
                <a:solidFill>
                  <a:schemeClr val="tx1"/>
                </a:solidFill>
                <a:latin typeface="+mn-lt"/>
                <a:ea typeface="ＭＳ Ｐゴシック" charset="0"/>
              </a:defRPr>
            </a:lvl4pPr>
            <a:lvl5pPr>
              <a:defRPr sz="1200">
                <a:solidFill>
                  <a:schemeClr val="tx1"/>
                </a:solidFill>
                <a:latin typeface="+mn-lt"/>
                <a:ea typeface="ＭＳ Ｐゴシック" charset="0"/>
              </a:defRPr>
            </a:lvl5pPr>
            <a:lvl6pPr fontAlgn="base">
              <a:spcBef>
                <a:spcPct val="0"/>
              </a:spcBef>
              <a:spcAft>
                <a:spcPct val="0"/>
              </a:spcAft>
              <a:defRPr sz="1200">
                <a:solidFill>
                  <a:schemeClr val="tx1"/>
                </a:solidFill>
                <a:latin typeface="+mn-lt"/>
                <a:ea typeface="ＭＳ Ｐゴシック" charset="0"/>
              </a:defRPr>
            </a:lvl6pPr>
            <a:lvl7pPr fontAlgn="base">
              <a:spcBef>
                <a:spcPct val="0"/>
              </a:spcBef>
              <a:spcAft>
                <a:spcPct val="0"/>
              </a:spcAft>
              <a:defRPr sz="1200">
                <a:solidFill>
                  <a:schemeClr val="tx1"/>
                </a:solidFill>
                <a:latin typeface="+mn-lt"/>
                <a:ea typeface="ＭＳ Ｐゴシック" charset="0"/>
              </a:defRPr>
            </a:lvl7pPr>
            <a:lvl8pPr fontAlgn="base">
              <a:spcBef>
                <a:spcPct val="0"/>
              </a:spcBef>
              <a:spcAft>
                <a:spcPct val="0"/>
              </a:spcAft>
              <a:defRPr sz="1200">
                <a:solidFill>
                  <a:schemeClr val="tx1"/>
                </a:solidFill>
                <a:latin typeface="+mn-lt"/>
                <a:ea typeface="ＭＳ Ｐゴシック" charset="0"/>
              </a:defRPr>
            </a:lvl8pPr>
            <a:lvl9pPr fontAlgn="base">
              <a:spcBef>
                <a:spcPct val="0"/>
              </a:spcBef>
              <a:spcAft>
                <a:spcPct val="0"/>
              </a:spcAft>
              <a:defRPr sz="1200">
                <a:solidFill>
                  <a:schemeClr val="tx1"/>
                </a:solidFill>
                <a:latin typeface="+mn-lt"/>
                <a:ea typeface="ＭＳ Ｐゴシック" charset="0"/>
              </a:defRPr>
            </a:lvl9pPr>
          </a:lstStyle>
          <a:p>
            <a:pPr>
              <a:defRPr/>
            </a:pPr>
            <a:fld id="{9AB7FA80-9B71-9A4D-ADFC-0E704E63202F}"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4190" r:id="rId1"/>
    <p:sldLayoutId id="2147484191" r:id="rId2"/>
    <p:sldLayoutId id="2147484192" r:id="rId3"/>
    <p:sldLayoutId id="2147484193" r:id="rId4"/>
    <p:sldLayoutId id="2147484194" r:id="rId5"/>
    <p:sldLayoutId id="2147484195" r:id="rId6"/>
    <p:sldLayoutId id="2147484196" r:id="rId7"/>
    <p:sldLayoutId id="2147484197" r:id="rId8"/>
    <p:sldLayoutId id="2147484198" r:id="rId9"/>
    <p:sldLayoutId id="2147484199" r:id="rId10"/>
    <p:sldLayoutId id="2147484200" r:id="rId11"/>
  </p:sldLayoutIdLst>
  <p:transition xmlns:p14="http://schemas.microsoft.com/office/powerpoint/2010/main"/>
  <p:hf hdr="0" ftr="0" dt="0"/>
  <p:txStyles>
    <p:titleStyle>
      <a:lvl1pPr marL="41275" indent="-41275" algn="r" rtl="0" eaLnBrk="0" fontAlgn="base" hangingPunct="0">
        <a:lnSpc>
          <a:spcPct val="90000"/>
        </a:lnSpc>
        <a:spcBef>
          <a:spcPct val="0"/>
        </a:spcBef>
        <a:spcAft>
          <a:spcPct val="0"/>
        </a:spcAft>
        <a:defRPr sz="5400">
          <a:solidFill>
            <a:srgbClr val="FFCC00"/>
          </a:solidFill>
          <a:latin typeface="+mj-lt"/>
          <a:ea typeface="+mj-ea"/>
          <a:cs typeface="+mj-cs"/>
          <a:sym typeface="Arial" charset="0"/>
        </a:defRPr>
      </a:lvl1pPr>
      <a:lvl2pPr marL="41275" indent="-41275" algn="r" rtl="0" eaLnBrk="0" fontAlgn="base" hangingPunct="0">
        <a:lnSpc>
          <a:spcPct val="90000"/>
        </a:lnSpc>
        <a:spcBef>
          <a:spcPct val="0"/>
        </a:spcBef>
        <a:spcAft>
          <a:spcPct val="0"/>
        </a:spcAft>
        <a:defRPr sz="5400">
          <a:solidFill>
            <a:srgbClr val="FFCC00"/>
          </a:solidFill>
          <a:latin typeface="Arial" charset="0"/>
          <a:ea typeface="ヒラギノ角ゴ ProN W3" charset="0"/>
          <a:cs typeface="ヒラギノ角ゴ ProN W3" charset="0"/>
          <a:sym typeface="Arial" charset="0"/>
        </a:defRPr>
      </a:lvl2pPr>
      <a:lvl3pPr marL="41275" indent="-41275" algn="r" rtl="0" eaLnBrk="0" fontAlgn="base" hangingPunct="0">
        <a:lnSpc>
          <a:spcPct val="90000"/>
        </a:lnSpc>
        <a:spcBef>
          <a:spcPct val="0"/>
        </a:spcBef>
        <a:spcAft>
          <a:spcPct val="0"/>
        </a:spcAft>
        <a:defRPr sz="5400">
          <a:solidFill>
            <a:srgbClr val="FFCC00"/>
          </a:solidFill>
          <a:latin typeface="Arial" charset="0"/>
          <a:ea typeface="ヒラギノ角ゴ ProN W3" charset="0"/>
          <a:cs typeface="ヒラギノ角ゴ ProN W3" charset="0"/>
          <a:sym typeface="Arial" charset="0"/>
        </a:defRPr>
      </a:lvl3pPr>
      <a:lvl4pPr marL="41275" indent="-41275" algn="r" rtl="0" eaLnBrk="0" fontAlgn="base" hangingPunct="0">
        <a:lnSpc>
          <a:spcPct val="90000"/>
        </a:lnSpc>
        <a:spcBef>
          <a:spcPct val="0"/>
        </a:spcBef>
        <a:spcAft>
          <a:spcPct val="0"/>
        </a:spcAft>
        <a:defRPr sz="5400">
          <a:solidFill>
            <a:srgbClr val="FFCC00"/>
          </a:solidFill>
          <a:latin typeface="Arial" charset="0"/>
          <a:ea typeface="ヒラギノ角ゴ ProN W3" charset="0"/>
          <a:cs typeface="ヒラギノ角ゴ ProN W3" charset="0"/>
          <a:sym typeface="Arial" charset="0"/>
        </a:defRPr>
      </a:lvl4pPr>
      <a:lvl5pPr marL="41275" indent="-41275" algn="r" rtl="0" eaLnBrk="0" fontAlgn="base" hangingPunct="0">
        <a:lnSpc>
          <a:spcPct val="90000"/>
        </a:lnSpc>
        <a:spcBef>
          <a:spcPct val="0"/>
        </a:spcBef>
        <a:spcAft>
          <a:spcPct val="0"/>
        </a:spcAft>
        <a:defRPr sz="5400">
          <a:solidFill>
            <a:srgbClr val="FFCC00"/>
          </a:solidFill>
          <a:latin typeface="Arial" charset="0"/>
          <a:ea typeface="ヒラギノ角ゴ ProN W3" charset="0"/>
          <a:cs typeface="ヒラギノ角ゴ ProN W3" charset="0"/>
          <a:sym typeface="Arial" charset="0"/>
        </a:defRPr>
      </a:lvl5pPr>
      <a:lvl6pPr marL="498475" algn="r" rtl="0" fontAlgn="base">
        <a:lnSpc>
          <a:spcPct val="90000"/>
        </a:lnSpc>
        <a:spcBef>
          <a:spcPct val="0"/>
        </a:spcBef>
        <a:spcAft>
          <a:spcPct val="0"/>
        </a:spcAft>
        <a:defRPr sz="5400">
          <a:solidFill>
            <a:srgbClr val="FFCC00"/>
          </a:solidFill>
          <a:latin typeface="Arial" charset="0"/>
          <a:ea typeface="ヒラギノ角ゴ ProN W3" charset="0"/>
          <a:cs typeface="ヒラギノ角ゴ ProN W3" charset="0"/>
          <a:sym typeface="Arial" charset="0"/>
        </a:defRPr>
      </a:lvl6pPr>
      <a:lvl7pPr marL="955675" algn="r" rtl="0" fontAlgn="base">
        <a:lnSpc>
          <a:spcPct val="90000"/>
        </a:lnSpc>
        <a:spcBef>
          <a:spcPct val="0"/>
        </a:spcBef>
        <a:spcAft>
          <a:spcPct val="0"/>
        </a:spcAft>
        <a:defRPr sz="5400">
          <a:solidFill>
            <a:srgbClr val="FFCC00"/>
          </a:solidFill>
          <a:latin typeface="Arial" charset="0"/>
          <a:ea typeface="ヒラギノ角ゴ ProN W3" charset="0"/>
          <a:cs typeface="ヒラギノ角ゴ ProN W3" charset="0"/>
          <a:sym typeface="Arial" charset="0"/>
        </a:defRPr>
      </a:lvl7pPr>
      <a:lvl8pPr marL="1412875" algn="r" rtl="0" fontAlgn="base">
        <a:lnSpc>
          <a:spcPct val="90000"/>
        </a:lnSpc>
        <a:spcBef>
          <a:spcPct val="0"/>
        </a:spcBef>
        <a:spcAft>
          <a:spcPct val="0"/>
        </a:spcAft>
        <a:defRPr sz="5400">
          <a:solidFill>
            <a:srgbClr val="FFCC00"/>
          </a:solidFill>
          <a:latin typeface="Arial" charset="0"/>
          <a:ea typeface="ヒラギノ角ゴ ProN W3" charset="0"/>
          <a:cs typeface="ヒラギノ角ゴ ProN W3" charset="0"/>
          <a:sym typeface="Arial" charset="0"/>
        </a:defRPr>
      </a:lvl8pPr>
      <a:lvl9pPr marL="1870075" algn="r" rtl="0" fontAlgn="base">
        <a:lnSpc>
          <a:spcPct val="90000"/>
        </a:lnSpc>
        <a:spcBef>
          <a:spcPct val="0"/>
        </a:spcBef>
        <a:spcAft>
          <a:spcPct val="0"/>
        </a:spcAft>
        <a:defRPr sz="5400">
          <a:solidFill>
            <a:srgbClr val="FFCC00"/>
          </a:solidFill>
          <a:latin typeface="Arial" charset="0"/>
          <a:ea typeface="ヒラギノ角ゴ ProN W3" charset="0"/>
          <a:cs typeface="ヒラギノ角ゴ ProN W3" charset="0"/>
          <a:sym typeface="Arial" charset="0"/>
        </a:defRPr>
      </a:lvl9pPr>
    </p:titleStyle>
    <p:bodyStyle>
      <a:lvl1pPr marL="384175" indent="-342900" algn="l" rtl="0" eaLnBrk="0" fontAlgn="base" hangingPunct="0">
        <a:spcBef>
          <a:spcPts val="700"/>
        </a:spcBef>
        <a:spcAft>
          <a:spcPct val="0"/>
        </a:spcAft>
        <a:buClr>
          <a:srgbClr val="6666FF"/>
        </a:buClr>
        <a:buSzPct val="69000"/>
        <a:buFont typeface="Wingdings" charset="0"/>
        <a:buChar char="u"/>
        <a:defRPr sz="3200">
          <a:solidFill>
            <a:schemeClr val="tx1"/>
          </a:solidFill>
          <a:latin typeface="+mn-lt"/>
          <a:ea typeface="+mn-ea"/>
          <a:cs typeface="+mn-cs"/>
          <a:sym typeface="Arial" charset="0"/>
        </a:defRPr>
      </a:lvl1pPr>
      <a:lvl2pPr marL="733425" indent="-285750" algn="l" rtl="0" eaLnBrk="0" fontAlgn="base" hangingPunct="0">
        <a:spcBef>
          <a:spcPts val="600"/>
        </a:spcBef>
        <a:spcAft>
          <a:spcPct val="0"/>
        </a:spcAft>
        <a:buClr>
          <a:srgbClr val="FFCC00"/>
        </a:buClr>
        <a:buSzPct val="64000"/>
        <a:buFont typeface="Wingdings" charset="0"/>
        <a:buChar char="n"/>
        <a:defRPr sz="2800">
          <a:solidFill>
            <a:schemeClr val="tx1"/>
          </a:solidFill>
          <a:latin typeface="+mn-lt"/>
          <a:ea typeface="+mn-ea"/>
          <a:cs typeface="+mn-cs"/>
          <a:sym typeface="Arial" charset="0"/>
        </a:defRPr>
      </a:lvl2pPr>
      <a:lvl3pPr marL="1076325" indent="-228600" algn="l" rtl="0" eaLnBrk="0" fontAlgn="base" hangingPunct="0">
        <a:spcBef>
          <a:spcPts val="600"/>
        </a:spcBef>
        <a:spcAft>
          <a:spcPct val="0"/>
        </a:spcAft>
        <a:buClr>
          <a:srgbClr val="6666FF"/>
        </a:buClr>
        <a:buSzPct val="60000"/>
        <a:buFont typeface="Wingdings" charset="0"/>
        <a:buChar char="u"/>
        <a:defRPr sz="2400">
          <a:solidFill>
            <a:schemeClr val="tx1"/>
          </a:solidFill>
          <a:latin typeface="+mn-lt"/>
          <a:ea typeface="+mn-ea"/>
          <a:cs typeface="+mn-cs"/>
          <a:sym typeface="Arial" charset="0"/>
        </a:defRPr>
      </a:lvl3pPr>
      <a:lvl4pPr marL="1419225" indent="-228600" algn="l" rtl="0" eaLnBrk="0" fontAlgn="base" hangingPunct="0">
        <a:spcBef>
          <a:spcPts val="500"/>
        </a:spcBef>
        <a:spcAft>
          <a:spcPct val="0"/>
        </a:spcAft>
        <a:buClr>
          <a:srgbClr val="FFCC00"/>
        </a:buClr>
        <a:buSzPct val="69000"/>
        <a:buFont typeface="Wingdings" charset="0"/>
        <a:buChar char="n"/>
        <a:defRPr sz="2000">
          <a:solidFill>
            <a:schemeClr val="tx1"/>
          </a:solidFill>
          <a:latin typeface="+mn-lt"/>
          <a:ea typeface="+mn-ea"/>
          <a:cs typeface="+mn-cs"/>
          <a:sym typeface="Arial" charset="0"/>
        </a:defRPr>
      </a:lvl4pPr>
      <a:lvl5pPr marL="1762125" indent="-228600" algn="l" rtl="0" eaLnBrk="0" fontAlgn="base" hangingPunct="0">
        <a:spcBef>
          <a:spcPts val="500"/>
        </a:spcBef>
        <a:spcAft>
          <a:spcPct val="0"/>
        </a:spcAft>
        <a:buClr>
          <a:srgbClr val="6666FF"/>
        </a:buClr>
        <a:buSzPct val="64000"/>
        <a:buFont typeface="Wingdings" charset="0"/>
        <a:buChar char="u"/>
        <a:defRPr sz="2000">
          <a:solidFill>
            <a:schemeClr val="tx1"/>
          </a:solidFill>
          <a:latin typeface="+mn-lt"/>
          <a:ea typeface="+mn-ea"/>
          <a:cs typeface="+mn-cs"/>
          <a:sym typeface="Arial" charset="0"/>
        </a:defRPr>
      </a:lvl5pPr>
      <a:lvl6pPr marL="2219325" indent="-228600" algn="l" rtl="0" fontAlgn="base">
        <a:spcBef>
          <a:spcPts val="500"/>
        </a:spcBef>
        <a:spcAft>
          <a:spcPct val="0"/>
        </a:spcAft>
        <a:buClr>
          <a:srgbClr val="6666FF"/>
        </a:buClr>
        <a:buSzPct val="64000"/>
        <a:buFont typeface="Wingdings" charset="0"/>
        <a:buChar char="u"/>
        <a:defRPr sz="2000">
          <a:solidFill>
            <a:schemeClr val="tx1"/>
          </a:solidFill>
          <a:latin typeface="+mn-lt"/>
          <a:ea typeface="+mn-ea"/>
          <a:cs typeface="+mn-cs"/>
          <a:sym typeface="Arial" charset="0"/>
        </a:defRPr>
      </a:lvl6pPr>
      <a:lvl7pPr marL="2676525" indent="-228600" algn="l" rtl="0" fontAlgn="base">
        <a:spcBef>
          <a:spcPts val="500"/>
        </a:spcBef>
        <a:spcAft>
          <a:spcPct val="0"/>
        </a:spcAft>
        <a:buClr>
          <a:srgbClr val="6666FF"/>
        </a:buClr>
        <a:buSzPct val="64000"/>
        <a:buFont typeface="Wingdings" charset="0"/>
        <a:buChar char="u"/>
        <a:defRPr sz="2000">
          <a:solidFill>
            <a:schemeClr val="tx1"/>
          </a:solidFill>
          <a:latin typeface="+mn-lt"/>
          <a:ea typeface="+mn-ea"/>
          <a:cs typeface="+mn-cs"/>
          <a:sym typeface="Arial" charset="0"/>
        </a:defRPr>
      </a:lvl7pPr>
      <a:lvl8pPr marL="3133725" indent="-228600" algn="l" rtl="0" fontAlgn="base">
        <a:spcBef>
          <a:spcPts val="500"/>
        </a:spcBef>
        <a:spcAft>
          <a:spcPct val="0"/>
        </a:spcAft>
        <a:buClr>
          <a:srgbClr val="6666FF"/>
        </a:buClr>
        <a:buSzPct val="64000"/>
        <a:buFont typeface="Wingdings" charset="0"/>
        <a:buChar char="u"/>
        <a:defRPr sz="2000">
          <a:solidFill>
            <a:schemeClr val="tx1"/>
          </a:solidFill>
          <a:latin typeface="+mn-lt"/>
          <a:ea typeface="+mn-ea"/>
          <a:cs typeface="+mn-cs"/>
          <a:sym typeface="Arial" charset="0"/>
        </a:defRPr>
      </a:lvl8pPr>
      <a:lvl9pPr marL="3590925" indent="-228600" algn="l" rtl="0" fontAlgn="base">
        <a:spcBef>
          <a:spcPts val="500"/>
        </a:spcBef>
        <a:spcAft>
          <a:spcPct val="0"/>
        </a:spcAft>
        <a:buClr>
          <a:srgbClr val="6666FF"/>
        </a:buClr>
        <a:buSzPct val="64000"/>
        <a:buFont typeface="Wingdings" charset="0"/>
        <a:buChar char="u"/>
        <a:defRPr sz="2000">
          <a:solidFill>
            <a:schemeClr val="tx1"/>
          </a:solidFill>
          <a:latin typeface="+mn-lt"/>
          <a:ea typeface="+mn-ea"/>
          <a:cs typeface="+mn-cs"/>
          <a:sym typeface="Arial"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000065"/>
        </a:solidFill>
        <a:effectLst/>
      </p:bgPr>
    </p:bg>
    <p:spTree>
      <p:nvGrpSpPr>
        <p:cNvPr id="1" name=""/>
        <p:cNvGrpSpPr/>
        <p:nvPr/>
      </p:nvGrpSpPr>
      <p:grpSpPr>
        <a:xfrm>
          <a:off x="0" y="0"/>
          <a:ext cx="0" cy="0"/>
          <a:chOff x="0" y="0"/>
          <a:chExt cx="0" cy="0"/>
        </a:xfrm>
      </p:grpSpPr>
      <p:sp>
        <p:nvSpPr>
          <p:cNvPr id="6145" name="Rectangle 1"/>
          <p:cNvSpPr>
            <a:spLocks noGrp="1" noChangeArrowheads="1"/>
          </p:cNvSpPr>
          <p:nvPr>
            <p:ph type="title"/>
          </p:nvPr>
        </p:nvSpPr>
        <p:spPr bwMode="auto">
          <a:xfrm>
            <a:off x="671513" y="390525"/>
            <a:ext cx="7772400" cy="1590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90487" bIns="50800" numCol="1" anchor="ctr" anchorCtr="0" compatLnSpc="1">
            <a:prstTxWarp prst="textNoShape">
              <a:avLst/>
            </a:prstTxWarp>
          </a:bodyPr>
          <a:lstStyle/>
          <a:p>
            <a:pPr lvl="0"/>
            <a:r>
              <a:rPr lang="en-US">
                <a:sym typeface="Times" charset="0"/>
              </a:rPr>
              <a:t>Click to edit Master title style</a:t>
            </a:r>
          </a:p>
        </p:txBody>
      </p:sp>
      <p:sp>
        <p:nvSpPr>
          <p:cNvPr id="6146" name="Rectangle 2"/>
          <p:cNvSpPr>
            <a:spLocks noGrp="1" noChangeArrowheads="1"/>
          </p:cNvSpPr>
          <p:nvPr>
            <p:ph type="body" idx="1"/>
          </p:nvPr>
        </p:nvSpPr>
        <p:spPr bwMode="auto">
          <a:xfrm>
            <a:off x="671513" y="1981200"/>
            <a:ext cx="7772400" cy="4876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90487" bIns="50800" numCol="1" anchor="t" anchorCtr="0" compatLnSpc="1">
            <a:prstTxWarp prst="textNoShape">
              <a:avLst/>
            </a:prstTxWarp>
          </a:bodyPr>
          <a:lstStyle/>
          <a:p>
            <a:pPr lvl="0"/>
            <a:r>
              <a:rPr lang="en-US">
                <a:sym typeface="Lucida Grande" charset="0"/>
              </a:rPr>
              <a:t>Click to edit Master text styles</a:t>
            </a:r>
          </a:p>
          <a:p>
            <a:pPr lvl="1"/>
            <a:r>
              <a:rPr lang="en-US">
                <a:sym typeface="Lucida Grande" charset="0"/>
              </a:rPr>
              <a:t>Second level</a:t>
            </a:r>
          </a:p>
          <a:p>
            <a:pPr lvl="2"/>
            <a:r>
              <a:rPr lang="en-US">
                <a:sym typeface="Lucida Grande" charset="0"/>
              </a:rPr>
              <a:t>Third level</a:t>
            </a:r>
          </a:p>
          <a:p>
            <a:pPr lvl="3"/>
            <a:r>
              <a:rPr lang="en-US">
                <a:sym typeface="Lucida Grande" charset="0"/>
              </a:rPr>
              <a:t>Fourth level</a:t>
            </a:r>
          </a:p>
          <a:p>
            <a:pPr lvl="4"/>
            <a:r>
              <a:rPr lang="en-US">
                <a:sym typeface="Lucida Grande" charset="0"/>
              </a:rPr>
              <a:t>Fifth level</a:t>
            </a:r>
          </a:p>
        </p:txBody>
      </p:sp>
    </p:spTree>
  </p:cSld>
  <p:clrMap bg1="dk2" tx1="lt1" bg2="dk1" tx2="lt2" accent1="accent1" accent2="accent2" accent3="accent3" accent4="accent4" accent5="accent5" accent6="accent6" hlink="hlink" folHlink="folHlink"/>
  <p:sldLayoutIdLst>
    <p:sldLayoutId id="2147484201" r:id="rId1"/>
    <p:sldLayoutId id="2147484202" r:id="rId2"/>
    <p:sldLayoutId id="2147484203" r:id="rId3"/>
    <p:sldLayoutId id="2147484204" r:id="rId4"/>
    <p:sldLayoutId id="2147484205" r:id="rId5"/>
    <p:sldLayoutId id="2147484206" r:id="rId6"/>
    <p:sldLayoutId id="2147484207" r:id="rId7"/>
    <p:sldLayoutId id="2147484208" r:id="rId8"/>
    <p:sldLayoutId id="2147484209" r:id="rId9"/>
    <p:sldLayoutId id="2147484210" r:id="rId10"/>
    <p:sldLayoutId id="2147484211" r:id="rId11"/>
  </p:sldLayoutIdLst>
  <p:transition xmlns:p14="http://schemas.microsoft.com/office/powerpoint/2010/main"/>
  <p:txStyles>
    <p:titleStyle>
      <a:lvl1pPr marL="38100" indent="-38100" algn="ctr" rtl="0" eaLnBrk="0" fontAlgn="base" hangingPunct="0">
        <a:spcBef>
          <a:spcPct val="0"/>
        </a:spcBef>
        <a:spcAft>
          <a:spcPct val="0"/>
        </a:spcAft>
        <a:defRPr sz="4400">
          <a:solidFill>
            <a:srgbClr val="FFFF00"/>
          </a:solidFill>
          <a:latin typeface="+mj-lt"/>
          <a:ea typeface="+mj-ea"/>
          <a:cs typeface="+mj-cs"/>
          <a:sym typeface="Times" charset="0"/>
        </a:defRPr>
      </a:lvl1pPr>
      <a:lvl2pPr marL="38100" indent="-38100" algn="ctr" rtl="0" eaLnBrk="0" fontAlgn="base" hangingPunct="0">
        <a:spcBef>
          <a:spcPct val="0"/>
        </a:spcBef>
        <a:spcAft>
          <a:spcPct val="0"/>
        </a:spcAft>
        <a:defRPr sz="4400">
          <a:solidFill>
            <a:srgbClr val="FFFF00"/>
          </a:solidFill>
          <a:latin typeface="Times" charset="0"/>
          <a:ea typeface="ヒラギノ明朝 ProN W3" charset="0"/>
          <a:cs typeface="ヒラギノ明朝 ProN W3" charset="0"/>
          <a:sym typeface="Times" charset="0"/>
        </a:defRPr>
      </a:lvl2pPr>
      <a:lvl3pPr marL="38100" indent="-38100" algn="ctr" rtl="0" eaLnBrk="0" fontAlgn="base" hangingPunct="0">
        <a:spcBef>
          <a:spcPct val="0"/>
        </a:spcBef>
        <a:spcAft>
          <a:spcPct val="0"/>
        </a:spcAft>
        <a:defRPr sz="4400">
          <a:solidFill>
            <a:srgbClr val="FFFF00"/>
          </a:solidFill>
          <a:latin typeface="Times" charset="0"/>
          <a:ea typeface="ヒラギノ明朝 ProN W3" charset="0"/>
          <a:cs typeface="ヒラギノ明朝 ProN W3" charset="0"/>
          <a:sym typeface="Times" charset="0"/>
        </a:defRPr>
      </a:lvl3pPr>
      <a:lvl4pPr marL="38100" indent="-38100" algn="ctr" rtl="0" eaLnBrk="0" fontAlgn="base" hangingPunct="0">
        <a:spcBef>
          <a:spcPct val="0"/>
        </a:spcBef>
        <a:spcAft>
          <a:spcPct val="0"/>
        </a:spcAft>
        <a:defRPr sz="4400">
          <a:solidFill>
            <a:srgbClr val="FFFF00"/>
          </a:solidFill>
          <a:latin typeface="Times" charset="0"/>
          <a:ea typeface="ヒラギノ明朝 ProN W3" charset="0"/>
          <a:cs typeface="ヒラギノ明朝 ProN W3" charset="0"/>
          <a:sym typeface="Times" charset="0"/>
        </a:defRPr>
      </a:lvl4pPr>
      <a:lvl5pPr marL="38100" indent="-38100" algn="ctr" rtl="0" eaLnBrk="0" fontAlgn="base" hangingPunct="0">
        <a:spcBef>
          <a:spcPct val="0"/>
        </a:spcBef>
        <a:spcAft>
          <a:spcPct val="0"/>
        </a:spcAft>
        <a:defRPr sz="4400">
          <a:solidFill>
            <a:srgbClr val="FFFF00"/>
          </a:solidFill>
          <a:latin typeface="Times" charset="0"/>
          <a:ea typeface="ヒラギノ明朝 ProN W3" charset="0"/>
          <a:cs typeface="ヒラギノ明朝 ProN W3" charset="0"/>
          <a:sym typeface="Times" charset="0"/>
        </a:defRPr>
      </a:lvl5pPr>
      <a:lvl6pPr marL="495300" algn="ctr" rtl="0" fontAlgn="base">
        <a:spcBef>
          <a:spcPct val="0"/>
        </a:spcBef>
        <a:spcAft>
          <a:spcPct val="0"/>
        </a:spcAft>
        <a:defRPr sz="4400">
          <a:solidFill>
            <a:srgbClr val="FFFF00"/>
          </a:solidFill>
          <a:latin typeface="Times" charset="0"/>
          <a:ea typeface="ヒラギノ明朝 ProN W3" charset="0"/>
          <a:cs typeface="ヒラギノ明朝 ProN W3" charset="0"/>
          <a:sym typeface="Times" charset="0"/>
        </a:defRPr>
      </a:lvl6pPr>
      <a:lvl7pPr marL="952500" algn="ctr" rtl="0" fontAlgn="base">
        <a:spcBef>
          <a:spcPct val="0"/>
        </a:spcBef>
        <a:spcAft>
          <a:spcPct val="0"/>
        </a:spcAft>
        <a:defRPr sz="4400">
          <a:solidFill>
            <a:srgbClr val="FFFF00"/>
          </a:solidFill>
          <a:latin typeface="Times" charset="0"/>
          <a:ea typeface="ヒラギノ明朝 ProN W3" charset="0"/>
          <a:cs typeface="ヒラギノ明朝 ProN W3" charset="0"/>
          <a:sym typeface="Times" charset="0"/>
        </a:defRPr>
      </a:lvl7pPr>
      <a:lvl8pPr marL="1409700" algn="ctr" rtl="0" fontAlgn="base">
        <a:spcBef>
          <a:spcPct val="0"/>
        </a:spcBef>
        <a:spcAft>
          <a:spcPct val="0"/>
        </a:spcAft>
        <a:defRPr sz="4400">
          <a:solidFill>
            <a:srgbClr val="FFFF00"/>
          </a:solidFill>
          <a:latin typeface="Times" charset="0"/>
          <a:ea typeface="ヒラギノ明朝 ProN W3" charset="0"/>
          <a:cs typeface="ヒラギノ明朝 ProN W3" charset="0"/>
          <a:sym typeface="Times" charset="0"/>
        </a:defRPr>
      </a:lvl8pPr>
      <a:lvl9pPr marL="1866900" algn="ctr" rtl="0" fontAlgn="base">
        <a:spcBef>
          <a:spcPct val="0"/>
        </a:spcBef>
        <a:spcAft>
          <a:spcPct val="0"/>
        </a:spcAft>
        <a:defRPr sz="4400">
          <a:solidFill>
            <a:srgbClr val="FFFF00"/>
          </a:solidFill>
          <a:latin typeface="Times" charset="0"/>
          <a:ea typeface="ヒラギノ明朝 ProN W3" charset="0"/>
          <a:cs typeface="ヒラギノ明朝 ProN W3" charset="0"/>
          <a:sym typeface="Times" charset="0"/>
        </a:defRPr>
      </a:lvl9pPr>
    </p:titleStyle>
    <p:bodyStyle>
      <a:lvl1pPr marL="381000" indent="-342900" algn="l" rtl="0" eaLnBrk="0" fontAlgn="base" hangingPunct="0">
        <a:spcBef>
          <a:spcPts val="800"/>
        </a:spcBef>
        <a:spcAft>
          <a:spcPct val="0"/>
        </a:spcAft>
        <a:buClr>
          <a:srgbClr val="FFFF00"/>
        </a:buClr>
        <a:buSzPct val="75000"/>
        <a:buFont typeface="Helvetica" charset="0"/>
        <a:buChar char="n"/>
        <a:defRPr sz="3200">
          <a:solidFill>
            <a:schemeClr val="tx1"/>
          </a:solidFill>
          <a:latin typeface="+mn-lt"/>
          <a:ea typeface="+mn-ea"/>
          <a:cs typeface="+mn-cs"/>
          <a:sym typeface="Lucida Grande" charset="0"/>
        </a:defRPr>
      </a:lvl1pPr>
      <a:lvl2pPr marL="730250" indent="-285750" algn="l" rtl="0" eaLnBrk="0" fontAlgn="base" hangingPunct="0">
        <a:spcBef>
          <a:spcPts val="700"/>
        </a:spcBef>
        <a:spcAft>
          <a:spcPct val="0"/>
        </a:spcAft>
        <a:buClr>
          <a:srgbClr val="FFFFFF"/>
        </a:buClr>
        <a:buSzPct val="100000"/>
        <a:buFont typeface="Helvetica" charset="0"/>
        <a:buChar char="–"/>
        <a:defRPr sz="2800">
          <a:solidFill>
            <a:schemeClr val="tx1"/>
          </a:solidFill>
          <a:latin typeface="+mn-lt"/>
          <a:ea typeface="+mn-ea"/>
          <a:cs typeface="+mn-cs"/>
          <a:sym typeface="Lucida Grande" charset="0"/>
        </a:defRPr>
      </a:lvl2pPr>
      <a:lvl3pPr marL="1130300" indent="-228600" algn="l" rtl="0" eaLnBrk="0" fontAlgn="base" hangingPunct="0">
        <a:spcBef>
          <a:spcPts val="600"/>
        </a:spcBef>
        <a:spcAft>
          <a:spcPct val="0"/>
        </a:spcAft>
        <a:buClr>
          <a:srgbClr val="FFFFFF"/>
        </a:buClr>
        <a:buSzPct val="100000"/>
        <a:buFont typeface="Helvetica" charset="0"/>
        <a:buChar char="•"/>
        <a:defRPr sz="2400">
          <a:solidFill>
            <a:schemeClr val="tx1"/>
          </a:solidFill>
          <a:latin typeface="+mn-lt"/>
          <a:ea typeface="+mn-ea"/>
          <a:cs typeface="+mn-cs"/>
          <a:sym typeface="Lucida Grande" charset="0"/>
        </a:defRPr>
      </a:lvl3pPr>
      <a:lvl4pPr marL="1587500" indent="-227013" algn="l" rtl="0" eaLnBrk="0" fontAlgn="base" hangingPunct="0">
        <a:spcBef>
          <a:spcPts val="500"/>
        </a:spcBef>
        <a:spcAft>
          <a:spcPct val="0"/>
        </a:spcAft>
        <a:buClr>
          <a:srgbClr val="FFFFFF"/>
        </a:buClr>
        <a:buSzPct val="100000"/>
        <a:buFont typeface="Helvetica" charset="0"/>
        <a:buChar char="–"/>
        <a:defRPr sz="2000">
          <a:solidFill>
            <a:schemeClr val="tx1"/>
          </a:solidFill>
          <a:latin typeface="+mn-lt"/>
          <a:ea typeface="+mn-ea"/>
          <a:cs typeface="+mn-cs"/>
          <a:sym typeface="Lucida Grande" charset="0"/>
        </a:defRPr>
      </a:lvl4pPr>
      <a:lvl5pPr marL="2046288" indent="-228600" algn="l" rtl="0" eaLnBrk="0" fontAlgn="base" hangingPunct="0">
        <a:spcBef>
          <a:spcPts val="500"/>
        </a:spcBef>
        <a:spcAft>
          <a:spcPct val="0"/>
        </a:spcAft>
        <a:buClr>
          <a:srgbClr val="FFFFFF"/>
        </a:buClr>
        <a:buSzPct val="100000"/>
        <a:buFont typeface="Helvetica" charset="0"/>
        <a:buChar char="•"/>
        <a:defRPr sz="2000">
          <a:solidFill>
            <a:schemeClr val="tx1"/>
          </a:solidFill>
          <a:latin typeface="+mn-lt"/>
          <a:ea typeface="+mn-ea"/>
          <a:cs typeface="+mn-cs"/>
          <a:sym typeface="Lucida Grande" charset="0"/>
        </a:defRPr>
      </a:lvl5pPr>
      <a:lvl6pPr marL="2503488" indent="-228600" algn="l" rtl="0" fontAlgn="base">
        <a:spcBef>
          <a:spcPts val="500"/>
        </a:spcBef>
        <a:spcAft>
          <a:spcPct val="0"/>
        </a:spcAft>
        <a:buClr>
          <a:srgbClr val="FFFFFF"/>
        </a:buClr>
        <a:buSzPct val="100000"/>
        <a:buFont typeface="Helvetica" charset="0"/>
        <a:buChar char="•"/>
        <a:defRPr sz="2000">
          <a:solidFill>
            <a:schemeClr val="tx1"/>
          </a:solidFill>
          <a:latin typeface="+mn-lt"/>
          <a:ea typeface="+mn-ea"/>
          <a:cs typeface="+mn-cs"/>
          <a:sym typeface="Lucida Grande" charset="0"/>
        </a:defRPr>
      </a:lvl6pPr>
      <a:lvl7pPr marL="2960688" indent="-228600" algn="l" rtl="0" fontAlgn="base">
        <a:spcBef>
          <a:spcPts val="500"/>
        </a:spcBef>
        <a:spcAft>
          <a:spcPct val="0"/>
        </a:spcAft>
        <a:buClr>
          <a:srgbClr val="FFFFFF"/>
        </a:buClr>
        <a:buSzPct val="100000"/>
        <a:buFont typeface="Helvetica" charset="0"/>
        <a:buChar char="•"/>
        <a:defRPr sz="2000">
          <a:solidFill>
            <a:schemeClr val="tx1"/>
          </a:solidFill>
          <a:latin typeface="+mn-lt"/>
          <a:ea typeface="+mn-ea"/>
          <a:cs typeface="+mn-cs"/>
          <a:sym typeface="Lucida Grande" charset="0"/>
        </a:defRPr>
      </a:lvl7pPr>
      <a:lvl8pPr marL="3417888" indent="-228600" algn="l" rtl="0" fontAlgn="base">
        <a:spcBef>
          <a:spcPts val="500"/>
        </a:spcBef>
        <a:spcAft>
          <a:spcPct val="0"/>
        </a:spcAft>
        <a:buClr>
          <a:srgbClr val="FFFFFF"/>
        </a:buClr>
        <a:buSzPct val="100000"/>
        <a:buFont typeface="Helvetica" charset="0"/>
        <a:buChar char="•"/>
        <a:defRPr sz="2000">
          <a:solidFill>
            <a:schemeClr val="tx1"/>
          </a:solidFill>
          <a:latin typeface="+mn-lt"/>
          <a:ea typeface="+mn-ea"/>
          <a:cs typeface="+mn-cs"/>
          <a:sym typeface="Lucida Grande" charset="0"/>
        </a:defRPr>
      </a:lvl8pPr>
      <a:lvl9pPr marL="3875088" indent="-228600" algn="l" rtl="0" fontAlgn="base">
        <a:spcBef>
          <a:spcPts val="500"/>
        </a:spcBef>
        <a:spcAft>
          <a:spcPct val="0"/>
        </a:spcAft>
        <a:buClr>
          <a:srgbClr val="FFFFFF"/>
        </a:buClr>
        <a:buSzPct val="100000"/>
        <a:buFont typeface="Helvetica" charset="0"/>
        <a:buChar char="•"/>
        <a:defRPr sz="2000">
          <a:solidFill>
            <a:schemeClr val="tx1"/>
          </a:solidFill>
          <a:latin typeface="+mn-lt"/>
          <a:ea typeface="+mn-ea"/>
          <a:cs typeface="+mn-cs"/>
          <a:sym typeface="Lucida Grand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169" name="Rectangle 1"/>
          <p:cNvSpPr>
            <a:spLocks noGrp="1" noChangeArrowheads="1"/>
          </p:cNvSpPr>
          <p:nvPr>
            <p:ph type="title"/>
          </p:nvPr>
        </p:nvSpPr>
        <p:spPr bwMode="auto">
          <a:xfrm>
            <a:off x="304800" y="762000"/>
            <a:ext cx="8305800" cy="1295400"/>
          </a:xfrm>
          <a:prstGeom prst="rect">
            <a:avLst/>
          </a:prstGeom>
          <a:noFill/>
          <a:ln>
            <a:noFill/>
          </a:ln>
          <a:effectLst>
            <a:outerShdw blurRad="38100" dist="25399" dir="2700000" algn="ctr" rotWithShape="0">
              <a:schemeClr val="bg2">
                <a:alpha val="75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50800" tIns="50800" rIns="92075" bIns="50800" numCol="1" anchor="ctr" anchorCtr="0" compatLnSpc="1">
            <a:prstTxWarp prst="textNoShape">
              <a:avLst/>
            </a:prstTxWarp>
          </a:bodyPr>
          <a:lstStyle/>
          <a:p>
            <a:pPr lvl="0"/>
            <a:r>
              <a:rPr lang="en-US">
                <a:sym typeface="Times New Roman Bold Italic" charset="0"/>
              </a:rPr>
              <a:t>Click to edit Master title style</a:t>
            </a:r>
          </a:p>
        </p:txBody>
      </p:sp>
      <p:sp>
        <p:nvSpPr>
          <p:cNvPr id="7170" name="Rectangle 2"/>
          <p:cNvSpPr>
            <a:spLocks noGrp="1" noChangeArrowheads="1"/>
          </p:cNvSpPr>
          <p:nvPr>
            <p:ph type="body" idx="1"/>
          </p:nvPr>
        </p:nvSpPr>
        <p:spPr bwMode="auto">
          <a:xfrm>
            <a:off x="304800" y="2057400"/>
            <a:ext cx="8305800" cy="4800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91440" bIns="50800" numCol="1" anchor="t" anchorCtr="0" compatLnSpc="1">
            <a:prstTxWarp prst="textNoShape">
              <a:avLst/>
            </a:prstTxWarp>
          </a:bodyPr>
          <a:lstStyle/>
          <a:p>
            <a:pPr lvl="0"/>
            <a:r>
              <a:rPr lang="en-US">
                <a:sym typeface="Arial" charset="0"/>
              </a:rPr>
              <a:t>Click to edit Master text styles</a:t>
            </a:r>
          </a:p>
          <a:p>
            <a:pPr lvl="1"/>
            <a:r>
              <a:rPr lang="en-US">
                <a:sym typeface="Arial" charset="0"/>
              </a:rPr>
              <a:t>Second level</a:t>
            </a:r>
          </a:p>
          <a:p>
            <a:pPr lvl="2"/>
            <a:r>
              <a:rPr lang="en-US">
                <a:sym typeface="Arial" charset="0"/>
              </a:rPr>
              <a:t>Third level</a:t>
            </a:r>
          </a:p>
          <a:p>
            <a:pPr lvl="3"/>
            <a:r>
              <a:rPr lang="en-US">
                <a:sym typeface="Arial" charset="0"/>
              </a:rPr>
              <a:t>Fourth level</a:t>
            </a:r>
          </a:p>
          <a:p>
            <a:pPr lvl="4"/>
            <a:r>
              <a:rPr lang="en-US">
                <a:sym typeface="Arial" charset="0"/>
              </a:rPr>
              <a:t>Fifth level</a:t>
            </a:r>
          </a:p>
        </p:txBody>
      </p:sp>
      <p:sp>
        <p:nvSpPr>
          <p:cNvPr id="7171" name="Text Box 3"/>
          <p:cNvSpPr txBox="1">
            <a:spLocks noGrp="1" noChangeArrowheads="1"/>
          </p:cNvSpPr>
          <p:nvPr>
            <p:ph type="sldNum" sz="quarter" idx="4"/>
          </p:nvPr>
        </p:nvSpPr>
        <p:spPr bwMode="auto">
          <a:xfrm>
            <a:off x="7424738" y="6553200"/>
            <a:ext cx="312737"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none" lIns="91440" tIns="45720" rIns="91440" bIns="45720" numCol="1" anchor="b" anchorCtr="0" compatLnSpc="1">
            <a:prstTxWarp prst="textNoShape">
              <a:avLst/>
            </a:prstTxWarp>
          </a:bodyPr>
          <a:lstStyle>
            <a:lvl1pPr algn="ctr">
              <a:defRPr sz="1400">
                <a:solidFill>
                  <a:srgbClr val="F8F8F8"/>
                </a:solidFill>
                <a:latin typeface="Arial Bold" charset="0"/>
                <a:ea typeface="ＭＳ Ｐゴシック" charset="0"/>
                <a:cs typeface="Arial Bold" charset="0"/>
                <a:sym typeface="Arial Bold" charset="0"/>
              </a:defRPr>
            </a:lvl1pPr>
            <a:lvl2pPr>
              <a:defRPr sz="1200">
                <a:solidFill>
                  <a:schemeClr val="tx1"/>
                </a:solidFill>
                <a:latin typeface="+mn-lt"/>
                <a:ea typeface="ＭＳ Ｐゴシック" charset="0"/>
              </a:defRPr>
            </a:lvl2pPr>
            <a:lvl3pPr>
              <a:defRPr sz="1200">
                <a:solidFill>
                  <a:schemeClr val="tx1"/>
                </a:solidFill>
                <a:latin typeface="+mn-lt"/>
                <a:ea typeface="ＭＳ Ｐゴシック" charset="0"/>
              </a:defRPr>
            </a:lvl3pPr>
            <a:lvl4pPr>
              <a:defRPr sz="1200">
                <a:solidFill>
                  <a:schemeClr val="tx1"/>
                </a:solidFill>
                <a:latin typeface="+mn-lt"/>
                <a:ea typeface="ＭＳ Ｐゴシック" charset="0"/>
              </a:defRPr>
            </a:lvl4pPr>
            <a:lvl5pPr>
              <a:defRPr sz="1200">
                <a:solidFill>
                  <a:schemeClr val="tx1"/>
                </a:solidFill>
                <a:latin typeface="+mn-lt"/>
                <a:ea typeface="ＭＳ Ｐゴシック" charset="0"/>
              </a:defRPr>
            </a:lvl5pPr>
            <a:lvl6pPr fontAlgn="base">
              <a:spcBef>
                <a:spcPct val="0"/>
              </a:spcBef>
              <a:spcAft>
                <a:spcPct val="0"/>
              </a:spcAft>
              <a:defRPr sz="1200">
                <a:solidFill>
                  <a:schemeClr val="tx1"/>
                </a:solidFill>
                <a:latin typeface="+mn-lt"/>
                <a:ea typeface="ＭＳ Ｐゴシック" charset="0"/>
              </a:defRPr>
            </a:lvl6pPr>
            <a:lvl7pPr fontAlgn="base">
              <a:spcBef>
                <a:spcPct val="0"/>
              </a:spcBef>
              <a:spcAft>
                <a:spcPct val="0"/>
              </a:spcAft>
              <a:defRPr sz="1200">
                <a:solidFill>
                  <a:schemeClr val="tx1"/>
                </a:solidFill>
                <a:latin typeface="+mn-lt"/>
                <a:ea typeface="ＭＳ Ｐゴシック" charset="0"/>
              </a:defRPr>
            </a:lvl7pPr>
            <a:lvl8pPr fontAlgn="base">
              <a:spcBef>
                <a:spcPct val="0"/>
              </a:spcBef>
              <a:spcAft>
                <a:spcPct val="0"/>
              </a:spcAft>
              <a:defRPr sz="1200">
                <a:solidFill>
                  <a:schemeClr val="tx1"/>
                </a:solidFill>
                <a:latin typeface="+mn-lt"/>
                <a:ea typeface="ＭＳ Ｐゴシック" charset="0"/>
              </a:defRPr>
            </a:lvl8pPr>
            <a:lvl9pPr fontAlgn="base">
              <a:spcBef>
                <a:spcPct val="0"/>
              </a:spcBef>
              <a:spcAft>
                <a:spcPct val="0"/>
              </a:spcAft>
              <a:defRPr sz="1200">
                <a:solidFill>
                  <a:schemeClr val="tx1"/>
                </a:solidFill>
                <a:latin typeface="+mn-lt"/>
                <a:ea typeface="ＭＳ Ｐゴシック" charset="0"/>
              </a:defRPr>
            </a:lvl9pPr>
          </a:lstStyle>
          <a:p>
            <a:pPr>
              <a:defRPr/>
            </a:pPr>
            <a:fld id="{89BDE1FA-FDF6-1C44-BFED-733E3139DB7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212" r:id="rId1"/>
    <p:sldLayoutId id="2147484213" r:id="rId2"/>
    <p:sldLayoutId id="2147484214" r:id="rId3"/>
    <p:sldLayoutId id="2147484215" r:id="rId4"/>
    <p:sldLayoutId id="2147484216" r:id="rId5"/>
    <p:sldLayoutId id="2147484217" r:id="rId6"/>
    <p:sldLayoutId id="2147484218" r:id="rId7"/>
    <p:sldLayoutId id="2147484219" r:id="rId8"/>
    <p:sldLayoutId id="2147484220" r:id="rId9"/>
    <p:sldLayoutId id="2147484221" r:id="rId10"/>
    <p:sldLayoutId id="2147484222" r:id="rId11"/>
  </p:sldLayoutIdLst>
  <p:transition xmlns:p14="http://schemas.microsoft.com/office/powerpoint/2010/main"/>
  <p:hf hdr="0" ftr="0" dt="0"/>
  <p:txStyles>
    <p:titleStyle>
      <a:lvl1pPr marL="41275" indent="-41275" algn="l" rtl="0" eaLnBrk="0" fontAlgn="base" hangingPunct="0">
        <a:spcBef>
          <a:spcPts val="1000"/>
        </a:spcBef>
        <a:spcAft>
          <a:spcPct val="0"/>
        </a:spcAft>
        <a:defRPr sz="4400">
          <a:solidFill>
            <a:srgbClr val="F8F8F8"/>
          </a:solidFill>
          <a:latin typeface="+mj-lt"/>
          <a:ea typeface="+mj-ea"/>
          <a:cs typeface="+mj-cs"/>
          <a:sym typeface="Times New Roman Bold Italic" charset="0"/>
        </a:defRPr>
      </a:lvl1pPr>
      <a:lvl2pPr marL="41275" indent="-41275" algn="l" rtl="0" eaLnBrk="0" fontAlgn="base" hangingPunct="0">
        <a:spcBef>
          <a:spcPts val="1000"/>
        </a:spcBef>
        <a:spcAft>
          <a:spcPct val="0"/>
        </a:spcAft>
        <a:defRPr sz="4400">
          <a:solidFill>
            <a:srgbClr val="F8F8F8"/>
          </a:solidFill>
          <a:latin typeface="Times New Roman Bold Italic" charset="0"/>
          <a:ea typeface="ヒラギノ明朝 ProN W6" charset="0"/>
          <a:cs typeface="ヒラギノ明朝 ProN W6" charset="0"/>
          <a:sym typeface="Times New Roman Bold Italic" charset="0"/>
        </a:defRPr>
      </a:lvl2pPr>
      <a:lvl3pPr marL="41275" indent="-41275" algn="l" rtl="0" eaLnBrk="0" fontAlgn="base" hangingPunct="0">
        <a:spcBef>
          <a:spcPts val="1000"/>
        </a:spcBef>
        <a:spcAft>
          <a:spcPct val="0"/>
        </a:spcAft>
        <a:defRPr sz="4400">
          <a:solidFill>
            <a:srgbClr val="F8F8F8"/>
          </a:solidFill>
          <a:latin typeface="Times New Roman Bold Italic" charset="0"/>
          <a:ea typeface="ヒラギノ明朝 ProN W6" charset="0"/>
          <a:cs typeface="ヒラギノ明朝 ProN W6" charset="0"/>
          <a:sym typeface="Times New Roman Bold Italic" charset="0"/>
        </a:defRPr>
      </a:lvl3pPr>
      <a:lvl4pPr marL="41275" indent="-41275" algn="l" rtl="0" eaLnBrk="0" fontAlgn="base" hangingPunct="0">
        <a:spcBef>
          <a:spcPts val="1000"/>
        </a:spcBef>
        <a:spcAft>
          <a:spcPct val="0"/>
        </a:spcAft>
        <a:defRPr sz="4400">
          <a:solidFill>
            <a:srgbClr val="F8F8F8"/>
          </a:solidFill>
          <a:latin typeface="Times New Roman Bold Italic" charset="0"/>
          <a:ea typeface="ヒラギノ明朝 ProN W6" charset="0"/>
          <a:cs typeface="ヒラギノ明朝 ProN W6" charset="0"/>
          <a:sym typeface="Times New Roman Bold Italic" charset="0"/>
        </a:defRPr>
      </a:lvl4pPr>
      <a:lvl5pPr marL="41275" indent="-41275" algn="l" rtl="0" eaLnBrk="0" fontAlgn="base" hangingPunct="0">
        <a:spcBef>
          <a:spcPts val="1000"/>
        </a:spcBef>
        <a:spcAft>
          <a:spcPct val="0"/>
        </a:spcAft>
        <a:defRPr sz="4400">
          <a:solidFill>
            <a:srgbClr val="F8F8F8"/>
          </a:solidFill>
          <a:latin typeface="Times New Roman Bold Italic" charset="0"/>
          <a:ea typeface="ヒラギノ明朝 ProN W6" charset="0"/>
          <a:cs typeface="ヒラギノ明朝 ProN W6" charset="0"/>
          <a:sym typeface="Times New Roman Bold Italic" charset="0"/>
        </a:defRPr>
      </a:lvl5pPr>
      <a:lvl6pPr marL="498475" algn="l" rtl="0" fontAlgn="base">
        <a:spcBef>
          <a:spcPts val="1000"/>
        </a:spcBef>
        <a:spcAft>
          <a:spcPct val="0"/>
        </a:spcAft>
        <a:defRPr sz="4400">
          <a:solidFill>
            <a:srgbClr val="F8F8F8"/>
          </a:solidFill>
          <a:latin typeface="Times New Roman Bold Italic" charset="0"/>
          <a:ea typeface="ヒラギノ明朝 ProN W6" charset="0"/>
          <a:cs typeface="ヒラギノ明朝 ProN W6" charset="0"/>
          <a:sym typeface="Times New Roman Bold Italic" charset="0"/>
        </a:defRPr>
      </a:lvl6pPr>
      <a:lvl7pPr marL="955675" algn="l" rtl="0" fontAlgn="base">
        <a:spcBef>
          <a:spcPts val="1000"/>
        </a:spcBef>
        <a:spcAft>
          <a:spcPct val="0"/>
        </a:spcAft>
        <a:defRPr sz="4400">
          <a:solidFill>
            <a:srgbClr val="F8F8F8"/>
          </a:solidFill>
          <a:latin typeface="Times New Roman Bold Italic" charset="0"/>
          <a:ea typeface="ヒラギノ明朝 ProN W6" charset="0"/>
          <a:cs typeface="ヒラギノ明朝 ProN W6" charset="0"/>
          <a:sym typeface="Times New Roman Bold Italic" charset="0"/>
        </a:defRPr>
      </a:lvl7pPr>
      <a:lvl8pPr marL="1412875" algn="l" rtl="0" fontAlgn="base">
        <a:spcBef>
          <a:spcPts val="1000"/>
        </a:spcBef>
        <a:spcAft>
          <a:spcPct val="0"/>
        </a:spcAft>
        <a:defRPr sz="4400">
          <a:solidFill>
            <a:srgbClr val="F8F8F8"/>
          </a:solidFill>
          <a:latin typeface="Times New Roman Bold Italic" charset="0"/>
          <a:ea typeface="ヒラギノ明朝 ProN W6" charset="0"/>
          <a:cs typeface="ヒラギノ明朝 ProN W6" charset="0"/>
          <a:sym typeface="Times New Roman Bold Italic" charset="0"/>
        </a:defRPr>
      </a:lvl8pPr>
      <a:lvl9pPr marL="1870075" algn="l" rtl="0" fontAlgn="base">
        <a:spcBef>
          <a:spcPts val="1000"/>
        </a:spcBef>
        <a:spcAft>
          <a:spcPct val="0"/>
        </a:spcAft>
        <a:defRPr sz="4400">
          <a:solidFill>
            <a:srgbClr val="F8F8F8"/>
          </a:solidFill>
          <a:latin typeface="Times New Roman Bold Italic" charset="0"/>
          <a:ea typeface="ヒラギノ明朝 ProN W6" charset="0"/>
          <a:cs typeface="ヒラギノ明朝 ProN W6" charset="0"/>
          <a:sym typeface="Times New Roman Bold Italic" charset="0"/>
        </a:defRPr>
      </a:lvl9pPr>
    </p:titleStyle>
    <p:bodyStyle>
      <a:lvl1pPr marL="382588" indent="-342900" algn="l" rtl="0" eaLnBrk="0" fontAlgn="base" hangingPunct="0">
        <a:spcBef>
          <a:spcPts val="700"/>
        </a:spcBef>
        <a:spcAft>
          <a:spcPct val="0"/>
        </a:spcAft>
        <a:buClr>
          <a:srgbClr val="003300"/>
        </a:buClr>
        <a:buSzPct val="80000"/>
        <a:buFont typeface="Wingdings" charset="0"/>
        <a:buChar char="û"/>
        <a:defRPr sz="3200">
          <a:solidFill>
            <a:schemeClr val="tx1"/>
          </a:solidFill>
          <a:latin typeface="+mn-lt"/>
          <a:ea typeface="+mn-ea"/>
          <a:cs typeface="+mn-cs"/>
          <a:sym typeface="Arial" charset="0"/>
        </a:defRPr>
      </a:lvl1pPr>
      <a:lvl2pPr marL="731838" indent="-285750" algn="l" rtl="0" eaLnBrk="0" fontAlgn="base" hangingPunct="0">
        <a:spcBef>
          <a:spcPts val="600"/>
        </a:spcBef>
        <a:spcAft>
          <a:spcPct val="0"/>
        </a:spcAft>
        <a:buClr>
          <a:srgbClr val="003300"/>
        </a:buClr>
        <a:buSzPct val="80000"/>
        <a:buFont typeface="Wingdings" charset="0"/>
        <a:buChar char="û"/>
        <a:defRPr sz="2800">
          <a:solidFill>
            <a:schemeClr val="tx1"/>
          </a:solidFill>
          <a:latin typeface="+mn-lt"/>
          <a:ea typeface="+mn-ea"/>
          <a:cs typeface="+mn-cs"/>
          <a:sym typeface="Arial" charset="0"/>
        </a:defRPr>
      </a:lvl2pPr>
      <a:lvl3pPr marL="1131888" indent="-228600" algn="l" rtl="0" eaLnBrk="0" fontAlgn="base" hangingPunct="0">
        <a:spcBef>
          <a:spcPts val="600"/>
        </a:spcBef>
        <a:spcAft>
          <a:spcPct val="0"/>
        </a:spcAft>
        <a:buClr>
          <a:srgbClr val="003300"/>
        </a:buClr>
        <a:buSzPct val="80000"/>
        <a:buFont typeface="Wingdings" charset="0"/>
        <a:buChar char="û"/>
        <a:defRPr sz="2400">
          <a:solidFill>
            <a:schemeClr val="tx1"/>
          </a:solidFill>
          <a:latin typeface="+mn-lt"/>
          <a:ea typeface="+mn-ea"/>
          <a:cs typeface="+mn-cs"/>
          <a:sym typeface="Arial" charset="0"/>
        </a:defRPr>
      </a:lvl3pPr>
      <a:lvl4pPr marL="1589088" indent="-228600" algn="l" rtl="0" eaLnBrk="0" fontAlgn="base" hangingPunct="0">
        <a:spcBef>
          <a:spcPts val="500"/>
        </a:spcBef>
        <a:spcAft>
          <a:spcPct val="0"/>
        </a:spcAft>
        <a:buClr>
          <a:srgbClr val="003300"/>
        </a:buClr>
        <a:buSzPct val="80000"/>
        <a:buFont typeface="Wingdings" charset="0"/>
        <a:buChar char="û"/>
        <a:defRPr sz="2000">
          <a:solidFill>
            <a:schemeClr val="tx1"/>
          </a:solidFill>
          <a:latin typeface="+mn-lt"/>
          <a:ea typeface="+mn-ea"/>
          <a:cs typeface="+mn-cs"/>
          <a:sym typeface="Arial" charset="0"/>
        </a:defRPr>
      </a:lvl4pPr>
      <a:lvl5pPr marL="2046288" indent="-228600" algn="l" rtl="0" eaLnBrk="0" fontAlgn="base" hangingPunct="0">
        <a:spcBef>
          <a:spcPts val="500"/>
        </a:spcBef>
        <a:spcAft>
          <a:spcPct val="0"/>
        </a:spcAft>
        <a:buClr>
          <a:srgbClr val="003300"/>
        </a:buClr>
        <a:buSzPct val="80000"/>
        <a:buFont typeface="Wingdings" charset="0"/>
        <a:buChar char="û"/>
        <a:defRPr sz="2000">
          <a:solidFill>
            <a:schemeClr val="tx1"/>
          </a:solidFill>
          <a:latin typeface="+mn-lt"/>
          <a:ea typeface="+mn-ea"/>
          <a:cs typeface="+mn-cs"/>
          <a:sym typeface="Arial" charset="0"/>
        </a:defRPr>
      </a:lvl5pPr>
      <a:lvl6pPr marL="2503488" indent="-228600" algn="l" rtl="0" fontAlgn="base">
        <a:spcBef>
          <a:spcPts val="500"/>
        </a:spcBef>
        <a:spcAft>
          <a:spcPct val="0"/>
        </a:spcAft>
        <a:buClr>
          <a:srgbClr val="003300"/>
        </a:buClr>
        <a:buSzPct val="80000"/>
        <a:buFont typeface="Wingdings" charset="0"/>
        <a:buChar char="û"/>
        <a:defRPr sz="2000">
          <a:solidFill>
            <a:schemeClr val="tx1"/>
          </a:solidFill>
          <a:latin typeface="+mn-lt"/>
          <a:ea typeface="+mn-ea"/>
          <a:cs typeface="+mn-cs"/>
          <a:sym typeface="Arial" charset="0"/>
        </a:defRPr>
      </a:lvl6pPr>
      <a:lvl7pPr marL="2960688" indent="-228600" algn="l" rtl="0" fontAlgn="base">
        <a:spcBef>
          <a:spcPts val="500"/>
        </a:spcBef>
        <a:spcAft>
          <a:spcPct val="0"/>
        </a:spcAft>
        <a:buClr>
          <a:srgbClr val="003300"/>
        </a:buClr>
        <a:buSzPct val="80000"/>
        <a:buFont typeface="Wingdings" charset="0"/>
        <a:buChar char="û"/>
        <a:defRPr sz="2000">
          <a:solidFill>
            <a:schemeClr val="tx1"/>
          </a:solidFill>
          <a:latin typeface="+mn-lt"/>
          <a:ea typeface="+mn-ea"/>
          <a:cs typeface="+mn-cs"/>
          <a:sym typeface="Arial" charset="0"/>
        </a:defRPr>
      </a:lvl7pPr>
      <a:lvl8pPr marL="3417888" indent="-228600" algn="l" rtl="0" fontAlgn="base">
        <a:spcBef>
          <a:spcPts val="500"/>
        </a:spcBef>
        <a:spcAft>
          <a:spcPct val="0"/>
        </a:spcAft>
        <a:buClr>
          <a:srgbClr val="003300"/>
        </a:buClr>
        <a:buSzPct val="80000"/>
        <a:buFont typeface="Wingdings" charset="0"/>
        <a:buChar char="û"/>
        <a:defRPr sz="2000">
          <a:solidFill>
            <a:schemeClr val="tx1"/>
          </a:solidFill>
          <a:latin typeface="+mn-lt"/>
          <a:ea typeface="+mn-ea"/>
          <a:cs typeface="+mn-cs"/>
          <a:sym typeface="Arial" charset="0"/>
        </a:defRPr>
      </a:lvl8pPr>
      <a:lvl9pPr marL="3875088" indent="-228600" algn="l" rtl="0" fontAlgn="base">
        <a:spcBef>
          <a:spcPts val="500"/>
        </a:spcBef>
        <a:spcAft>
          <a:spcPct val="0"/>
        </a:spcAft>
        <a:buClr>
          <a:srgbClr val="003300"/>
        </a:buClr>
        <a:buSzPct val="80000"/>
        <a:buFont typeface="Wingdings" charset="0"/>
        <a:buChar char="û"/>
        <a:defRPr sz="2000">
          <a:solidFill>
            <a:schemeClr val="tx1"/>
          </a:solidFill>
          <a:latin typeface="+mn-lt"/>
          <a:ea typeface="+mn-ea"/>
          <a:cs typeface="+mn-cs"/>
          <a:sym typeface="Arial"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8193" name="Rectangle 1"/>
          <p:cNvSpPr>
            <a:spLocks noGrp="1" noChangeArrowheads="1"/>
          </p:cNvSpPr>
          <p:nvPr>
            <p:ph type="title"/>
          </p:nvPr>
        </p:nvSpPr>
        <p:spPr bwMode="auto">
          <a:xfrm>
            <a:off x="685800" y="0"/>
            <a:ext cx="7772400" cy="1752600"/>
          </a:xfrm>
          <a:prstGeom prst="rect">
            <a:avLst/>
          </a:prstGeom>
          <a:noFill/>
          <a:ln>
            <a:noFill/>
          </a:ln>
          <a:effectLst>
            <a:outerShdw blurRad="50800" dist="25399" dir="2700000" algn="ctr" rotWithShape="0">
              <a:schemeClr val="bg2">
                <a:alpha val="75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50800" tIns="50800" rIns="91440" bIns="50800" numCol="1" anchor="ctr" anchorCtr="0" compatLnSpc="1">
            <a:prstTxWarp prst="textNoShape">
              <a:avLst/>
            </a:prstTxWarp>
          </a:bodyPr>
          <a:lstStyle/>
          <a:p>
            <a:pPr lvl="0"/>
            <a:r>
              <a:rPr lang="en-US">
                <a:sym typeface="Lucida Grande" charset="0"/>
              </a:rPr>
              <a:t>Click to edit Master title style</a:t>
            </a:r>
          </a:p>
        </p:txBody>
      </p:sp>
      <p:sp>
        <p:nvSpPr>
          <p:cNvPr id="8194" name="Rectangle 2"/>
          <p:cNvSpPr>
            <a:spLocks noGrp="1" noChangeArrowheads="1"/>
          </p:cNvSpPr>
          <p:nvPr>
            <p:ph type="body" idx="1"/>
          </p:nvPr>
        </p:nvSpPr>
        <p:spPr bwMode="auto">
          <a:xfrm>
            <a:off x="914400" y="2438400"/>
            <a:ext cx="7543800" cy="4419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91440" bIns="50800" numCol="1" anchor="t" anchorCtr="0" compatLnSpc="1">
            <a:prstTxWarp prst="textNoShape">
              <a:avLst/>
            </a:prstTxWarp>
          </a:bodyPr>
          <a:lstStyle/>
          <a:p>
            <a:pPr lvl="0"/>
            <a:r>
              <a:rPr lang="en-US">
                <a:sym typeface="Verdana" charset="0"/>
              </a:rPr>
              <a:t>Click to edit Master text styles</a:t>
            </a:r>
          </a:p>
          <a:p>
            <a:pPr lvl="1"/>
            <a:r>
              <a:rPr lang="en-US">
                <a:sym typeface="Verdana" charset="0"/>
              </a:rPr>
              <a:t>Second level</a:t>
            </a:r>
          </a:p>
          <a:p>
            <a:pPr lvl="2"/>
            <a:r>
              <a:rPr lang="en-US">
                <a:sym typeface="Verdana" charset="0"/>
              </a:rPr>
              <a:t>Third level</a:t>
            </a:r>
          </a:p>
          <a:p>
            <a:pPr lvl="3"/>
            <a:r>
              <a:rPr lang="en-US">
                <a:sym typeface="Verdana" charset="0"/>
              </a:rPr>
              <a:t>Fourth level</a:t>
            </a:r>
          </a:p>
          <a:p>
            <a:pPr lvl="4"/>
            <a:r>
              <a:rPr lang="en-US">
                <a:sym typeface="Verdana" charset="0"/>
              </a:rPr>
              <a:t>Fifth level</a:t>
            </a:r>
          </a:p>
        </p:txBody>
      </p:sp>
      <p:sp>
        <p:nvSpPr>
          <p:cNvPr id="8195" name="Text Box 3"/>
          <p:cNvSpPr txBox="1">
            <a:spLocks noGrp="1" noChangeArrowheads="1"/>
          </p:cNvSpPr>
          <p:nvPr>
            <p:ph type="sldNum" sz="quarter" idx="4"/>
          </p:nvPr>
        </p:nvSpPr>
        <p:spPr bwMode="auto">
          <a:xfrm>
            <a:off x="7334250" y="6248400"/>
            <a:ext cx="341313" cy="317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none" lIns="91440" tIns="45720" rIns="91440" bIns="45720" numCol="1" anchor="t" anchorCtr="0" compatLnSpc="1">
            <a:prstTxWarp prst="textNoShape">
              <a:avLst/>
            </a:prstTxWarp>
          </a:bodyPr>
          <a:lstStyle>
            <a:lvl1pPr algn="ctr">
              <a:defRPr sz="1400">
                <a:solidFill>
                  <a:srgbClr val="FFFFFF"/>
                </a:solidFill>
                <a:latin typeface="+mn-lt"/>
                <a:ea typeface="ＭＳ Ｐゴシック" charset="0"/>
                <a:cs typeface="Verdana" charset="0"/>
                <a:sym typeface="Verdana" charset="0"/>
              </a:defRPr>
            </a:lvl1pPr>
            <a:lvl2pPr>
              <a:defRPr sz="1200">
                <a:solidFill>
                  <a:schemeClr val="tx1"/>
                </a:solidFill>
                <a:latin typeface="Arial" charset="0"/>
                <a:ea typeface="ＭＳ Ｐゴシック" charset="0"/>
              </a:defRPr>
            </a:lvl2pPr>
            <a:lvl3pPr>
              <a:defRPr sz="1200">
                <a:solidFill>
                  <a:schemeClr val="tx1"/>
                </a:solidFill>
                <a:latin typeface="Arial" charset="0"/>
                <a:ea typeface="ＭＳ Ｐゴシック" charset="0"/>
              </a:defRPr>
            </a:lvl3pPr>
            <a:lvl4pPr>
              <a:defRPr sz="1200">
                <a:solidFill>
                  <a:schemeClr val="tx1"/>
                </a:solidFill>
                <a:latin typeface="Arial" charset="0"/>
                <a:ea typeface="ＭＳ Ｐゴシック" charset="0"/>
              </a:defRPr>
            </a:lvl4pPr>
            <a:lvl5pPr>
              <a:defRPr sz="1200">
                <a:solidFill>
                  <a:schemeClr val="tx1"/>
                </a:solidFill>
                <a:latin typeface="Arial" charset="0"/>
                <a:ea typeface="ＭＳ Ｐゴシック" charset="0"/>
              </a:defRPr>
            </a:lvl5pPr>
            <a:lvl6pPr fontAlgn="base">
              <a:spcBef>
                <a:spcPct val="0"/>
              </a:spcBef>
              <a:spcAft>
                <a:spcPct val="0"/>
              </a:spcAft>
              <a:defRPr sz="1200">
                <a:solidFill>
                  <a:schemeClr val="tx1"/>
                </a:solidFill>
                <a:latin typeface="Arial" charset="0"/>
                <a:ea typeface="ＭＳ Ｐゴシック" charset="0"/>
              </a:defRPr>
            </a:lvl6pPr>
            <a:lvl7pPr fontAlgn="base">
              <a:spcBef>
                <a:spcPct val="0"/>
              </a:spcBef>
              <a:spcAft>
                <a:spcPct val="0"/>
              </a:spcAft>
              <a:defRPr sz="1200">
                <a:solidFill>
                  <a:schemeClr val="tx1"/>
                </a:solidFill>
                <a:latin typeface="Arial" charset="0"/>
                <a:ea typeface="ＭＳ Ｐゴシック" charset="0"/>
              </a:defRPr>
            </a:lvl7pPr>
            <a:lvl8pPr fontAlgn="base">
              <a:spcBef>
                <a:spcPct val="0"/>
              </a:spcBef>
              <a:spcAft>
                <a:spcPct val="0"/>
              </a:spcAft>
              <a:defRPr sz="1200">
                <a:solidFill>
                  <a:schemeClr val="tx1"/>
                </a:solidFill>
                <a:latin typeface="Arial" charset="0"/>
                <a:ea typeface="ＭＳ Ｐゴシック" charset="0"/>
              </a:defRPr>
            </a:lvl8pPr>
            <a:lvl9pPr fontAlgn="base">
              <a:spcBef>
                <a:spcPct val="0"/>
              </a:spcBef>
              <a:spcAft>
                <a:spcPct val="0"/>
              </a:spcAft>
              <a:defRPr sz="1200">
                <a:solidFill>
                  <a:schemeClr val="tx1"/>
                </a:solidFill>
                <a:latin typeface="Arial" charset="0"/>
                <a:ea typeface="ＭＳ Ｐゴシック" charset="0"/>
              </a:defRPr>
            </a:lvl9pPr>
          </a:lstStyle>
          <a:p>
            <a:pPr>
              <a:defRPr/>
            </a:pPr>
            <a:fld id="{6E0CF43F-AA6F-1C4B-8447-E332F0F88895}"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4223" r:id="rId1"/>
    <p:sldLayoutId id="2147484224" r:id="rId2"/>
    <p:sldLayoutId id="2147484225" r:id="rId3"/>
    <p:sldLayoutId id="2147484226" r:id="rId4"/>
    <p:sldLayoutId id="2147484227" r:id="rId5"/>
    <p:sldLayoutId id="2147484228" r:id="rId6"/>
    <p:sldLayoutId id="2147484229" r:id="rId7"/>
    <p:sldLayoutId id="2147484230" r:id="rId8"/>
    <p:sldLayoutId id="2147484231" r:id="rId9"/>
    <p:sldLayoutId id="2147484232" r:id="rId10"/>
    <p:sldLayoutId id="2147484233" r:id="rId11"/>
  </p:sldLayoutIdLst>
  <p:transition xmlns:p14="http://schemas.microsoft.com/office/powerpoint/2010/main"/>
  <p:hf hdr="0" ftr="0" dt="0"/>
  <p:txStyles>
    <p:titleStyle>
      <a:lvl1pPr marL="39688" indent="-39688" algn="ctr" rtl="0" eaLnBrk="0" fontAlgn="base" hangingPunct="0">
        <a:spcBef>
          <a:spcPct val="0"/>
        </a:spcBef>
        <a:spcAft>
          <a:spcPct val="0"/>
        </a:spcAft>
        <a:defRPr sz="5400">
          <a:solidFill>
            <a:schemeClr val="tx1"/>
          </a:solidFill>
          <a:latin typeface="+mj-lt"/>
          <a:ea typeface="+mj-ea"/>
          <a:cs typeface="+mj-cs"/>
          <a:sym typeface="Lucida Grande" charset="0"/>
        </a:defRPr>
      </a:lvl1pPr>
      <a:lvl2pPr marL="39688" indent="-39688" algn="ctr" rtl="0" eaLnBrk="0" fontAlgn="base" hangingPunct="0">
        <a:spcBef>
          <a:spcPct val="0"/>
        </a:spcBef>
        <a:spcAft>
          <a:spcPct val="0"/>
        </a:spcAft>
        <a:defRPr sz="5400">
          <a:solidFill>
            <a:schemeClr val="tx1"/>
          </a:solidFill>
          <a:latin typeface="Lucida Grande" charset="0"/>
          <a:ea typeface="ヒラギノ角ゴ ProN W3" charset="0"/>
          <a:cs typeface="ヒラギノ角ゴ ProN W3" charset="0"/>
          <a:sym typeface="Lucida Grande" charset="0"/>
        </a:defRPr>
      </a:lvl2pPr>
      <a:lvl3pPr marL="39688" indent="-39688" algn="ctr" rtl="0" eaLnBrk="0" fontAlgn="base" hangingPunct="0">
        <a:spcBef>
          <a:spcPct val="0"/>
        </a:spcBef>
        <a:spcAft>
          <a:spcPct val="0"/>
        </a:spcAft>
        <a:defRPr sz="5400">
          <a:solidFill>
            <a:schemeClr val="tx1"/>
          </a:solidFill>
          <a:latin typeface="Lucida Grande" charset="0"/>
          <a:ea typeface="ヒラギノ角ゴ ProN W3" charset="0"/>
          <a:cs typeface="ヒラギノ角ゴ ProN W3" charset="0"/>
          <a:sym typeface="Lucida Grande" charset="0"/>
        </a:defRPr>
      </a:lvl3pPr>
      <a:lvl4pPr marL="39688" indent="-39688" algn="ctr" rtl="0" eaLnBrk="0" fontAlgn="base" hangingPunct="0">
        <a:spcBef>
          <a:spcPct val="0"/>
        </a:spcBef>
        <a:spcAft>
          <a:spcPct val="0"/>
        </a:spcAft>
        <a:defRPr sz="5400">
          <a:solidFill>
            <a:schemeClr val="tx1"/>
          </a:solidFill>
          <a:latin typeface="Lucida Grande" charset="0"/>
          <a:ea typeface="ヒラギノ角ゴ ProN W3" charset="0"/>
          <a:cs typeface="ヒラギノ角ゴ ProN W3" charset="0"/>
          <a:sym typeface="Lucida Grande" charset="0"/>
        </a:defRPr>
      </a:lvl4pPr>
      <a:lvl5pPr marL="39688" indent="-39688" algn="ctr" rtl="0" eaLnBrk="0" fontAlgn="base" hangingPunct="0">
        <a:spcBef>
          <a:spcPct val="0"/>
        </a:spcBef>
        <a:spcAft>
          <a:spcPct val="0"/>
        </a:spcAft>
        <a:defRPr sz="5400">
          <a:solidFill>
            <a:schemeClr val="tx1"/>
          </a:solidFill>
          <a:latin typeface="Lucida Grande" charset="0"/>
          <a:ea typeface="ヒラギノ角ゴ ProN W3" charset="0"/>
          <a:cs typeface="ヒラギノ角ゴ ProN W3" charset="0"/>
          <a:sym typeface="Lucida Grande" charset="0"/>
        </a:defRPr>
      </a:lvl5pPr>
      <a:lvl6pPr marL="496888" algn="ctr" rtl="0" fontAlgn="base">
        <a:spcBef>
          <a:spcPct val="0"/>
        </a:spcBef>
        <a:spcAft>
          <a:spcPct val="0"/>
        </a:spcAft>
        <a:defRPr sz="5400">
          <a:solidFill>
            <a:schemeClr val="tx1"/>
          </a:solidFill>
          <a:latin typeface="Lucida Grande" charset="0"/>
          <a:ea typeface="ヒラギノ角ゴ ProN W3" charset="0"/>
          <a:cs typeface="ヒラギノ角ゴ ProN W3" charset="0"/>
          <a:sym typeface="Lucida Grande" charset="0"/>
        </a:defRPr>
      </a:lvl6pPr>
      <a:lvl7pPr marL="954088" algn="ctr" rtl="0" fontAlgn="base">
        <a:spcBef>
          <a:spcPct val="0"/>
        </a:spcBef>
        <a:spcAft>
          <a:spcPct val="0"/>
        </a:spcAft>
        <a:defRPr sz="5400">
          <a:solidFill>
            <a:schemeClr val="tx1"/>
          </a:solidFill>
          <a:latin typeface="Lucida Grande" charset="0"/>
          <a:ea typeface="ヒラギノ角ゴ ProN W3" charset="0"/>
          <a:cs typeface="ヒラギノ角ゴ ProN W3" charset="0"/>
          <a:sym typeface="Lucida Grande" charset="0"/>
        </a:defRPr>
      </a:lvl7pPr>
      <a:lvl8pPr marL="1411288" algn="ctr" rtl="0" fontAlgn="base">
        <a:spcBef>
          <a:spcPct val="0"/>
        </a:spcBef>
        <a:spcAft>
          <a:spcPct val="0"/>
        </a:spcAft>
        <a:defRPr sz="5400">
          <a:solidFill>
            <a:schemeClr val="tx1"/>
          </a:solidFill>
          <a:latin typeface="Lucida Grande" charset="0"/>
          <a:ea typeface="ヒラギノ角ゴ ProN W3" charset="0"/>
          <a:cs typeface="ヒラギノ角ゴ ProN W3" charset="0"/>
          <a:sym typeface="Lucida Grande" charset="0"/>
        </a:defRPr>
      </a:lvl8pPr>
      <a:lvl9pPr marL="1868488" algn="ctr" rtl="0" fontAlgn="base">
        <a:spcBef>
          <a:spcPct val="0"/>
        </a:spcBef>
        <a:spcAft>
          <a:spcPct val="0"/>
        </a:spcAft>
        <a:defRPr sz="5400">
          <a:solidFill>
            <a:schemeClr val="tx1"/>
          </a:solidFill>
          <a:latin typeface="Lucida Grande" charset="0"/>
          <a:ea typeface="ヒラギノ角ゴ ProN W3" charset="0"/>
          <a:cs typeface="ヒラギノ角ゴ ProN W3" charset="0"/>
          <a:sym typeface="Lucida Grande" charset="0"/>
        </a:defRPr>
      </a:lvl9pPr>
    </p:titleStyle>
    <p:bodyStyle>
      <a:lvl1pPr marL="436563" indent="-396875" algn="l" rtl="0" eaLnBrk="0" fontAlgn="base" hangingPunct="0">
        <a:spcBef>
          <a:spcPts val="800"/>
        </a:spcBef>
        <a:spcAft>
          <a:spcPct val="0"/>
        </a:spcAft>
        <a:buClr>
          <a:srgbClr val="FFFF00"/>
        </a:buClr>
        <a:buSzPct val="100000"/>
        <a:buFont typeface="Wingdings" charset="0"/>
        <a:buChar char="ü"/>
        <a:defRPr sz="3200">
          <a:solidFill>
            <a:schemeClr val="tx1"/>
          </a:solidFill>
          <a:latin typeface="+mn-lt"/>
          <a:ea typeface="+mn-ea"/>
          <a:cs typeface="+mn-cs"/>
          <a:sym typeface="Verdana" charset="0"/>
        </a:defRPr>
      </a:lvl1pPr>
      <a:lvl2pPr marL="850900" indent="-350838" algn="l" rtl="0" eaLnBrk="0" fontAlgn="base" hangingPunct="0">
        <a:spcBef>
          <a:spcPts val="700"/>
        </a:spcBef>
        <a:spcAft>
          <a:spcPct val="0"/>
        </a:spcAft>
        <a:buClr>
          <a:srgbClr val="FFFF00"/>
        </a:buClr>
        <a:buSzPct val="100000"/>
        <a:buFont typeface="Wingdings" charset="0"/>
        <a:buChar char="ü"/>
        <a:defRPr sz="2800">
          <a:solidFill>
            <a:schemeClr val="tx1"/>
          </a:solidFill>
          <a:latin typeface="+mn-lt"/>
          <a:ea typeface="+mn-ea"/>
          <a:cs typeface="+mn-cs"/>
          <a:sym typeface="Verdana" charset="0"/>
        </a:defRPr>
      </a:lvl2pPr>
      <a:lvl3pPr marL="1304925" indent="-339725" algn="l" rtl="0" eaLnBrk="0" fontAlgn="base" hangingPunct="0">
        <a:spcBef>
          <a:spcPts val="600"/>
        </a:spcBef>
        <a:spcAft>
          <a:spcPct val="0"/>
        </a:spcAft>
        <a:buClr>
          <a:srgbClr val="FFFF00"/>
        </a:buClr>
        <a:buSzPct val="100000"/>
        <a:buFont typeface="Wingdings" charset="0"/>
        <a:buChar char="ü"/>
        <a:defRPr sz="2400">
          <a:solidFill>
            <a:schemeClr val="tx1"/>
          </a:solidFill>
          <a:latin typeface="+mn-lt"/>
          <a:ea typeface="+mn-ea"/>
          <a:cs typeface="+mn-cs"/>
          <a:sym typeface="Verdana" charset="0"/>
        </a:defRPr>
      </a:lvl3pPr>
      <a:lvl4pPr marL="1701800" indent="-282575" algn="l" rtl="0" eaLnBrk="0" fontAlgn="base" hangingPunct="0">
        <a:spcBef>
          <a:spcPts val="500"/>
        </a:spcBef>
        <a:spcAft>
          <a:spcPct val="0"/>
        </a:spcAft>
        <a:buClr>
          <a:srgbClr val="FFFF00"/>
        </a:buClr>
        <a:buSzPct val="100000"/>
        <a:buFont typeface="Wingdings" charset="0"/>
        <a:buChar char="ü"/>
        <a:defRPr sz="2000">
          <a:solidFill>
            <a:schemeClr val="tx1"/>
          </a:solidFill>
          <a:latin typeface="+mn-lt"/>
          <a:ea typeface="+mn-ea"/>
          <a:cs typeface="+mn-cs"/>
          <a:sym typeface="Verdana" charset="0"/>
        </a:defRPr>
      </a:lvl4pPr>
      <a:lvl5pPr marL="2097088" indent="-279400" algn="l" rtl="0" eaLnBrk="0" fontAlgn="base" hangingPunct="0">
        <a:spcBef>
          <a:spcPts val="500"/>
        </a:spcBef>
        <a:spcAft>
          <a:spcPct val="0"/>
        </a:spcAft>
        <a:buClr>
          <a:srgbClr val="FFFF00"/>
        </a:buClr>
        <a:buSzPct val="100000"/>
        <a:buFont typeface="Wingdings" charset="0"/>
        <a:buChar char="ü"/>
        <a:defRPr sz="2000">
          <a:solidFill>
            <a:schemeClr val="tx1"/>
          </a:solidFill>
          <a:latin typeface="+mn-lt"/>
          <a:ea typeface="+mn-ea"/>
          <a:cs typeface="+mn-cs"/>
          <a:sym typeface="Verdana" charset="0"/>
        </a:defRPr>
      </a:lvl5pPr>
      <a:lvl6pPr marL="2554288" indent="-279400" algn="l" rtl="0" fontAlgn="base">
        <a:spcBef>
          <a:spcPts val="500"/>
        </a:spcBef>
        <a:spcAft>
          <a:spcPct val="0"/>
        </a:spcAft>
        <a:buClr>
          <a:srgbClr val="FFFF00"/>
        </a:buClr>
        <a:buSzPct val="100000"/>
        <a:buFont typeface="Wingdings" charset="0"/>
        <a:buChar char="ü"/>
        <a:defRPr sz="2000">
          <a:solidFill>
            <a:schemeClr val="tx1"/>
          </a:solidFill>
          <a:latin typeface="+mn-lt"/>
          <a:ea typeface="+mn-ea"/>
          <a:cs typeface="+mn-cs"/>
          <a:sym typeface="Verdana" charset="0"/>
        </a:defRPr>
      </a:lvl6pPr>
      <a:lvl7pPr marL="3011488" indent="-279400" algn="l" rtl="0" fontAlgn="base">
        <a:spcBef>
          <a:spcPts val="500"/>
        </a:spcBef>
        <a:spcAft>
          <a:spcPct val="0"/>
        </a:spcAft>
        <a:buClr>
          <a:srgbClr val="FFFF00"/>
        </a:buClr>
        <a:buSzPct val="100000"/>
        <a:buFont typeface="Wingdings" charset="0"/>
        <a:buChar char="ü"/>
        <a:defRPr sz="2000">
          <a:solidFill>
            <a:schemeClr val="tx1"/>
          </a:solidFill>
          <a:latin typeface="+mn-lt"/>
          <a:ea typeface="+mn-ea"/>
          <a:cs typeface="+mn-cs"/>
          <a:sym typeface="Verdana" charset="0"/>
        </a:defRPr>
      </a:lvl7pPr>
      <a:lvl8pPr marL="3468688" indent="-279400" algn="l" rtl="0" fontAlgn="base">
        <a:spcBef>
          <a:spcPts val="500"/>
        </a:spcBef>
        <a:spcAft>
          <a:spcPct val="0"/>
        </a:spcAft>
        <a:buClr>
          <a:srgbClr val="FFFF00"/>
        </a:buClr>
        <a:buSzPct val="100000"/>
        <a:buFont typeface="Wingdings" charset="0"/>
        <a:buChar char="ü"/>
        <a:defRPr sz="2000">
          <a:solidFill>
            <a:schemeClr val="tx1"/>
          </a:solidFill>
          <a:latin typeface="+mn-lt"/>
          <a:ea typeface="+mn-ea"/>
          <a:cs typeface="+mn-cs"/>
          <a:sym typeface="Verdana" charset="0"/>
        </a:defRPr>
      </a:lvl8pPr>
      <a:lvl9pPr marL="3925888" indent="-279400" algn="l" rtl="0" fontAlgn="base">
        <a:spcBef>
          <a:spcPts val="500"/>
        </a:spcBef>
        <a:spcAft>
          <a:spcPct val="0"/>
        </a:spcAft>
        <a:buClr>
          <a:srgbClr val="FFFF00"/>
        </a:buClr>
        <a:buSzPct val="100000"/>
        <a:buFont typeface="Wingdings" charset="0"/>
        <a:buChar char="ü"/>
        <a:defRPr sz="2000">
          <a:solidFill>
            <a:schemeClr val="tx1"/>
          </a:solidFill>
          <a:latin typeface="+mn-lt"/>
          <a:ea typeface="+mn-ea"/>
          <a:cs typeface="+mn-cs"/>
          <a:sym typeface="Verdana"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9217" name="Rectangle 1"/>
          <p:cNvSpPr>
            <a:spLocks noGrp="1" noChangeArrowheads="1"/>
          </p:cNvSpPr>
          <p:nvPr>
            <p:ph type="title"/>
          </p:nvPr>
        </p:nvSpPr>
        <p:spPr bwMode="auto">
          <a:xfrm>
            <a:off x="457200" y="152400"/>
            <a:ext cx="8229600" cy="1828800"/>
          </a:xfrm>
          <a:prstGeom prst="rect">
            <a:avLst/>
          </a:prstGeom>
          <a:noFill/>
          <a:ln>
            <a:noFill/>
          </a:ln>
          <a:effectLst>
            <a:outerShdw blurRad="63500" dist="38099" dir="16979954" algn="ctr" rotWithShape="0">
              <a:schemeClr val="bg2">
                <a:alpha val="75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50800" tIns="50800" rIns="91440" bIns="50800" numCol="1" anchor="ctr" anchorCtr="0" compatLnSpc="1">
            <a:prstTxWarp prst="textNoShape">
              <a:avLst/>
            </a:prstTxWarp>
          </a:bodyPr>
          <a:lstStyle/>
          <a:p>
            <a:pPr lvl="0"/>
            <a:r>
              <a:rPr lang="en-US">
                <a:sym typeface="Arial" charset="0"/>
              </a:rPr>
              <a:t>Click to edit Master title style</a:t>
            </a:r>
          </a:p>
        </p:txBody>
      </p:sp>
      <p:sp>
        <p:nvSpPr>
          <p:cNvPr id="9218" name="Rectangle 2"/>
          <p:cNvSpPr>
            <a:spLocks noGrp="1" noChangeArrowheads="1"/>
          </p:cNvSpPr>
          <p:nvPr>
            <p:ph type="body" idx="1"/>
          </p:nvPr>
        </p:nvSpPr>
        <p:spPr bwMode="auto">
          <a:xfrm>
            <a:off x="457200" y="1981200"/>
            <a:ext cx="8229600" cy="4876800"/>
          </a:xfrm>
          <a:prstGeom prst="rect">
            <a:avLst/>
          </a:prstGeom>
          <a:noFill/>
          <a:ln>
            <a:noFill/>
          </a:ln>
          <a:effectLst>
            <a:outerShdw blurRad="63500" dist="25400" dir="16979900" algn="ctr" rotWithShape="0">
              <a:schemeClr val="bg2">
                <a:alpha val="75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50800" tIns="50800" rIns="91440" bIns="50800" numCol="1" anchor="t" anchorCtr="0" compatLnSpc="1">
            <a:prstTxWarp prst="textNoShape">
              <a:avLst/>
            </a:prstTxWarp>
          </a:bodyPr>
          <a:lstStyle/>
          <a:p>
            <a:pPr lvl="0"/>
            <a:r>
              <a:rPr lang="en-US">
                <a:sym typeface="Arial" charset="0"/>
              </a:rPr>
              <a:t>Click to edit Master text styles</a:t>
            </a:r>
          </a:p>
          <a:p>
            <a:pPr lvl="1"/>
            <a:r>
              <a:rPr lang="en-US">
                <a:sym typeface="Arial" charset="0"/>
              </a:rPr>
              <a:t>Second level</a:t>
            </a:r>
          </a:p>
          <a:p>
            <a:pPr lvl="2"/>
            <a:r>
              <a:rPr lang="en-US">
                <a:sym typeface="Arial" charset="0"/>
              </a:rPr>
              <a:t>Third level</a:t>
            </a:r>
          </a:p>
          <a:p>
            <a:pPr lvl="3"/>
            <a:r>
              <a:rPr lang="en-US">
                <a:sym typeface="Arial" charset="0"/>
              </a:rPr>
              <a:t>Fourth level</a:t>
            </a:r>
          </a:p>
          <a:p>
            <a:pPr lvl="4"/>
            <a:r>
              <a:rPr lang="en-US">
                <a:sym typeface="Arial" charset="0"/>
              </a:rPr>
              <a:t>Fifth level</a:t>
            </a:r>
          </a:p>
        </p:txBody>
      </p:sp>
      <p:sp>
        <p:nvSpPr>
          <p:cNvPr id="9219" name="Text Box 3"/>
          <p:cNvSpPr txBox="1">
            <a:spLocks noGrp="1" noChangeArrowheads="1"/>
          </p:cNvSpPr>
          <p:nvPr>
            <p:ph type="sldNum" sz="quarter" idx="4"/>
          </p:nvPr>
        </p:nvSpPr>
        <p:spPr bwMode="auto">
          <a:xfrm>
            <a:off x="7462838" y="6416675"/>
            <a:ext cx="312737"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none" lIns="91440" tIns="45720" rIns="91440" bIns="45720" numCol="1" anchor="b" anchorCtr="0" compatLnSpc="1">
            <a:prstTxWarp prst="textNoShape">
              <a:avLst/>
            </a:prstTxWarp>
          </a:bodyPr>
          <a:lstStyle>
            <a:lvl1pPr algn="ctr">
              <a:defRPr sz="1400">
                <a:solidFill>
                  <a:schemeClr val="tx1"/>
                </a:solidFill>
                <a:latin typeface="+mn-lt"/>
                <a:ea typeface="ＭＳ Ｐゴシック" charset="0"/>
                <a:cs typeface="Arial" charset="0"/>
              </a:defRPr>
            </a:lvl1pPr>
            <a:lvl2pPr>
              <a:defRPr sz="1200">
                <a:solidFill>
                  <a:schemeClr val="tx1"/>
                </a:solidFill>
                <a:latin typeface="+mn-lt"/>
                <a:ea typeface="ＭＳ Ｐゴシック" charset="0"/>
              </a:defRPr>
            </a:lvl2pPr>
            <a:lvl3pPr>
              <a:defRPr sz="1200">
                <a:solidFill>
                  <a:schemeClr val="tx1"/>
                </a:solidFill>
                <a:latin typeface="+mn-lt"/>
                <a:ea typeface="ＭＳ Ｐゴシック" charset="0"/>
              </a:defRPr>
            </a:lvl3pPr>
            <a:lvl4pPr>
              <a:defRPr sz="1200">
                <a:solidFill>
                  <a:schemeClr val="tx1"/>
                </a:solidFill>
                <a:latin typeface="+mn-lt"/>
                <a:ea typeface="ＭＳ Ｐゴシック" charset="0"/>
              </a:defRPr>
            </a:lvl4pPr>
            <a:lvl5pPr>
              <a:defRPr sz="1200">
                <a:solidFill>
                  <a:schemeClr val="tx1"/>
                </a:solidFill>
                <a:latin typeface="+mn-lt"/>
                <a:ea typeface="ＭＳ Ｐゴシック" charset="0"/>
              </a:defRPr>
            </a:lvl5pPr>
            <a:lvl6pPr fontAlgn="base">
              <a:spcBef>
                <a:spcPct val="0"/>
              </a:spcBef>
              <a:spcAft>
                <a:spcPct val="0"/>
              </a:spcAft>
              <a:defRPr sz="1200">
                <a:solidFill>
                  <a:schemeClr val="tx1"/>
                </a:solidFill>
                <a:latin typeface="+mn-lt"/>
                <a:ea typeface="ＭＳ Ｐゴシック" charset="0"/>
              </a:defRPr>
            </a:lvl6pPr>
            <a:lvl7pPr fontAlgn="base">
              <a:spcBef>
                <a:spcPct val="0"/>
              </a:spcBef>
              <a:spcAft>
                <a:spcPct val="0"/>
              </a:spcAft>
              <a:defRPr sz="1200">
                <a:solidFill>
                  <a:schemeClr val="tx1"/>
                </a:solidFill>
                <a:latin typeface="+mn-lt"/>
                <a:ea typeface="ＭＳ Ｐゴシック" charset="0"/>
              </a:defRPr>
            </a:lvl7pPr>
            <a:lvl8pPr fontAlgn="base">
              <a:spcBef>
                <a:spcPct val="0"/>
              </a:spcBef>
              <a:spcAft>
                <a:spcPct val="0"/>
              </a:spcAft>
              <a:defRPr sz="1200">
                <a:solidFill>
                  <a:schemeClr val="tx1"/>
                </a:solidFill>
                <a:latin typeface="+mn-lt"/>
                <a:ea typeface="ＭＳ Ｐゴシック" charset="0"/>
              </a:defRPr>
            </a:lvl8pPr>
            <a:lvl9pPr fontAlgn="base">
              <a:spcBef>
                <a:spcPct val="0"/>
              </a:spcBef>
              <a:spcAft>
                <a:spcPct val="0"/>
              </a:spcAft>
              <a:defRPr sz="1200">
                <a:solidFill>
                  <a:schemeClr val="tx1"/>
                </a:solidFill>
                <a:latin typeface="+mn-lt"/>
                <a:ea typeface="ＭＳ Ｐゴシック" charset="0"/>
              </a:defRPr>
            </a:lvl9pPr>
          </a:lstStyle>
          <a:p>
            <a:pPr>
              <a:defRPr/>
            </a:pPr>
            <a:fld id="{80A9D92A-2FA7-1B42-BC68-E6A297C388C5}"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4234" r:id="rId1"/>
    <p:sldLayoutId id="2147484235" r:id="rId2"/>
    <p:sldLayoutId id="2147484236" r:id="rId3"/>
    <p:sldLayoutId id="2147484237" r:id="rId4"/>
    <p:sldLayoutId id="2147484238" r:id="rId5"/>
    <p:sldLayoutId id="2147484239" r:id="rId6"/>
    <p:sldLayoutId id="2147484240" r:id="rId7"/>
    <p:sldLayoutId id="2147484241" r:id="rId8"/>
    <p:sldLayoutId id="2147484242" r:id="rId9"/>
    <p:sldLayoutId id="2147484243" r:id="rId10"/>
    <p:sldLayoutId id="2147484244" r:id="rId11"/>
  </p:sldLayoutIdLst>
  <p:transition xmlns:p14="http://schemas.microsoft.com/office/powerpoint/2010/main"/>
  <p:hf hdr="0" ftr="0" dt="0"/>
  <p:txStyles>
    <p:titleStyle>
      <a:lvl1pPr marL="39688" indent="-39688" algn="ctr" rtl="0" eaLnBrk="0" fontAlgn="base" hangingPunct="0">
        <a:spcBef>
          <a:spcPct val="0"/>
        </a:spcBef>
        <a:spcAft>
          <a:spcPct val="0"/>
        </a:spcAft>
        <a:defRPr sz="4400">
          <a:solidFill>
            <a:srgbClr val="E5FFFF"/>
          </a:solidFill>
          <a:latin typeface="+mj-lt"/>
          <a:ea typeface="+mj-ea"/>
          <a:cs typeface="+mj-cs"/>
          <a:sym typeface="Arial" charset="0"/>
        </a:defRPr>
      </a:lvl1pPr>
      <a:lvl2pPr marL="39688" indent="-39688" algn="ctr" rtl="0" eaLnBrk="0" fontAlgn="base" hangingPunct="0">
        <a:spcBef>
          <a:spcPct val="0"/>
        </a:spcBef>
        <a:spcAft>
          <a:spcPct val="0"/>
        </a:spcAft>
        <a:defRPr sz="4400">
          <a:solidFill>
            <a:srgbClr val="E5FFFF"/>
          </a:solidFill>
          <a:latin typeface="Arial" charset="0"/>
          <a:ea typeface="ヒラギノ角ゴ ProN W3" charset="0"/>
          <a:cs typeface="ヒラギノ角ゴ ProN W3" charset="0"/>
          <a:sym typeface="Arial" charset="0"/>
        </a:defRPr>
      </a:lvl2pPr>
      <a:lvl3pPr marL="39688" indent="-39688" algn="ctr" rtl="0" eaLnBrk="0" fontAlgn="base" hangingPunct="0">
        <a:spcBef>
          <a:spcPct val="0"/>
        </a:spcBef>
        <a:spcAft>
          <a:spcPct val="0"/>
        </a:spcAft>
        <a:defRPr sz="4400">
          <a:solidFill>
            <a:srgbClr val="E5FFFF"/>
          </a:solidFill>
          <a:latin typeface="Arial" charset="0"/>
          <a:ea typeface="ヒラギノ角ゴ ProN W3" charset="0"/>
          <a:cs typeface="ヒラギノ角ゴ ProN W3" charset="0"/>
          <a:sym typeface="Arial" charset="0"/>
        </a:defRPr>
      </a:lvl3pPr>
      <a:lvl4pPr marL="39688" indent="-39688" algn="ctr" rtl="0" eaLnBrk="0" fontAlgn="base" hangingPunct="0">
        <a:spcBef>
          <a:spcPct val="0"/>
        </a:spcBef>
        <a:spcAft>
          <a:spcPct val="0"/>
        </a:spcAft>
        <a:defRPr sz="4400">
          <a:solidFill>
            <a:srgbClr val="E5FFFF"/>
          </a:solidFill>
          <a:latin typeface="Arial" charset="0"/>
          <a:ea typeface="ヒラギノ角ゴ ProN W3" charset="0"/>
          <a:cs typeface="ヒラギノ角ゴ ProN W3" charset="0"/>
          <a:sym typeface="Arial" charset="0"/>
        </a:defRPr>
      </a:lvl4pPr>
      <a:lvl5pPr marL="39688" indent="-39688" algn="ctr" rtl="0" eaLnBrk="0" fontAlgn="base" hangingPunct="0">
        <a:spcBef>
          <a:spcPct val="0"/>
        </a:spcBef>
        <a:spcAft>
          <a:spcPct val="0"/>
        </a:spcAft>
        <a:defRPr sz="4400">
          <a:solidFill>
            <a:srgbClr val="E5FFFF"/>
          </a:solidFill>
          <a:latin typeface="Arial" charset="0"/>
          <a:ea typeface="ヒラギノ角ゴ ProN W3" charset="0"/>
          <a:cs typeface="ヒラギノ角ゴ ProN W3" charset="0"/>
          <a:sym typeface="Arial" charset="0"/>
        </a:defRPr>
      </a:lvl5pPr>
      <a:lvl6pPr marL="496888" algn="ctr" rtl="0" fontAlgn="base">
        <a:spcBef>
          <a:spcPct val="0"/>
        </a:spcBef>
        <a:spcAft>
          <a:spcPct val="0"/>
        </a:spcAft>
        <a:defRPr sz="4400">
          <a:solidFill>
            <a:srgbClr val="E5FFFF"/>
          </a:solidFill>
          <a:latin typeface="Arial" charset="0"/>
          <a:ea typeface="ヒラギノ角ゴ ProN W3" charset="0"/>
          <a:cs typeface="ヒラギノ角ゴ ProN W3" charset="0"/>
          <a:sym typeface="Arial" charset="0"/>
        </a:defRPr>
      </a:lvl6pPr>
      <a:lvl7pPr marL="954088" algn="ctr" rtl="0" fontAlgn="base">
        <a:spcBef>
          <a:spcPct val="0"/>
        </a:spcBef>
        <a:spcAft>
          <a:spcPct val="0"/>
        </a:spcAft>
        <a:defRPr sz="4400">
          <a:solidFill>
            <a:srgbClr val="E5FFFF"/>
          </a:solidFill>
          <a:latin typeface="Arial" charset="0"/>
          <a:ea typeface="ヒラギノ角ゴ ProN W3" charset="0"/>
          <a:cs typeface="ヒラギノ角ゴ ProN W3" charset="0"/>
          <a:sym typeface="Arial" charset="0"/>
        </a:defRPr>
      </a:lvl7pPr>
      <a:lvl8pPr marL="1411288" algn="ctr" rtl="0" fontAlgn="base">
        <a:spcBef>
          <a:spcPct val="0"/>
        </a:spcBef>
        <a:spcAft>
          <a:spcPct val="0"/>
        </a:spcAft>
        <a:defRPr sz="4400">
          <a:solidFill>
            <a:srgbClr val="E5FFFF"/>
          </a:solidFill>
          <a:latin typeface="Arial" charset="0"/>
          <a:ea typeface="ヒラギノ角ゴ ProN W3" charset="0"/>
          <a:cs typeface="ヒラギノ角ゴ ProN W3" charset="0"/>
          <a:sym typeface="Arial" charset="0"/>
        </a:defRPr>
      </a:lvl8pPr>
      <a:lvl9pPr marL="1868488" algn="ctr" rtl="0" fontAlgn="base">
        <a:spcBef>
          <a:spcPct val="0"/>
        </a:spcBef>
        <a:spcAft>
          <a:spcPct val="0"/>
        </a:spcAft>
        <a:defRPr sz="4400">
          <a:solidFill>
            <a:srgbClr val="E5FFFF"/>
          </a:solidFill>
          <a:latin typeface="Arial" charset="0"/>
          <a:ea typeface="ヒラギノ角ゴ ProN W3" charset="0"/>
          <a:cs typeface="ヒラギノ角ゴ ProN W3" charset="0"/>
          <a:sym typeface="Arial" charset="0"/>
        </a:defRPr>
      </a:lvl9pPr>
    </p:titleStyle>
    <p:bodyStyle>
      <a:lvl1pPr marL="382588" indent="-342900" algn="l" rtl="0" eaLnBrk="0" fontAlgn="base" hangingPunct="0">
        <a:spcBef>
          <a:spcPts val="700"/>
        </a:spcBef>
        <a:spcAft>
          <a:spcPct val="0"/>
        </a:spcAft>
        <a:buClr>
          <a:srgbClr val="00CCFF"/>
        </a:buClr>
        <a:buSzPct val="64000"/>
        <a:buFont typeface="Wingdings" charset="0"/>
        <a:buChar char="n"/>
        <a:defRPr sz="3200">
          <a:solidFill>
            <a:schemeClr val="tx1"/>
          </a:solidFill>
          <a:latin typeface="+mn-lt"/>
          <a:ea typeface="+mn-ea"/>
          <a:cs typeface="+mn-cs"/>
          <a:sym typeface="Arial" charset="0"/>
        </a:defRPr>
      </a:lvl1pPr>
      <a:lvl2pPr marL="731838" indent="-285750" algn="l" rtl="0" eaLnBrk="0" fontAlgn="base" hangingPunct="0">
        <a:spcBef>
          <a:spcPts val="600"/>
        </a:spcBef>
        <a:spcAft>
          <a:spcPct val="0"/>
        </a:spcAft>
        <a:buClr>
          <a:srgbClr val="FFCC00"/>
        </a:buClr>
        <a:buSzPct val="64000"/>
        <a:buFont typeface="Wingdings" charset="0"/>
        <a:buChar char="n"/>
        <a:defRPr sz="2800">
          <a:solidFill>
            <a:schemeClr val="tx1"/>
          </a:solidFill>
          <a:latin typeface="+mn-lt"/>
          <a:ea typeface="+mn-ea"/>
          <a:cs typeface="+mn-cs"/>
          <a:sym typeface="Arial" charset="0"/>
        </a:defRPr>
      </a:lvl2pPr>
      <a:lvl3pPr marL="1131888" indent="-228600" algn="l" rtl="0" eaLnBrk="0" fontAlgn="base" hangingPunct="0">
        <a:spcBef>
          <a:spcPts val="600"/>
        </a:spcBef>
        <a:spcAft>
          <a:spcPct val="0"/>
        </a:spcAft>
        <a:buClr>
          <a:srgbClr val="00CCFF"/>
        </a:buClr>
        <a:buSzPct val="64000"/>
        <a:buFont typeface="Wingdings" charset="0"/>
        <a:buChar char="n"/>
        <a:defRPr sz="2400">
          <a:solidFill>
            <a:schemeClr val="tx1"/>
          </a:solidFill>
          <a:latin typeface="+mn-lt"/>
          <a:ea typeface="+mn-ea"/>
          <a:cs typeface="+mn-cs"/>
          <a:sym typeface="Arial" charset="0"/>
        </a:defRPr>
      </a:lvl3pPr>
      <a:lvl4pPr marL="1589088" indent="-228600" algn="l" rtl="0" eaLnBrk="0" fontAlgn="base" hangingPunct="0">
        <a:spcBef>
          <a:spcPts val="500"/>
        </a:spcBef>
        <a:spcAft>
          <a:spcPct val="0"/>
        </a:spcAft>
        <a:buClr>
          <a:srgbClr val="FFCC00"/>
        </a:buClr>
        <a:buSzPct val="64000"/>
        <a:buFont typeface="Wingdings" charset="0"/>
        <a:buChar char="n"/>
        <a:defRPr sz="2000">
          <a:solidFill>
            <a:schemeClr val="tx1"/>
          </a:solidFill>
          <a:latin typeface="+mn-lt"/>
          <a:ea typeface="+mn-ea"/>
          <a:cs typeface="+mn-cs"/>
          <a:sym typeface="Arial" charset="0"/>
        </a:defRPr>
      </a:lvl4pPr>
      <a:lvl5pPr marL="2046288" indent="-228600" algn="l" rtl="0" eaLnBrk="0" fontAlgn="base" hangingPunct="0">
        <a:spcBef>
          <a:spcPts val="500"/>
        </a:spcBef>
        <a:spcAft>
          <a:spcPct val="0"/>
        </a:spcAft>
        <a:buClr>
          <a:srgbClr val="00CCFF"/>
        </a:buClr>
        <a:buSzPct val="64000"/>
        <a:buFont typeface="Wingdings" charset="0"/>
        <a:buChar char="n"/>
        <a:defRPr sz="2000">
          <a:solidFill>
            <a:schemeClr val="tx1"/>
          </a:solidFill>
          <a:latin typeface="+mn-lt"/>
          <a:ea typeface="+mn-ea"/>
          <a:cs typeface="+mn-cs"/>
          <a:sym typeface="Arial" charset="0"/>
        </a:defRPr>
      </a:lvl5pPr>
      <a:lvl6pPr marL="2503488" indent="-228600" algn="l" rtl="0" fontAlgn="base">
        <a:spcBef>
          <a:spcPts val="500"/>
        </a:spcBef>
        <a:spcAft>
          <a:spcPct val="0"/>
        </a:spcAft>
        <a:buClr>
          <a:srgbClr val="00CCFF"/>
        </a:buClr>
        <a:buSzPct val="64000"/>
        <a:buFont typeface="Wingdings" charset="0"/>
        <a:buChar char="n"/>
        <a:defRPr sz="2000">
          <a:solidFill>
            <a:schemeClr val="tx1"/>
          </a:solidFill>
          <a:latin typeface="+mn-lt"/>
          <a:ea typeface="+mn-ea"/>
          <a:cs typeface="+mn-cs"/>
          <a:sym typeface="Arial" charset="0"/>
        </a:defRPr>
      </a:lvl6pPr>
      <a:lvl7pPr marL="2960688" indent="-228600" algn="l" rtl="0" fontAlgn="base">
        <a:spcBef>
          <a:spcPts val="500"/>
        </a:spcBef>
        <a:spcAft>
          <a:spcPct val="0"/>
        </a:spcAft>
        <a:buClr>
          <a:srgbClr val="00CCFF"/>
        </a:buClr>
        <a:buSzPct val="64000"/>
        <a:buFont typeface="Wingdings" charset="0"/>
        <a:buChar char="n"/>
        <a:defRPr sz="2000">
          <a:solidFill>
            <a:schemeClr val="tx1"/>
          </a:solidFill>
          <a:latin typeface="+mn-lt"/>
          <a:ea typeface="+mn-ea"/>
          <a:cs typeface="+mn-cs"/>
          <a:sym typeface="Arial" charset="0"/>
        </a:defRPr>
      </a:lvl7pPr>
      <a:lvl8pPr marL="3417888" indent="-228600" algn="l" rtl="0" fontAlgn="base">
        <a:spcBef>
          <a:spcPts val="500"/>
        </a:spcBef>
        <a:spcAft>
          <a:spcPct val="0"/>
        </a:spcAft>
        <a:buClr>
          <a:srgbClr val="00CCFF"/>
        </a:buClr>
        <a:buSzPct val="64000"/>
        <a:buFont typeface="Wingdings" charset="0"/>
        <a:buChar char="n"/>
        <a:defRPr sz="2000">
          <a:solidFill>
            <a:schemeClr val="tx1"/>
          </a:solidFill>
          <a:latin typeface="+mn-lt"/>
          <a:ea typeface="+mn-ea"/>
          <a:cs typeface="+mn-cs"/>
          <a:sym typeface="Arial" charset="0"/>
        </a:defRPr>
      </a:lvl8pPr>
      <a:lvl9pPr marL="3875088" indent="-228600" algn="l" rtl="0" fontAlgn="base">
        <a:spcBef>
          <a:spcPts val="500"/>
        </a:spcBef>
        <a:spcAft>
          <a:spcPct val="0"/>
        </a:spcAft>
        <a:buClr>
          <a:srgbClr val="00CCFF"/>
        </a:buClr>
        <a:buSzPct val="64000"/>
        <a:buFont typeface="Wingdings" charset="0"/>
        <a:buChar char="n"/>
        <a:defRPr sz="2000">
          <a:solidFill>
            <a:schemeClr val="tx1"/>
          </a:solidFill>
          <a:latin typeface="+mn-lt"/>
          <a:ea typeface="+mn-ea"/>
          <a:cs typeface="+mn-cs"/>
          <a:sym typeface="Arial"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jpeg"/><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image" Target="../media/image15.png"/><Relationship Id="rId3" Type="http://schemas.openxmlformats.org/officeDocument/2006/relationships/image" Target="../media/image16.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0.xml"/><Relationship Id="rId2" Type="http://schemas.openxmlformats.org/officeDocument/2006/relationships/image" Target="../media/image1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0.xml"/><Relationship Id="rId2" Type="http://schemas.openxmlformats.org/officeDocument/2006/relationships/image" Target="../media/image1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0.xml"/><Relationship Id="rId2" Type="http://schemas.openxmlformats.org/officeDocument/2006/relationships/image" Target="../media/image1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1" Type="http://schemas.openxmlformats.org/officeDocument/2006/relationships/slideLayout" Target="../slideLayouts/slideLayout144.xml"/><Relationship Id="rId2" Type="http://schemas.openxmlformats.org/officeDocument/2006/relationships/notesSlide" Target="../notesSlides/notesSlide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4.xml"/><Relationship Id="rId2" Type="http://schemas.openxmlformats.org/officeDocument/2006/relationships/notesSlide" Target="../notesSlides/notesSlid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image" Target="../media/image13.jpeg"/><Relationship Id="rId3"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1553" name="Picture 1"/>
          <p:cNvPicPr>
            <a:picLocks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52400" y="-42863"/>
            <a:ext cx="5715000" cy="690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1554" name="Picture 2"/>
          <p:cNvPicPr>
            <a:picLocks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28600" y="0"/>
            <a:ext cx="2971800" cy="6858000"/>
          </a:xfrm>
          <a:prstGeom prst="rect">
            <a:avLst/>
          </a:prstGeom>
          <a:noFill/>
          <a:ln w="762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51555" name="Picture 3"/>
          <p:cNvPicPr>
            <a:picLocks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791200" y="0"/>
            <a:ext cx="3352800" cy="6858000"/>
          </a:xfrm>
          <a:prstGeom prst="rect">
            <a:avLst/>
          </a:prstGeom>
          <a:noFill/>
          <a:ln w="762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3316" name="Rectangle 4"/>
          <p:cNvSpPr>
            <a:spLocks noGrp="1" noChangeArrowheads="1"/>
          </p:cNvSpPr>
          <p:nvPr>
            <p:ph type="title"/>
          </p:nvPr>
        </p:nvSpPr>
        <p:spPr>
          <a:xfrm>
            <a:off x="-368300" y="952500"/>
            <a:ext cx="9372600" cy="3886200"/>
          </a:xfrm>
          <a:effectLst>
            <a:outerShdw blurRad="63500" dist="101600" dir="2700000" algn="ctr" rotWithShape="0">
              <a:schemeClr val="bg2">
                <a:alpha val="74997"/>
              </a:schemeClr>
            </a:outerShdw>
          </a:effectLst>
        </p:spPr>
        <p:txBody>
          <a:bodyPr rIns="132080"/>
          <a:lstStyle/>
          <a:p>
            <a:pPr indent="0" eaLnBrk="1" hangingPunct="1">
              <a:defRPr/>
            </a:pPr>
            <a:r>
              <a:rPr lang="ja-JP" altLang="en-US" sz="11700" smtClean="0">
                <a:solidFill>
                  <a:srgbClr val="FFFFFF"/>
                </a:solidFill>
                <a:latin typeface="Arial Bold" charset="0"/>
                <a:ea typeface="ヒラギノ角ゴ ProN W6" charset="0"/>
                <a:cs typeface="ヒラギノ角ゴ ProN W6" charset="0"/>
                <a:sym typeface="Arial Bold" charset="0"/>
              </a:rPr>
              <a:t>主题式讲道</a:t>
            </a:r>
            <a:endParaRPr lang="en-US" sz="11700" smtClean="0">
              <a:solidFill>
                <a:srgbClr val="FFFFFF"/>
              </a:solidFill>
              <a:latin typeface="Arial Bold" charset="0"/>
              <a:ea typeface="ヒラギノ角ゴ ProN W6" charset="0"/>
              <a:cs typeface="ヒラギノ角ゴ ProN W6" charset="0"/>
              <a:sym typeface="Arial Bold" charset="0"/>
            </a:endParaRPr>
          </a:p>
        </p:txBody>
      </p:sp>
      <p:sp>
        <p:nvSpPr>
          <p:cNvPr id="8" name="Text Box 6"/>
          <p:cNvSpPr txBox="1">
            <a:spLocks noChangeArrowheads="1"/>
          </p:cNvSpPr>
          <p:nvPr/>
        </p:nvSpPr>
        <p:spPr bwMode="auto">
          <a:xfrm>
            <a:off x="-36512" y="6398383"/>
            <a:ext cx="9252519" cy="474344"/>
          </a:xfrm>
          <a:prstGeom prst="rect">
            <a:avLst/>
          </a:prstGeom>
          <a:solidFill>
            <a:srgbClr val="000000"/>
          </a:solidFill>
          <a:ln w="9525">
            <a:noFill/>
            <a:miter lim="800000"/>
            <a:headEnd/>
            <a:tailEnd/>
          </a:ln>
          <a:effectLst/>
        </p:spPr>
        <p:txBody>
          <a:bodyPr anchor="ct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1"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Dr. Rick Griffith</a:t>
            </a:r>
            <a:r>
              <a:rPr kumimoji="0" lang="en-US" sz="2000" b="1" i="1" u="none" strike="noStrike" kern="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 </a:t>
            </a:r>
            <a:r>
              <a:rPr kumimoji="0" lang="en-US" sz="2000" b="1" i="1"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 </a:t>
            </a:r>
            <a:r>
              <a:rPr kumimoji="0" lang="zh-CN" altLang="en-US" sz="2000" b="1" i="1"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Arial" charset="0"/>
                <a:ea typeface="SimSun" pitchFamily="2" charset="-122"/>
                <a:cs typeface="ＭＳ Ｐゴシック" charset="0"/>
              </a:rPr>
              <a:t>博士</a:t>
            </a:r>
            <a:r>
              <a:rPr kumimoji="0" lang="en-US" altLang="zh-CN" sz="2000" b="1" i="1"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Arial" charset="0"/>
                <a:ea typeface="SimSun" pitchFamily="2" charset="-122"/>
                <a:cs typeface="ＭＳ Ｐゴシック" charset="0"/>
              </a:rPr>
              <a:t> • </a:t>
            </a:r>
            <a:r>
              <a:rPr kumimoji="0" lang="zh-CN" altLang="en-US" sz="2000" b="1" i="1"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Arial" charset="0"/>
                <a:ea typeface="SimSun" pitchFamily="2" charset="-122"/>
                <a:cs typeface="ＭＳ Ｐゴシック" charset="0"/>
              </a:rPr>
              <a:t>新加坡</a:t>
            </a:r>
            <a:r>
              <a:rPr kumimoji="0" lang="zh-CN" altLang="en-US" sz="2000" b="1" i="1" u="none" strike="noStrike" kern="0" cap="none" spc="0" normalizeH="0" baseline="0" noProof="0" dirty="0">
                <a:ln>
                  <a:noFill/>
                </a:ln>
                <a:solidFill>
                  <a:srgbClr val="FFFFFF"/>
                </a:solidFill>
                <a:effectLst>
                  <a:outerShdw blurRad="38100" dist="38100" dir="2700000" algn="tl">
                    <a:srgbClr val="000000"/>
                  </a:outerShdw>
                </a:effectLst>
                <a:uLnTx/>
                <a:uFillTx/>
                <a:latin typeface="Arial" charset="0"/>
                <a:ea typeface="SimSun" pitchFamily="2" charset="-122"/>
                <a:cs typeface="ＭＳ Ｐゴシック" charset="0"/>
              </a:rPr>
              <a:t>神</a:t>
            </a:r>
            <a:r>
              <a:rPr kumimoji="0" lang="zh-CN" altLang="en-US" sz="2000" b="1" i="1"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Arial" charset="0"/>
                <a:ea typeface="SimSun" pitchFamily="2" charset="-122"/>
                <a:cs typeface="ＭＳ Ｐゴシック" charset="0"/>
              </a:rPr>
              <a:t>学院</a:t>
            </a:r>
            <a:r>
              <a:rPr kumimoji="0" lang="en-US" altLang="zh-CN" sz="2000" b="1" i="1"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Arial" charset="0"/>
                <a:ea typeface="SimSun" pitchFamily="2" charset="-122"/>
                <a:cs typeface="ＭＳ Ｐゴシック" charset="0"/>
              </a:rPr>
              <a:t> </a:t>
            </a:r>
            <a:r>
              <a:rPr kumimoji="0" lang="en-US" altLang="zh-CN" sz="2000" b="1" i="1"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 </a:t>
            </a:r>
            <a:r>
              <a:rPr kumimoji="0" lang="en-US" sz="2000" b="1" i="1" u="none" strike="noStrike" kern="0" cap="none" spc="0" normalizeH="0" baseline="0" noProof="0" dirty="0" err="1" smtClean="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BibleStudyDownloads.org</a:t>
            </a:r>
            <a:endParaRPr kumimoji="0" lang="en-US" sz="2000" b="1" i="1"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2817" name="Group 12"/>
          <p:cNvGrpSpPr>
            <a:grpSpLocks/>
          </p:cNvGrpSpPr>
          <p:nvPr/>
        </p:nvGrpSpPr>
        <p:grpSpPr bwMode="auto">
          <a:xfrm>
            <a:off x="3952875" y="1538288"/>
            <a:ext cx="5414963" cy="5886450"/>
            <a:chOff x="0" y="0"/>
            <a:chExt cx="3411" cy="3708"/>
          </a:xfrm>
        </p:grpSpPr>
        <p:sp>
          <p:nvSpPr>
            <p:cNvPr id="162825" name="AutoShape 1"/>
            <p:cNvSpPr>
              <a:spLocks/>
            </p:cNvSpPr>
            <p:nvPr/>
          </p:nvSpPr>
          <p:spPr bwMode="auto">
            <a:xfrm rot="13500000" flipH="1">
              <a:off x="1962" y="2810"/>
              <a:ext cx="568" cy="568"/>
            </a:xfrm>
            <a:prstGeom prst="rtTriangle">
              <a:avLst/>
            </a:prstGeom>
            <a:noFill/>
            <a:ln w="12700">
              <a:solidFill>
                <a:srgbClr val="0066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62826" name="AutoShape 2"/>
            <p:cNvSpPr>
              <a:spLocks/>
            </p:cNvSpPr>
            <p:nvPr/>
          </p:nvSpPr>
          <p:spPr bwMode="auto">
            <a:xfrm rot="-5400000">
              <a:off x="2220" y="2349"/>
              <a:ext cx="858" cy="852"/>
            </a:xfrm>
            <a:prstGeom prst="rtTriangle">
              <a:avLst/>
            </a:prstGeom>
            <a:noFill/>
            <a:ln w="12700">
              <a:solidFill>
                <a:srgbClr val="0066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62827" name="AutoShape 3"/>
            <p:cNvSpPr>
              <a:spLocks/>
            </p:cNvSpPr>
            <p:nvPr/>
          </p:nvSpPr>
          <p:spPr bwMode="auto">
            <a:xfrm>
              <a:off x="2456" y="1642"/>
              <a:ext cx="808" cy="808"/>
            </a:xfrm>
            <a:prstGeom prst="diamond">
              <a:avLst/>
            </a:prstGeom>
            <a:noFill/>
            <a:ln w="12700">
              <a:solidFill>
                <a:srgbClr val="0066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62828" name="AutoShape 4"/>
            <p:cNvSpPr>
              <a:spLocks/>
            </p:cNvSpPr>
            <p:nvPr/>
          </p:nvSpPr>
          <p:spPr bwMode="auto">
            <a:xfrm rot="-8100000">
              <a:off x="259" y="2194"/>
              <a:ext cx="1254" cy="1254"/>
            </a:xfrm>
            <a:prstGeom prst="rtTriangle">
              <a:avLst/>
            </a:prstGeom>
            <a:noFill/>
            <a:ln w="12700">
              <a:solidFill>
                <a:srgbClr val="0066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62829" name="AutoShape 5"/>
            <p:cNvSpPr>
              <a:spLocks/>
            </p:cNvSpPr>
            <p:nvPr/>
          </p:nvSpPr>
          <p:spPr bwMode="auto">
            <a:xfrm rot="8100000" flipH="1">
              <a:off x="1230" y="1525"/>
              <a:ext cx="568" cy="568"/>
            </a:xfrm>
            <a:prstGeom prst="rtTriangle">
              <a:avLst/>
            </a:prstGeom>
            <a:noFill/>
            <a:ln w="12700">
              <a:solidFill>
                <a:srgbClr val="0066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grpSp>
          <p:nvGrpSpPr>
            <p:cNvPr id="162830" name="Group 10"/>
            <p:cNvGrpSpPr>
              <a:grpSpLocks/>
            </p:cNvGrpSpPr>
            <p:nvPr/>
          </p:nvGrpSpPr>
          <p:grpSpPr bwMode="auto">
            <a:xfrm>
              <a:off x="1893" y="1214"/>
              <a:ext cx="402" cy="1198"/>
              <a:chOff x="0" y="0"/>
              <a:chExt cx="402" cy="1198"/>
            </a:xfrm>
          </p:grpSpPr>
          <p:sp>
            <p:nvSpPr>
              <p:cNvPr id="162832" name="Line 6"/>
              <p:cNvSpPr>
                <a:spLocks noChangeShapeType="1"/>
              </p:cNvSpPr>
              <p:nvPr/>
            </p:nvSpPr>
            <p:spPr bwMode="auto">
              <a:xfrm>
                <a:off x="400" y="10"/>
                <a:ext cx="1" cy="784"/>
              </a:xfrm>
              <a:prstGeom prst="line">
                <a:avLst/>
              </a:prstGeom>
              <a:noFill/>
              <a:ln w="12700">
                <a:solidFill>
                  <a:srgbClr val="006600"/>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162833" name="Line 7"/>
              <p:cNvSpPr>
                <a:spLocks noChangeShapeType="1"/>
              </p:cNvSpPr>
              <p:nvPr/>
            </p:nvSpPr>
            <p:spPr bwMode="auto">
              <a:xfrm>
                <a:off x="4" y="398"/>
                <a:ext cx="1" cy="800"/>
              </a:xfrm>
              <a:prstGeom prst="line">
                <a:avLst/>
              </a:prstGeom>
              <a:noFill/>
              <a:ln w="12700">
                <a:solidFill>
                  <a:srgbClr val="006600"/>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162834" name="Line 8"/>
              <p:cNvSpPr>
                <a:spLocks noChangeShapeType="1"/>
              </p:cNvSpPr>
              <p:nvPr/>
            </p:nvSpPr>
            <p:spPr bwMode="auto">
              <a:xfrm rot="10800000" flipH="1">
                <a:off x="4" y="796"/>
                <a:ext cx="398" cy="398"/>
              </a:xfrm>
              <a:prstGeom prst="line">
                <a:avLst/>
              </a:prstGeom>
              <a:noFill/>
              <a:ln w="12700">
                <a:solidFill>
                  <a:srgbClr val="006600"/>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162835" name="Line 9"/>
              <p:cNvSpPr>
                <a:spLocks noChangeShapeType="1"/>
              </p:cNvSpPr>
              <p:nvPr/>
            </p:nvSpPr>
            <p:spPr bwMode="auto">
              <a:xfrm rot="10800000" flipH="1">
                <a:off x="0" y="0"/>
                <a:ext cx="402" cy="402"/>
              </a:xfrm>
              <a:prstGeom prst="line">
                <a:avLst/>
              </a:prstGeom>
              <a:noFill/>
              <a:ln w="12700">
                <a:solidFill>
                  <a:srgbClr val="006600"/>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grpSp>
        <p:sp>
          <p:nvSpPr>
            <p:cNvPr id="162831" name="AutoShape 11"/>
            <p:cNvSpPr>
              <a:spLocks/>
            </p:cNvSpPr>
            <p:nvPr/>
          </p:nvSpPr>
          <p:spPr bwMode="auto">
            <a:xfrm rot="-2700000">
              <a:off x="1897" y="259"/>
              <a:ext cx="1254" cy="1254"/>
            </a:xfrm>
            <a:prstGeom prst="rtTriangle">
              <a:avLst/>
            </a:prstGeom>
            <a:noFill/>
            <a:ln w="12700">
              <a:solidFill>
                <a:srgbClr val="0066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grpSp>
      <p:pic>
        <p:nvPicPr>
          <p:cNvPr id="162818" name="Picture 13"/>
          <p:cNvPicPr>
            <a:picLocks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328988" y="2451100"/>
            <a:ext cx="5480050" cy="413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2819" name="Rectangle 14"/>
          <p:cNvSpPr>
            <a:spLocks/>
          </p:cNvSpPr>
          <p:nvPr/>
        </p:nvSpPr>
        <p:spPr bwMode="auto">
          <a:xfrm>
            <a:off x="6588125" y="5181600"/>
            <a:ext cx="2555875" cy="381000"/>
          </a:xfrm>
          <a:prstGeom prst="rect">
            <a:avLst/>
          </a:prstGeom>
          <a:solidFill>
            <a:srgbClr val="0000B3"/>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en-US"/>
          </a:p>
        </p:txBody>
      </p:sp>
      <p:sp>
        <p:nvSpPr>
          <p:cNvPr id="162820" name="Rectangle 15"/>
          <p:cNvSpPr>
            <a:spLocks/>
          </p:cNvSpPr>
          <p:nvPr/>
        </p:nvSpPr>
        <p:spPr bwMode="auto">
          <a:xfrm>
            <a:off x="0" y="0"/>
            <a:ext cx="9144000" cy="1676400"/>
          </a:xfrm>
          <a:prstGeom prst="rect">
            <a:avLst/>
          </a:prstGeom>
          <a:solidFill>
            <a:srgbClr val="F8F8F8"/>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en-US"/>
          </a:p>
        </p:txBody>
      </p:sp>
      <p:sp>
        <p:nvSpPr>
          <p:cNvPr id="162821" name="Rectangle 16"/>
          <p:cNvSpPr>
            <a:spLocks/>
          </p:cNvSpPr>
          <p:nvPr/>
        </p:nvSpPr>
        <p:spPr bwMode="auto">
          <a:xfrm>
            <a:off x="7848600" y="76200"/>
            <a:ext cx="12319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40639" bIns="0"/>
          <a:lstStyle/>
          <a:p>
            <a:pPr marL="39688" algn="ctr"/>
            <a:r>
              <a:rPr lang="en-US">
                <a:solidFill>
                  <a:srgbClr val="006600"/>
                </a:solidFill>
                <a:latin typeface="Arial Bold" charset="0"/>
                <a:ea typeface="ＭＳ Ｐゴシック" charset="0"/>
                <a:cs typeface="ＭＳ Ｐゴシック" charset="0"/>
                <a:sym typeface="Arial Bold" charset="0"/>
              </a:rPr>
              <a:t>155</a:t>
            </a:r>
          </a:p>
        </p:txBody>
      </p:sp>
      <p:sp>
        <p:nvSpPr>
          <p:cNvPr id="24593" name="Rectangle 17"/>
          <p:cNvSpPr>
            <a:spLocks/>
          </p:cNvSpPr>
          <p:nvPr/>
        </p:nvSpPr>
        <p:spPr bwMode="auto">
          <a:xfrm>
            <a:off x="152400" y="2025650"/>
            <a:ext cx="8712200" cy="3594100"/>
          </a:xfrm>
          <a:prstGeom prst="rect">
            <a:avLst/>
          </a:prstGeom>
          <a:noFill/>
          <a:ln>
            <a:noFill/>
          </a:ln>
          <a:effectLst>
            <a:outerShdw blurRad="63500" dist="38099" dir="2700000" algn="ctr" rotWithShape="0">
              <a:schemeClr val="bg2">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miter lim="800000"/>
                <a:headEnd type="none" w="med" len="med"/>
                <a:tailEnd type="none" w="med" len="med"/>
              </a14:hiddenLine>
            </a:ext>
          </a:extLst>
        </p:spPr>
        <p:txBody>
          <a:bodyPr lIns="0" tIns="0" rIns="40639" bIns="0"/>
          <a:lstStyle/>
          <a:p>
            <a:pPr marL="554038" indent="-514350">
              <a:buFontTx/>
              <a:buAutoNum type="alphaUcPeriod"/>
              <a:defRPr/>
            </a:pPr>
            <a:r>
              <a:rPr lang="ja-JP" altLang="en-US" sz="2800" u="sng">
                <a:solidFill>
                  <a:srgbClr val="FFFF00"/>
                </a:solidFill>
                <a:latin typeface="Arial Bold" charset="0"/>
                <a:ea typeface="ヒラギノ角ゴ ProN W6" charset="0"/>
                <a:cs typeface="ヒラギノ角ゴ ProN W6" charset="0"/>
                <a:sym typeface="Arial Bold" charset="0"/>
              </a:rPr>
              <a:t>按个人意见释经</a:t>
            </a:r>
            <a:r>
              <a:rPr lang="en-US" sz="2800">
                <a:solidFill>
                  <a:schemeClr val="tx1"/>
                </a:solidFill>
                <a:latin typeface="Arial Bold" charset="0"/>
                <a:ea typeface="ヒラギノ角ゴ ProN W6" charset="0"/>
                <a:cs typeface="ヒラギノ角ゴ ProN W6" charset="0"/>
                <a:sym typeface="Arial Bold" charset="0"/>
              </a:rPr>
              <a:t>: </a:t>
            </a:r>
            <a:r>
              <a:rPr lang="ja-JP" altLang="en-US" sz="2800">
                <a:solidFill>
                  <a:schemeClr val="tx1"/>
                </a:solidFill>
                <a:latin typeface="Arial Bold" charset="0"/>
                <a:ea typeface="ヒラギノ角ゴ ProN W6" charset="0"/>
                <a:cs typeface="ヒラギノ角ゴ ProN W6" charset="0"/>
                <a:sym typeface="Arial Bold" charset="0"/>
              </a:rPr>
              <a:t>偏离经文原意的解读</a:t>
            </a:r>
            <a:endParaRPr lang="en-US" sz="2800">
              <a:solidFill>
                <a:schemeClr val="tx1"/>
              </a:solidFill>
              <a:latin typeface="Arial Bold" charset="0"/>
              <a:ea typeface="ヒラギノ角ゴ ProN W6" charset="0"/>
              <a:cs typeface="ヒラギノ角ゴ ProN W6" charset="0"/>
              <a:sym typeface="Arial Bold" charset="0"/>
            </a:endParaRPr>
          </a:p>
          <a:p>
            <a:pPr marL="554038" indent="-514350">
              <a:buFontTx/>
              <a:buChar char="•"/>
              <a:defRPr/>
            </a:pPr>
            <a:endParaRPr lang="en-US" sz="2800">
              <a:solidFill>
                <a:schemeClr val="tx1"/>
              </a:solidFill>
              <a:latin typeface="Arial Bold" charset="0"/>
              <a:ea typeface="ＭＳ Ｐゴシック" charset="0"/>
              <a:cs typeface="Lucida Grande" charset="0"/>
              <a:sym typeface="Arial Bold" charset="0"/>
            </a:endParaRPr>
          </a:p>
          <a:p>
            <a:pPr marL="554038" indent="-514350">
              <a:buFontTx/>
              <a:buChar char="•"/>
              <a:defRPr/>
            </a:pPr>
            <a:r>
              <a:rPr lang="ja-JP" altLang="en-US" sz="2800" u="sng">
                <a:solidFill>
                  <a:srgbClr val="FFFF00"/>
                </a:solidFill>
                <a:latin typeface="Arial Bold" charset="0"/>
                <a:ea typeface="Heiti SC Medium" charset="0"/>
                <a:cs typeface="Heiti SC Medium" charset="0"/>
                <a:sym typeface="Arial Bold" charset="0"/>
              </a:rPr>
              <a:t>错误诠释圣经的途径</a:t>
            </a:r>
            <a:r>
              <a:rPr lang="en-US" sz="2800">
                <a:solidFill>
                  <a:schemeClr val="tx1"/>
                </a:solidFill>
                <a:latin typeface="Arial Bold" charset="0"/>
                <a:ea typeface="ヒラギノ角ゴ ProN W6" charset="0"/>
                <a:cs typeface="ヒラギノ角ゴ ProN W6" charset="0"/>
                <a:sym typeface="Arial Bold" charset="0"/>
              </a:rPr>
              <a:t>: </a:t>
            </a:r>
            <a:r>
              <a:rPr lang="ja-JP" altLang="en-US" sz="2800">
                <a:solidFill>
                  <a:schemeClr val="tx1"/>
                </a:solidFill>
                <a:latin typeface="Arial Bold" charset="0"/>
                <a:ea typeface="ヒラギノ角ゴ ProN W6" charset="0"/>
                <a:cs typeface="ヒラギノ角ゴ ProN W6" charset="0"/>
                <a:sym typeface="Arial Bold" charset="0"/>
              </a:rPr>
              <a:t>把神的话当成所有问题的答案</a:t>
            </a:r>
            <a:endParaRPr lang="en-US" sz="2800">
              <a:solidFill>
                <a:schemeClr val="tx1"/>
              </a:solidFill>
              <a:latin typeface="Arial Bold" charset="0"/>
              <a:ea typeface="ヒラギノ角ゴ ProN W6" charset="0"/>
              <a:cs typeface="ヒラギノ角ゴ ProN W6" charset="0"/>
              <a:sym typeface="Arial Bold" charset="0"/>
            </a:endParaRPr>
          </a:p>
          <a:p>
            <a:pPr marL="554038" indent="-514350">
              <a:buFontTx/>
              <a:buChar char="•"/>
              <a:defRPr/>
            </a:pPr>
            <a:endParaRPr lang="en-US" sz="2800">
              <a:solidFill>
                <a:schemeClr val="tx1"/>
              </a:solidFill>
              <a:latin typeface="Arial Bold" charset="0"/>
              <a:ea typeface="ＭＳ Ｐゴシック" charset="0"/>
              <a:cs typeface="Lucida Grande" charset="0"/>
              <a:sym typeface="Arial Bold" charset="0"/>
            </a:endParaRPr>
          </a:p>
          <a:p>
            <a:pPr marL="554038" indent="-514350">
              <a:buFontTx/>
              <a:buChar char="•"/>
              <a:defRPr/>
            </a:pPr>
            <a:r>
              <a:rPr lang="ja-JP" altLang="en-US" sz="2800" u="sng">
                <a:solidFill>
                  <a:srgbClr val="FFFF00"/>
                </a:solidFill>
                <a:latin typeface="Arial Bold" charset="0"/>
                <a:ea typeface="ヒラギノ角ゴ ProN W6" charset="0"/>
                <a:cs typeface="ヒラギノ角ゴ ProN W6" charset="0"/>
                <a:sym typeface="Arial Bold" charset="0"/>
              </a:rPr>
              <a:t>不平衡</a:t>
            </a:r>
            <a:r>
              <a:rPr lang="en-US" sz="2800">
                <a:solidFill>
                  <a:schemeClr val="tx1"/>
                </a:solidFill>
                <a:latin typeface="Arial Bold" charset="0"/>
                <a:ea typeface="Heiti SC Medium" charset="0"/>
                <a:cs typeface="Heiti SC Medium" charset="0"/>
                <a:sym typeface="Arial Bold" charset="0"/>
              </a:rPr>
              <a:t>: </a:t>
            </a:r>
            <a:r>
              <a:rPr lang="ja-JP" altLang="en-US" sz="2800">
                <a:solidFill>
                  <a:schemeClr val="tx1"/>
                </a:solidFill>
                <a:latin typeface="Arial Bold" charset="0"/>
                <a:ea typeface="Heiti SC Medium" charset="0"/>
                <a:cs typeface="Heiti SC Medium" charset="0"/>
                <a:sym typeface="Arial Bold" charset="0"/>
              </a:rPr>
              <a:t>倾向强调讲员的强项因为很少人会选择传讲自己不熟悉的题目</a:t>
            </a:r>
            <a:endParaRPr lang="en-US" sz="2800">
              <a:solidFill>
                <a:schemeClr val="tx1"/>
              </a:solidFill>
              <a:latin typeface="Arial Bold" charset="0"/>
              <a:ea typeface="Heiti SC Medium" charset="0"/>
              <a:cs typeface="Heiti SC Medium" charset="0"/>
              <a:sym typeface="Arial Bold" charset="0"/>
            </a:endParaRPr>
          </a:p>
        </p:txBody>
      </p:sp>
      <p:pic>
        <p:nvPicPr>
          <p:cNvPr id="162823" name="Picture 18"/>
          <p:cNvPicPr>
            <a:picLocks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28600" y="304800"/>
            <a:ext cx="1028700"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95" name="Rectangle 19"/>
          <p:cNvSpPr>
            <a:spLocks noGrp="1" noChangeArrowheads="1"/>
          </p:cNvSpPr>
          <p:nvPr>
            <p:ph type="title"/>
          </p:nvPr>
        </p:nvSpPr>
        <p:spPr>
          <a:xfrm>
            <a:off x="152400" y="0"/>
            <a:ext cx="8839200" cy="1371600"/>
          </a:xfrm>
        </p:spPr>
        <p:txBody>
          <a:bodyPr rIns="40639" anchor="b"/>
          <a:lstStyle/>
          <a:p>
            <a:pPr indent="0" eaLnBrk="1" hangingPunct="1">
              <a:defRPr/>
            </a:pPr>
            <a:r>
              <a:rPr lang="ja-JP" altLang="en-US" smtClean="0">
                <a:solidFill>
                  <a:srgbClr val="000000"/>
                </a:solidFill>
                <a:latin typeface="Arial Bold" charset="0"/>
                <a:ea typeface="ヒラギノ角ゴ ProN W6" charset="0"/>
                <a:cs typeface="ヒラギノ角ゴ ProN W6" charset="0"/>
                <a:sym typeface="Arial Bold" charset="0"/>
              </a:rPr>
              <a:t>主题式讲道的缺点</a:t>
            </a:r>
            <a:endParaRPr lang="en-US" smtClean="0">
              <a:solidFill>
                <a:srgbClr val="000000"/>
              </a:solidFill>
              <a:latin typeface="Arial Bold" charset="0"/>
              <a:ea typeface="ヒラギノ角ゴ ProN W6" charset="0"/>
              <a:cs typeface="ヒラギノ角ゴ ProN W6" charset="0"/>
              <a:sym typeface="Arial Bold" charset="0"/>
            </a:endParaRPr>
          </a:p>
        </p:txBody>
      </p:sp>
    </p:spTree>
  </p:cSld>
  <p:clrMapOvr>
    <a:masterClrMapping/>
  </p:clrMapOvr>
  <p:transition xmlns:p14="http://schemas.microsoft.com/office/powerpoint/2010/main"/>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0065"/>
        </a:solidFill>
        <a:effectLst/>
      </p:bgPr>
    </p:bg>
    <p:spTree>
      <p:nvGrpSpPr>
        <p:cNvPr id="1" name=""/>
        <p:cNvGrpSpPr/>
        <p:nvPr/>
      </p:nvGrpSpPr>
      <p:grpSpPr>
        <a:xfrm>
          <a:off x="0" y="0"/>
          <a:ext cx="0" cy="0"/>
          <a:chOff x="0" y="0"/>
          <a:chExt cx="0" cy="0"/>
        </a:xfrm>
      </p:grpSpPr>
      <p:grpSp>
        <p:nvGrpSpPr>
          <p:cNvPr id="163842" name="Group 12"/>
          <p:cNvGrpSpPr>
            <a:grpSpLocks/>
          </p:cNvGrpSpPr>
          <p:nvPr/>
        </p:nvGrpSpPr>
        <p:grpSpPr bwMode="auto">
          <a:xfrm>
            <a:off x="6350" y="6350"/>
            <a:ext cx="9118600" cy="6832600"/>
            <a:chOff x="0" y="0"/>
            <a:chExt cx="5744" cy="4304"/>
          </a:xfrm>
        </p:grpSpPr>
        <p:sp>
          <p:nvSpPr>
            <p:cNvPr id="163881" name="Rectangle 1"/>
            <p:cNvSpPr>
              <a:spLocks/>
            </p:cNvSpPr>
            <p:nvPr/>
          </p:nvSpPr>
          <p:spPr bwMode="auto">
            <a:xfrm>
              <a:off x="0" y="0"/>
              <a:ext cx="5744" cy="4304"/>
            </a:xfrm>
            <a:prstGeom prst="rect">
              <a:avLst/>
            </a:prstGeom>
            <a:solidFill>
              <a:srgbClr val="C0FFFF"/>
            </a:solidFill>
            <a:ln w="12700">
              <a:solidFill>
                <a:schemeClr val="tx1"/>
              </a:solidFill>
              <a:miter lim="800000"/>
              <a:headEnd/>
              <a:tailEnd/>
            </a:ln>
          </p:spPr>
          <p:txBody>
            <a:bodyPr lIns="0" tIns="0" rIns="0" bIns="0"/>
            <a:lstStyle/>
            <a:p>
              <a:endParaRPr lang="en-US"/>
            </a:p>
          </p:txBody>
        </p:sp>
        <p:grpSp>
          <p:nvGrpSpPr>
            <p:cNvPr id="163882" name="Group 11"/>
            <p:cNvGrpSpPr>
              <a:grpSpLocks/>
            </p:cNvGrpSpPr>
            <p:nvPr/>
          </p:nvGrpSpPr>
          <p:grpSpPr bwMode="auto">
            <a:xfrm>
              <a:off x="284" y="221"/>
              <a:ext cx="5184" cy="3894"/>
              <a:chOff x="0" y="0"/>
              <a:chExt cx="5184" cy="3894"/>
            </a:xfrm>
          </p:grpSpPr>
          <p:sp>
            <p:nvSpPr>
              <p:cNvPr id="163883" name="Freeform 2"/>
              <p:cNvSpPr>
                <a:spLocks/>
              </p:cNvSpPr>
              <p:nvPr/>
            </p:nvSpPr>
            <p:spPr bwMode="auto">
              <a:xfrm>
                <a:off x="0" y="3"/>
                <a:ext cx="5184" cy="102"/>
              </a:xfrm>
              <a:custGeom>
                <a:avLst/>
                <a:gdLst>
                  <a:gd name="T0" fmla="*/ 0 w 21600"/>
                  <a:gd name="T1" fmla="*/ 0 h 21600"/>
                  <a:gd name="T2" fmla="*/ 299 w 21600"/>
                  <a:gd name="T3" fmla="*/ 0 h 21600"/>
                  <a:gd name="T4" fmla="*/ 293 w 21600"/>
                  <a:gd name="T5" fmla="*/ 0 h 21600"/>
                  <a:gd name="T6" fmla="*/ 5 w 21600"/>
                  <a:gd name="T7" fmla="*/ 0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0" y="0"/>
                    </a:moveTo>
                    <a:lnTo>
                      <a:pt x="21600" y="635"/>
                    </a:lnTo>
                    <a:lnTo>
                      <a:pt x="21221" y="21600"/>
                    </a:lnTo>
                    <a:lnTo>
                      <a:pt x="367" y="21600"/>
                    </a:lnTo>
                    <a:lnTo>
                      <a:pt x="0" y="0"/>
                    </a:lnTo>
                  </a:path>
                </a:pathLst>
              </a:custGeom>
              <a:solidFill>
                <a:srgbClr val="00FFFF"/>
              </a:solidFill>
              <a:ln>
                <a:noFill/>
              </a:ln>
              <a:extLst>
                <a:ext uri="{91240B29-F687-4f45-9708-019B960494DF}">
                  <a14:hiddenLine xmlns:a14="http://schemas.microsoft.com/office/drawing/2010/main" w="12700" cap="rnd">
                    <a:solidFill>
                      <a:srgbClr val="000000"/>
                    </a:solidFill>
                    <a:round/>
                    <a:headEnd type="none" w="med" len="med"/>
                    <a:tailEnd type="none" w="med" len="med"/>
                  </a14:hiddenLine>
                </a:ext>
              </a:extLst>
            </p:spPr>
            <p:txBody>
              <a:bodyPr lIns="0" tIns="0" rIns="0" bIns="0"/>
              <a:lstStyle/>
              <a:p>
                <a:endParaRPr lang="en-US"/>
              </a:p>
            </p:txBody>
          </p:sp>
          <p:grpSp>
            <p:nvGrpSpPr>
              <p:cNvPr id="163884" name="Group 5"/>
              <p:cNvGrpSpPr>
                <a:grpSpLocks/>
              </p:cNvGrpSpPr>
              <p:nvPr/>
            </p:nvGrpSpPr>
            <p:grpSpPr bwMode="auto">
              <a:xfrm>
                <a:off x="0" y="6"/>
                <a:ext cx="85" cy="3888"/>
                <a:chOff x="0" y="0"/>
                <a:chExt cx="85" cy="3888"/>
              </a:xfrm>
            </p:grpSpPr>
            <p:sp>
              <p:nvSpPr>
                <p:cNvPr id="163890" name="Freeform 3"/>
                <p:cNvSpPr>
                  <a:spLocks/>
                </p:cNvSpPr>
                <p:nvPr/>
              </p:nvSpPr>
              <p:spPr bwMode="auto">
                <a:xfrm>
                  <a:off x="0" y="0"/>
                  <a:ext cx="85" cy="912"/>
                </a:xfrm>
                <a:custGeom>
                  <a:avLst/>
                  <a:gdLst>
                    <a:gd name="T0" fmla="*/ 0 w 21600"/>
                    <a:gd name="T1" fmla="*/ 0 h 21600"/>
                    <a:gd name="T2" fmla="*/ 0 w 21600"/>
                    <a:gd name="T3" fmla="*/ 0 h 21600"/>
                    <a:gd name="T4" fmla="*/ 0 w 21600"/>
                    <a:gd name="T5" fmla="*/ 1 h 21600"/>
                    <a:gd name="T6" fmla="*/ 0 w 21600"/>
                    <a:gd name="T7" fmla="*/ 2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0" y="0"/>
                      </a:moveTo>
                      <a:lnTo>
                        <a:pt x="21600" y="2274"/>
                      </a:lnTo>
                      <a:lnTo>
                        <a:pt x="21600" y="19326"/>
                      </a:lnTo>
                      <a:lnTo>
                        <a:pt x="0" y="21600"/>
                      </a:lnTo>
                      <a:lnTo>
                        <a:pt x="0" y="0"/>
                      </a:lnTo>
                    </a:path>
                  </a:pathLst>
                </a:custGeom>
                <a:solidFill>
                  <a:srgbClr val="00C0C0"/>
                </a:solidFill>
                <a:ln>
                  <a:noFill/>
                </a:ln>
                <a:extLst>
                  <a:ext uri="{91240B29-F687-4f45-9708-019B960494DF}">
                    <a14:hiddenLine xmlns:a14="http://schemas.microsoft.com/office/drawing/2010/main" w="12700" cap="rnd">
                      <a:solidFill>
                        <a:srgbClr val="000000"/>
                      </a:solidFill>
                      <a:round/>
                      <a:headEnd type="none" w="med" len="med"/>
                      <a:tailEnd type="none" w="med" len="med"/>
                    </a14:hiddenLine>
                  </a:ext>
                </a:extLst>
              </p:spPr>
              <p:txBody>
                <a:bodyPr lIns="0" tIns="0" rIns="0" bIns="0"/>
                <a:lstStyle/>
                <a:p>
                  <a:endParaRPr lang="en-US"/>
                </a:p>
              </p:txBody>
            </p:sp>
            <p:sp>
              <p:nvSpPr>
                <p:cNvPr id="163891" name="Freeform 4"/>
                <p:cNvSpPr>
                  <a:spLocks/>
                </p:cNvSpPr>
                <p:nvPr/>
              </p:nvSpPr>
              <p:spPr bwMode="auto">
                <a:xfrm>
                  <a:off x="0" y="615"/>
                  <a:ext cx="78" cy="3273"/>
                </a:xfrm>
                <a:custGeom>
                  <a:avLst/>
                  <a:gdLst>
                    <a:gd name="T0" fmla="*/ 0 w 21600"/>
                    <a:gd name="T1" fmla="*/ 0 h 21600"/>
                    <a:gd name="T2" fmla="*/ 0 w 21600"/>
                    <a:gd name="T3" fmla="*/ 2 h 21600"/>
                    <a:gd name="T4" fmla="*/ 0 w 21600"/>
                    <a:gd name="T5" fmla="*/ 73 h 21600"/>
                    <a:gd name="T6" fmla="*/ 0 w 21600"/>
                    <a:gd name="T7" fmla="*/ 75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0" y="0"/>
                      </a:moveTo>
                      <a:lnTo>
                        <a:pt x="21600" y="706"/>
                      </a:lnTo>
                      <a:lnTo>
                        <a:pt x="21600" y="20894"/>
                      </a:lnTo>
                      <a:lnTo>
                        <a:pt x="0" y="21600"/>
                      </a:lnTo>
                      <a:lnTo>
                        <a:pt x="0" y="0"/>
                      </a:lnTo>
                    </a:path>
                  </a:pathLst>
                </a:custGeom>
                <a:solidFill>
                  <a:srgbClr val="00C0C0"/>
                </a:solidFill>
                <a:ln>
                  <a:noFill/>
                </a:ln>
                <a:extLst>
                  <a:ext uri="{91240B29-F687-4f45-9708-019B960494DF}">
                    <a14:hiddenLine xmlns:a14="http://schemas.microsoft.com/office/drawing/2010/main" w="12700" cap="rnd">
                      <a:solidFill>
                        <a:srgbClr val="000000"/>
                      </a:solidFill>
                      <a:round/>
                      <a:headEnd type="none" w="med" len="med"/>
                      <a:tailEnd type="none" w="med" len="med"/>
                    </a14:hiddenLine>
                  </a:ext>
                </a:extLst>
              </p:spPr>
              <p:txBody>
                <a:bodyPr lIns="0" tIns="0" rIns="0" bIns="0"/>
                <a:lstStyle/>
                <a:p>
                  <a:endParaRPr lang="en-US"/>
                </a:p>
              </p:txBody>
            </p:sp>
          </p:grpSp>
          <p:grpSp>
            <p:nvGrpSpPr>
              <p:cNvPr id="163885" name="Group 8"/>
              <p:cNvGrpSpPr>
                <a:grpSpLocks/>
              </p:cNvGrpSpPr>
              <p:nvPr/>
            </p:nvGrpSpPr>
            <p:grpSpPr bwMode="auto">
              <a:xfrm>
                <a:off x="5098" y="0"/>
                <a:ext cx="86" cy="3885"/>
                <a:chOff x="0" y="0"/>
                <a:chExt cx="86" cy="3885"/>
              </a:xfrm>
            </p:grpSpPr>
            <p:sp>
              <p:nvSpPr>
                <p:cNvPr id="163888" name="Freeform 6"/>
                <p:cNvSpPr>
                  <a:spLocks/>
                </p:cNvSpPr>
                <p:nvPr/>
              </p:nvSpPr>
              <p:spPr bwMode="auto">
                <a:xfrm>
                  <a:off x="0" y="0"/>
                  <a:ext cx="86" cy="909"/>
                </a:xfrm>
                <a:custGeom>
                  <a:avLst/>
                  <a:gdLst>
                    <a:gd name="T0" fmla="*/ 0 w 21600"/>
                    <a:gd name="T1" fmla="*/ 0 h 21600"/>
                    <a:gd name="T2" fmla="*/ 0 w 21600"/>
                    <a:gd name="T3" fmla="*/ 0 h 21600"/>
                    <a:gd name="T4" fmla="*/ 0 w 21600"/>
                    <a:gd name="T5" fmla="*/ 1 h 21600"/>
                    <a:gd name="T6" fmla="*/ 0 w 21600"/>
                    <a:gd name="T7" fmla="*/ 2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21600" y="0"/>
                      </a:moveTo>
                      <a:lnTo>
                        <a:pt x="0" y="2210"/>
                      </a:lnTo>
                      <a:lnTo>
                        <a:pt x="0" y="19319"/>
                      </a:lnTo>
                      <a:lnTo>
                        <a:pt x="21600" y="21600"/>
                      </a:lnTo>
                      <a:lnTo>
                        <a:pt x="21600" y="0"/>
                      </a:lnTo>
                    </a:path>
                  </a:pathLst>
                </a:custGeom>
                <a:solidFill>
                  <a:srgbClr val="006060"/>
                </a:solidFill>
                <a:ln>
                  <a:noFill/>
                </a:ln>
                <a:extLst>
                  <a:ext uri="{91240B29-F687-4f45-9708-019B960494DF}">
                    <a14:hiddenLine xmlns:a14="http://schemas.microsoft.com/office/drawing/2010/main" w="12700" cap="rnd">
                      <a:solidFill>
                        <a:srgbClr val="000000"/>
                      </a:solidFill>
                      <a:round/>
                      <a:headEnd type="none" w="med" len="med"/>
                      <a:tailEnd type="none" w="med" len="med"/>
                    </a14:hiddenLine>
                  </a:ext>
                </a:extLst>
              </p:spPr>
              <p:txBody>
                <a:bodyPr lIns="0" tIns="0" rIns="0" bIns="0"/>
                <a:lstStyle/>
                <a:p>
                  <a:endParaRPr lang="en-US"/>
                </a:p>
              </p:txBody>
            </p:sp>
            <p:sp>
              <p:nvSpPr>
                <p:cNvPr id="163889" name="Freeform 7"/>
                <p:cNvSpPr>
                  <a:spLocks/>
                </p:cNvSpPr>
                <p:nvPr/>
              </p:nvSpPr>
              <p:spPr bwMode="auto">
                <a:xfrm>
                  <a:off x="0" y="561"/>
                  <a:ext cx="83" cy="3324"/>
                </a:xfrm>
                <a:custGeom>
                  <a:avLst/>
                  <a:gdLst>
                    <a:gd name="T0" fmla="*/ 0 w 21600"/>
                    <a:gd name="T1" fmla="*/ 0 h 21600"/>
                    <a:gd name="T2" fmla="*/ 0 w 21600"/>
                    <a:gd name="T3" fmla="*/ 3 h 21600"/>
                    <a:gd name="T4" fmla="*/ 0 w 21600"/>
                    <a:gd name="T5" fmla="*/ 77 h 21600"/>
                    <a:gd name="T6" fmla="*/ 0 w 21600"/>
                    <a:gd name="T7" fmla="*/ 79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21600" y="0"/>
                      </a:moveTo>
                      <a:lnTo>
                        <a:pt x="781" y="708"/>
                      </a:lnTo>
                      <a:lnTo>
                        <a:pt x="0" y="21009"/>
                      </a:lnTo>
                      <a:lnTo>
                        <a:pt x="21600" y="21600"/>
                      </a:lnTo>
                      <a:lnTo>
                        <a:pt x="21600" y="0"/>
                      </a:lnTo>
                    </a:path>
                  </a:pathLst>
                </a:custGeom>
                <a:solidFill>
                  <a:srgbClr val="006060"/>
                </a:solidFill>
                <a:ln>
                  <a:noFill/>
                </a:ln>
                <a:extLst>
                  <a:ext uri="{91240B29-F687-4f45-9708-019B960494DF}">
                    <a14:hiddenLine xmlns:a14="http://schemas.microsoft.com/office/drawing/2010/main" w="12700" cap="rnd">
                      <a:solidFill>
                        <a:srgbClr val="000000"/>
                      </a:solidFill>
                      <a:round/>
                      <a:headEnd type="none" w="med" len="med"/>
                      <a:tailEnd type="none" w="med" len="med"/>
                    </a14:hiddenLine>
                  </a:ext>
                </a:extLst>
              </p:spPr>
              <p:txBody>
                <a:bodyPr lIns="0" tIns="0" rIns="0" bIns="0"/>
                <a:lstStyle/>
                <a:p>
                  <a:endParaRPr lang="en-US"/>
                </a:p>
              </p:txBody>
            </p:sp>
          </p:grpSp>
          <p:sp>
            <p:nvSpPr>
              <p:cNvPr id="163886" name="Freeform 9"/>
              <p:cNvSpPr>
                <a:spLocks/>
              </p:cNvSpPr>
              <p:nvPr/>
            </p:nvSpPr>
            <p:spPr bwMode="auto">
              <a:xfrm>
                <a:off x="0" y="3798"/>
                <a:ext cx="5184" cy="87"/>
              </a:xfrm>
              <a:custGeom>
                <a:avLst/>
                <a:gdLst>
                  <a:gd name="T0" fmla="*/ 0 w 21600"/>
                  <a:gd name="T1" fmla="*/ 0 h 21600"/>
                  <a:gd name="T2" fmla="*/ 299 w 21600"/>
                  <a:gd name="T3" fmla="*/ 0 h 21600"/>
                  <a:gd name="T4" fmla="*/ 294 w 21600"/>
                  <a:gd name="T5" fmla="*/ 0 h 21600"/>
                  <a:gd name="T6" fmla="*/ 5 w 21600"/>
                  <a:gd name="T7" fmla="*/ 0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0" y="21600"/>
                    </a:moveTo>
                    <a:lnTo>
                      <a:pt x="21600" y="21600"/>
                    </a:lnTo>
                    <a:lnTo>
                      <a:pt x="21229" y="0"/>
                    </a:lnTo>
                    <a:lnTo>
                      <a:pt x="371" y="0"/>
                    </a:lnTo>
                    <a:lnTo>
                      <a:pt x="0" y="21600"/>
                    </a:lnTo>
                  </a:path>
                </a:pathLst>
              </a:custGeom>
              <a:solidFill>
                <a:srgbClr val="004040"/>
              </a:solidFill>
              <a:ln>
                <a:noFill/>
              </a:ln>
              <a:extLst>
                <a:ext uri="{91240B29-F687-4f45-9708-019B960494DF}">
                  <a14:hiddenLine xmlns:a14="http://schemas.microsoft.com/office/drawing/2010/main" w="12700" cap="rnd">
                    <a:solidFill>
                      <a:srgbClr val="000000"/>
                    </a:solidFill>
                    <a:round/>
                    <a:headEnd type="none" w="med" len="med"/>
                    <a:tailEnd type="none" w="med" len="med"/>
                  </a14:hiddenLine>
                </a:ext>
              </a:extLst>
            </p:spPr>
            <p:txBody>
              <a:bodyPr lIns="0" tIns="0" rIns="0" bIns="0"/>
              <a:lstStyle/>
              <a:p>
                <a:endParaRPr lang="en-US"/>
              </a:p>
            </p:txBody>
          </p:sp>
          <p:sp>
            <p:nvSpPr>
              <p:cNvPr id="163887" name="Rectangle 10"/>
              <p:cNvSpPr>
                <a:spLocks/>
              </p:cNvSpPr>
              <p:nvPr/>
            </p:nvSpPr>
            <p:spPr bwMode="auto">
              <a:xfrm>
                <a:off x="85" y="105"/>
                <a:ext cx="5013" cy="3690"/>
              </a:xfrm>
              <a:prstGeom prst="rect">
                <a:avLst/>
              </a:prstGeom>
              <a:solidFill>
                <a:srgbClr val="000066"/>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p>
            </p:txBody>
          </p:sp>
        </p:grpSp>
      </p:grpSp>
      <p:sp>
        <p:nvSpPr>
          <p:cNvPr id="25613" name="Rectangle 13"/>
          <p:cNvSpPr>
            <a:spLocks noGrp="1" noChangeArrowheads="1"/>
          </p:cNvSpPr>
          <p:nvPr>
            <p:ph type="title"/>
          </p:nvPr>
        </p:nvSpPr>
        <p:spPr>
          <a:xfrm>
            <a:off x="609600" y="609600"/>
            <a:ext cx="8001000" cy="762000"/>
          </a:xfrm>
          <a:gradFill rotWithShape="0">
            <a:gsLst>
              <a:gs pos="0">
                <a:srgbClr val="800080"/>
              </a:gs>
              <a:gs pos="50000">
                <a:srgbClr val="260026"/>
              </a:gs>
              <a:gs pos="100000">
                <a:srgbClr val="800080"/>
              </a:gs>
            </a:gsLst>
            <a:lin ang="5400000" scaled="1"/>
          </a:gradFill>
        </p:spPr>
        <p:txBody>
          <a:bodyPr rIns="130174"/>
          <a:lstStyle/>
          <a:p>
            <a:pPr indent="0" eaLnBrk="1" hangingPunct="1">
              <a:defRPr/>
            </a:pPr>
            <a:r>
              <a:rPr lang="ja-JP" altLang="en-US" sz="4000" smtClean="0">
                <a:effectLst>
                  <a:outerShdw blurRad="38100" dist="38100" dir="2700000" algn="tl">
                    <a:srgbClr val="000000"/>
                  </a:outerShdw>
                </a:effectLst>
                <a:latin typeface="Arial Bold" charset="0"/>
                <a:ea typeface="ヒラギノ角ゴ ProN W6" charset="0"/>
                <a:cs typeface="ヒラギノ角ゴ ProN W6" charset="0"/>
                <a:sym typeface="Arial Bold" charset="0"/>
              </a:rPr>
              <a:t>主题式释经讲道过程</a:t>
            </a:r>
            <a:endParaRPr lang="en-US" sz="4000" smtClean="0">
              <a:effectLst>
                <a:outerShdw blurRad="38100" dist="38100" dir="2700000" algn="tl">
                  <a:srgbClr val="000000"/>
                </a:outerShdw>
              </a:effectLst>
              <a:latin typeface="Arial Bold" charset="0"/>
              <a:ea typeface="ヒラギノ角ゴ ProN W6" charset="0"/>
              <a:cs typeface="ヒラギノ角ゴ ProN W6" charset="0"/>
              <a:sym typeface="Arial Bold" charset="0"/>
            </a:endParaRPr>
          </a:p>
        </p:txBody>
      </p:sp>
      <p:sp>
        <p:nvSpPr>
          <p:cNvPr id="163844" name="Rectangle 14"/>
          <p:cNvSpPr>
            <a:spLocks/>
          </p:cNvSpPr>
          <p:nvPr/>
        </p:nvSpPr>
        <p:spPr bwMode="auto">
          <a:xfrm>
            <a:off x="1843088" y="5029200"/>
            <a:ext cx="1905000" cy="7493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lIns="0" tIns="0" rIns="0" bIns="0"/>
          <a:lstStyle/>
          <a:p>
            <a:endParaRPr lang="en-US"/>
          </a:p>
        </p:txBody>
      </p:sp>
      <p:sp>
        <p:nvSpPr>
          <p:cNvPr id="25615" name="Rectangle 15"/>
          <p:cNvSpPr>
            <a:spLocks/>
          </p:cNvSpPr>
          <p:nvPr/>
        </p:nvSpPr>
        <p:spPr bwMode="auto">
          <a:xfrm>
            <a:off x="2286000" y="5146675"/>
            <a:ext cx="7620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39686" bIns="0">
            <a:spAutoFit/>
          </a:bodyPr>
          <a:lstStyle/>
          <a:p>
            <a:pPr marL="38100">
              <a:defRPr/>
            </a:pPr>
            <a:r>
              <a:rPr lang="ja-JP" altLang="en-US">
                <a:solidFill>
                  <a:srgbClr val="FFFF00"/>
                </a:solidFill>
                <a:effectLst>
                  <a:outerShdw blurRad="38100" dist="38100" dir="2700000" algn="tl">
                    <a:srgbClr val="000000"/>
                  </a:outerShdw>
                </a:effectLst>
                <a:latin typeface="Arial Bold" charset="0"/>
                <a:ea typeface="ヒラギノ角ゴ ProN W6" charset="0"/>
                <a:cs typeface="ヒラギノ角ゴ ProN W6" charset="0"/>
                <a:sym typeface="Arial Bold" charset="0"/>
              </a:rPr>
              <a:t>研读</a:t>
            </a:r>
            <a:endParaRPr lang="en-US">
              <a:solidFill>
                <a:srgbClr val="FFFF00"/>
              </a:solidFill>
              <a:effectLst>
                <a:outerShdw blurRad="38100" dist="38100" dir="2700000" algn="tl">
                  <a:srgbClr val="000000"/>
                </a:outerShdw>
              </a:effectLst>
              <a:latin typeface="Arial Bold" charset="0"/>
              <a:ea typeface="ヒラギノ角ゴ ProN W6" charset="0"/>
              <a:cs typeface="ヒラギノ角ゴ ProN W6" charset="0"/>
              <a:sym typeface="Arial Bold" charset="0"/>
            </a:endParaRPr>
          </a:p>
        </p:txBody>
      </p:sp>
      <p:sp>
        <p:nvSpPr>
          <p:cNvPr id="163846" name="Rectangle 16"/>
          <p:cNvSpPr>
            <a:spLocks/>
          </p:cNvSpPr>
          <p:nvPr/>
        </p:nvSpPr>
        <p:spPr bwMode="auto">
          <a:xfrm>
            <a:off x="1981200" y="4267200"/>
            <a:ext cx="1600200" cy="75565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lIns="0" tIns="0" rIns="0" bIns="0"/>
          <a:lstStyle/>
          <a:p>
            <a:endParaRPr lang="en-US"/>
          </a:p>
        </p:txBody>
      </p:sp>
      <p:sp>
        <p:nvSpPr>
          <p:cNvPr id="163847" name="Rectangle 17"/>
          <p:cNvSpPr>
            <a:spLocks/>
          </p:cNvSpPr>
          <p:nvPr/>
        </p:nvSpPr>
        <p:spPr bwMode="auto">
          <a:xfrm>
            <a:off x="5638800" y="4267200"/>
            <a:ext cx="1600200" cy="75565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lIns="0" tIns="0" rIns="0" bIns="0"/>
          <a:lstStyle/>
          <a:p>
            <a:endParaRPr lang="en-US"/>
          </a:p>
        </p:txBody>
      </p:sp>
      <p:sp>
        <p:nvSpPr>
          <p:cNvPr id="163848" name="Rectangle 18"/>
          <p:cNvSpPr>
            <a:spLocks/>
          </p:cNvSpPr>
          <p:nvPr/>
        </p:nvSpPr>
        <p:spPr bwMode="auto">
          <a:xfrm>
            <a:off x="5486400" y="5022850"/>
            <a:ext cx="1905000" cy="7493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lIns="0" tIns="0" rIns="0" bIns="0"/>
          <a:lstStyle/>
          <a:p>
            <a:endParaRPr lang="en-US"/>
          </a:p>
        </p:txBody>
      </p:sp>
      <p:sp>
        <p:nvSpPr>
          <p:cNvPr id="163849" name="Rectangle 19"/>
          <p:cNvSpPr>
            <a:spLocks/>
          </p:cNvSpPr>
          <p:nvPr/>
        </p:nvSpPr>
        <p:spPr bwMode="auto">
          <a:xfrm>
            <a:off x="2444750" y="3359150"/>
            <a:ext cx="908050" cy="9017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lIns="0" tIns="0" rIns="0" bIns="0"/>
          <a:lstStyle/>
          <a:p>
            <a:endParaRPr lang="en-US"/>
          </a:p>
        </p:txBody>
      </p:sp>
      <p:sp>
        <p:nvSpPr>
          <p:cNvPr id="163850" name="Rectangle 20"/>
          <p:cNvSpPr>
            <a:spLocks/>
          </p:cNvSpPr>
          <p:nvPr/>
        </p:nvSpPr>
        <p:spPr bwMode="auto">
          <a:xfrm>
            <a:off x="6026150" y="3359150"/>
            <a:ext cx="749300" cy="9017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lIns="0" tIns="0" rIns="0" bIns="0"/>
          <a:lstStyle/>
          <a:p>
            <a:endParaRPr lang="en-US"/>
          </a:p>
        </p:txBody>
      </p:sp>
      <p:sp>
        <p:nvSpPr>
          <p:cNvPr id="163851" name="Rectangle 21"/>
          <p:cNvSpPr>
            <a:spLocks/>
          </p:cNvSpPr>
          <p:nvPr/>
        </p:nvSpPr>
        <p:spPr bwMode="auto">
          <a:xfrm>
            <a:off x="2825750" y="2749550"/>
            <a:ext cx="3492500" cy="5969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lIns="0" tIns="0" rIns="0" bIns="0"/>
          <a:lstStyle/>
          <a:p>
            <a:endParaRPr lang="en-US"/>
          </a:p>
        </p:txBody>
      </p:sp>
      <p:sp>
        <p:nvSpPr>
          <p:cNvPr id="25622" name="Rectangle 22"/>
          <p:cNvSpPr>
            <a:spLocks/>
          </p:cNvSpPr>
          <p:nvPr/>
        </p:nvSpPr>
        <p:spPr bwMode="auto">
          <a:xfrm>
            <a:off x="4418013" y="2336800"/>
            <a:ext cx="407987"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39686" bIns="0">
            <a:spAutoFit/>
          </a:bodyPr>
          <a:lstStyle/>
          <a:p>
            <a:pPr marL="38100" algn="ctr">
              <a:defRPr/>
            </a:pPr>
            <a:r>
              <a:rPr lang="ja-JP" altLang="en-US" sz="2000">
                <a:solidFill>
                  <a:srgbClr val="FDE3BA"/>
                </a:solidFill>
                <a:effectLst>
                  <a:outerShdw blurRad="38100" dist="38100" dir="2700000" algn="tl">
                    <a:srgbClr val="000000"/>
                  </a:outerShdw>
                </a:effectLst>
                <a:latin typeface="Arial Bold Italic" charset="0"/>
                <a:ea typeface="Heiti SC Medium" charset="0"/>
                <a:cs typeface="Heiti SC Medium" charset="0"/>
                <a:sym typeface="Arial Bold Italic" charset="0"/>
              </a:rPr>
              <a:t>脑</a:t>
            </a:r>
            <a:endParaRPr lang="en-US" sz="2000">
              <a:solidFill>
                <a:srgbClr val="FDE3BA"/>
              </a:solidFill>
              <a:effectLst>
                <a:outerShdw blurRad="38100" dist="38100" dir="2700000" algn="tl">
                  <a:srgbClr val="000000"/>
                </a:outerShdw>
              </a:effectLst>
              <a:latin typeface="Arial Bold Italic" charset="0"/>
              <a:ea typeface="Heiti SC Medium" charset="0"/>
              <a:cs typeface="Heiti SC Medium" charset="0"/>
              <a:sym typeface="Arial Bold Italic" charset="0"/>
            </a:endParaRPr>
          </a:p>
        </p:txBody>
      </p:sp>
      <p:sp>
        <p:nvSpPr>
          <p:cNvPr id="25623" name="Rectangle 23"/>
          <p:cNvSpPr>
            <a:spLocks/>
          </p:cNvSpPr>
          <p:nvPr/>
        </p:nvSpPr>
        <p:spPr bwMode="auto">
          <a:xfrm>
            <a:off x="4076700" y="3708400"/>
            <a:ext cx="1092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39686" bIns="0"/>
          <a:lstStyle/>
          <a:p>
            <a:pPr marL="38100" algn="ctr">
              <a:defRPr/>
            </a:pPr>
            <a:r>
              <a:rPr lang="ja-JP" altLang="en-US" sz="2000">
                <a:solidFill>
                  <a:srgbClr val="FDE3BA"/>
                </a:solidFill>
                <a:effectLst>
                  <a:outerShdw blurRad="38100" dist="38100" dir="2700000" algn="tl">
                    <a:srgbClr val="000000"/>
                  </a:outerShdw>
                </a:effectLst>
                <a:latin typeface="Arial Bold Italic" charset="0"/>
                <a:ea typeface="ヒラギノ角ゴ ProN W6" charset="0"/>
                <a:cs typeface="ヒラギノ角ゴ ProN W6" charset="0"/>
                <a:sym typeface="Arial Bold Italic" charset="0"/>
              </a:rPr>
              <a:t>心</a:t>
            </a:r>
            <a:endParaRPr lang="en-US" sz="2000">
              <a:solidFill>
                <a:srgbClr val="FDE3BA"/>
              </a:solidFill>
              <a:effectLst>
                <a:outerShdw blurRad="38100" dist="38100" dir="2700000" algn="tl">
                  <a:srgbClr val="000000"/>
                </a:outerShdw>
              </a:effectLst>
              <a:latin typeface="Arial Bold Italic" charset="0"/>
              <a:ea typeface="ヒラギノ角ゴ ProN W6" charset="0"/>
              <a:cs typeface="ヒラギノ角ゴ ProN W6" charset="0"/>
              <a:sym typeface="Arial Bold Italic" charset="0"/>
            </a:endParaRPr>
          </a:p>
        </p:txBody>
      </p:sp>
      <p:sp>
        <p:nvSpPr>
          <p:cNvPr id="25624" name="Rectangle 24"/>
          <p:cNvSpPr>
            <a:spLocks/>
          </p:cNvSpPr>
          <p:nvPr/>
        </p:nvSpPr>
        <p:spPr bwMode="auto">
          <a:xfrm>
            <a:off x="3924300" y="4470400"/>
            <a:ext cx="1397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39686" bIns="0"/>
          <a:lstStyle/>
          <a:p>
            <a:pPr marL="38100" algn="ctr">
              <a:defRPr/>
            </a:pPr>
            <a:r>
              <a:rPr lang="ja-JP" altLang="en-US" sz="2000">
                <a:solidFill>
                  <a:srgbClr val="FDE3BA"/>
                </a:solidFill>
                <a:effectLst>
                  <a:outerShdw blurRad="38100" dist="38100" dir="2700000" algn="tl">
                    <a:srgbClr val="000000"/>
                  </a:outerShdw>
                </a:effectLst>
                <a:latin typeface="Arial Bold Italic" charset="0"/>
                <a:ea typeface="ヒラギノ角ゴ ProN W6" charset="0"/>
                <a:cs typeface="ヒラギノ角ゴ ProN W6" charset="0"/>
                <a:sym typeface="Arial Bold Italic" charset="0"/>
              </a:rPr>
              <a:t>骨干</a:t>
            </a:r>
            <a:endParaRPr lang="en-US" sz="2000">
              <a:solidFill>
                <a:srgbClr val="FDE3BA"/>
              </a:solidFill>
              <a:effectLst>
                <a:outerShdw blurRad="38100" dist="38100" dir="2700000" algn="tl">
                  <a:srgbClr val="000000"/>
                </a:outerShdw>
              </a:effectLst>
              <a:latin typeface="Arial Bold Italic" charset="0"/>
              <a:ea typeface="ヒラギノ角ゴ ProN W6" charset="0"/>
              <a:cs typeface="ヒラギノ角ゴ ProN W6" charset="0"/>
              <a:sym typeface="Arial Bold Italic" charset="0"/>
            </a:endParaRPr>
          </a:p>
        </p:txBody>
      </p:sp>
      <p:sp>
        <p:nvSpPr>
          <p:cNvPr id="25625" name="Rectangle 25"/>
          <p:cNvSpPr>
            <a:spLocks/>
          </p:cNvSpPr>
          <p:nvPr/>
        </p:nvSpPr>
        <p:spPr bwMode="auto">
          <a:xfrm>
            <a:off x="4152900" y="5232400"/>
            <a:ext cx="939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39686" bIns="0"/>
          <a:lstStyle/>
          <a:p>
            <a:pPr marL="38100" algn="ctr">
              <a:defRPr/>
            </a:pPr>
            <a:r>
              <a:rPr lang="ja-JP" altLang="en-US" sz="2000">
                <a:solidFill>
                  <a:srgbClr val="FDE3BA"/>
                </a:solidFill>
                <a:effectLst>
                  <a:outerShdw blurRad="38100" dist="38100" dir="2700000" algn="tl">
                    <a:srgbClr val="000000"/>
                  </a:outerShdw>
                </a:effectLst>
                <a:latin typeface="Arial Bold Italic" charset="0"/>
                <a:ea typeface="ヒラギノ角ゴ ProN W6" charset="0"/>
                <a:cs typeface="ヒラギノ角ゴ ProN W6" charset="0"/>
                <a:sym typeface="Arial Bold Italic" charset="0"/>
              </a:rPr>
              <a:t>肉</a:t>
            </a:r>
            <a:endParaRPr lang="en-US" sz="2000">
              <a:solidFill>
                <a:srgbClr val="FDE3BA"/>
              </a:solidFill>
              <a:effectLst>
                <a:outerShdw blurRad="38100" dist="38100" dir="2700000" algn="tl">
                  <a:srgbClr val="000000"/>
                </a:outerShdw>
              </a:effectLst>
              <a:latin typeface="Arial Bold Italic" charset="0"/>
              <a:ea typeface="ヒラギノ角ゴ ProN W6" charset="0"/>
              <a:cs typeface="ヒラギノ角ゴ ProN W6" charset="0"/>
              <a:sym typeface="Arial Bold Italic" charset="0"/>
            </a:endParaRPr>
          </a:p>
        </p:txBody>
      </p:sp>
      <p:sp>
        <p:nvSpPr>
          <p:cNvPr id="163856" name="AutoShape 26"/>
          <p:cNvSpPr>
            <a:spLocks/>
          </p:cNvSpPr>
          <p:nvPr/>
        </p:nvSpPr>
        <p:spPr bwMode="auto">
          <a:xfrm flipH="1">
            <a:off x="3746500" y="457200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lIns="0" tIns="0" rIns="0" bIns="0"/>
          <a:lstStyle/>
          <a:p>
            <a:endParaRPr lang="en-US"/>
          </a:p>
        </p:txBody>
      </p:sp>
      <p:sp>
        <p:nvSpPr>
          <p:cNvPr id="163857" name="AutoShape 27"/>
          <p:cNvSpPr>
            <a:spLocks/>
          </p:cNvSpPr>
          <p:nvPr/>
        </p:nvSpPr>
        <p:spPr bwMode="auto">
          <a:xfrm flipH="1">
            <a:off x="3746500" y="533400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lIns="0" tIns="0" rIns="0" bIns="0"/>
          <a:lstStyle/>
          <a:p>
            <a:endParaRPr lang="en-US"/>
          </a:p>
        </p:txBody>
      </p:sp>
      <p:sp>
        <p:nvSpPr>
          <p:cNvPr id="163858" name="AutoShape 28"/>
          <p:cNvSpPr>
            <a:spLocks/>
          </p:cNvSpPr>
          <p:nvPr/>
        </p:nvSpPr>
        <p:spPr bwMode="auto">
          <a:xfrm flipH="1">
            <a:off x="3746500" y="377190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lIns="0" tIns="0" rIns="0" bIns="0"/>
          <a:lstStyle/>
          <a:p>
            <a:endParaRPr lang="en-US"/>
          </a:p>
        </p:txBody>
      </p:sp>
      <p:sp>
        <p:nvSpPr>
          <p:cNvPr id="163859" name="AutoShape 29"/>
          <p:cNvSpPr>
            <a:spLocks/>
          </p:cNvSpPr>
          <p:nvPr/>
        </p:nvSpPr>
        <p:spPr bwMode="auto">
          <a:xfrm>
            <a:off x="5181600" y="381635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lIns="0" tIns="0" rIns="0" bIns="0"/>
          <a:lstStyle/>
          <a:p>
            <a:endParaRPr lang="en-US"/>
          </a:p>
        </p:txBody>
      </p:sp>
      <p:sp>
        <p:nvSpPr>
          <p:cNvPr id="163860" name="AutoShape 30"/>
          <p:cNvSpPr>
            <a:spLocks/>
          </p:cNvSpPr>
          <p:nvPr/>
        </p:nvSpPr>
        <p:spPr bwMode="auto">
          <a:xfrm>
            <a:off x="5181600" y="457835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lIns="0" tIns="0" rIns="0" bIns="0"/>
          <a:lstStyle/>
          <a:p>
            <a:endParaRPr lang="en-US"/>
          </a:p>
        </p:txBody>
      </p:sp>
      <p:sp>
        <p:nvSpPr>
          <p:cNvPr id="163861" name="AutoShape 31"/>
          <p:cNvSpPr>
            <a:spLocks/>
          </p:cNvSpPr>
          <p:nvPr/>
        </p:nvSpPr>
        <p:spPr bwMode="auto">
          <a:xfrm>
            <a:off x="5181600" y="533400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lIns="0" tIns="0" rIns="0" bIns="0"/>
          <a:lstStyle/>
          <a:p>
            <a:endParaRPr lang="en-US"/>
          </a:p>
        </p:txBody>
      </p:sp>
      <p:sp>
        <p:nvSpPr>
          <p:cNvPr id="25632" name="Rectangle 32"/>
          <p:cNvSpPr>
            <a:spLocks/>
          </p:cNvSpPr>
          <p:nvPr/>
        </p:nvSpPr>
        <p:spPr bwMode="auto">
          <a:xfrm>
            <a:off x="2189163" y="1884363"/>
            <a:ext cx="762000" cy="444500"/>
          </a:xfrm>
          <a:prstGeom prst="rect">
            <a:avLst/>
          </a:prstGeom>
          <a:solidFill>
            <a:srgbClr val="000066"/>
          </a:solidFill>
          <a:ln>
            <a:noFill/>
          </a:ln>
          <a:effectLst>
            <a:outerShdw blurRad="63500" dist="12700" dir="2700000" algn="ctr" rotWithShape="0">
              <a:schemeClr val="bg2">
                <a:alpha val="74997"/>
              </a:schemeClr>
            </a:outerShdw>
          </a:effectLst>
          <a:extLs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39686" bIns="0">
            <a:spAutoFit/>
          </a:bodyPr>
          <a:lstStyle/>
          <a:p>
            <a:pPr marL="38100">
              <a:defRPr/>
            </a:pPr>
            <a:r>
              <a:rPr lang="ja-JP" altLang="en-US">
                <a:solidFill>
                  <a:srgbClr val="D49FFF"/>
                </a:solidFill>
                <a:effectLst>
                  <a:outerShdw blurRad="38100" dist="38100" dir="2700000" algn="tl">
                    <a:srgbClr val="000000"/>
                  </a:outerShdw>
                </a:effectLst>
                <a:latin typeface="Arial Bold" charset="0"/>
                <a:ea typeface="Heiti SC Medium" charset="0"/>
                <a:cs typeface="Heiti SC Medium" charset="0"/>
                <a:sym typeface="Arial Bold" charset="0"/>
              </a:rPr>
              <a:t>经文</a:t>
            </a:r>
            <a:endParaRPr lang="en-US">
              <a:solidFill>
                <a:srgbClr val="D49FFF"/>
              </a:solidFill>
              <a:effectLst>
                <a:outerShdw blurRad="38100" dist="38100" dir="2700000" algn="tl">
                  <a:srgbClr val="000000"/>
                </a:outerShdw>
              </a:effectLst>
              <a:latin typeface="Arial Bold" charset="0"/>
              <a:ea typeface="Heiti SC Medium" charset="0"/>
              <a:cs typeface="Heiti SC Medium" charset="0"/>
              <a:sym typeface="Arial Bold" charset="0"/>
            </a:endParaRPr>
          </a:p>
        </p:txBody>
      </p:sp>
      <p:sp>
        <p:nvSpPr>
          <p:cNvPr id="25633" name="Rectangle 33"/>
          <p:cNvSpPr>
            <a:spLocks/>
          </p:cNvSpPr>
          <p:nvPr/>
        </p:nvSpPr>
        <p:spPr bwMode="auto">
          <a:xfrm>
            <a:off x="5770563" y="1884363"/>
            <a:ext cx="762000" cy="444500"/>
          </a:xfrm>
          <a:prstGeom prst="rect">
            <a:avLst/>
          </a:prstGeom>
          <a:solidFill>
            <a:srgbClr val="000066"/>
          </a:solidFill>
          <a:ln>
            <a:noFill/>
          </a:ln>
          <a:effectLst>
            <a:outerShdw blurRad="63500" dist="12700" dir="2700000" algn="ctr" rotWithShape="0">
              <a:schemeClr val="bg2">
                <a:alpha val="74997"/>
              </a:schemeClr>
            </a:outerShdw>
          </a:effectLst>
          <a:extLs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39686" bIns="0">
            <a:spAutoFit/>
          </a:bodyPr>
          <a:lstStyle/>
          <a:p>
            <a:pPr marL="38100">
              <a:defRPr/>
            </a:pPr>
            <a:r>
              <a:rPr lang="ja-JP" altLang="en-US">
                <a:solidFill>
                  <a:srgbClr val="D49FFF"/>
                </a:solidFill>
                <a:effectLst>
                  <a:outerShdw blurRad="38100" dist="38100" dir="2700000" algn="tl">
                    <a:srgbClr val="000000"/>
                  </a:outerShdw>
                </a:effectLst>
                <a:latin typeface="Arial Bold" charset="0"/>
                <a:ea typeface="Heiti SC Medium" charset="0"/>
                <a:cs typeface="Heiti SC Medium" charset="0"/>
                <a:sym typeface="Arial Bold" charset="0"/>
              </a:rPr>
              <a:t>讲章</a:t>
            </a:r>
            <a:endParaRPr lang="en-US">
              <a:solidFill>
                <a:srgbClr val="D49FFF"/>
              </a:solidFill>
              <a:effectLst>
                <a:outerShdw blurRad="38100" dist="38100" dir="2700000" algn="tl">
                  <a:srgbClr val="000000"/>
                </a:outerShdw>
              </a:effectLst>
              <a:latin typeface="Arial Bold" charset="0"/>
              <a:ea typeface="Heiti SC Medium" charset="0"/>
              <a:cs typeface="Heiti SC Medium" charset="0"/>
              <a:sym typeface="Arial Bold" charset="0"/>
            </a:endParaRPr>
          </a:p>
        </p:txBody>
      </p:sp>
      <p:sp>
        <p:nvSpPr>
          <p:cNvPr id="163864" name="Rectangle 34"/>
          <p:cNvSpPr>
            <a:spLocks/>
          </p:cNvSpPr>
          <p:nvPr/>
        </p:nvSpPr>
        <p:spPr bwMode="auto">
          <a:xfrm>
            <a:off x="8077200" y="-76200"/>
            <a:ext cx="10033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9" bIns="0"/>
          <a:lstStyle/>
          <a:p>
            <a:pPr marL="39688" algn="ctr"/>
            <a:r>
              <a:rPr lang="en-US">
                <a:solidFill>
                  <a:srgbClr val="00084D"/>
                </a:solidFill>
                <a:latin typeface="Arial Bold" charset="0"/>
                <a:ea typeface="ＭＳ Ｐゴシック" charset="0"/>
                <a:cs typeface="ＭＳ Ｐゴシック" charset="0"/>
                <a:sym typeface="Arial Bold" charset="0"/>
              </a:rPr>
              <a:t>155a</a:t>
            </a:r>
          </a:p>
        </p:txBody>
      </p:sp>
      <p:sp>
        <p:nvSpPr>
          <p:cNvPr id="163865" name="Rectangle 35"/>
          <p:cNvSpPr>
            <a:spLocks/>
          </p:cNvSpPr>
          <p:nvPr/>
        </p:nvSpPr>
        <p:spPr bwMode="auto">
          <a:xfrm>
            <a:off x="3810000" y="1454150"/>
            <a:ext cx="1600200" cy="75565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lIns="0" tIns="0" rIns="0" bIns="0"/>
          <a:lstStyle/>
          <a:p>
            <a:endParaRPr lang="en-US"/>
          </a:p>
        </p:txBody>
      </p:sp>
      <p:sp>
        <p:nvSpPr>
          <p:cNvPr id="25636" name="Rectangle 36"/>
          <p:cNvSpPr>
            <a:spLocks/>
          </p:cNvSpPr>
          <p:nvPr/>
        </p:nvSpPr>
        <p:spPr bwMode="auto">
          <a:xfrm>
            <a:off x="3824288" y="1606550"/>
            <a:ext cx="15367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39686" bIns="0"/>
          <a:lstStyle/>
          <a:p>
            <a:pPr marL="38100" algn="ctr">
              <a:defRPr/>
            </a:pPr>
            <a:r>
              <a:rPr lang="ja-JP" altLang="en-US">
                <a:solidFill>
                  <a:srgbClr val="FFFF00"/>
                </a:solidFill>
                <a:effectLst>
                  <a:outerShdw blurRad="38100" dist="38100" dir="2700000" algn="tl">
                    <a:srgbClr val="000000"/>
                  </a:outerShdw>
                </a:effectLst>
                <a:latin typeface="Arial Bold" charset="0"/>
                <a:ea typeface="Heiti SC Medium" charset="0"/>
                <a:cs typeface="Heiti SC Medium" charset="0"/>
                <a:sym typeface="Arial Bold" charset="0"/>
              </a:rPr>
              <a:t>题目</a:t>
            </a:r>
            <a:endParaRPr lang="en-US">
              <a:solidFill>
                <a:srgbClr val="FFFF00"/>
              </a:solidFill>
              <a:effectLst>
                <a:outerShdw blurRad="38100" dist="38100" dir="2700000" algn="tl">
                  <a:srgbClr val="000000"/>
                </a:outerShdw>
              </a:effectLst>
              <a:latin typeface="Arial Bold" charset="0"/>
              <a:ea typeface="Heiti SC Medium" charset="0"/>
              <a:cs typeface="Heiti SC Medium" charset="0"/>
              <a:sym typeface="Arial Bold" charset="0"/>
            </a:endParaRPr>
          </a:p>
        </p:txBody>
      </p:sp>
      <p:grpSp>
        <p:nvGrpSpPr>
          <p:cNvPr id="25640" name="Group 40"/>
          <p:cNvGrpSpPr>
            <a:grpSpLocks/>
          </p:cNvGrpSpPr>
          <p:nvPr/>
        </p:nvGrpSpPr>
        <p:grpSpPr bwMode="auto">
          <a:xfrm rot="239999">
            <a:off x="465138" y="1784350"/>
            <a:ext cx="1668462" cy="4044950"/>
            <a:chOff x="0" y="0"/>
            <a:chExt cx="1051" cy="2547"/>
          </a:xfrm>
        </p:grpSpPr>
        <p:sp>
          <p:nvSpPr>
            <p:cNvPr id="163878" name="AutoShape 37"/>
            <p:cNvSpPr>
              <a:spLocks/>
            </p:cNvSpPr>
            <p:nvPr/>
          </p:nvSpPr>
          <p:spPr bwMode="auto">
            <a:xfrm>
              <a:off x="2" y="0"/>
              <a:ext cx="1049" cy="2547"/>
            </a:xfrm>
            <a:custGeom>
              <a:avLst/>
              <a:gdLst>
                <a:gd name="T0" fmla="*/ 51 w 21600"/>
                <a:gd name="T1" fmla="*/ 0 h 21600"/>
                <a:gd name="T2" fmla="*/ 0 w 21600"/>
                <a:gd name="T3" fmla="*/ 124 h 21600"/>
                <a:gd name="T4" fmla="*/ 0 w 21600"/>
                <a:gd name="T5" fmla="*/ 164 h 21600"/>
                <a:gd name="T6" fmla="*/ 34 w 21600"/>
                <a:gd name="T7" fmla="*/ 280 h 21600"/>
                <a:gd name="T8" fmla="*/ 34 w 21600"/>
                <a:gd name="T9" fmla="*/ 300 h 21600"/>
                <a:gd name="T10" fmla="*/ 51 w 21600"/>
                <a:gd name="T11" fmla="*/ 267 h 21600"/>
                <a:gd name="T12" fmla="*/ 34 w 21600"/>
                <a:gd name="T13" fmla="*/ 220 h 21600"/>
                <a:gd name="T14" fmla="*/ 34 w 21600"/>
                <a:gd name="T15" fmla="*/ 240 h 21600"/>
                <a:gd name="T16" fmla="*/ 1 w 21600"/>
                <a:gd name="T17" fmla="*/ 144 h 21600"/>
                <a:gd name="T18" fmla="*/ 51 w 21600"/>
                <a:gd name="T19" fmla="*/ 40 h 21600"/>
                <a:gd name="T20" fmla="*/ 51 w 21600"/>
                <a:gd name="T21" fmla="*/ 0 h 21600"/>
                <a:gd name="T22" fmla="*/ 51 w 21600"/>
                <a:gd name="T23" fmla="*/ 0 h 216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1600" h="21600">
                  <a:moveTo>
                    <a:pt x="21600" y="0"/>
                  </a:moveTo>
                  <a:cubicBezTo>
                    <a:pt x="9671" y="0"/>
                    <a:pt x="0" y="3981"/>
                    <a:pt x="0" y="8893"/>
                  </a:cubicBezTo>
                  <a:lnTo>
                    <a:pt x="0" y="11775"/>
                  </a:lnTo>
                  <a:cubicBezTo>
                    <a:pt x="0" y="15543"/>
                    <a:pt x="5770" y="18903"/>
                    <a:pt x="14400" y="20159"/>
                  </a:cubicBezTo>
                  <a:lnTo>
                    <a:pt x="14400" y="21600"/>
                  </a:lnTo>
                  <a:lnTo>
                    <a:pt x="21600" y="19226"/>
                  </a:lnTo>
                  <a:lnTo>
                    <a:pt x="14400" y="15835"/>
                  </a:lnTo>
                  <a:lnTo>
                    <a:pt x="14400" y="17277"/>
                  </a:lnTo>
                  <a:cubicBezTo>
                    <a:pt x="6972" y="16195"/>
                    <a:pt x="1562" y="13535"/>
                    <a:pt x="286" y="10334"/>
                  </a:cubicBezTo>
                  <a:cubicBezTo>
                    <a:pt x="2000" y="6036"/>
                    <a:pt x="11022" y="2882"/>
                    <a:pt x="21600" y="2882"/>
                  </a:cubicBezTo>
                  <a:lnTo>
                    <a:pt x="21600" y="0"/>
                  </a:lnTo>
                  <a:close/>
                  <a:moveTo>
                    <a:pt x="21600" y="0"/>
                  </a:moveTo>
                </a:path>
              </a:pathLst>
            </a:custGeom>
            <a:solidFill>
              <a:schemeClr val="accent1"/>
            </a:solidFill>
            <a:ln w="12700" cap="flat">
              <a:solidFill>
                <a:schemeClr val="tx1"/>
              </a:solidFill>
              <a:prstDash val="solid"/>
              <a:miter lim="800000"/>
              <a:headEnd type="none" w="med" len="med"/>
              <a:tailEnd type="none" w="med" len="med"/>
            </a:ln>
          </p:spPr>
          <p:txBody>
            <a:bodyPr lIns="0" tIns="0" rIns="0" bIns="0"/>
            <a:lstStyle/>
            <a:p>
              <a:endParaRPr lang="en-US"/>
            </a:p>
          </p:txBody>
        </p:sp>
        <p:sp>
          <p:nvSpPr>
            <p:cNvPr id="163879" name="AutoShape 38"/>
            <p:cNvSpPr>
              <a:spLocks/>
            </p:cNvSpPr>
            <p:nvPr/>
          </p:nvSpPr>
          <p:spPr bwMode="auto">
            <a:xfrm>
              <a:off x="0" y="0"/>
              <a:ext cx="1049" cy="1219"/>
            </a:xfrm>
            <a:custGeom>
              <a:avLst/>
              <a:gdLst>
                <a:gd name="T0" fmla="*/ 51 w 21600"/>
                <a:gd name="T1" fmla="*/ 0 h 21600"/>
                <a:gd name="T2" fmla="*/ 0 w 21600"/>
                <a:gd name="T3" fmla="*/ 59 h 21600"/>
                <a:gd name="T4" fmla="*/ 1 w 21600"/>
                <a:gd name="T5" fmla="*/ 69 h 21600"/>
                <a:gd name="T6" fmla="*/ 51 w 21600"/>
                <a:gd name="T7" fmla="*/ 19 h 21600"/>
                <a:gd name="T8" fmla="*/ 51 w 21600"/>
                <a:gd name="T9" fmla="*/ 0 h 21600"/>
                <a:gd name="T10" fmla="*/ 51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21600" y="0"/>
                  </a:moveTo>
                  <a:cubicBezTo>
                    <a:pt x="9671" y="0"/>
                    <a:pt x="0" y="8322"/>
                    <a:pt x="0" y="18588"/>
                  </a:cubicBezTo>
                  <a:cubicBezTo>
                    <a:pt x="0" y="19597"/>
                    <a:pt x="95" y="20604"/>
                    <a:pt x="286" y="21600"/>
                  </a:cubicBezTo>
                  <a:cubicBezTo>
                    <a:pt x="2000" y="12617"/>
                    <a:pt x="11022" y="6025"/>
                    <a:pt x="21600" y="6025"/>
                  </a:cubicBezTo>
                  <a:lnTo>
                    <a:pt x="21600" y="0"/>
                  </a:lnTo>
                  <a:close/>
                  <a:moveTo>
                    <a:pt x="21600" y="0"/>
                  </a:moveTo>
                </a:path>
              </a:pathLst>
            </a:custGeom>
            <a:solidFill>
              <a:srgbClr val="CC00CC"/>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a:p>
          </p:txBody>
        </p:sp>
        <p:sp>
          <p:nvSpPr>
            <p:cNvPr id="163880" name="AutoShape 39"/>
            <p:cNvSpPr>
              <a:spLocks/>
            </p:cNvSpPr>
            <p:nvPr/>
          </p:nvSpPr>
          <p:spPr bwMode="auto">
            <a:xfrm>
              <a:off x="0" y="1049"/>
              <a:ext cx="13" cy="170"/>
            </a:xfrm>
            <a:custGeom>
              <a:avLst/>
              <a:gdLst>
                <a:gd name="T0" fmla="*/ 0 w 21600"/>
                <a:gd name="T1" fmla="*/ 0 h 21600"/>
                <a:gd name="T2" fmla="*/ 0 w 21600"/>
                <a:gd name="T3" fmla="*/ 1 h 21600"/>
                <a:gd name="T4" fmla="*/ 0 60000 65536"/>
                <a:gd name="T5" fmla="*/ 0 60000 65536"/>
              </a:gdLst>
              <a:ahLst/>
              <a:cxnLst>
                <a:cxn ang="T4">
                  <a:pos x="T0" y="T1"/>
                </a:cxn>
                <a:cxn ang="T5">
                  <a:pos x="T2" y="T3"/>
                </a:cxn>
              </a:cxnLst>
              <a:rect l="0" t="0" r="r" b="b"/>
              <a:pathLst>
                <a:path w="21600" h="21600">
                  <a:moveTo>
                    <a:pt x="0" y="0"/>
                  </a:moveTo>
                  <a:cubicBezTo>
                    <a:pt x="0" y="7236"/>
                    <a:pt x="7224" y="14460"/>
                    <a:pt x="21600" y="21600"/>
                  </a:cubicBezTo>
                </a:path>
              </a:pathLst>
            </a:custGeom>
            <a:noFill/>
            <a:ln w="127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grpSp>
      <p:grpSp>
        <p:nvGrpSpPr>
          <p:cNvPr id="25644" name="Group 44"/>
          <p:cNvGrpSpPr>
            <a:grpSpLocks/>
          </p:cNvGrpSpPr>
          <p:nvPr/>
        </p:nvGrpSpPr>
        <p:grpSpPr bwMode="auto">
          <a:xfrm rot="3960000">
            <a:off x="2964657" y="758031"/>
            <a:ext cx="762000" cy="1433513"/>
            <a:chOff x="0" y="0"/>
            <a:chExt cx="480" cy="902"/>
          </a:xfrm>
        </p:grpSpPr>
        <p:sp>
          <p:nvSpPr>
            <p:cNvPr id="163875" name="AutoShape 41"/>
            <p:cNvSpPr>
              <a:spLocks/>
            </p:cNvSpPr>
            <p:nvPr/>
          </p:nvSpPr>
          <p:spPr bwMode="auto">
            <a:xfrm>
              <a:off x="0" y="0"/>
              <a:ext cx="480" cy="902"/>
            </a:xfrm>
            <a:custGeom>
              <a:avLst/>
              <a:gdLst>
                <a:gd name="T0" fmla="*/ 11 w 21599"/>
                <a:gd name="T1" fmla="*/ 0 h 21600"/>
                <a:gd name="T2" fmla="*/ 0 w 21599"/>
                <a:gd name="T3" fmla="*/ 14 h 21600"/>
                <a:gd name="T4" fmla="*/ 0 w 21599"/>
                <a:gd name="T5" fmla="*/ 21 h 21600"/>
                <a:gd name="T6" fmla="*/ 7 w 21599"/>
                <a:gd name="T7" fmla="*/ 34 h 21600"/>
                <a:gd name="T8" fmla="*/ 7 w 21599"/>
                <a:gd name="T9" fmla="*/ 38 h 21600"/>
                <a:gd name="T10" fmla="*/ 11 w 21599"/>
                <a:gd name="T11" fmla="*/ 32 h 21600"/>
                <a:gd name="T12" fmla="*/ 7 w 21599"/>
                <a:gd name="T13" fmla="*/ 25 h 21600"/>
                <a:gd name="T14" fmla="*/ 7 w 21599"/>
                <a:gd name="T15" fmla="*/ 28 h 21600"/>
                <a:gd name="T16" fmla="*/ 0 w 21599"/>
                <a:gd name="T17" fmla="*/ 18 h 21600"/>
                <a:gd name="T18" fmla="*/ 0 w 21599"/>
                <a:gd name="T19" fmla="*/ 18 h 21600"/>
                <a:gd name="T20" fmla="*/ 11 w 21599"/>
                <a:gd name="T21" fmla="*/ 7 h 21600"/>
                <a:gd name="T22" fmla="*/ 11 w 21599"/>
                <a:gd name="T23" fmla="*/ 0 h 21600"/>
                <a:gd name="T24" fmla="*/ 11 w 21599"/>
                <a:gd name="T25" fmla="*/ 0 h 216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1599" h="21600">
                  <a:moveTo>
                    <a:pt x="21599" y="0"/>
                  </a:moveTo>
                  <a:cubicBezTo>
                    <a:pt x="9670" y="0"/>
                    <a:pt x="0" y="3687"/>
                    <a:pt x="0" y="8236"/>
                  </a:cubicBezTo>
                  <a:lnTo>
                    <a:pt x="0" y="11969"/>
                  </a:lnTo>
                  <a:cubicBezTo>
                    <a:pt x="-1" y="15460"/>
                    <a:pt x="5768" y="18571"/>
                    <a:pt x="14398" y="19735"/>
                  </a:cubicBezTo>
                  <a:lnTo>
                    <a:pt x="14399" y="21600"/>
                  </a:lnTo>
                  <a:lnTo>
                    <a:pt x="21599" y="18339"/>
                  </a:lnTo>
                  <a:lnTo>
                    <a:pt x="14399" y="14135"/>
                  </a:lnTo>
                  <a:lnTo>
                    <a:pt x="14398" y="16002"/>
                  </a:lnTo>
                  <a:cubicBezTo>
                    <a:pt x="7448" y="15065"/>
                    <a:pt x="2231" y="12840"/>
                    <a:pt x="561" y="10102"/>
                  </a:cubicBezTo>
                  <a:lnTo>
                    <a:pt x="562" y="10102"/>
                  </a:lnTo>
                  <a:cubicBezTo>
                    <a:pt x="2839" y="6372"/>
                    <a:pt x="11557" y="3733"/>
                    <a:pt x="21599" y="3733"/>
                  </a:cubicBezTo>
                  <a:lnTo>
                    <a:pt x="21599" y="0"/>
                  </a:lnTo>
                  <a:close/>
                  <a:moveTo>
                    <a:pt x="21599" y="0"/>
                  </a:moveTo>
                </a:path>
              </a:pathLst>
            </a:custGeom>
            <a:solidFill>
              <a:schemeClr val="accent1"/>
            </a:solidFill>
            <a:ln w="12700" cap="flat">
              <a:solidFill>
                <a:schemeClr val="tx1"/>
              </a:solidFill>
              <a:prstDash val="solid"/>
              <a:miter lim="800000"/>
              <a:headEnd type="none" w="med" len="med"/>
              <a:tailEnd type="none" w="med" len="med"/>
            </a:ln>
          </p:spPr>
          <p:txBody>
            <a:bodyPr lIns="0" tIns="0" rIns="0" bIns="0"/>
            <a:lstStyle/>
            <a:p>
              <a:endParaRPr lang="en-US"/>
            </a:p>
          </p:txBody>
        </p:sp>
        <p:sp>
          <p:nvSpPr>
            <p:cNvPr id="163876" name="AutoShape 42"/>
            <p:cNvSpPr>
              <a:spLocks/>
            </p:cNvSpPr>
            <p:nvPr/>
          </p:nvSpPr>
          <p:spPr bwMode="auto">
            <a:xfrm>
              <a:off x="0" y="1"/>
              <a:ext cx="480" cy="422"/>
            </a:xfrm>
            <a:custGeom>
              <a:avLst/>
              <a:gdLst>
                <a:gd name="T0" fmla="*/ 11 w 21600"/>
                <a:gd name="T1" fmla="*/ 0 h 21600"/>
                <a:gd name="T2" fmla="*/ 0 w 21600"/>
                <a:gd name="T3" fmla="*/ 7 h 21600"/>
                <a:gd name="T4" fmla="*/ 0 w 21600"/>
                <a:gd name="T5" fmla="*/ 8 h 21600"/>
                <a:gd name="T6" fmla="*/ 0 w 21600"/>
                <a:gd name="T7" fmla="*/ 8 h 21600"/>
                <a:gd name="T8" fmla="*/ 11 w 21600"/>
                <a:gd name="T9" fmla="*/ 3 h 21600"/>
                <a:gd name="T10" fmla="*/ 11 w 21600"/>
                <a:gd name="T11" fmla="*/ 0 h 21600"/>
                <a:gd name="T12" fmla="*/ 11 w 21600"/>
                <a:gd name="T13" fmla="*/ 0 h 216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600" h="21600">
                  <a:moveTo>
                    <a:pt x="21600" y="0"/>
                  </a:moveTo>
                  <a:cubicBezTo>
                    <a:pt x="9671" y="0"/>
                    <a:pt x="0" y="7885"/>
                    <a:pt x="0" y="17611"/>
                  </a:cubicBezTo>
                  <a:cubicBezTo>
                    <a:pt x="0" y="18954"/>
                    <a:pt x="188" y="20292"/>
                    <a:pt x="561" y="21600"/>
                  </a:cubicBezTo>
                  <a:lnTo>
                    <a:pt x="562" y="21600"/>
                  </a:lnTo>
                  <a:cubicBezTo>
                    <a:pt x="2839" y="13625"/>
                    <a:pt x="11557" y="7981"/>
                    <a:pt x="21600" y="7981"/>
                  </a:cubicBezTo>
                  <a:lnTo>
                    <a:pt x="21600" y="0"/>
                  </a:lnTo>
                  <a:close/>
                  <a:moveTo>
                    <a:pt x="21600" y="0"/>
                  </a:moveTo>
                </a:path>
              </a:pathLst>
            </a:custGeom>
            <a:solidFill>
              <a:srgbClr val="CC00CC"/>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a:p>
          </p:txBody>
        </p:sp>
        <p:sp>
          <p:nvSpPr>
            <p:cNvPr id="163877" name="AutoShape 43"/>
            <p:cNvSpPr>
              <a:spLocks/>
            </p:cNvSpPr>
            <p:nvPr/>
          </p:nvSpPr>
          <p:spPr bwMode="auto">
            <a:xfrm>
              <a:off x="1" y="345"/>
              <a:ext cx="13" cy="78"/>
            </a:xfrm>
            <a:custGeom>
              <a:avLst/>
              <a:gdLst>
                <a:gd name="T0" fmla="*/ 0 w 21596"/>
                <a:gd name="T1" fmla="*/ 0 h 21600"/>
                <a:gd name="T2" fmla="*/ 0 w 21596"/>
                <a:gd name="T3" fmla="*/ 0 h 21600"/>
                <a:gd name="T4" fmla="*/ 0 60000 65536"/>
                <a:gd name="T5" fmla="*/ 0 60000 65536"/>
              </a:gdLst>
              <a:ahLst/>
              <a:cxnLst>
                <a:cxn ang="T4">
                  <a:pos x="T0" y="T1"/>
                </a:cxn>
                <a:cxn ang="T5">
                  <a:pos x="T2" y="T3"/>
                </a:cxn>
              </a:cxnLst>
              <a:rect l="0" t="0" r="r" b="b"/>
              <a:pathLst>
                <a:path w="21596" h="21600">
                  <a:moveTo>
                    <a:pt x="0" y="0"/>
                  </a:moveTo>
                  <a:cubicBezTo>
                    <a:pt x="-4" y="7271"/>
                    <a:pt x="7242" y="14518"/>
                    <a:pt x="21596" y="21600"/>
                  </a:cubicBezTo>
                </a:path>
              </a:pathLst>
            </a:custGeom>
            <a:noFill/>
            <a:ln w="127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grpSp>
      <p:sp>
        <p:nvSpPr>
          <p:cNvPr id="25645" name="Rectangle 45"/>
          <p:cNvSpPr>
            <a:spLocks/>
          </p:cNvSpPr>
          <p:nvPr/>
        </p:nvSpPr>
        <p:spPr bwMode="auto">
          <a:xfrm>
            <a:off x="3429000" y="2805113"/>
            <a:ext cx="22860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39686" bIns="0">
            <a:spAutoFit/>
          </a:bodyPr>
          <a:lstStyle/>
          <a:p>
            <a:pPr marL="38100">
              <a:defRPr/>
            </a:pPr>
            <a:r>
              <a:rPr lang="ja-JP" altLang="en-US">
                <a:solidFill>
                  <a:srgbClr val="FFFF00"/>
                </a:solidFill>
                <a:effectLst>
                  <a:outerShdw blurRad="38100" dist="38100" dir="2700000" algn="tl">
                    <a:srgbClr val="000000"/>
                  </a:outerShdw>
                </a:effectLst>
                <a:latin typeface="Arial Bold" charset="0"/>
                <a:ea typeface="ヒラギノ角ゴ ProN W6" charset="0"/>
                <a:cs typeface="ヒラギノ角ゴ ProN W6" charset="0"/>
                <a:sym typeface="Arial Bold" charset="0"/>
              </a:rPr>
              <a:t>信息目标作桥梁</a:t>
            </a:r>
            <a:endParaRPr lang="en-US">
              <a:solidFill>
                <a:srgbClr val="FFFF00"/>
              </a:solidFill>
              <a:effectLst>
                <a:outerShdw blurRad="38100" dist="38100" dir="2700000" algn="tl">
                  <a:srgbClr val="000000"/>
                </a:outerShdw>
              </a:effectLst>
              <a:latin typeface="Arial Bold" charset="0"/>
              <a:ea typeface="ヒラギノ角ゴ ProN W6" charset="0"/>
              <a:cs typeface="ヒラギノ角ゴ ProN W6" charset="0"/>
              <a:sym typeface="Arial Bold" charset="0"/>
            </a:endParaRPr>
          </a:p>
        </p:txBody>
      </p:sp>
      <p:sp>
        <p:nvSpPr>
          <p:cNvPr id="25646" name="Rectangle 46"/>
          <p:cNvSpPr>
            <a:spLocks/>
          </p:cNvSpPr>
          <p:nvPr/>
        </p:nvSpPr>
        <p:spPr bwMode="auto">
          <a:xfrm>
            <a:off x="2159000" y="3643313"/>
            <a:ext cx="13716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39686" bIns="0">
            <a:spAutoFit/>
          </a:bodyPr>
          <a:lstStyle/>
          <a:p>
            <a:pPr marL="38100">
              <a:defRPr/>
            </a:pPr>
            <a:r>
              <a:rPr lang="ja-JP" altLang="en-US">
                <a:solidFill>
                  <a:srgbClr val="FFFF00"/>
                </a:solidFill>
                <a:effectLst>
                  <a:outerShdw blurRad="38100" dist="38100" dir="2700000" algn="tl">
                    <a:srgbClr val="000000"/>
                  </a:outerShdw>
                </a:effectLst>
                <a:latin typeface="Arial Bold" charset="0"/>
                <a:ea typeface="Heiti SC Medium" charset="0"/>
                <a:cs typeface="Heiti SC Medium" charset="0"/>
                <a:sym typeface="Arial Bold" charset="0"/>
              </a:rPr>
              <a:t>经文主旨</a:t>
            </a:r>
            <a:endParaRPr lang="en-US">
              <a:solidFill>
                <a:srgbClr val="FFFF00"/>
              </a:solidFill>
              <a:effectLst>
                <a:outerShdw blurRad="38100" dist="38100" dir="2700000" algn="tl">
                  <a:srgbClr val="000000"/>
                </a:outerShdw>
              </a:effectLst>
              <a:latin typeface="Arial Bold" charset="0"/>
              <a:ea typeface="Heiti SC Medium" charset="0"/>
              <a:cs typeface="Heiti SC Medium" charset="0"/>
              <a:sym typeface="Arial Bold" charset="0"/>
            </a:endParaRPr>
          </a:p>
        </p:txBody>
      </p:sp>
      <p:sp>
        <p:nvSpPr>
          <p:cNvPr id="25647" name="Rectangle 47"/>
          <p:cNvSpPr>
            <a:spLocks/>
          </p:cNvSpPr>
          <p:nvPr/>
        </p:nvSpPr>
        <p:spPr bwMode="auto">
          <a:xfrm>
            <a:off x="5561013" y="3656013"/>
            <a:ext cx="13716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39686" bIns="0">
            <a:spAutoFit/>
          </a:bodyPr>
          <a:lstStyle/>
          <a:p>
            <a:pPr marL="38100">
              <a:defRPr/>
            </a:pPr>
            <a:r>
              <a:rPr lang="ja-JP" altLang="en-US">
                <a:solidFill>
                  <a:srgbClr val="FFFF00"/>
                </a:solidFill>
                <a:effectLst>
                  <a:outerShdw blurRad="38100" dist="38100" dir="2700000" algn="tl">
                    <a:srgbClr val="000000"/>
                  </a:outerShdw>
                </a:effectLst>
                <a:latin typeface="Arial Bold" charset="0"/>
                <a:ea typeface="ヒラギノ角ゴ ProN W6" charset="0"/>
                <a:cs typeface="ヒラギノ角ゴ ProN W6" charset="0"/>
                <a:sym typeface="Arial Bold" charset="0"/>
              </a:rPr>
              <a:t>信息主旨</a:t>
            </a:r>
            <a:endParaRPr lang="en-US">
              <a:solidFill>
                <a:srgbClr val="FFFF00"/>
              </a:solidFill>
              <a:effectLst>
                <a:outerShdw blurRad="38100" dist="38100" dir="2700000" algn="tl">
                  <a:srgbClr val="000000"/>
                </a:outerShdw>
              </a:effectLst>
              <a:latin typeface="Arial Bold" charset="0"/>
              <a:ea typeface="ヒラギノ角ゴ ProN W6" charset="0"/>
              <a:cs typeface="ヒラギノ角ゴ ProN W6" charset="0"/>
              <a:sym typeface="Arial Bold" charset="0"/>
            </a:endParaRPr>
          </a:p>
        </p:txBody>
      </p:sp>
      <p:sp>
        <p:nvSpPr>
          <p:cNvPr id="25648" name="Rectangle 48"/>
          <p:cNvSpPr>
            <a:spLocks/>
          </p:cNvSpPr>
          <p:nvPr/>
        </p:nvSpPr>
        <p:spPr bwMode="auto">
          <a:xfrm>
            <a:off x="2376488" y="4445000"/>
            <a:ext cx="7620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39686" bIns="0">
            <a:spAutoFit/>
          </a:bodyPr>
          <a:lstStyle/>
          <a:p>
            <a:pPr marL="38100">
              <a:defRPr/>
            </a:pPr>
            <a:r>
              <a:rPr lang="ja-JP" altLang="en-US">
                <a:solidFill>
                  <a:srgbClr val="FFFF00"/>
                </a:solidFill>
                <a:effectLst>
                  <a:outerShdw blurRad="38100" dist="38100" dir="2700000" algn="tl">
                    <a:srgbClr val="000000"/>
                  </a:outerShdw>
                </a:effectLst>
                <a:latin typeface="Arial Bold" charset="0"/>
                <a:ea typeface="Heiti SC Medium" charset="0"/>
                <a:cs typeface="Heiti SC Medium" charset="0"/>
                <a:sym typeface="Arial Bold" charset="0"/>
              </a:rPr>
              <a:t>结构</a:t>
            </a:r>
            <a:endParaRPr lang="en-US">
              <a:solidFill>
                <a:srgbClr val="FFFF00"/>
              </a:solidFill>
              <a:effectLst>
                <a:outerShdw blurRad="38100" dist="38100" dir="2700000" algn="tl">
                  <a:srgbClr val="000000"/>
                </a:outerShdw>
              </a:effectLst>
              <a:latin typeface="Arial Bold" charset="0"/>
              <a:ea typeface="Heiti SC Medium" charset="0"/>
              <a:cs typeface="Heiti SC Medium" charset="0"/>
              <a:sym typeface="Arial Bold" charset="0"/>
            </a:endParaRPr>
          </a:p>
        </p:txBody>
      </p:sp>
      <p:sp>
        <p:nvSpPr>
          <p:cNvPr id="25649" name="Rectangle 49"/>
          <p:cNvSpPr>
            <a:spLocks/>
          </p:cNvSpPr>
          <p:nvPr/>
        </p:nvSpPr>
        <p:spPr bwMode="auto">
          <a:xfrm>
            <a:off x="6019800" y="4432300"/>
            <a:ext cx="7620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39686" bIns="0">
            <a:spAutoFit/>
          </a:bodyPr>
          <a:lstStyle/>
          <a:p>
            <a:pPr marL="38100">
              <a:defRPr/>
            </a:pPr>
            <a:r>
              <a:rPr lang="ja-JP" altLang="en-US">
                <a:solidFill>
                  <a:srgbClr val="FFFF00"/>
                </a:solidFill>
                <a:effectLst>
                  <a:outerShdw blurRad="38100" dist="38100" dir="2700000" algn="tl">
                    <a:srgbClr val="000000"/>
                  </a:outerShdw>
                </a:effectLst>
                <a:latin typeface="Arial Bold" charset="0"/>
                <a:ea typeface="Heiti SC Medium" charset="0"/>
                <a:cs typeface="Heiti SC Medium" charset="0"/>
                <a:sym typeface="Arial Bold" charset="0"/>
              </a:rPr>
              <a:t>结构</a:t>
            </a:r>
            <a:endParaRPr lang="en-US">
              <a:solidFill>
                <a:srgbClr val="FFFF00"/>
              </a:solidFill>
              <a:effectLst>
                <a:outerShdw blurRad="38100" dist="38100" dir="2700000" algn="tl">
                  <a:srgbClr val="000000"/>
                </a:outerShdw>
              </a:effectLst>
              <a:latin typeface="Arial Bold" charset="0"/>
              <a:ea typeface="Heiti SC Medium" charset="0"/>
              <a:cs typeface="Heiti SC Medium" charset="0"/>
              <a:sym typeface="Arial Bold" charset="0"/>
            </a:endParaRPr>
          </a:p>
        </p:txBody>
      </p:sp>
      <p:sp>
        <p:nvSpPr>
          <p:cNvPr id="25650" name="Rectangle 50"/>
          <p:cNvSpPr>
            <a:spLocks/>
          </p:cNvSpPr>
          <p:nvPr/>
        </p:nvSpPr>
        <p:spPr bwMode="auto">
          <a:xfrm>
            <a:off x="6069013" y="5194300"/>
            <a:ext cx="7620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39686" bIns="0">
            <a:spAutoFit/>
          </a:bodyPr>
          <a:lstStyle/>
          <a:p>
            <a:pPr marL="38100">
              <a:defRPr/>
            </a:pPr>
            <a:r>
              <a:rPr lang="ja-JP" altLang="en-US">
                <a:solidFill>
                  <a:srgbClr val="FFFF00"/>
                </a:solidFill>
                <a:effectLst>
                  <a:outerShdw blurRad="38100" dist="38100" dir="2700000" algn="tl">
                    <a:srgbClr val="000000"/>
                  </a:outerShdw>
                </a:effectLst>
                <a:latin typeface="Arial Bold" charset="0"/>
                <a:ea typeface="ヒラギノ角ゴ ProN W6" charset="0"/>
                <a:cs typeface="ヒラギノ角ゴ ProN W6" charset="0"/>
                <a:sym typeface="Arial Bold" charset="0"/>
              </a:rPr>
              <a:t>宣讲</a:t>
            </a:r>
            <a:endParaRPr lang="en-US">
              <a:solidFill>
                <a:srgbClr val="FFFF00"/>
              </a:solidFill>
              <a:effectLst>
                <a:outerShdw blurRad="38100" dist="38100" dir="2700000" algn="tl">
                  <a:srgbClr val="000000"/>
                </a:outerShdw>
              </a:effectLst>
              <a:latin typeface="Arial Bold" charset="0"/>
              <a:ea typeface="ヒラギノ角ゴ ProN W6" charset="0"/>
              <a:cs typeface="ヒラギノ角ゴ ProN W6" charset="0"/>
              <a:sym typeface="Arial Bold"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2" fill="hold" nodeType="clickEffect">
                                  <p:stCondLst>
                                    <p:cond delay="0"/>
                                  </p:stCondLst>
                                  <p:childTnLst>
                                    <p:set>
                                      <p:cBhvr>
                                        <p:cTn id="6" dur="1" fill="hold">
                                          <p:stCondLst>
                                            <p:cond delay="0"/>
                                          </p:stCondLst>
                                        </p:cTn>
                                        <p:tgtEl>
                                          <p:spTgt spid="25644"/>
                                        </p:tgtEl>
                                        <p:attrNameLst>
                                          <p:attrName>style.visibility</p:attrName>
                                        </p:attrNameLst>
                                      </p:cBhvr>
                                      <p:to>
                                        <p:strVal val="visible"/>
                                      </p:to>
                                    </p:set>
                                    <p:animEffect transition="in" filter="wipe(right)">
                                      <p:cBhvr>
                                        <p:cTn id="7" dur="500"/>
                                        <p:tgtEl>
                                          <p:spTgt spid="2564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25640"/>
                                        </p:tgtEl>
                                        <p:attrNameLst>
                                          <p:attrName>style.visibility</p:attrName>
                                        </p:attrNameLst>
                                      </p:cBhvr>
                                      <p:to>
                                        <p:strVal val="visible"/>
                                      </p:to>
                                    </p:set>
                                    <p:animEffect transition="in" filter="wipe(up)">
                                      <p:cBhvr>
                                        <p:cTn id="12" dur="500"/>
                                        <p:tgtEl>
                                          <p:spTgt spid="25640"/>
                                        </p:tgtEl>
                                      </p:cBhvr>
                                    </p:animEffect>
                                  </p:childTnLst>
                                </p:cTn>
                              </p:par>
                            </p:childTnLst>
                          </p:cTn>
                        </p:par>
                        <p:par>
                          <p:cTn id="13" fill="hold" nodeType="afterGroup">
                            <p:stCondLst>
                              <p:cond delay="500"/>
                            </p:stCondLst>
                            <p:childTnLst>
                              <p:par>
                                <p:cTn id="14" presetID="1" presetClass="entr" presetSubtype="0" fill="hold" grpId="0" nodeType="afterEffect">
                                  <p:stCondLst>
                                    <p:cond delay="1"/>
                                  </p:stCondLst>
                                  <p:childTnLst>
                                    <p:set>
                                      <p:cBhvr>
                                        <p:cTn id="15" dur="1" fill="hold">
                                          <p:stCondLst>
                                            <p:cond delay="499"/>
                                          </p:stCondLst>
                                        </p:cTn>
                                        <p:tgtEl>
                                          <p:spTgt spid="25645"/>
                                        </p:tgtEl>
                                        <p:attrNameLst>
                                          <p:attrName>style.visibility</p:attrName>
                                        </p:attrNameLst>
                                      </p:cBhvr>
                                      <p:to>
                                        <p:strVal val="visible"/>
                                      </p:to>
                                    </p:set>
                                  </p:childTnLst>
                                </p:cTn>
                              </p:par>
                            </p:childTnLst>
                          </p:cTn>
                        </p:par>
                        <p:par>
                          <p:cTn id="16" fill="hold" nodeType="afterGroup">
                            <p:stCondLst>
                              <p:cond delay="1001"/>
                            </p:stCondLst>
                            <p:childTnLst>
                              <p:par>
                                <p:cTn id="17" presetID="1" presetClass="entr" presetSubtype="0" fill="hold" grpId="0" nodeType="afterEffect">
                                  <p:stCondLst>
                                    <p:cond delay="1"/>
                                  </p:stCondLst>
                                  <p:childTnLst>
                                    <p:set>
                                      <p:cBhvr>
                                        <p:cTn id="18" dur="1" fill="hold">
                                          <p:stCondLst>
                                            <p:cond delay="499"/>
                                          </p:stCondLst>
                                        </p:cTn>
                                        <p:tgtEl>
                                          <p:spTgt spid="25646"/>
                                        </p:tgtEl>
                                        <p:attrNameLst>
                                          <p:attrName>style.visibility</p:attrName>
                                        </p:attrNameLst>
                                      </p:cBhvr>
                                      <p:to>
                                        <p:strVal val="visible"/>
                                      </p:to>
                                    </p:set>
                                  </p:childTnLst>
                                </p:cTn>
                              </p:par>
                            </p:childTnLst>
                          </p:cTn>
                        </p:par>
                        <p:par>
                          <p:cTn id="19" fill="hold" nodeType="afterGroup">
                            <p:stCondLst>
                              <p:cond delay="1502"/>
                            </p:stCondLst>
                            <p:childTnLst>
                              <p:par>
                                <p:cTn id="20" presetID="1" presetClass="entr" presetSubtype="0" fill="hold" grpId="0" nodeType="afterEffect">
                                  <p:stCondLst>
                                    <p:cond delay="1"/>
                                  </p:stCondLst>
                                  <p:childTnLst>
                                    <p:set>
                                      <p:cBhvr>
                                        <p:cTn id="21" dur="1" fill="hold">
                                          <p:stCondLst>
                                            <p:cond delay="499"/>
                                          </p:stCondLst>
                                        </p:cTn>
                                        <p:tgtEl>
                                          <p:spTgt spid="25647"/>
                                        </p:tgtEl>
                                        <p:attrNameLst>
                                          <p:attrName>style.visibility</p:attrName>
                                        </p:attrNameLst>
                                      </p:cBhvr>
                                      <p:to>
                                        <p:strVal val="visible"/>
                                      </p:to>
                                    </p:set>
                                  </p:childTnLst>
                                </p:cTn>
                              </p:par>
                            </p:childTnLst>
                          </p:cTn>
                        </p:par>
                        <p:par>
                          <p:cTn id="22" fill="hold" nodeType="afterGroup">
                            <p:stCondLst>
                              <p:cond delay="2003"/>
                            </p:stCondLst>
                            <p:childTnLst>
                              <p:par>
                                <p:cTn id="23" presetID="1" presetClass="entr" presetSubtype="0" fill="hold" grpId="0" nodeType="afterEffect">
                                  <p:stCondLst>
                                    <p:cond delay="1"/>
                                  </p:stCondLst>
                                  <p:childTnLst>
                                    <p:set>
                                      <p:cBhvr>
                                        <p:cTn id="24" dur="1" fill="hold">
                                          <p:stCondLst>
                                            <p:cond delay="499"/>
                                          </p:stCondLst>
                                        </p:cTn>
                                        <p:tgtEl>
                                          <p:spTgt spid="25648"/>
                                        </p:tgtEl>
                                        <p:attrNameLst>
                                          <p:attrName>style.visibility</p:attrName>
                                        </p:attrNameLst>
                                      </p:cBhvr>
                                      <p:to>
                                        <p:strVal val="visible"/>
                                      </p:to>
                                    </p:set>
                                  </p:childTnLst>
                                </p:cTn>
                              </p:par>
                            </p:childTnLst>
                          </p:cTn>
                        </p:par>
                        <p:par>
                          <p:cTn id="25" fill="hold" nodeType="afterGroup">
                            <p:stCondLst>
                              <p:cond delay="2504"/>
                            </p:stCondLst>
                            <p:childTnLst>
                              <p:par>
                                <p:cTn id="26" presetID="1" presetClass="entr" presetSubtype="0" fill="hold" grpId="0" nodeType="afterEffect">
                                  <p:stCondLst>
                                    <p:cond delay="1"/>
                                  </p:stCondLst>
                                  <p:childTnLst>
                                    <p:set>
                                      <p:cBhvr>
                                        <p:cTn id="27" dur="1" fill="hold">
                                          <p:stCondLst>
                                            <p:cond delay="499"/>
                                          </p:stCondLst>
                                        </p:cTn>
                                        <p:tgtEl>
                                          <p:spTgt spid="25649"/>
                                        </p:tgtEl>
                                        <p:attrNameLst>
                                          <p:attrName>style.visibility</p:attrName>
                                        </p:attrNameLst>
                                      </p:cBhvr>
                                      <p:to>
                                        <p:strVal val="visible"/>
                                      </p:to>
                                    </p:set>
                                  </p:childTnLst>
                                </p:cTn>
                              </p:par>
                            </p:childTnLst>
                          </p:cTn>
                        </p:par>
                        <p:par>
                          <p:cTn id="28" fill="hold" nodeType="afterGroup">
                            <p:stCondLst>
                              <p:cond delay="3005"/>
                            </p:stCondLst>
                            <p:childTnLst>
                              <p:par>
                                <p:cTn id="29" presetID="1" presetClass="entr" presetSubtype="0" fill="hold" grpId="0" nodeType="afterEffect">
                                  <p:stCondLst>
                                    <p:cond delay="1"/>
                                  </p:stCondLst>
                                  <p:childTnLst>
                                    <p:set>
                                      <p:cBhvr>
                                        <p:cTn id="30" dur="1" fill="hold">
                                          <p:stCondLst>
                                            <p:cond delay="499"/>
                                          </p:stCondLst>
                                        </p:cTn>
                                        <p:tgtEl>
                                          <p:spTgt spid="256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45" grpId="0" autoUpdateAnimBg="0"/>
      <p:bldP spid="25646" grpId="0" autoUpdateAnimBg="0"/>
      <p:bldP spid="25647" grpId="0" autoUpdateAnimBg="0"/>
      <p:bldP spid="25648" grpId="0" autoUpdateAnimBg="0"/>
      <p:bldP spid="25649" grpId="0" autoUpdateAnimBg="0"/>
      <p:bldP spid="25650"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4865" name="Picture 1"/>
          <p:cNvPicPr>
            <a:picLocks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6626" name="Rectangle 2"/>
          <p:cNvSpPr>
            <a:spLocks/>
          </p:cNvSpPr>
          <p:nvPr/>
        </p:nvSpPr>
        <p:spPr bwMode="auto">
          <a:xfrm>
            <a:off x="0" y="1828800"/>
            <a:ext cx="9385300" cy="481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39" bIns="0"/>
          <a:lstStyle/>
          <a:p>
            <a:pPr marL="550863" indent="-511175">
              <a:lnSpc>
                <a:spcPct val="60000"/>
              </a:lnSpc>
              <a:spcBef>
                <a:spcPts val="1850"/>
              </a:spcBef>
              <a:buFontTx/>
              <a:buAutoNum type="arabicPeriod"/>
            </a:pPr>
            <a:r>
              <a:rPr lang="ja-JP" altLang="en-US" sz="2800" u="sng">
                <a:solidFill>
                  <a:srgbClr val="FFFFFF"/>
                </a:solidFill>
                <a:latin typeface="Arial Bold" charset="0"/>
                <a:ea typeface="ヒラギノ角ゴ ProN W6" charset="0"/>
                <a:cs typeface="ヒラギノ角ゴ ProN W6" charset="0"/>
                <a:sym typeface="Arial Bold" charset="0"/>
              </a:rPr>
              <a:t>研读</a:t>
            </a:r>
            <a:r>
              <a:rPr lang="en-US" altLang="ja-JP" sz="2800">
                <a:solidFill>
                  <a:srgbClr val="FFFFFF"/>
                </a:solidFill>
                <a:latin typeface="Arial Bold" charset="0"/>
                <a:ea typeface="Heiti SC Medium" charset="0"/>
                <a:cs typeface="Heiti SC Medium" charset="0"/>
                <a:sym typeface="Arial Bold" charset="0"/>
              </a:rPr>
              <a:t>: </a:t>
            </a:r>
            <a:r>
              <a:rPr lang="ja-JP" altLang="en-US" sz="2800">
                <a:solidFill>
                  <a:srgbClr val="FFFFFF"/>
                </a:solidFill>
                <a:latin typeface="Arial Bold" charset="0"/>
                <a:ea typeface="Heiti SC Medium" charset="0"/>
                <a:cs typeface="Heiti SC Medium" charset="0"/>
                <a:sym typeface="Arial Bold" charset="0"/>
              </a:rPr>
              <a:t>题目</a:t>
            </a:r>
            <a:r>
              <a:rPr lang="en-US" altLang="ja-JP" sz="2800">
                <a:solidFill>
                  <a:srgbClr val="FFFFFF"/>
                </a:solidFill>
                <a:latin typeface="Arial Bold" charset="0"/>
                <a:ea typeface="Heiti SC Medium" charset="0"/>
                <a:cs typeface="Heiti SC Medium" charset="0"/>
                <a:sym typeface="Arial Bold" charset="0"/>
              </a:rPr>
              <a:t> &amp; </a:t>
            </a:r>
            <a:r>
              <a:rPr lang="ja-JP" altLang="en-US" sz="2800">
                <a:solidFill>
                  <a:srgbClr val="FFFFFF"/>
                </a:solidFill>
                <a:latin typeface="Arial Bold" charset="0"/>
                <a:ea typeface="Heiti SC Medium" charset="0"/>
                <a:cs typeface="Heiti SC Medium" charset="0"/>
                <a:sym typeface="Arial Bold" charset="0"/>
              </a:rPr>
              <a:t>经文</a:t>
            </a:r>
            <a:r>
              <a:rPr lang="en-US" altLang="ja-JP" sz="2800">
                <a:solidFill>
                  <a:srgbClr val="FFFFFF"/>
                </a:solidFill>
                <a:latin typeface="Arial Bold" charset="0"/>
                <a:ea typeface="Heiti SC Medium" charset="0"/>
                <a:cs typeface="Heiti SC Medium" charset="0"/>
                <a:sym typeface="Arial Bold" charset="0"/>
              </a:rPr>
              <a:t>, </a:t>
            </a:r>
            <a:r>
              <a:rPr lang="ja-JP" altLang="en-US" sz="2800">
                <a:solidFill>
                  <a:srgbClr val="FFFFFF"/>
                </a:solidFill>
                <a:latin typeface="Arial Bold" charset="0"/>
                <a:ea typeface="Heiti SC Medium" charset="0"/>
                <a:cs typeface="Heiti SC Medium" charset="0"/>
                <a:sym typeface="Arial Bold" charset="0"/>
              </a:rPr>
              <a:t>诠释每一段经文</a:t>
            </a:r>
            <a:endParaRPr lang="en-US" altLang="ja-JP" sz="2800">
              <a:solidFill>
                <a:srgbClr val="FFFFFF"/>
              </a:solidFill>
              <a:latin typeface="Arial Bold" charset="0"/>
              <a:ea typeface="Heiti SC Medium" charset="0"/>
              <a:cs typeface="Heiti SC Medium" charset="0"/>
              <a:sym typeface="Arial Bold" charset="0"/>
            </a:endParaRPr>
          </a:p>
          <a:p>
            <a:pPr marL="550863" indent="-511175">
              <a:lnSpc>
                <a:spcPct val="60000"/>
              </a:lnSpc>
              <a:spcBef>
                <a:spcPts val="1850"/>
              </a:spcBef>
              <a:buFontTx/>
              <a:buAutoNum type="arabicPeriod"/>
            </a:pPr>
            <a:r>
              <a:rPr lang="ja-JP" altLang="en-US" sz="2800" u="sng">
                <a:solidFill>
                  <a:srgbClr val="FFFFFF"/>
                </a:solidFill>
                <a:latin typeface="Arial Bold" charset="0"/>
                <a:ea typeface="ヒラギノ角ゴ ProN W6" charset="0"/>
                <a:cs typeface="ヒラギノ角ゴ ProN W6" charset="0"/>
                <a:sym typeface="Arial Bold" charset="0"/>
              </a:rPr>
              <a:t>架构</a:t>
            </a:r>
            <a:r>
              <a:rPr lang="en-US" altLang="ja-JP" sz="2800">
                <a:solidFill>
                  <a:srgbClr val="FFFFFF"/>
                </a:solidFill>
                <a:latin typeface="Arial Bold" charset="0"/>
                <a:ea typeface="Heiti SC Medium" charset="0"/>
                <a:cs typeface="Heiti SC Medium" charset="0"/>
                <a:sym typeface="Arial Bold" charset="0"/>
              </a:rPr>
              <a:t>: </a:t>
            </a:r>
            <a:r>
              <a:rPr lang="ja-JP" altLang="en-US" sz="2800">
                <a:solidFill>
                  <a:srgbClr val="FFFFFF"/>
                </a:solidFill>
                <a:latin typeface="Arial Bold" charset="0"/>
                <a:ea typeface="Heiti SC Medium" charset="0"/>
                <a:cs typeface="Heiti SC Medium" charset="0"/>
                <a:sym typeface="Arial Bold" charset="0"/>
              </a:rPr>
              <a:t>诠释每一段经文的中心内容</a:t>
            </a:r>
            <a:r>
              <a:rPr lang="en-US" altLang="ja-JP" sz="2800">
                <a:solidFill>
                  <a:srgbClr val="FFFFFF"/>
                </a:solidFill>
                <a:latin typeface="Arial Bold" charset="0"/>
                <a:ea typeface="Heiti SC Medium" charset="0"/>
                <a:cs typeface="Heiti SC Medium" charset="0"/>
                <a:sym typeface="Arial Bold" charset="0"/>
              </a:rPr>
              <a:t>, </a:t>
            </a:r>
            <a:r>
              <a:rPr lang="ja-JP" altLang="en-US" sz="2800">
                <a:solidFill>
                  <a:srgbClr val="FFFFFF"/>
                </a:solidFill>
                <a:latin typeface="Arial Bold" charset="0"/>
                <a:ea typeface="Heiti SC Medium" charset="0"/>
                <a:cs typeface="Heiti SC Medium" charset="0"/>
                <a:sym typeface="Arial Bold" charset="0"/>
              </a:rPr>
              <a:t>重整它们</a:t>
            </a:r>
            <a:endParaRPr lang="en-US" altLang="ja-JP" sz="2800">
              <a:solidFill>
                <a:srgbClr val="FFFFFF"/>
              </a:solidFill>
              <a:latin typeface="Arial Bold" charset="0"/>
              <a:ea typeface="Heiti SC Medium" charset="0"/>
              <a:cs typeface="Heiti SC Medium" charset="0"/>
              <a:sym typeface="Arial Bold" charset="0"/>
            </a:endParaRPr>
          </a:p>
          <a:p>
            <a:pPr marL="550863" indent="-511175">
              <a:lnSpc>
                <a:spcPct val="60000"/>
              </a:lnSpc>
              <a:spcBef>
                <a:spcPts val="1850"/>
              </a:spcBef>
              <a:buFontTx/>
              <a:buAutoNum type="arabicPeriod"/>
            </a:pPr>
            <a:r>
              <a:rPr lang="ja-JP" altLang="en-US" sz="2800">
                <a:solidFill>
                  <a:srgbClr val="FFFFFF"/>
                </a:solidFill>
                <a:latin typeface="Arial Bold" charset="0"/>
                <a:ea typeface="Heiti SC Medium" charset="0"/>
                <a:cs typeface="Heiti SC Medium" charset="0"/>
                <a:sym typeface="Arial Bold" charset="0"/>
              </a:rPr>
              <a:t>经文中心思想</a:t>
            </a:r>
            <a:r>
              <a:rPr lang="en-US" altLang="ja-JP" sz="2800">
                <a:solidFill>
                  <a:srgbClr val="FFFFFF"/>
                </a:solidFill>
                <a:latin typeface="Arial Bold" charset="0"/>
                <a:ea typeface="Heiti SC Medium" charset="0"/>
                <a:cs typeface="Heiti SC Medium" charset="0"/>
                <a:sym typeface="Arial Bold" charset="0"/>
              </a:rPr>
              <a:t>: </a:t>
            </a:r>
            <a:r>
              <a:rPr lang="ja-JP" altLang="en-US" sz="2800">
                <a:solidFill>
                  <a:srgbClr val="FFFFFF"/>
                </a:solidFill>
                <a:latin typeface="Arial Bold" charset="0"/>
                <a:ea typeface="Heiti SC Medium" charset="0"/>
                <a:cs typeface="Heiti SC Medium" charset="0"/>
                <a:sym typeface="Arial Bold" charset="0"/>
              </a:rPr>
              <a:t>重整每一段经文的中心，并整理出其中的完整摘要</a:t>
            </a:r>
            <a:endParaRPr lang="en-US" altLang="ja-JP" sz="2800">
              <a:solidFill>
                <a:srgbClr val="FFFFFF"/>
              </a:solidFill>
              <a:latin typeface="Arial Bold" charset="0"/>
              <a:ea typeface="Heiti SC Medium" charset="0"/>
              <a:cs typeface="Heiti SC Medium" charset="0"/>
              <a:sym typeface="Arial Bold" charset="0"/>
            </a:endParaRPr>
          </a:p>
          <a:p>
            <a:pPr marL="550863" indent="-511175">
              <a:lnSpc>
                <a:spcPct val="60000"/>
              </a:lnSpc>
              <a:spcBef>
                <a:spcPts val="1850"/>
              </a:spcBef>
              <a:buFontTx/>
              <a:buAutoNum type="arabicPeriod"/>
            </a:pPr>
            <a:r>
              <a:rPr lang="ja-JP" altLang="en-US" sz="2800" u="sng">
                <a:solidFill>
                  <a:srgbClr val="FFFFFF"/>
                </a:solidFill>
                <a:latin typeface="Arial Bold" charset="0"/>
                <a:ea typeface="ヒラギノ角ゴ ProN W6" charset="0"/>
                <a:cs typeface="ヒラギノ角ゴ ProN W6" charset="0"/>
                <a:sym typeface="Arial Bold" charset="0"/>
              </a:rPr>
              <a:t>目的</a:t>
            </a:r>
            <a:r>
              <a:rPr lang="en-US" altLang="ja-JP" sz="2800">
                <a:solidFill>
                  <a:srgbClr val="FFFFFF"/>
                </a:solidFill>
                <a:latin typeface="Arial Bold" charset="0"/>
                <a:ea typeface="ヒラギノ角ゴ ProN W6" charset="0"/>
                <a:cs typeface="ヒラギノ角ゴ ProN W6" charset="0"/>
                <a:sym typeface="Arial Bold" charset="0"/>
              </a:rPr>
              <a:t> </a:t>
            </a:r>
            <a:r>
              <a:rPr lang="ja-JP" altLang="en-US" sz="2800">
                <a:solidFill>
                  <a:srgbClr val="FFFFFF"/>
                </a:solidFill>
                <a:latin typeface="Arial Bold" charset="0"/>
                <a:ea typeface="ヒラギノ角ゴ ProN W6" charset="0"/>
                <a:cs typeface="ヒラギノ角ゴ ProN W6" charset="0"/>
                <a:sym typeface="Arial Bold" charset="0"/>
              </a:rPr>
              <a:t>源自于发展性问题</a:t>
            </a:r>
            <a:endParaRPr lang="en-US" altLang="ja-JP" sz="2800">
              <a:solidFill>
                <a:srgbClr val="FFFFFF"/>
              </a:solidFill>
              <a:latin typeface="Arial Bold" charset="0"/>
              <a:ea typeface="ヒラギノ角ゴ ProN W6" charset="0"/>
              <a:cs typeface="ヒラギノ角ゴ ProN W6" charset="0"/>
              <a:sym typeface="Arial Bold" charset="0"/>
            </a:endParaRPr>
          </a:p>
          <a:p>
            <a:pPr marL="550863" indent="-511175">
              <a:lnSpc>
                <a:spcPct val="60000"/>
              </a:lnSpc>
              <a:spcBef>
                <a:spcPts val="1850"/>
              </a:spcBef>
              <a:buFontTx/>
              <a:buAutoNum type="arabicPeriod"/>
            </a:pPr>
            <a:r>
              <a:rPr lang="ja-JP" altLang="en-US" sz="2800" u="sng">
                <a:solidFill>
                  <a:srgbClr val="FFFFFF"/>
                </a:solidFill>
                <a:latin typeface="Arial Bold" charset="0"/>
                <a:ea typeface="Heiti SC Medium" charset="0"/>
                <a:cs typeface="Heiti SC Medium" charset="0"/>
                <a:sym typeface="Arial Bold" charset="0"/>
              </a:rPr>
              <a:t>讲章中心思想</a:t>
            </a:r>
            <a:r>
              <a:rPr lang="en-US" altLang="ja-JP" sz="2800">
                <a:solidFill>
                  <a:srgbClr val="FFFFFF"/>
                </a:solidFill>
                <a:latin typeface="Arial Bold" charset="0"/>
                <a:ea typeface="ヒラギノ角ゴ ProN W6" charset="0"/>
                <a:cs typeface="ヒラギノ角ゴ ProN W6" charset="0"/>
                <a:sym typeface="Arial Bold" charset="0"/>
              </a:rPr>
              <a:t>: </a:t>
            </a:r>
            <a:r>
              <a:rPr lang="ja-JP" altLang="en-US" sz="2800">
                <a:solidFill>
                  <a:srgbClr val="FFFFFF"/>
                </a:solidFill>
                <a:latin typeface="Arial Bold" charset="0"/>
                <a:ea typeface="ヒラギノ角ゴ ProN W6" charset="0"/>
                <a:cs typeface="ヒラギノ角ゴ ProN W6" charset="0"/>
                <a:sym typeface="Arial Bold" charset="0"/>
              </a:rPr>
              <a:t>把经文摘要转变为讲章的摘要</a:t>
            </a:r>
            <a:endParaRPr lang="en-US" altLang="ja-JP" sz="2800">
              <a:solidFill>
                <a:srgbClr val="FFFFFF"/>
              </a:solidFill>
              <a:latin typeface="Arial Bold" charset="0"/>
              <a:ea typeface="ヒラギノ角ゴ ProN W6" charset="0"/>
              <a:cs typeface="ヒラギノ角ゴ ProN W6" charset="0"/>
              <a:sym typeface="Arial Bold" charset="0"/>
            </a:endParaRPr>
          </a:p>
          <a:p>
            <a:pPr marL="550863" indent="-511175">
              <a:lnSpc>
                <a:spcPct val="60000"/>
              </a:lnSpc>
              <a:spcBef>
                <a:spcPts val="1850"/>
              </a:spcBef>
              <a:buFontTx/>
              <a:buAutoNum type="arabicPeriod"/>
            </a:pPr>
            <a:r>
              <a:rPr lang="ja-JP" altLang="en-US" sz="2800" u="sng">
                <a:solidFill>
                  <a:srgbClr val="FFFFFF"/>
                </a:solidFill>
                <a:latin typeface="Arial Bold" charset="0"/>
                <a:ea typeface="ヒラギノ角ゴ ProN W6" charset="0"/>
                <a:cs typeface="ヒラギノ角ゴ ProN W6" charset="0"/>
                <a:sym typeface="Arial Bold" charset="0"/>
              </a:rPr>
              <a:t>架构</a:t>
            </a:r>
            <a:r>
              <a:rPr lang="en-US" altLang="ja-JP" sz="2800">
                <a:solidFill>
                  <a:srgbClr val="FFFFFF"/>
                </a:solidFill>
                <a:latin typeface="Arial Bold" charset="0"/>
                <a:ea typeface="Heiti SC Medium" charset="0"/>
                <a:cs typeface="Heiti SC Medium" charset="0"/>
                <a:sym typeface="Arial Bold" charset="0"/>
              </a:rPr>
              <a:t>: </a:t>
            </a:r>
            <a:r>
              <a:rPr lang="ja-JP" altLang="en-US" sz="2800">
                <a:solidFill>
                  <a:srgbClr val="FFFFFF"/>
                </a:solidFill>
                <a:latin typeface="Arial Bold" charset="0"/>
                <a:ea typeface="Heiti SC Medium" charset="0"/>
                <a:cs typeface="Heiti SC Medium" charset="0"/>
                <a:sym typeface="Arial Bold" charset="0"/>
              </a:rPr>
              <a:t>举出适当的例子、应用等</a:t>
            </a:r>
            <a:endParaRPr lang="en-US" altLang="ja-JP" sz="2800">
              <a:solidFill>
                <a:srgbClr val="FFFFFF"/>
              </a:solidFill>
              <a:latin typeface="Arial Bold" charset="0"/>
              <a:ea typeface="Heiti SC Medium" charset="0"/>
              <a:cs typeface="Heiti SC Medium" charset="0"/>
              <a:sym typeface="Arial Bold" charset="0"/>
            </a:endParaRPr>
          </a:p>
          <a:p>
            <a:pPr marL="550863" indent="-511175">
              <a:lnSpc>
                <a:spcPct val="60000"/>
              </a:lnSpc>
              <a:spcBef>
                <a:spcPts val="1850"/>
              </a:spcBef>
              <a:buFontTx/>
              <a:buAutoNum type="arabicPeriod"/>
            </a:pPr>
            <a:r>
              <a:rPr lang="ja-JP" altLang="en-US" sz="2800" u="sng">
                <a:solidFill>
                  <a:srgbClr val="FFFFFF"/>
                </a:solidFill>
                <a:latin typeface="Arial Bold" charset="0"/>
                <a:ea typeface="ヒラギノ角ゴ ProN W6" charset="0"/>
                <a:cs typeface="ヒラギノ角ゴ ProN W6" charset="0"/>
                <a:sym typeface="Arial Bold" charset="0"/>
              </a:rPr>
              <a:t>宣讲</a:t>
            </a:r>
            <a:r>
              <a:rPr lang="ja-JP" altLang="en-US" sz="2800">
                <a:solidFill>
                  <a:srgbClr val="FFFFFF"/>
                </a:solidFill>
                <a:latin typeface="Arial Bold" charset="0"/>
                <a:ea typeface="ヒラギノ角ゴ ProN W6" charset="0"/>
                <a:cs typeface="ヒラギノ角ゴ ProN W6" charset="0"/>
                <a:sym typeface="Arial Bold" charset="0"/>
              </a:rPr>
              <a:t>：</a:t>
            </a:r>
            <a:r>
              <a:rPr lang="en-US" altLang="ja-JP" sz="2800">
                <a:solidFill>
                  <a:srgbClr val="FFFFFF"/>
                </a:solidFill>
                <a:latin typeface="Arial Bold" charset="0"/>
                <a:ea typeface="ヒラギノ角ゴ ProN W6" charset="0"/>
                <a:cs typeface="ヒラギノ角ゴ ProN W6" charset="0"/>
                <a:sym typeface="Arial Bold" charset="0"/>
              </a:rPr>
              <a:t> </a:t>
            </a:r>
            <a:r>
              <a:rPr lang="ja-JP" altLang="en-US" sz="2800">
                <a:solidFill>
                  <a:srgbClr val="FFFFFF"/>
                </a:solidFill>
                <a:latin typeface="Arial Bold" charset="0"/>
                <a:ea typeface="ヒラギノ角ゴ ProN W6" charset="0"/>
                <a:cs typeface="ヒラギノ角ゴ ProN W6" charset="0"/>
                <a:sym typeface="Arial Bold" charset="0"/>
              </a:rPr>
              <a:t>在拟稿和练习以后</a:t>
            </a:r>
            <a:endParaRPr lang="en-US" sz="2800">
              <a:solidFill>
                <a:srgbClr val="FFFFFF"/>
              </a:solidFill>
              <a:latin typeface="Arial Bold" charset="0"/>
              <a:ea typeface="ヒラギノ角ゴ ProN W6" charset="0"/>
              <a:cs typeface="ヒラギノ角ゴ ProN W6" charset="0"/>
              <a:sym typeface="Arial Bold" charset="0"/>
            </a:endParaRPr>
          </a:p>
        </p:txBody>
      </p:sp>
      <p:sp>
        <p:nvSpPr>
          <p:cNvPr id="164867" name="Rectangle 3"/>
          <p:cNvSpPr>
            <a:spLocks/>
          </p:cNvSpPr>
          <p:nvPr/>
        </p:nvSpPr>
        <p:spPr bwMode="auto">
          <a:xfrm>
            <a:off x="8077200" y="0"/>
            <a:ext cx="10033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39" bIns="0"/>
          <a:lstStyle/>
          <a:p>
            <a:pPr marL="39688" algn="ctr"/>
            <a:r>
              <a:rPr lang="en-US">
                <a:solidFill>
                  <a:srgbClr val="FFFFFF"/>
                </a:solidFill>
                <a:latin typeface="Arial Bold" charset="0"/>
                <a:ea typeface="ＭＳ Ｐゴシック" charset="0"/>
                <a:cs typeface="ＭＳ Ｐゴシック" charset="0"/>
                <a:sym typeface="Arial Bold" charset="0"/>
              </a:rPr>
              <a:t>155a</a:t>
            </a:r>
          </a:p>
        </p:txBody>
      </p:sp>
      <p:sp>
        <p:nvSpPr>
          <p:cNvPr id="26628" name="Rectangle 4"/>
          <p:cNvSpPr>
            <a:spLocks noGrp="1" noChangeArrowheads="1"/>
          </p:cNvSpPr>
          <p:nvPr>
            <p:ph type="title"/>
          </p:nvPr>
        </p:nvSpPr>
        <p:spPr>
          <a:xfrm>
            <a:off x="457200" y="609600"/>
            <a:ext cx="8229600" cy="808038"/>
          </a:xfrm>
          <a:solidFill>
            <a:schemeClr val="accent1"/>
          </a:solidFill>
        </p:spPr>
        <p:txBody>
          <a:bodyPr rIns="132080"/>
          <a:lstStyle/>
          <a:p>
            <a:pPr indent="0" eaLnBrk="1" hangingPunct="1">
              <a:defRPr/>
            </a:pPr>
            <a:r>
              <a:rPr lang="ja-JP" altLang="en-US" smtClean="0">
                <a:solidFill>
                  <a:srgbClr val="FF0000"/>
                </a:solidFill>
                <a:latin typeface="Arial Bold" charset="0"/>
                <a:ea typeface="ヒラギノ角ゴ ProN W6" charset="0"/>
                <a:cs typeface="ヒラギノ角ゴ ProN W6" charset="0"/>
                <a:sym typeface="Arial Bold" charset="0"/>
              </a:rPr>
              <a:t>如何主题式讲道呢？</a:t>
            </a:r>
            <a:endParaRPr lang="en-US" smtClean="0">
              <a:solidFill>
                <a:srgbClr val="FF0000"/>
              </a:solidFill>
              <a:latin typeface="Arial Bold" charset="0"/>
              <a:ea typeface="ヒラギノ角ゴ ProN W6" charset="0"/>
              <a:cs typeface="ヒラギノ角ゴ ProN W6" charset="0"/>
              <a:sym typeface="Arial Bold"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26626">
                                            <p:txEl>
                                              <p:pRg st="0" end="0"/>
                                            </p:txEl>
                                          </p:spTgt>
                                        </p:tgtEl>
                                        <p:attrNameLst>
                                          <p:attrName>style.visibility</p:attrName>
                                        </p:attrNameLst>
                                      </p:cBhvr>
                                      <p:to>
                                        <p:strVal val="visible"/>
                                      </p:to>
                                    </p:set>
                                    <p:anim calcmode="lin" valueType="num">
                                      <p:cBhvr>
                                        <p:cTn id="7" dur="1000" fill="hold"/>
                                        <p:tgtEl>
                                          <p:spTgt spid="26626">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26626">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26626">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6626">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26626">
                                            <p:txEl>
                                              <p:pRg st="1" end="1"/>
                                            </p:txEl>
                                          </p:spTgt>
                                        </p:tgtEl>
                                        <p:attrNameLst>
                                          <p:attrName>style.visibility</p:attrName>
                                        </p:attrNameLst>
                                      </p:cBhvr>
                                      <p:to>
                                        <p:strVal val="visible"/>
                                      </p:to>
                                    </p:set>
                                    <p:anim calcmode="lin" valueType="num">
                                      <p:cBhvr>
                                        <p:cTn id="15" dur="1000" fill="hold"/>
                                        <p:tgtEl>
                                          <p:spTgt spid="26626">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26626">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26626">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26626">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26626">
                                            <p:txEl>
                                              <p:pRg st="2" end="2"/>
                                            </p:txEl>
                                          </p:spTgt>
                                        </p:tgtEl>
                                        <p:attrNameLst>
                                          <p:attrName>style.visibility</p:attrName>
                                        </p:attrNameLst>
                                      </p:cBhvr>
                                      <p:to>
                                        <p:strVal val="visible"/>
                                      </p:to>
                                    </p:set>
                                    <p:anim calcmode="lin" valueType="num">
                                      <p:cBhvr>
                                        <p:cTn id="23" dur="1000" fill="hold"/>
                                        <p:tgtEl>
                                          <p:spTgt spid="26626">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26626">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26626">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26626">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5" presetClass="entr" presetSubtype="0" fill="hold" grpId="0" nodeType="clickEffect">
                                  <p:stCondLst>
                                    <p:cond delay="0"/>
                                  </p:stCondLst>
                                  <p:childTnLst>
                                    <p:set>
                                      <p:cBhvr>
                                        <p:cTn id="30" dur="1" fill="hold">
                                          <p:stCondLst>
                                            <p:cond delay="0"/>
                                          </p:stCondLst>
                                        </p:cTn>
                                        <p:tgtEl>
                                          <p:spTgt spid="26626">
                                            <p:txEl>
                                              <p:pRg st="3" end="3"/>
                                            </p:txEl>
                                          </p:spTgt>
                                        </p:tgtEl>
                                        <p:attrNameLst>
                                          <p:attrName>style.visibility</p:attrName>
                                        </p:attrNameLst>
                                      </p:cBhvr>
                                      <p:to>
                                        <p:strVal val="visible"/>
                                      </p:to>
                                    </p:set>
                                    <p:anim calcmode="lin" valueType="num">
                                      <p:cBhvr>
                                        <p:cTn id="31" dur="1000" fill="hold"/>
                                        <p:tgtEl>
                                          <p:spTgt spid="26626">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26626">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26626">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26626">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15" presetClass="entr" presetSubtype="0" fill="hold" grpId="0" nodeType="clickEffect">
                                  <p:stCondLst>
                                    <p:cond delay="0"/>
                                  </p:stCondLst>
                                  <p:childTnLst>
                                    <p:set>
                                      <p:cBhvr>
                                        <p:cTn id="38" dur="1" fill="hold">
                                          <p:stCondLst>
                                            <p:cond delay="0"/>
                                          </p:stCondLst>
                                        </p:cTn>
                                        <p:tgtEl>
                                          <p:spTgt spid="26626">
                                            <p:txEl>
                                              <p:pRg st="4" end="4"/>
                                            </p:txEl>
                                          </p:spTgt>
                                        </p:tgtEl>
                                        <p:attrNameLst>
                                          <p:attrName>style.visibility</p:attrName>
                                        </p:attrNameLst>
                                      </p:cBhvr>
                                      <p:to>
                                        <p:strVal val="visible"/>
                                      </p:to>
                                    </p:set>
                                    <p:anim calcmode="lin" valueType="num">
                                      <p:cBhvr>
                                        <p:cTn id="39" dur="1000" fill="hold"/>
                                        <p:tgtEl>
                                          <p:spTgt spid="26626">
                                            <p:txEl>
                                              <p:pRg st="4" end="4"/>
                                            </p:txEl>
                                          </p:spTgt>
                                        </p:tgtEl>
                                        <p:attrNameLst>
                                          <p:attrName>ppt_w</p:attrName>
                                        </p:attrNameLst>
                                      </p:cBhvr>
                                      <p:tavLst>
                                        <p:tav tm="0">
                                          <p:val>
                                            <p:fltVal val="0"/>
                                          </p:val>
                                        </p:tav>
                                        <p:tav tm="100000">
                                          <p:val>
                                            <p:strVal val="#ppt_w"/>
                                          </p:val>
                                        </p:tav>
                                      </p:tavLst>
                                    </p:anim>
                                    <p:anim calcmode="lin" valueType="num">
                                      <p:cBhvr>
                                        <p:cTn id="40" dur="1000" fill="hold"/>
                                        <p:tgtEl>
                                          <p:spTgt spid="26626">
                                            <p:txEl>
                                              <p:pRg st="4" end="4"/>
                                            </p:txEl>
                                          </p:spTgt>
                                        </p:tgtEl>
                                        <p:attrNameLst>
                                          <p:attrName>ppt_h</p:attrName>
                                        </p:attrNameLst>
                                      </p:cBhvr>
                                      <p:tavLst>
                                        <p:tav tm="0">
                                          <p:val>
                                            <p:fltVal val="0"/>
                                          </p:val>
                                        </p:tav>
                                        <p:tav tm="100000">
                                          <p:val>
                                            <p:strVal val="#ppt_h"/>
                                          </p:val>
                                        </p:tav>
                                      </p:tavLst>
                                    </p:anim>
                                    <p:anim calcmode="lin" valueType="num">
                                      <p:cBhvr>
                                        <p:cTn id="41" dur="1000" fill="hold"/>
                                        <p:tgtEl>
                                          <p:spTgt spid="26626">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26626">
                                            <p:txEl>
                                              <p:pRg st="4" end="4"/>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15" presetClass="entr" presetSubtype="0" fill="hold" grpId="0" nodeType="clickEffect">
                                  <p:stCondLst>
                                    <p:cond delay="0"/>
                                  </p:stCondLst>
                                  <p:childTnLst>
                                    <p:set>
                                      <p:cBhvr>
                                        <p:cTn id="46" dur="1" fill="hold">
                                          <p:stCondLst>
                                            <p:cond delay="0"/>
                                          </p:stCondLst>
                                        </p:cTn>
                                        <p:tgtEl>
                                          <p:spTgt spid="26626">
                                            <p:txEl>
                                              <p:pRg st="5" end="5"/>
                                            </p:txEl>
                                          </p:spTgt>
                                        </p:tgtEl>
                                        <p:attrNameLst>
                                          <p:attrName>style.visibility</p:attrName>
                                        </p:attrNameLst>
                                      </p:cBhvr>
                                      <p:to>
                                        <p:strVal val="visible"/>
                                      </p:to>
                                    </p:set>
                                    <p:anim calcmode="lin" valueType="num">
                                      <p:cBhvr>
                                        <p:cTn id="47" dur="1000" fill="hold"/>
                                        <p:tgtEl>
                                          <p:spTgt spid="26626">
                                            <p:txEl>
                                              <p:pRg st="5" end="5"/>
                                            </p:txEl>
                                          </p:spTgt>
                                        </p:tgtEl>
                                        <p:attrNameLst>
                                          <p:attrName>ppt_w</p:attrName>
                                        </p:attrNameLst>
                                      </p:cBhvr>
                                      <p:tavLst>
                                        <p:tav tm="0">
                                          <p:val>
                                            <p:fltVal val="0"/>
                                          </p:val>
                                        </p:tav>
                                        <p:tav tm="100000">
                                          <p:val>
                                            <p:strVal val="#ppt_w"/>
                                          </p:val>
                                        </p:tav>
                                      </p:tavLst>
                                    </p:anim>
                                    <p:anim calcmode="lin" valueType="num">
                                      <p:cBhvr>
                                        <p:cTn id="48" dur="1000" fill="hold"/>
                                        <p:tgtEl>
                                          <p:spTgt spid="26626">
                                            <p:txEl>
                                              <p:pRg st="5" end="5"/>
                                            </p:txEl>
                                          </p:spTgt>
                                        </p:tgtEl>
                                        <p:attrNameLst>
                                          <p:attrName>ppt_h</p:attrName>
                                        </p:attrNameLst>
                                      </p:cBhvr>
                                      <p:tavLst>
                                        <p:tav tm="0">
                                          <p:val>
                                            <p:fltVal val="0"/>
                                          </p:val>
                                        </p:tav>
                                        <p:tav tm="100000">
                                          <p:val>
                                            <p:strVal val="#ppt_h"/>
                                          </p:val>
                                        </p:tav>
                                      </p:tavLst>
                                    </p:anim>
                                    <p:anim calcmode="lin" valueType="num">
                                      <p:cBhvr>
                                        <p:cTn id="49" dur="1000" fill="hold"/>
                                        <p:tgtEl>
                                          <p:spTgt spid="26626">
                                            <p:txEl>
                                              <p:pRg st="5" end="5"/>
                                            </p:txEl>
                                          </p:spTgt>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6626">
                                            <p:txEl>
                                              <p:pRg st="5" end="5"/>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15" presetClass="entr" presetSubtype="0" fill="hold" grpId="0" nodeType="clickEffect">
                                  <p:stCondLst>
                                    <p:cond delay="0"/>
                                  </p:stCondLst>
                                  <p:childTnLst>
                                    <p:set>
                                      <p:cBhvr>
                                        <p:cTn id="54" dur="1" fill="hold">
                                          <p:stCondLst>
                                            <p:cond delay="0"/>
                                          </p:stCondLst>
                                        </p:cTn>
                                        <p:tgtEl>
                                          <p:spTgt spid="26626">
                                            <p:txEl>
                                              <p:pRg st="6" end="6"/>
                                            </p:txEl>
                                          </p:spTgt>
                                        </p:tgtEl>
                                        <p:attrNameLst>
                                          <p:attrName>style.visibility</p:attrName>
                                        </p:attrNameLst>
                                      </p:cBhvr>
                                      <p:to>
                                        <p:strVal val="visible"/>
                                      </p:to>
                                    </p:set>
                                    <p:anim calcmode="lin" valueType="num">
                                      <p:cBhvr>
                                        <p:cTn id="55" dur="1000" fill="hold"/>
                                        <p:tgtEl>
                                          <p:spTgt spid="26626">
                                            <p:txEl>
                                              <p:pRg st="6" end="6"/>
                                            </p:txEl>
                                          </p:spTgt>
                                        </p:tgtEl>
                                        <p:attrNameLst>
                                          <p:attrName>ppt_w</p:attrName>
                                        </p:attrNameLst>
                                      </p:cBhvr>
                                      <p:tavLst>
                                        <p:tav tm="0">
                                          <p:val>
                                            <p:fltVal val="0"/>
                                          </p:val>
                                        </p:tav>
                                        <p:tav tm="100000">
                                          <p:val>
                                            <p:strVal val="#ppt_w"/>
                                          </p:val>
                                        </p:tav>
                                      </p:tavLst>
                                    </p:anim>
                                    <p:anim calcmode="lin" valueType="num">
                                      <p:cBhvr>
                                        <p:cTn id="56" dur="1000" fill="hold"/>
                                        <p:tgtEl>
                                          <p:spTgt spid="26626">
                                            <p:txEl>
                                              <p:pRg st="6" end="6"/>
                                            </p:txEl>
                                          </p:spTgt>
                                        </p:tgtEl>
                                        <p:attrNameLst>
                                          <p:attrName>ppt_h</p:attrName>
                                        </p:attrNameLst>
                                      </p:cBhvr>
                                      <p:tavLst>
                                        <p:tav tm="0">
                                          <p:val>
                                            <p:fltVal val="0"/>
                                          </p:val>
                                        </p:tav>
                                        <p:tav tm="100000">
                                          <p:val>
                                            <p:strVal val="#ppt_h"/>
                                          </p:val>
                                        </p:tav>
                                      </p:tavLst>
                                    </p:anim>
                                    <p:anim calcmode="lin" valueType="num">
                                      <p:cBhvr>
                                        <p:cTn id="57" dur="1000" fill="hold"/>
                                        <p:tgtEl>
                                          <p:spTgt spid="26626">
                                            <p:txEl>
                                              <p:pRg st="6" end="6"/>
                                            </p:txEl>
                                          </p:spTgt>
                                        </p:tgtEl>
                                        <p:attrNameLst>
                                          <p:attrName>ppt_x</p:attrName>
                                        </p:attrNameLst>
                                      </p:cBhvr>
                                      <p:tavLst>
                                        <p:tav tm="0" fmla="#ppt_x+(cos(-2*pi*(1-$))*-#ppt_x-sin(-2*pi*(1-$))*(1-#ppt_y))*(1-$)">
                                          <p:val>
                                            <p:fltVal val="0"/>
                                          </p:val>
                                        </p:tav>
                                        <p:tav tm="100000">
                                          <p:val>
                                            <p:fltVal val="1"/>
                                          </p:val>
                                        </p:tav>
                                      </p:tavLst>
                                    </p:anim>
                                    <p:anim calcmode="lin" valueType="num">
                                      <p:cBhvr>
                                        <p:cTn id="58" dur="1000" fill="hold"/>
                                        <p:tgtEl>
                                          <p:spTgt spid="26626">
                                            <p:txEl>
                                              <p:pRg st="6" end="6"/>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
          <p:cNvSpPr>
            <a:spLocks noGrp="1" noChangeArrowheads="1"/>
          </p:cNvSpPr>
          <p:nvPr>
            <p:ph type="title"/>
          </p:nvPr>
        </p:nvSpPr>
        <p:spPr>
          <a:xfrm>
            <a:off x="230188" y="981075"/>
            <a:ext cx="5899150" cy="1143000"/>
          </a:xfrm>
        </p:spPr>
        <p:txBody>
          <a:bodyPr rIns="133350"/>
          <a:lstStyle/>
          <a:p>
            <a:pPr indent="0" eaLnBrk="1" hangingPunct="1">
              <a:defRPr/>
            </a:pPr>
            <a:r>
              <a:rPr lang="ja-JP" altLang="en-US" sz="4800" smtClean="0">
                <a:latin typeface="Arial Bold Italic" charset="0"/>
                <a:ea typeface="ヒラギノ角ゴ ProN W6" charset="0"/>
                <a:cs typeface="ヒラギノ角ゴ ProN W6" charset="0"/>
                <a:sym typeface="Arial Bold Italic" charset="0"/>
              </a:rPr>
              <a:t>主题的例子</a:t>
            </a:r>
            <a:endParaRPr lang="en-US" sz="4800" smtClean="0">
              <a:latin typeface="Arial Bold Italic" charset="0"/>
              <a:ea typeface="ヒラギノ角ゴ ProN W6" charset="0"/>
              <a:cs typeface="ヒラギノ角ゴ ProN W6" charset="0"/>
              <a:sym typeface="Arial Bold Italic" charset="0"/>
            </a:endParaRPr>
          </a:p>
        </p:txBody>
      </p:sp>
      <p:sp>
        <p:nvSpPr>
          <p:cNvPr id="165890" name="Rectangle 2"/>
          <p:cNvSpPr>
            <a:spLocks/>
          </p:cNvSpPr>
          <p:nvPr/>
        </p:nvSpPr>
        <p:spPr bwMode="auto">
          <a:xfrm>
            <a:off x="8305800" y="76200"/>
            <a:ext cx="7747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40639" bIns="0"/>
          <a:lstStyle/>
          <a:p>
            <a:pPr marL="39688" algn="ctr"/>
            <a:r>
              <a:rPr lang="en-US">
                <a:solidFill>
                  <a:srgbClr val="F8F8F8"/>
                </a:solidFill>
                <a:latin typeface="Arial Bold" charset="0"/>
                <a:ea typeface="ＭＳ Ｐゴシック" charset="0"/>
                <a:cs typeface="ＭＳ Ｐゴシック" charset="0"/>
                <a:sym typeface="Arial Bold" charset="0"/>
              </a:rPr>
              <a:t>156</a:t>
            </a:r>
          </a:p>
        </p:txBody>
      </p:sp>
      <p:sp>
        <p:nvSpPr>
          <p:cNvPr id="165891" name="Rectangle 3"/>
          <p:cNvSpPr>
            <a:spLocks/>
          </p:cNvSpPr>
          <p:nvPr/>
        </p:nvSpPr>
        <p:spPr bwMode="auto">
          <a:xfrm>
            <a:off x="266700" y="2032000"/>
            <a:ext cx="6083300" cy="234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9" bIns="0"/>
          <a:lstStyle/>
          <a:p>
            <a:pPr marL="39688"/>
            <a:r>
              <a:rPr lang="en-US" sz="3000">
                <a:solidFill>
                  <a:srgbClr val="FFFFFF"/>
                </a:solidFill>
                <a:latin typeface="Arial Bold" charset="0"/>
                <a:ea typeface="ヒラギノ角ゴ ProN W6" charset="0"/>
                <a:cs typeface="ヒラギノ角ゴ ProN W6" charset="0"/>
                <a:sym typeface="Arial Bold" charset="0"/>
              </a:rPr>
              <a:t>- </a:t>
            </a:r>
            <a:r>
              <a:rPr lang="ja-JP" altLang="en-US" sz="3000">
                <a:solidFill>
                  <a:srgbClr val="FFFFFF"/>
                </a:solidFill>
                <a:latin typeface="Arial Bold" charset="0"/>
                <a:ea typeface="ヒラギノ角ゴ ProN W6" charset="0"/>
                <a:cs typeface="ヒラギノ角ゴ ProN W6" charset="0"/>
                <a:sym typeface="Arial Bold" charset="0"/>
              </a:rPr>
              <a:t>上帝在作什么（第</a:t>
            </a:r>
            <a:r>
              <a:rPr lang="en-US" altLang="ja-JP" sz="3000">
                <a:solidFill>
                  <a:srgbClr val="FFFFFF"/>
                </a:solidFill>
                <a:latin typeface="Arial Bold" charset="0"/>
                <a:ea typeface="ヒラギノ角ゴ ProN W6" charset="0"/>
                <a:cs typeface="ヒラギノ角ゴ ProN W6" charset="0"/>
                <a:sym typeface="Arial Bold" charset="0"/>
              </a:rPr>
              <a:t>156</a:t>
            </a:r>
            <a:r>
              <a:rPr lang="ja-JP" altLang="en-US" sz="3000">
                <a:solidFill>
                  <a:srgbClr val="FFFFFF"/>
                </a:solidFill>
                <a:latin typeface="Arial Bold" charset="0"/>
                <a:ea typeface="ヒラギノ角ゴ ProN W6" charset="0"/>
                <a:cs typeface="ヒラギノ角ゴ ProN W6" charset="0"/>
                <a:sym typeface="Arial Bold" charset="0"/>
              </a:rPr>
              <a:t>页）</a:t>
            </a:r>
            <a:r>
              <a:rPr lang="en-US" altLang="ja-JP" sz="3000">
                <a:solidFill>
                  <a:srgbClr val="FFFFFF"/>
                </a:solidFill>
                <a:latin typeface="Arial Bold" charset="0"/>
                <a:ea typeface="ヒラギノ角ゴ ProN W6" charset="0"/>
                <a:cs typeface="ヒラギノ角ゴ ProN W6" charset="0"/>
                <a:sym typeface="Arial Bold" charset="0"/>
              </a:rPr>
              <a:t>?</a:t>
            </a:r>
          </a:p>
          <a:p>
            <a:pPr marL="39688"/>
            <a:r>
              <a:rPr lang="en-US" sz="3000">
                <a:solidFill>
                  <a:srgbClr val="FFFFFF"/>
                </a:solidFill>
                <a:latin typeface="Arial Bold" charset="0"/>
                <a:ea typeface="ヒラギノ角ゴ ProN W6" charset="0"/>
                <a:cs typeface="ヒラギノ角ゴ ProN W6" charset="0"/>
                <a:sym typeface="Arial Bold" charset="0"/>
              </a:rPr>
              <a:t>- </a:t>
            </a:r>
            <a:r>
              <a:rPr lang="ja-JP" altLang="en-US" sz="3000">
                <a:solidFill>
                  <a:srgbClr val="FFFFFF"/>
                </a:solidFill>
                <a:latin typeface="Arial Bold" charset="0"/>
                <a:ea typeface="ヒラギノ角ゴ ProN W6" charset="0"/>
                <a:cs typeface="ヒラギノ角ゴ ProN W6" charset="0"/>
                <a:sym typeface="Arial Bold" charset="0"/>
              </a:rPr>
              <a:t>是谁把石头移开（</a:t>
            </a:r>
            <a:r>
              <a:rPr lang="en-US" altLang="ja-JP" sz="3000">
                <a:solidFill>
                  <a:srgbClr val="FFFFFF"/>
                </a:solidFill>
                <a:latin typeface="Arial Bold" charset="0"/>
                <a:ea typeface="ヒラギノ角ゴ ProN W6" charset="0"/>
                <a:cs typeface="ヒラギノ角ゴ ProN W6" charset="0"/>
                <a:sym typeface="Arial Bold" charset="0"/>
              </a:rPr>
              <a:t> </a:t>
            </a:r>
            <a:r>
              <a:rPr lang="ja-JP" altLang="en-US" sz="3000">
                <a:solidFill>
                  <a:srgbClr val="FFFFFF"/>
                </a:solidFill>
                <a:latin typeface="Arial Bold" charset="0"/>
                <a:ea typeface="ヒラギノ角ゴ ProN W6" charset="0"/>
                <a:cs typeface="ヒラギノ角ゴ ProN W6" charset="0"/>
                <a:sym typeface="Arial Bold" charset="0"/>
              </a:rPr>
              <a:t>第</a:t>
            </a:r>
            <a:r>
              <a:rPr lang="en-US" altLang="ja-JP" sz="3000">
                <a:solidFill>
                  <a:srgbClr val="FFFFFF"/>
                </a:solidFill>
                <a:latin typeface="Arial Bold" charset="0"/>
                <a:ea typeface="ヒラギノ角ゴ ProN W6" charset="0"/>
                <a:cs typeface="ヒラギノ角ゴ ProN W6" charset="0"/>
                <a:sym typeface="Arial Bold" charset="0"/>
              </a:rPr>
              <a:t>157a</a:t>
            </a:r>
            <a:r>
              <a:rPr lang="ja-JP" altLang="en-US" sz="3000">
                <a:solidFill>
                  <a:srgbClr val="FFFFFF"/>
                </a:solidFill>
                <a:latin typeface="Arial Bold" charset="0"/>
                <a:ea typeface="ヒラギノ角ゴ ProN W6" charset="0"/>
                <a:cs typeface="ヒラギノ角ゴ ProN W6" charset="0"/>
                <a:sym typeface="Arial Bold" charset="0"/>
              </a:rPr>
              <a:t>页）</a:t>
            </a:r>
            <a:r>
              <a:rPr lang="en-US" altLang="ja-JP" sz="3000">
                <a:solidFill>
                  <a:srgbClr val="FFFFFF"/>
                </a:solidFill>
                <a:latin typeface="Arial Bold" charset="0"/>
                <a:ea typeface="ヒラギノ角ゴ ProN W6" charset="0"/>
                <a:cs typeface="ヒラギノ角ゴ ProN W6" charset="0"/>
                <a:sym typeface="Arial Bold" charset="0"/>
              </a:rPr>
              <a:t>?</a:t>
            </a:r>
          </a:p>
          <a:p>
            <a:pPr marL="39688"/>
            <a:r>
              <a:rPr lang="en-US" sz="3000">
                <a:solidFill>
                  <a:srgbClr val="FFFFFF"/>
                </a:solidFill>
                <a:latin typeface="Arial Bold" charset="0"/>
                <a:ea typeface="ヒラギノ角ゴ ProN W6" charset="0"/>
                <a:cs typeface="ヒラギノ角ゴ ProN W6" charset="0"/>
                <a:sym typeface="Arial Bold" charset="0"/>
              </a:rPr>
              <a:t>- </a:t>
            </a:r>
            <a:r>
              <a:rPr lang="ja-JP" altLang="en-US" sz="3000">
                <a:solidFill>
                  <a:srgbClr val="FFFFFF"/>
                </a:solidFill>
                <a:latin typeface="Arial Bold" charset="0"/>
                <a:ea typeface="ヒラギノ角ゴ ProN W6" charset="0"/>
                <a:cs typeface="ヒラギノ角ゴ ProN W6" charset="0"/>
                <a:sym typeface="Arial Bold" charset="0"/>
              </a:rPr>
              <a:t>寻找你的伴侣（第</a:t>
            </a:r>
            <a:r>
              <a:rPr lang="en-US" altLang="ja-JP" sz="3000">
                <a:solidFill>
                  <a:srgbClr val="FFFFFF"/>
                </a:solidFill>
                <a:latin typeface="Arial Bold" charset="0"/>
                <a:ea typeface="ヒラギノ角ゴ ProN W6" charset="0"/>
                <a:cs typeface="ヒラギノ角ゴ ProN W6" charset="0"/>
                <a:sym typeface="Arial Bold" charset="0"/>
              </a:rPr>
              <a:t>157d</a:t>
            </a:r>
            <a:r>
              <a:rPr lang="ja-JP" altLang="en-US" sz="3000">
                <a:solidFill>
                  <a:srgbClr val="FFFFFF"/>
                </a:solidFill>
                <a:latin typeface="Arial Bold" charset="0"/>
                <a:ea typeface="ヒラギノ角ゴ ProN W6" charset="0"/>
                <a:cs typeface="ヒラギノ角ゴ ProN W6" charset="0"/>
                <a:sym typeface="Arial Bold" charset="0"/>
              </a:rPr>
              <a:t>页）</a:t>
            </a:r>
            <a:endParaRPr lang="en-US" altLang="ja-JP" sz="3000">
              <a:solidFill>
                <a:srgbClr val="FFFFFF"/>
              </a:solidFill>
              <a:latin typeface="Arial Bold" charset="0"/>
              <a:ea typeface="ヒラギノ角ゴ ProN W6" charset="0"/>
              <a:cs typeface="ヒラギノ角ゴ ProN W6" charset="0"/>
              <a:sym typeface="Arial Bold" charset="0"/>
            </a:endParaRPr>
          </a:p>
          <a:p>
            <a:pPr marL="39688"/>
            <a:r>
              <a:rPr lang="en-US" sz="3000">
                <a:solidFill>
                  <a:srgbClr val="FFFFFF"/>
                </a:solidFill>
                <a:latin typeface="Arial Bold" charset="0"/>
                <a:ea typeface="ヒラギノ角ゴ ProN W6" charset="0"/>
                <a:cs typeface="ヒラギノ角ゴ ProN W6" charset="0"/>
                <a:sym typeface="Arial Bold" charset="0"/>
              </a:rPr>
              <a:t>- </a:t>
            </a:r>
            <a:r>
              <a:rPr lang="ja-JP" altLang="en-US" sz="3000">
                <a:solidFill>
                  <a:srgbClr val="FFFFFF"/>
                </a:solidFill>
                <a:latin typeface="Arial Bold" charset="0"/>
                <a:ea typeface="ヒラギノ角ゴ ProN W6" charset="0"/>
                <a:cs typeface="ヒラギノ角ゴ ProN W6" charset="0"/>
                <a:sym typeface="Arial Bold" charset="0"/>
              </a:rPr>
              <a:t>诚信的因素（第</a:t>
            </a:r>
            <a:r>
              <a:rPr lang="en-US" altLang="ja-JP" sz="3000">
                <a:solidFill>
                  <a:srgbClr val="FFFFFF"/>
                </a:solidFill>
                <a:latin typeface="Arial Bold" charset="0"/>
                <a:ea typeface="ヒラギノ角ゴ ProN W6" charset="0"/>
                <a:cs typeface="ヒラギノ角ゴ ProN W6" charset="0"/>
                <a:sym typeface="Arial Bold" charset="0"/>
              </a:rPr>
              <a:t>157h</a:t>
            </a:r>
            <a:r>
              <a:rPr lang="ja-JP" altLang="en-US" sz="3000">
                <a:solidFill>
                  <a:srgbClr val="FFFFFF"/>
                </a:solidFill>
                <a:latin typeface="Arial Bold" charset="0"/>
                <a:ea typeface="ヒラギノ角ゴ ProN W6" charset="0"/>
                <a:cs typeface="ヒラギノ角ゴ ProN W6" charset="0"/>
                <a:sym typeface="Arial Bold" charset="0"/>
              </a:rPr>
              <a:t>页）</a:t>
            </a:r>
            <a:endParaRPr lang="en-US" sz="3000">
              <a:solidFill>
                <a:srgbClr val="FFFFFF"/>
              </a:solidFill>
              <a:latin typeface="Arial Bold" charset="0"/>
              <a:ea typeface="ヒラギノ角ゴ ProN W6" charset="0"/>
              <a:cs typeface="ヒラギノ角ゴ ProN W6" charset="0"/>
              <a:sym typeface="Arial Bold" charset="0"/>
            </a:endParaRPr>
          </a:p>
        </p:txBody>
      </p:sp>
    </p:spTree>
  </p:cSld>
  <p:clrMapOvr>
    <a:masterClrMapping/>
  </p:clrMapOvr>
  <p:transition xmlns:p14="http://schemas.microsoft.com/office/powerpoint/2010/main"/>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3" name="Rectangle 1"/>
          <p:cNvSpPr>
            <a:spLocks noGrp="1" noChangeArrowheads="1"/>
          </p:cNvSpPr>
          <p:nvPr>
            <p:ph type="title"/>
          </p:nvPr>
        </p:nvSpPr>
        <p:spPr>
          <a:xfrm>
            <a:off x="0" y="0"/>
            <a:ext cx="9144000" cy="1905000"/>
          </a:xfrm>
          <a:effectLst>
            <a:outerShdw blurRad="50800" dist="38099" dir="2700000" algn="ctr" rotWithShape="0">
              <a:srgbClr val="000000">
                <a:alpha val="75000"/>
              </a:srgbClr>
            </a:outerShdw>
          </a:effectLst>
        </p:spPr>
        <p:txBody>
          <a:bodyPr rIns="132080"/>
          <a:lstStyle/>
          <a:p>
            <a:pPr indent="0" eaLnBrk="1" hangingPunct="1">
              <a:defRPr/>
            </a:pPr>
            <a:r>
              <a:rPr lang="ja-JP" altLang="en-US" sz="4800" b="1" smtClean="0">
                <a:ea typeface="ヒラギノ角ゴ ProN W6" charset="0"/>
                <a:cs typeface="ヒラギノ角ゴ ProN W6" charset="0"/>
              </a:rPr>
              <a:t>答案</a:t>
            </a:r>
            <a:r>
              <a:rPr lang="en-US" sz="4800" b="1" smtClean="0">
                <a:ea typeface="ヒラギノ角ゴ ProN W6" charset="0"/>
                <a:cs typeface="ヒラギノ角ゴ ProN W6" charset="0"/>
              </a:rPr>
              <a:t>: </a:t>
            </a:r>
            <a:r>
              <a:rPr lang="ja-JP" altLang="en-US" sz="4800" b="1" smtClean="0">
                <a:ea typeface="ヒラギノ角ゴ ProN W6" charset="0"/>
                <a:cs typeface="ヒラギノ角ゴ ProN W6" charset="0"/>
              </a:rPr>
              <a:t>主要的想法</a:t>
            </a:r>
            <a:r>
              <a:rPr lang="en-US" sz="4800" b="1" smtClean="0">
                <a:ea typeface="ヒラギノ角ゴ ProN W6" charset="0"/>
                <a:cs typeface="ヒラギノ角ゴ ProN W6" charset="0"/>
              </a:rPr>
              <a:t>!</a:t>
            </a:r>
          </a:p>
        </p:txBody>
      </p:sp>
      <p:sp>
        <p:nvSpPr>
          <p:cNvPr id="28674" name="Rectangle 2"/>
          <p:cNvSpPr>
            <a:spLocks noGrp="1" noChangeArrowheads="1"/>
          </p:cNvSpPr>
          <p:nvPr>
            <p:ph type="body" idx="1"/>
          </p:nvPr>
        </p:nvSpPr>
        <p:spPr>
          <a:xfrm>
            <a:off x="914400" y="2286000"/>
            <a:ext cx="7543800" cy="4572000"/>
          </a:xfrm>
          <a:effectLst>
            <a:outerShdw blurRad="50800" dist="25399" dir="2700000" algn="ctr" rotWithShape="0">
              <a:srgbClr val="000000">
                <a:alpha val="75000"/>
              </a:srgbClr>
            </a:outerShdw>
          </a:effectLst>
        </p:spPr>
        <p:txBody>
          <a:bodyPr rIns="132080" anchor="ctr"/>
          <a:lstStyle/>
          <a:p>
            <a:pPr algn="ctr" eaLnBrk="1" hangingPunct="1">
              <a:spcBef>
                <a:spcPct val="0"/>
              </a:spcBef>
              <a:buFont typeface="Wingdings" charset="0"/>
              <a:buNone/>
              <a:defRPr/>
            </a:pPr>
            <a:r>
              <a:rPr lang="ja-JP" altLang="en-US" sz="4800" b="1" smtClean="0">
                <a:latin typeface="Lucida Grande" charset="0"/>
                <a:ea typeface="Heiti SC Medium" charset="0"/>
                <a:cs typeface="Heiti SC Medium" charset="0"/>
                <a:sym typeface="Lucida Grande" charset="0"/>
              </a:rPr>
              <a:t>问题</a:t>
            </a:r>
            <a:r>
              <a:rPr lang="en-US" sz="4800" b="1" smtClean="0">
                <a:latin typeface="Lucida Grande" charset="0"/>
                <a:ea typeface="Heiti SC Medium" charset="0"/>
                <a:cs typeface="Heiti SC Medium" charset="0"/>
                <a:sym typeface="Lucida Grande" charset="0"/>
              </a:rPr>
              <a:t>:</a:t>
            </a:r>
            <a:endParaRPr lang="en-US" sz="4800" b="1" smtClean="0">
              <a:latin typeface="Lucida Grande" charset="0"/>
              <a:ea typeface="ヒラギノ角ゴ ProN W6" charset="0"/>
              <a:cs typeface="ヒラギノ角ゴ ProN W6" charset="0"/>
              <a:sym typeface="Lucida Grande" charset="0"/>
            </a:endParaRPr>
          </a:p>
          <a:p>
            <a:pPr algn="ctr" eaLnBrk="1" hangingPunct="1">
              <a:spcBef>
                <a:spcPct val="0"/>
              </a:spcBef>
              <a:buFont typeface="Wingdings" charset="0"/>
              <a:buNone/>
              <a:defRPr/>
            </a:pPr>
            <a:endParaRPr lang="en-US" sz="4800" b="1" smtClean="0">
              <a:latin typeface="Lucida Grande" charset="0"/>
              <a:ea typeface="ヒラギノ角ゴ ProN W6" charset="0"/>
              <a:cs typeface="ヒラギノ角ゴ ProN W6" charset="0"/>
              <a:sym typeface="Lucida Grande" charset="0"/>
            </a:endParaRPr>
          </a:p>
          <a:p>
            <a:pPr algn="ctr" eaLnBrk="1" hangingPunct="1">
              <a:spcBef>
                <a:spcPct val="0"/>
              </a:spcBef>
              <a:buFont typeface="Wingdings" charset="0"/>
              <a:buNone/>
              <a:defRPr/>
            </a:pPr>
            <a:r>
              <a:rPr lang="ja-JP" altLang="en-US" sz="4800" b="1" smtClean="0">
                <a:latin typeface="Lucida Grande" charset="0"/>
                <a:ea typeface="ヒラギノ角ゴ ProN W6" charset="0"/>
                <a:cs typeface="ヒラギノ角ゴ ProN W6" charset="0"/>
                <a:sym typeface="Lucida Grande" charset="0"/>
              </a:rPr>
              <a:t>在聆听了主题式证道之后</a:t>
            </a:r>
            <a:endParaRPr lang="en-US" sz="4800" b="1" smtClean="0">
              <a:latin typeface="Lucida Grande" charset="0"/>
              <a:ea typeface="ヒラギノ角ゴ ProN W6" charset="0"/>
              <a:cs typeface="ヒラギノ角ゴ ProN W6" charset="0"/>
              <a:sym typeface="Lucida Grande" charset="0"/>
            </a:endParaRPr>
          </a:p>
          <a:p>
            <a:pPr algn="ctr" eaLnBrk="1" hangingPunct="1">
              <a:spcBef>
                <a:spcPct val="0"/>
              </a:spcBef>
              <a:buFont typeface="Wingdings" charset="0"/>
              <a:buNone/>
              <a:defRPr/>
            </a:pPr>
            <a:r>
              <a:rPr lang="ja-JP" altLang="en-US" sz="4800" b="1" smtClean="0">
                <a:latin typeface="Lucida Grande" charset="0"/>
                <a:ea typeface="ヒラギノ角ゴ ProN W6" charset="0"/>
                <a:cs typeface="ヒラギノ角ゴ ProN W6" charset="0"/>
                <a:sym typeface="Lucida Grande" charset="0"/>
              </a:rPr>
              <a:t>听众要带什么信息回家呢</a:t>
            </a:r>
            <a:r>
              <a:rPr lang="en-US" sz="4800" b="1" smtClean="0">
                <a:latin typeface="Lucida Grande" charset="0"/>
                <a:ea typeface="ヒラギノ角ゴ ProN W6" charset="0"/>
                <a:cs typeface="ヒラギノ角ゴ ProN W6" charset="0"/>
                <a:sym typeface="Lucida Grande" charset="0"/>
              </a:rPr>
              <a:t>?</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86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3"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Picture 1"/>
          <p:cNvPicPr>
            <a:picLocks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6200" y="12700"/>
            <a:ext cx="9144000" cy="706438"/>
          </a:xfrm>
          <a:prstGeom prst="rect">
            <a:avLst/>
          </a:prstGeom>
          <a:noFill/>
          <a:ln>
            <a:noFill/>
          </a:ln>
          <a:effectLst>
            <a:outerShdw blurRad="63500" dist="38099" dir="16979954" algn="ctr" rotWithShape="0">
              <a:schemeClr val="bg2">
                <a:alpha val="75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miter lim="800000"/>
                <a:headEnd/>
                <a:tailEnd/>
              </a14:hiddenLine>
            </a:ext>
          </a:extLst>
        </p:spPr>
      </p:pic>
      <p:sp>
        <p:nvSpPr>
          <p:cNvPr id="29698" name="Rectangle 2"/>
          <p:cNvSpPr>
            <a:spLocks/>
          </p:cNvSpPr>
          <p:nvPr/>
        </p:nvSpPr>
        <p:spPr bwMode="auto">
          <a:xfrm>
            <a:off x="533400" y="6084888"/>
            <a:ext cx="83947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miter lim="800000"/>
                <a:headEnd type="none" w="med" len="med"/>
                <a:tailEnd type="none" w="med" len="med"/>
              </a14:hiddenLine>
            </a:ext>
          </a:extLst>
        </p:spPr>
        <p:txBody>
          <a:bodyPr lIns="0" tIns="0" rIns="40639" bIns="0"/>
          <a:lstStyle/>
          <a:p>
            <a:pPr marL="496888" indent="-457200" algn="r">
              <a:lnSpc>
                <a:spcPct val="110000"/>
              </a:lnSpc>
              <a:defRPr/>
            </a:pPr>
            <a:r>
              <a:rPr lang="ja-JP" altLang="en-US" sz="2800">
                <a:solidFill>
                  <a:schemeClr val="tx1"/>
                </a:solidFill>
                <a:effectLst>
                  <a:outerShdw blurRad="38100" dist="38100" dir="2700000" algn="tl">
                    <a:srgbClr val="808080"/>
                  </a:outerShdw>
                </a:effectLst>
                <a:latin typeface="Arial Bold Italic" charset="0"/>
                <a:ea typeface="ヒラギノ角ゴ ProN W6" charset="0"/>
                <a:cs typeface="ヒラギノ角ゴ ProN W6" charset="0"/>
                <a:sym typeface="Arial Bold Italic" charset="0"/>
              </a:rPr>
              <a:t>圣经讲道</a:t>
            </a:r>
            <a:r>
              <a:rPr lang="en-US" sz="2800">
                <a:solidFill>
                  <a:schemeClr val="tx1"/>
                </a:solidFill>
                <a:effectLst>
                  <a:outerShdw blurRad="38100" dist="38100" dir="2700000" algn="tl">
                    <a:srgbClr val="808080"/>
                  </a:outerShdw>
                </a:effectLst>
                <a:latin typeface="Arial Bold Italic" charset="0"/>
                <a:ea typeface="ヒラギノ角ゴ ProN W6" charset="0"/>
                <a:cs typeface="ヒラギノ角ゴ ProN W6" charset="0"/>
                <a:sym typeface="Arial Bold Italic" charset="0"/>
              </a:rPr>
              <a:t>, 31-43 </a:t>
            </a:r>
          </a:p>
        </p:txBody>
      </p:sp>
      <p:sp>
        <p:nvSpPr>
          <p:cNvPr id="167939" name="Rectangle 3"/>
          <p:cNvSpPr>
            <a:spLocks/>
          </p:cNvSpPr>
          <p:nvPr/>
        </p:nvSpPr>
        <p:spPr bwMode="auto">
          <a:xfrm>
            <a:off x="1790700" y="50800"/>
            <a:ext cx="6921500" cy="622300"/>
          </a:xfrm>
          <a:prstGeom prst="rect">
            <a:avLst/>
          </a:prstGeom>
          <a:solidFill>
            <a:srgbClr val="FE494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40639" bIns="0"/>
          <a:lstStyle/>
          <a:p>
            <a:pPr marL="39688"/>
            <a:r>
              <a:rPr lang="ja-JP" altLang="en-US" sz="3600">
                <a:solidFill>
                  <a:schemeClr val="tx1"/>
                </a:solidFill>
                <a:ea typeface="ヒラギノ角ゴ ProN W6" charset="0"/>
                <a:cs typeface="ヒラギノ角ゴ ProN W6" charset="0"/>
                <a:sym typeface="Arial Bold" charset="0"/>
              </a:rPr>
              <a:t>“</a:t>
            </a:r>
            <a:r>
              <a:rPr lang="ja-JP" altLang="en-US" sz="3600">
                <a:solidFill>
                  <a:schemeClr val="tx1"/>
                </a:solidFill>
                <a:latin typeface="Arial Bold" charset="0"/>
                <a:ea typeface="ヒラギノ角ゴ ProN W6" charset="0"/>
                <a:cs typeface="ヒラギノ角ゴ ProN W6" charset="0"/>
                <a:sym typeface="Arial Bold" charset="0"/>
              </a:rPr>
              <a:t>不可奸淫</a:t>
            </a:r>
            <a:r>
              <a:rPr lang="ja-JP" altLang="en-US" sz="3600">
                <a:solidFill>
                  <a:schemeClr val="tx1"/>
                </a:solidFill>
                <a:ea typeface="ヒラギノ角ゴ ProN W6" charset="0"/>
                <a:cs typeface="ヒラギノ角ゴ ProN W6" charset="0"/>
                <a:sym typeface="Arial Bold" charset="0"/>
              </a:rPr>
              <a:t>”</a:t>
            </a:r>
            <a:endParaRPr lang="en-US" sz="3600">
              <a:solidFill>
                <a:schemeClr val="tx1"/>
              </a:solidFill>
              <a:latin typeface="Arial Bold" charset="0"/>
              <a:ea typeface="ヒラギノ角ゴ ProN W6" charset="0"/>
              <a:cs typeface="ヒラギノ角ゴ ProN W6" charset="0"/>
              <a:sym typeface="Arial Bold" charset="0"/>
            </a:endParaRPr>
          </a:p>
        </p:txBody>
      </p:sp>
      <p:sp>
        <p:nvSpPr>
          <p:cNvPr id="167940" name="Rectangle 4"/>
          <p:cNvSpPr>
            <a:spLocks/>
          </p:cNvSpPr>
          <p:nvPr/>
        </p:nvSpPr>
        <p:spPr bwMode="auto">
          <a:xfrm>
            <a:off x="50800" y="1282700"/>
            <a:ext cx="9144000" cy="318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9" bIns="0"/>
          <a:lstStyle/>
          <a:p>
            <a:pPr marL="39688"/>
            <a:r>
              <a:rPr lang="en-US" sz="3600">
                <a:solidFill>
                  <a:schemeClr val="tx1"/>
                </a:solidFill>
                <a:latin typeface="Arial Bold" charset="0"/>
                <a:ea typeface="ヒラギノ角ゴ ProN W6" charset="0"/>
                <a:cs typeface="ヒラギノ角ゴ ProN W6" charset="0"/>
                <a:sym typeface="Arial Bold" charset="0"/>
              </a:rPr>
              <a:t>1. </a:t>
            </a:r>
            <a:r>
              <a:rPr lang="ja-JP" altLang="en-US" sz="3600">
                <a:solidFill>
                  <a:schemeClr val="tx1"/>
                </a:solidFill>
                <a:latin typeface="Arial Bold" charset="0"/>
                <a:ea typeface="ヒラギノ角ゴ ProN W6" charset="0"/>
                <a:cs typeface="ヒラギノ角ゴ ProN W6" charset="0"/>
                <a:sym typeface="Arial Bold" charset="0"/>
              </a:rPr>
              <a:t>你觉得这篇讲道的强项是什么？为什么？</a:t>
            </a:r>
            <a:endParaRPr lang="en-US" altLang="ja-JP" sz="3600">
              <a:solidFill>
                <a:schemeClr val="tx1"/>
              </a:solidFill>
              <a:latin typeface="Arial Bold" charset="0"/>
              <a:ea typeface="ヒラギノ角ゴ ProN W6" charset="0"/>
              <a:cs typeface="ヒラギノ角ゴ ProN W6" charset="0"/>
              <a:sym typeface="Arial Bold" charset="0"/>
            </a:endParaRPr>
          </a:p>
          <a:p>
            <a:pPr marL="39688"/>
            <a:endParaRPr lang="en-US" sz="3600">
              <a:solidFill>
                <a:schemeClr val="tx1"/>
              </a:solidFill>
              <a:latin typeface="Arial Bold" charset="0"/>
              <a:ea typeface="ヒラギノ角ゴ ProN W6" charset="0"/>
              <a:cs typeface="ヒラギノ角ゴ ProN W6" charset="0"/>
              <a:sym typeface="Arial Bold" charset="0"/>
            </a:endParaRPr>
          </a:p>
          <a:p>
            <a:pPr marL="39688"/>
            <a:r>
              <a:rPr lang="en-US" sz="3600">
                <a:solidFill>
                  <a:schemeClr val="tx1"/>
                </a:solidFill>
                <a:latin typeface="Arial Bold" charset="0"/>
                <a:ea typeface="ヒラギノ角ゴ ProN W6" charset="0"/>
                <a:cs typeface="ヒラギノ角ゴ ProN W6" charset="0"/>
                <a:sym typeface="Arial Bold" charset="0"/>
              </a:rPr>
              <a:t>2. </a:t>
            </a:r>
            <a:r>
              <a:rPr lang="ja-JP" altLang="en-US" sz="3600">
                <a:solidFill>
                  <a:schemeClr val="tx1"/>
                </a:solidFill>
                <a:latin typeface="Arial Bold" charset="0"/>
                <a:ea typeface="ヒラギノ角ゴ ProN W6" charset="0"/>
                <a:cs typeface="ヒラギノ角ゴ ProN W6" charset="0"/>
                <a:sym typeface="Arial Bold" charset="0"/>
              </a:rPr>
              <a:t>这事推论式的架构还是归纳式的架构？</a:t>
            </a:r>
            <a:endParaRPr lang="en-US" altLang="ja-JP" sz="3600">
              <a:solidFill>
                <a:schemeClr val="tx1"/>
              </a:solidFill>
              <a:latin typeface="Arial Bold" charset="0"/>
              <a:ea typeface="ヒラギノ角ゴ ProN W6" charset="0"/>
              <a:cs typeface="ヒラギノ角ゴ ProN W6" charset="0"/>
              <a:sym typeface="Arial Bold" charset="0"/>
            </a:endParaRPr>
          </a:p>
          <a:p>
            <a:pPr marL="39688"/>
            <a:endParaRPr lang="en-US" sz="3600">
              <a:solidFill>
                <a:schemeClr val="tx1"/>
              </a:solidFill>
              <a:latin typeface="Arial Bold" charset="0"/>
              <a:ea typeface="ヒラギノ角ゴ ProN W6" charset="0"/>
              <a:cs typeface="ヒラギノ角ゴ ProN W6" charset="0"/>
              <a:sym typeface="Arial Bold" charset="0"/>
            </a:endParaRPr>
          </a:p>
          <a:p>
            <a:pPr marL="39688"/>
            <a:r>
              <a:rPr lang="en-US" sz="3600">
                <a:solidFill>
                  <a:schemeClr val="tx1"/>
                </a:solidFill>
                <a:latin typeface="Arial Bold" charset="0"/>
                <a:ea typeface="ヒラギノ角ゴ ProN W6" charset="0"/>
                <a:cs typeface="ヒラギノ角ゴ ProN W6" charset="0"/>
                <a:sym typeface="Arial Bold" charset="0"/>
              </a:rPr>
              <a:t>3. </a:t>
            </a:r>
            <a:r>
              <a:rPr lang="ja-JP" altLang="en-US" sz="3600">
                <a:solidFill>
                  <a:schemeClr val="tx1"/>
                </a:solidFill>
                <a:latin typeface="Arial Bold" charset="0"/>
                <a:ea typeface="ヒラギノ角ゴ ProN W6" charset="0"/>
                <a:cs typeface="ヒラギノ角ゴ ProN W6" charset="0"/>
                <a:sym typeface="Arial Bold" charset="0"/>
              </a:rPr>
              <a:t>应用是简单性的还是周期性的？</a:t>
            </a:r>
            <a:endParaRPr lang="en-US" sz="3600">
              <a:solidFill>
                <a:schemeClr val="tx1"/>
              </a:solidFill>
              <a:latin typeface="Arial Bold" charset="0"/>
              <a:ea typeface="ヒラギノ角ゴ ProN W6" charset="0"/>
              <a:cs typeface="ヒラギノ角ゴ ProN W6" charset="0"/>
              <a:sym typeface="Arial Bold" charset="0"/>
            </a:endParaRPr>
          </a:p>
        </p:txBody>
      </p:sp>
    </p:spTree>
  </p:cSld>
  <p:clrMapOvr>
    <a:masterClrMapping/>
  </p:clrMapOvr>
  <p:transition xmlns:p14="http://schemas.microsoft.com/office/powerpoint/2010/mai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1"/>
          <p:cNvPicPr>
            <a:picLocks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706438"/>
          </a:xfrm>
          <a:prstGeom prst="rect">
            <a:avLst/>
          </a:prstGeom>
          <a:noFill/>
          <a:ln>
            <a:noFill/>
          </a:ln>
          <a:effectLst>
            <a:outerShdw blurRad="63500" dist="38099" dir="16979954" algn="ctr" rotWithShape="0">
              <a:schemeClr val="bg2">
                <a:alpha val="75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miter lim="800000"/>
                <a:headEnd/>
                <a:tailEnd/>
              </a14:hiddenLine>
            </a:ext>
          </a:extLst>
        </p:spPr>
      </p:pic>
      <p:sp>
        <p:nvSpPr>
          <p:cNvPr id="30722" name="Rectangle 2"/>
          <p:cNvSpPr>
            <a:spLocks/>
          </p:cNvSpPr>
          <p:nvPr/>
        </p:nvSpPr>
        <p:spPr bwMode="auto">
          <a:xfrm>
            <a:off x="228600" y="762000"/>
            <a:ext cx="3906838"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40639" bIns="0">
            <a:spAutoFit/>
          </a:bodyPr>
          <a:lstStyle/>
          <a:p>
            <a:pPr marL="39688"/>
            <a:r>
              <a:rPr lang="ja-JP" altLang="en-US" sz="2000">
                <a:solidFill>
                  <a:srgbClr val="FFFF00"/>
                </a:solidFill>
                <a:latin typeface="Arial Bold" charset="0"/>
                <a:ea typeface="Heiti SC Medium" charset="0"/>
                <a:cs typeface="Heiti SC Medium" charset="0"/>
                <a:sym typeface="Arial Bold" charset="0"/>
              </a:rPr>
              <a:t>证实</a:t>
            </a:r>
            <a:r>
              <a:rPr lang="en-US" altLang="ja-JP" sz="2000">
                <a:solidFill>
                  <a:srgbClr val="FFFF00"/>
                </a:solidFill>
                <a:latin typeface="Arial Bold" charset="0"/>
                <a:ea typeface="Heiti SC Medium" charset="0"/>
                <a:cs typeface="Heiti SC Medium" charset="0"/>
                <a:sym typeface="Arial Bold" charset="0"/>
              </a:rPr>
              <a:t>: </a:t>
            </a:r>
            <a:r>
              <a:rPr lang="ja-JP" altLang="en-US" sz="2000">
                <a:solidFill>
                  <a:srgbClr val="FFFF00"/>
                </a:solidFill>
                <a:latin typeface="Arial Bold" charset="0"/>
                <a:ea typeface="Heiti SC Medium" charset="0"/>
                <a:cs typeface="Heiti SC Medium" charset="0"/>
                <a:sym typeface="Arial Bold" charset="0"/>
              </a:rPr>
              <a:t>神为什么说</a:t>
            </a:r>
            <a:r>
              <a:rPr lang="en-US" altLang="ja-JP" sz="2000">
                <a:solidFill>
                  <a:srgbClr val="FFFF00"/>
                </a:solidFill>
                <a:latin typeface="Arial Bold" charset="0"/>
                <a:ea typeface="Heiti SC Medium" charset="0"/>
                <a:cs typeface="Heiti SC Medium" charset="0"/>
                <a:sym typeface="Arial Bold" charset="0"/>
              </a:rPr>
              <a:t>, </a:t>
            </a:r>
            <a:r>
              <a:rPr lang="ja-JP" altLang="en-US" sz="2000">
                <a:solidFill>
                  <a:srgbClr val="FFFF00"/>
                </a:solidFill>
                <a:ea typeface="Heiti SC Medium" charset="0"/>
                <a:cs typeface="Heiti SC Medium" charset="0"/>
                <a:sym typeface="Arial Bold" charset="0"/>
              </a:rPr>
              <a:t>“</a:t>
            </a:r>
            <a:r>
              <a:rPr lang="ja-JP" altLang="en-US" sz="2000">
                <a:solidFill>
                  <a:srgbClr val="FFFF00"/>
                </a:solidFill>
                <a:latin typeface="Arial Bold" charset="0"/>
                <a:ea typeface="Heiti SC Medium" charset="0"/>
                <a:cs typeface="Heiti SC Medium" charset="0"/>
                <a:sym typeface="Arial Bold" charset="0"/>
              </a:rPr>
              <a:t>你不可奸淫</a:t>
            </a:r>
            <a:r>
              <a:rPr lang="ja-JP" altLang="en-US" sz="2000">
                <a:solidFill>
                  <a:srgbClr val="FFFF00"/>
                </a:solidFill>
                <a:ea typeface="Heiti SC Medium" charset="0"/>
                <a:cs typeface="Heiti SC Medium" charset="0"/>
                <a:sym typeface="Arial Bold" charset="0"/>
              </a:rPr>
              <a:t>”</a:t>
            </a:r>
            <a:r>
              <a:rPr lang="en-US" altLang="ja-JP" sz="2000">
                <a:solidFill>
                  <a:srgbClr val="FFFF00"/>
                </a:solidFill>
                <a:latin typeface="Arial Bold" charset="0"/>
                <a:ea typeface="Heiti SC Medium" charset="0"/>
                <a:cs typeface="Heiti SC Medium" charset="0"/>
                <a:sym typeface="Arial Bold" charset="0"/>
              </a:rPr>
              <a:t>?</a:t>
            </a:r>
            <a:endParaRPr lang="en-US" sz="2000">
              <a:solidFill>
                <a:srgbClr val="FFFF00"/>
              </a:solidFill>
              <a:latin typeface="Arial Bold" charset="0"/>
              <a:ea typeface="Heiti SC Medium" charset="0"/>
              <a:cs typeface="Heiti SC Medium" charset="0"/>
              <a:sym typeface="Arial Bold" charset="0"/>
            </a:endParaRPr>
          </a:p>
        </p:txBody>
      </p:sp>
      <p:sp>
        <p:nvSpPr>
          <p:cNvPr id="30723" name="Rectangle 3"/>
          <p:cNvSpPr>
            <a:spLocks/>
          </p:cNvSpPr>
          <p:nvPr/>
        </p:nvSpPr>
        <p:spPr bwMode="auto">
          <a:xfrm>
            <a:off x="76200" y="1371600"/>
            <a:ext cx="4824413"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40639" bIns="0">
            <a:spAutoFit/>
          </a:bodyPr>
          <a:lstStyle/>
          <a:p>
            <a:pPr marL="39688">
              <a:lnSpc>
                <a:spcPct val="80000"/>
              </a:lnSpc>
            </a:pPr>
            <a:r>
              <a:rPr lang="en-US" sz="2000">
                <a:solidFill>
                  <a:srgbClr val="FFFF00"/>
                </a:solidFill>
                <a:latin typeface="Arial Bold" charset="0"/>
                <a:ea typeface="ヒラギノ角ゴ ProN W6" charset="0"/>
                <a:cs typeface="ヒラギノ角ゴ ProN W6" charset="0"/>
                <a:sym typeface="Arial Bold" charset="0"/>
              </a:rPr>
              <a:t>I.  </a:t>
            </a:r>
            <a:r>
              <a:rPr lang="ja-JP" altLang="en-US" sz="2000">
                <a:solidFill>
                  <a:srgbClr val="FFFF00"/>
                </a:solidFill>
                <a:latin typeface="Arial Bold" charset="0"/>
                <a:ea typeface="ヒラギノ角ゴ ProN W6" charset="0"/>
                <a:cs typeface="ヒラギノ角ゴ ProN W6" charset="0"/>
                <a:sym typeface="Arial Bold" charset="0"/>
              </a:rPr>
              <a:t>我们不可以犯奸淫因为</a:t>
            </a:r>
            <a:r>
              <a:rPr lang="en-US" altLang="ja-JP" sz="2000">
                <a:solidFill>
                  <a:srgbClr val="FFFF00"/>
                </a:solidFill>
                <a:latin typeface="Arial Bold" charset="0"/>
                <a:ea typeface="ヒラギノ角ゴ ProN W6" charset="0"/>
                <a:cs typeface="ヒラギノ角ゴ ProN W6" charset="0"/>
                <a:sym typeface="Arial Bold" charset="0"/>
              </a:rPr>
              <a:t> </a:t>
            </a:r>
            <a:r>
              <a:rPr lang="ja-JP" altLang="en-US" sz="2000" u="sng">
                <a:solidFill>
                  <a:schemeClr val="tx1"/>
                </a:solidFill>
                <a:latin typeface="Arial Bold" charset="0"/>
                <a:ea typeface="ヒラギノ角ゴ ProN W6" charset="0"/>
                <a:cs typeface="ヒラギノ角ゴ ProN W6" charset="0"/>
                <a:sym typeface="Arial Bold" charset="0"/>
              </a:rPr>
              <a:t>神说我们不可以</a:t>
            </a:r>
            <a:endParaRPr lang="en-US" sz="2000" u="sng">
              <a:solidFill>
                <a:schemeClr val="tx1"/>
              </a:solidFill>
              <a:latin typeface="Arial Bold" charset="0"/>
              <a:ea typeface="ヒラギノ角ゴ ProN W6" charset="0"/>
              <a:cs typeface="ヒラギノ角ゴ ProN W6" charset="0"/>
              <a:sym typeface="Arial Bold" charset="0"/>
            </a:endParaRPr>
          </a:p>
        </p:txBody>
      </p:sp>
      <p:sp>
        <p:nvSpPr>
          <p:cNvPr id="30724" name="Rectangle 4"/>
          <p:cNvSpPr>
            <a:spLocks/>
          </p:cNvSpPr>
          <p:nvPr/>
        </p:nvSpPr>
        <p:spPr bwMode="auto">
          <a:xfrm>
            <a:off x="533400" y="1752600"/>
            <a:ext cx="8813800"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40639" bIns="0"/>
          <a:lstStyle/>
          <a:p>
            <a:pPr marL="498475" indent="-458788">
              <a:lnSpc>
                <a:spcPct val="80000"/>
              </a:lnSpc>
            </a:pPr>
            <a:r>
              <a:rPr lang="en-US" sz="2000">
                <a:solidFill>
                  <a:schemeClr val="tx1"/>
                </a:solidFill>
                <a:latin typeface="Arial Bold" charset="0"/>
                <a:ea typeface="ヒラギノ角ゴ ProN W6" charset="0"/>
                <a:cs typeface="ヒラギノ角ゴ ProN W6" charset="0"/>
                <a:sym typeface="Arial Bold" charset="0"/>
              </a:rPr>
              <a:t>A. </a:t>
            </a:r>
            <a:r>
              <a:rPr lang="ja-JP" altLang="en-US" sz="2000">
                <a:solidFill>
                  <a:schemeClr val="tx1"/>
                </a:solidFill>
                <a:latin typeface="Arial Bold" charset="0"/>
                <a:ea typeface="ヒラギノ角ゴ ProN W6" charset="0"/>
                <a:cs typeface="ヒラギノ角ゴ ProN W6" charset="0"/>
                <a:sym typeface="Arial Bold" charset="0"/>
              </a:rPr>
              <a:t>我们不可以对婚姻作出越轨的事情而不感觉有罪恶感和情绪上的张力</a:t>
            </a:r>
            <a:r>
              <a:rPr lang="en-US" altLang="ja-JP" sz="2000">
                <a:solidFill>
                  <a:schemeClr val="tx1"/>
                </a:solidFill>
                <a:latin typeface="Arial Bold" charset="0"/>
                <a:ea typeface="ヒラギノ角ゴ ProN W6" charset="0"/>
                <a:cs typeface="ヒラギノ角ゴ ProN W6" charset="0"/>
                <a:sym typeface="Arial Bold" charset="0"/>
              </a:rPr>
              <a:t> </a:t>
            </a:r>
          </a:p>
          <a:p>
            <a:pPr marL="498475" indent="-458788">
              <a:lnSpc>
                <a:spcPct val="80000"/>
              </a:lnSpc>
            </a:pPr>
            <a:r>
              <a:rPr lang="en-US" sz="2000">
                <a:solidFill>
                  <a:schemeClr val="tx1"/>
                </a:solidFill>
                <a:latin typeface="Arial Bold" charset="0"/>
                <a:ea typeface="ヒラギノ角ゴ ProN W6" charset="0"/>
                <a:cs typeface="ヒラギノ角ゴ ProN W6" charset="0"/>
                <a:sym typeface="Arial Bold" charset="0"/>
              </a:rPr>
              <a:t>(</a:t>
            </a:r>
            <a:r>
              <a:rPr lang="ja-JP" altLang="en-US" sz="2000">
                <a:solidFill>
                  <a:schemeClr val="tx1"/>
                </a:solidFill>
                <a:latin typeface="Arial Bold" charset="0"/>
                <a:ea typeface="ヒラギノ角ゴ ProN W6" charset="0"/>
                <a:cs typeface="ヒラギノ角ゴ ProN W6" charset="0"/>
                <a:sym typeface="Arial Bold" charset="0"/>
              </a:rPr>
              <a:t>回应</a:t>
            </a:r>
            <a:r>
              <a:rPr lang="en-US" altLang="ja-JP" sz="2000">
                <a:solidFill>
                  <a:schemeClr val="tx1"/>
                </a:solidFill>
                <a:latin typeface="Arial Bold" charset="0"/>
                <a:ea typeface="ヒラギノ角ゴ ProN W6" charset="0"/>
                <a:cs typeface="ヒラギノ角ゴ ProN W6" charset="0"/>
                <a:sym typeface="Arial Bold" charset="0"/>
              </a:rPr>
              <a:t> </a:t>
            </a:r>
            <a:r>
              <a:rPr lang="ja-JP" altLang="en-US" sz="2000">
                <a:solidFill>
                  <a:schemeClr val="tx1"/>
                </a:solidFill>
                <a:ea typeface="ヒラギノ角ゴ ProN W6" charset="0"/>
                <a:cs typeface="ヒラギノ角ゴ ProN W6" charset="0"/>
                <a:sym typeface="Arial Bold" charset="0"/>
              </a:rPr>
              <a:t>“</a:t>
            </a:r>
            <a:r>
              <a:rPr lang="ja-JP" altLang="en-US" sz="2000">
                <a:solidFill>
                  <a:schemeClr val="tx1"/>
                </a:solidFill>
                <a:latin typeface="Arial Bold" charset="0"/>
                <a:ea typeface="ヒラギノ角ゴ ProN W6" charset="0"/>
                <a:cs typeface="ヒラギノ角ゴ ProN W6" charset="0"/>
                <a:sym typeface="Arial Bold" charset="0"/>
              </a:rPr>
              <a:t>神不公平</a:t>
            </a:r>
            <a:r>
              <a:rPr lang="ja-JP" altLang="en-US" sz="2000">
                <a:solidFill>
                  <a:schemeClr val="tx1"/>
                </a:solidFill>
                <a:ea typeface="ヒラギノ角ゴ ProN W6" charset="0"/>
                <a:cs typeface="ヒラギノ角ゴ ProN W6" charset="0"/>
                <a:sym typeface="Arial Bold" charset="0"/>
              </a:rPr>
              <a:t>”</a:t>
            </a:r>
            <a:r>
              <a:rPr lang="en-US" altLang="ja-JP" sz="2000">
                <a:solidFill>
                  <a:schemeClr val="tx1"/>
                </a:solidFill>
                <a:latin typeface="Arial Bold" charset="0"/>
                <a:ea typeface="ヒラギノ角ゴ ProN W6" charset="0"/>
                <a:cs typeface="ヒラギノ角ゴ ProN W6" charset="0"/>
                <a:sym typeface="Arial Bold" charset="0"/>
              </a:rPr>
              <a:t> </a:t>
            </a:r>
            <a:r>
              <a:rPr lang="ja-JP" altLang="en-US" sz="2000">
                <a:solidFill>
                  <a:schemeClr val="tx1"/>
                </a:solidFill>
                <a:latin typeface="Arial Bold" charset="0"/>
                <a:ea typeface="ヒラギノ角ゴ ProN W6" charset="0"/>
                <a:cs typeface="ヒラギノ角ゴ ProN W6" charset="0"/>
                <a:sym typeface="Arial Bold" charset="0"/>
              </a:rPr>
              <a:t>的异议</a:t>
            </a:r>
            <a:r>
              <a:rPr lang="en-US" altLang="ja-JP" sz="2000">
                <a:solidFill>
                  <a:schemeClr val="tx1"/>
                </a:solidFill>
                <a:latin typeface="Arial Bold" charset="0"/>
                <a:ea typeface="ヒラギノ角ゴ ProN W6" charset="0"/>
                <a:cs typeface="ヒラギノ角ゴ ProN W6" charset="0"/>
                <a:sym typeface="Arial Bold" charset="0"/>
              </a:rPr>
              <a:t>)</a:t>
            </a:r>
            <a:endParaRPr lang="en-US" sz="2000">
              <a:solidFill>
                <a:schemeClr val="tx1"/>
              </a:solidFill>
              <a:latin typeface="Arial Bold" charset="0"/>
              <a:ea typeface="ヒラギノ角ゴ ProN W6" charset="0"/>
              <a:cs typeface="ヒラギノ角ゴ ProN W6" charset="0"/>
              <a:sym typeface="Arial Bold" charset="0"/>
            </a:endParaRPr>
          </a:p>
        </p:txBody>
      </p:sp>
      <p:sp>
        <p:nvSpPr>
          <p:cNvPr id="30725" name="Rectangle 5"/>
          <p:cNvSpPr>
            <a:spLocks/>
          </p:cNvSpPr>
          <p:nvPr/>
        </p:nvSpPr>
        <p:spPr bwMode="auto">
          <a:xfrm>
            <a:off x="533400" y="2493963"/>
            <a:ext cx="8813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40639" bIns="0"/>
          <a:lstStyle/>
          <a:p>
            <a:pPr marL="498475" indent="-458788">
              <a:lnSpc>
                <a:spcPct val="80000"/>
              </a:lnSpc>
            </a:pPr>
            <a:r>
              <a:rPr lang="en-US" sz="2000">
                <a:solidFill>
                  <a:schemeClr val="tx1"/>
                </a:solidFill>
                <a:latin typeface="Arial Bold" charset="0"/>
                <a:ea typeface="ＭＳ Ｐゴシック" charset="0"/>
                <a:cs typeface="ＭＳ Ｐゴシック" charset="0"/>
                <a:sym typeface="Arial Bold" charset="0"/>
              </a:rPr>
              <a:t>B.	</a:t>
            </a:r>
            <a:r>
              <a:rPr lang="ja-JP" altLang="en-US" sz="2000">
                <a:solidFill>
                  <a:schemeClr val="tx1"/>
                </a:solidFill>
                <a:latin typeface="Arial Bold" charset="0"/>
                <a:ea typeface="ＭＳ Ｐゴシック" charset="0"/>
                <a:cs typeface="ＭＳ Ｐゴシック" charset="0"/>
                <a:sym typeface="Arial Bold" charset="0"/>
              </a:rPr>
              <a:t>性是一个结合</a:t>
            </a:r>
            <a:r>
              <a:rPr lang="en-US" altLang="ja-JP" sz="2000">
                <a:solidFill>
                  <a:schemeClr val="tx1"/>
                </a:solidFill>
                <a:latin typeface="Arial Bold" charset="0"/>
                <a:cs typeface="Arial Bold" charset="0"/>
                <a:sym typeface="Arial Bold" charset="0"/>
              </a:rPr>
              <a:t> (</a:t>
            </a:r>
            <a:r>
              <a:rPr lang="ja-JP" altLang="en-US" sz="2000">
                <a:solidFill>
                  <a:schemeClr val="tx1"/>
                </a:solidFill>
                <a:latin typeface="Arial Bold" charset="0"/>
                <a:ea typeface="ＭＳ Ｐゴシック" charset="0"/>
                <a:cs typeface="ＭＳ Ｐゴシック" charset="0"/>
                <a:sym typeface="Arial Bold" charset="0"/>
              </a:rPr>
              <a:t>林前</a:t>
            </a:r>
            <a:r>
              <a:rPr lang="en-US" altLang="ja-JP" sz="2000">
                <a:solidFill>
                  <a:schemeClr val="tx1"/>
                </a:solidFill>
                <a:latin typeface="Arial Bold" charset="0"/>
                <a:cs typeface="Arial Bold" charset="0"/>
                <a:sym typeface="Arial Bold" charset="0"/>
              </a:rPr>
              <a:t>6:16)</a:t>
            </a:r>
            <a:endParaRPr lang="en-US" sz="2000">
              <a:solidFill>
                <a:schemeClr val="tx1"/>
              </a:solidFill>
              <a:latin typeface="Arial Bold" charset="0"/>
              <a:cs typeface="Arial Bold" charset="0"/>
              <a:sym typeface="Arial Bold" charset="0"/>
            </a:endParaRPr>
          </a:p>
        </p:txBody>
      </p:sp>
      <p:sp>
        <p:nvSpPr>
          <p:cNvPr id="30726" name="Rectangle 6"/>
          <p:cNvSpPr>
            <a:spLocks/>
          </p:cNvSpPr>
          <p:nvPr/>
        </p:nvSpPr>
        <p:spPr bwMode="auto">
          <a:xfrm>
            <a:off x="533400" y="2951163"/>
            <a:ext cx="8813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40639" bIns="0"/>
          <a:lstStyle/>
          <a:p>
            <a:pPr marL="498475" indent="-458788">
              <a:lnSpc>
                <a:spcPct val="80000"/>
              </a:lnSpc>
            </a:pPr>
            <a:r>
              <a:rPr lang="en-US" sz="2000">
                <a:solidFill>
                  <a:schemeClr val="tx1"/>
                </a:solidFill>
                <a:latin typeface="Arial Bold" charset="0"/>
                <a:ea typeface="ＭＳ Ｐゴシック" charset="0"/>
                <a:cs typeface="ＭＳ Ｐゴシック" charset="0"/>
                <a:sym typeface="Arial Bold" charset="0"/>
              </a:rPr>
              <a:t>C.	</a:t>
            </a:r>
            <a:r>
              <a:rPr lang="ja-JP" altLang="en-US" sz="2000">
                <a:solidFill>
                  <a:schemeClr val="tx1"/>
                </a:solidFill>
                <a:latin typeface="Arial Bold" charset="0"/>
                <a:ea typeface="ＭＳ Ｐゴシック" charset="0"/>
                <a:cs typeface="ＭＳ Ｐゴシック" charset="0"/>
                <a:sym typeface="Arial Bold" charset="0"/>
              </a:rPr>
              <a:t>牵连上一段奸淫的关系已经违背了十诫的</a:t>
            </a:r>
            <a:r>
              <a:rPr lang="en-US" altLang="ja-JP" sz="2000">
                <a:solidFill>
                  <a:schemeClr val="tx1"/>
                </a:solidFill>
                <a:latin typeface="Arial Bold" charset="0"/>
                <a:cs typeface="Arial Bold" charset="0"/>
                <a:sym typeface="Arial Bold" charset="0"/>
              </a:rPr>
              <a:t>5</a:t>
            </a:r>
            <a:r>
              <a:rPr lang="ja-JP" altLang="en-US" sz="2000">
                <a:solidFill>
                  <a:schemeClr val="tx1"/>
                </a:solidFill>
                <a:latin typeface="Arial Bold" charset="0"/>
                <a:ea typeface="ＭＳ Ｐゴシック" charset="0"/>
                <a:cs typeface="ＭＳ Ｐゴシック" charset="0"/>
                <a:sym typeface="Arial Bold" charset="0"/>
              </a:rPr>
              <a:t>条诫命</a:t>
            </a:r>
            <a:endParaRPr lang="en-US" sz="2000">
              <a:solidFill>
                <a:schemeClr val="tx1"/>
              </a:solidFill>
              <a:latin typeface="Arial Bold" charset="0"/>
              <a:ea typeface="ＭＳ Ｐゴシック" charset="0"/>
              <a:cs typeface="ＭＳ Ｐゴシック" charset="0"/>
              <a:sym typeface="Arial Bold" charset="0"/>
            </a:endParaRPr>
          </a:p>
        </p:txBody>
      </p:sp>
      <p:sp>
        <p:nvSpPr>
          <p:cNvPr id="30727" name="Rectangle 7"/>
          <p:cNvSpPr>
            <a:spLocks/>
          </p:cNvSpPr>
          <p:nvPr/>
        </p:nvSpPr>
        <p:spPr bwMode="auto">
          <a:xfrm>
            <a:off x="76200" y="3733800"/>
            <a:ext cx="88519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40639" bIns="0"/>
          <a:lstStyle/>
          <a:p>
            <a:pPr marL="39688">
              <a:lnSpc>
                <a:spcPct val="80000"/>
              </a:lnSpc>
            </a:pPr>
            <a:r>
              <a:rPr lang="en-US" sz="2000">
                <a:solidFill>
                  <a:srgbClr val="FFFF00"/>
                </a:solidFill>
                <a:latin typeface="Arial Bold" charset="0"/>
                <a:ea typeface="ＭＳ Ｐゴシック" charset="0"/>
                <a:cs typeface="ＭＳ Ｐゴシック" charset="0"/>
                <a:sym typeface="Arial Bold" charset="0"/>
              </a:rPr>
              <a:t>II.  </a:t>
            </a:r>
            <a:r>
              <a:rPr lang="ja-JP" altLang="en-US" sz="2000">
                <a:solidFill>
                  <a:srgbClr val="FFFF00"/>
                </a:solidFill>
                <a:latin typeface="Arial Bold" charset="0"/>
                <a:ea typeface="ヒラギノ角ゴ ProN W6" charset="0"/>
                <a:cs typeface="ヒラギノ角ゴ ProN W6" charset="0"/>
                <a:sym typeface="Arial Bold" charset="0"/>
              </a:rPr>
              <a:t>我们不可以犯奸淫因为</a:t>
            </a:r>
            <a:r>
              <a:rPr lang="en-US" altLang="ja-JP" sz="2000">
                <a:solidFill>
                  <a:srgbClr val="FFFF00"/>
                </a:solidFill>
                <a:latin typeface="Arial Bold" charset="0"/>
                <a:cs typeface="Arial Bold" charset="0"/>
                <a:sym typeface="Arial Bold" charset="0"/>
              </a:rPr>
              <a:t> </a:t>
            </a:r>
            <a:r>
              <a:rPr lang="ja-JP" altLang="en-US" sz="2000" u="sng">
                <a:solidFill>
                  <a:schemeClr val="tx1"/>
                </a:solidFill>
                <a:latin typeface="Arial Bold" charset="0"/>
                <a:ea typeface="ヒラギノ角ゴ ProN W6" charset="0"/>
                <a:cs typeface="ヒラギノ角ゴ ProN W6" charset="0"/>
                <a:sym typeface="Arial Bold" charset="0"/>
              </a:rPr>
              <a:t>其后果</a:t>
            </a:r>
            <a:endParaRPr lang="en-US" sz="2000" u="sng">
              <a:solidFill>
                <a:schemeClr val="tx1"/>
              </a:solidFill>
              <a:latin typeface="Arial Bold" charset="0"/>
              <a:ea typeface="ヒラギノ角ゴ ProN W6" charset="0"/>
              <a:cs typeface="ヒラギノ角ゴ ProN W6" charset="0"/>
              <a:sym typeface="Arial Bold" charset="0"/>
            </a:endParaRPr>
          </a:p>
        </p:txBody>
      </p:sp>
      <p:sp>
        <p:nvSpPr>
          <p:cNvPr id="30728" name="Rectangle 8"/>
          <p:cNvSpPr>
            <a:spLocks/>
          </p:cNvSpPr>
          <p:nvPr/>
        </p:nvSpPr>
        <p:spPr bwMode="auto">
          <a:xfrm>
            <a:off x="533400" y="4114800"/>
            <a:ext cx="8813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40639" bIns="0"/>
          <a:lstStyle/>
          <a:p>
            <a:pPr marL="498475" indent="-458788">
              <a:lnSpc>
                <a:spcPct val="80000"/>
              </a:lnSpc>
            </a:pPr>
            <a:r>
              <a:rPr lang="en-US" sz="2000">
                <a:solidFill>
                  <a:schemeClr val="tx1"/>
                </a:solidFill>
                <a:latin typeface="Arial Bold" charset="0"/>
                <a:ea typeface="ＭＳ Ｐゴシック" charset="0"/>
                <a:cs typeface="ＭＳ Ｐゴシック" charset="0"/>
                <a:sym typeface="Arial Bold" charset="0"/>
              </a:rPr>
              <a:t>A.	</a:t>
            </a:r>
            <a:r>
              <a:rPr lang="ja-JP" altLang="en-US" sz="2000">
                <a:solidFill>
                  <a:schemeClr val="tx1"/>
                </a:solidFill>
                <a:latin typeface="Arial Bold" charset="0"/>
                <a:ea typeface="ＭＳ Ｐゴシック" charset="0"/>
                <a:cs typeface="ＭＳ Ｐゴシック" charset="0"/>
                <a:sym typeface="Arial Bold" charset="0"/>
              </a:rPr>
              <a:t>带来内在的毁坏</a:t>
            </a:r>
            <a:r>
              <a:rPr lang="en-US" altLang="ja-JP" sz="2000">
                <a:solidFill>
                  <a:schemeClr val="tx1"/>
                </a:solidFill>
                <a:latin typeface="Arial Bold" charset="0"/>
                <a:cs typeface="Arial Bold" charset="0"/>
                <a:sym typeface="Arial Bold" charset="0"/>
              </a:rPr>
              <a:t>, </a:t>
            </a:r>
            <a:r>
              <a:rPr lang="ja-JP" altLang="en-US" sz="2000">
                <a:solidFill>
                  <a:schemeClr val="tx1"/>
                </a:solidFill>
                <a:latin typeface="Arial Bold" charset="0"/>
                <a:ea typeface="ＭＳ Ｐゴシック" charset="0"/>
                <a:cs typeface="ＭＳ Ｐゴシック" charset="0"/>
                <a:sym typeface="Arial Bold" charset="0"/>
              </a:rPr>
              <a:t>罪恶感</a:t>
            </a:r>
            <a:r>
              <a:rPr lang="en-US" altLang="ja-JP" sz="2000">
                <a:solidFill>
                  <a:schemeClr val="tx1"/>
                </a:solidFill>
                <a:latin typeface="Arial Bold" charset="0"/>
                <a:cs typeface="Arial Bold" charset="0"/>
                <a:sym typeface="Arial Bold" charset="0"/>
              </a:rPr>
              <a:t> (</a:t>
            </a:r>
            <a:r>
              <a:rPr lang="ja-JP" altLang="en-US" sz="2000">
                <a:solidFill>
                  <a:schemeClr val="tx1"/>
                </a:solidFill>
                <a:latin typeface="Arial Bold" charset="0"/>
                <a:ea typeface="ＭＳ Ｐゴシック" charset="0"/>
                <a:cs typeface="ＭＳ Ｐゴシック" charset="0"/>
                <a:sym typeface="Arial Bold" charset="0"/>
              </a:rPr>
              <a:t>诗</a:t>
            </a:r>
            <a:r>
              <a:rPr lang="en-US" altLang="ja-JP" sz="2000">
                <a:solidFill>
                  <a:schemeClr val="tx1"/>
                </a:solidFill>
                <a:latin typeface="Arial Bold" charset="0"/>
                <a:cs typeface="Arial Bold" charset="0"/>
                <a:sym typeface="Arial Bold" charset="0"/>
              </a:rPr>
              <a:t> 51:3)</a:t>
            </a:r>
            <a:endParaRPr lang="en-US" sz="2000">
              <a:solidFill>
                <a:schemeClr val="tx1"/>
              </a:solidFill>
              <a:latin typeface="Arial Bold" charset="0"/>
              <a:cs typeface="Arial Bold" charset="0"/>
              <a:sym typeface="Arial Bold" charset="0"/>
            </a:endParaRPr>
          </a:p>
        </p:txBody>
      </p:sp>
      <p:sp>
        <p:nvSpPr>
          <p:cNvPr id="30729" name="Rectangle 9"/>
          <p:cNvSpPr>
            <a:spLocks/>
          </p:cNvSpPr>
          <p:nvPr/>
        </p:nvSpPr>
        <p:spPr bwMode="auto">
          <a:xfrm>
            <a:off x="533400" y="4495800"/>
            <a:ext cx="8813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40639" bIns="0"/>
          <a:lstStyle/>
          <a:p>
            <a:pPr marL="498475" indent="-458788">
              <a:lnSpc>
                <a:spcPct val="80000"/>
              </a:lnSpc>
            </a:pPr>
            <a:r>
              <a:rPr lang="en-US" sz="2000">
                <a:solidFill>
                  <a:schemeClr val="tx1"/>
                </a:solidFill>
                <a:latin typeface="Arial Bold" charset="0"/>
                <a:ea typeface="ＭＳ Ｐゴシック" charset="0"/>
                <a:cs typeface="ＭＳ Ｐゴシック" charset="0"/>
                <a:sym typeface="Arial Bold" charset="0"/>
              </a:rPr>
              <a:t>B.	</a:t>
            </a:r>
            <a:r>
              <a:rPr lang="ja-JP" altLang="en-US" sz="2000">
                <a:solidFill>
                  <a:schemeClr val="tx1"/>
                </a:solidFill>
                <a:latin typeface="Arial Bold" charset="0"/>
                <a:ea typeface="ＭＳ Ｐゴシック" charset="0"/>
                <a:cs typeface="ＭＳ Ｐゴシック" charset="0"/>
                <a:sym typeface="Arial Bold" charset="0"/>
              </a:rPr>
              <a:t>带来外在的毁坏</a:t>
            </a:r>
            <a:r>
              <a:rPr lang="en-US" altLang="ja-JP" sz="2000">
                <a:solidFill>
                  <a:schemeClr val="tx1"/>
                </a:solidFill>
                <a:latin typeface="Arial Bold" charset="0"/>
                <a:cs typeface="Arial Bold" charset="0"/>
                <a:sym typeface="Arial Bold" charset="0"/>
              </a:rPr>
              <a:t> &amp; </a:t>
            </a:r>
            <a:r>
              <a:rPr lang="ja-JP" altLang="en-US" sz="2000">
                <a:solidFill>
                  <a:schemeClr val="tx1"/>
                </a:solidFill>
                <a:latin typeface="Arial Bold" charset="0"/>
                <a:ea typeface="ＭＳ Ｐゴシック" charset="0"/>
                <a:cs typeface="ＭＳ Ｐゴシック" charset="0"/>
                <a:sym typeface="Arial Bold" charset="0"/>
              </a:rPr>
              <a:t>当婚外情被发现后所带来的伤害</a:t>
            </a:r>
            <a:endParaRPr lang="en-US" sz="2000">
              <a:solidFill>
                <a:schemeClr val="tx1"/>
              </a:solidFill>
              <a:latin typeface="Arial Bold" charset="0"/>
              <a:ea typeface="ＭＳ Ｐゴシック" charset="0"/>
              <a:cs typeface="ＭＳ Ｐゴシック" charset="0"/>
              <a:sym typeface="Arial Bold" charset="0"/>
            </a:endParaRPr>
          </a:p>
        </p:txBody>
      </p:sp>
      <p:sp>
        <p:nvSpPr>
          <p:cNvPr id="30730" name="Rectangle 10"/>
          <p:cNvSpPr>
            <a:spLocks/>
          </p:cNvSpPr>
          <p:nvPr/>
        </p:nvSpPr>
        <p:spPr bwMode="auto">
          <a:xfrm>
            <a:off x="0" y="4953000"/>
            <a:ext cx="91567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40639" bIns="0"/>
          <a:lstStyle/>
          <a:p>
            <a:pPr marL="617538" indent="-577850">
              <a:lnSpc>
                <a:spcPct val="80000"/>
              </a:lnSpc>
            </a:pPr>
            <a:r>
              <a:rPr lang="en-US" sz="2000">
                <a:solidFill>
                  <a:srgbClr val="FFFF00"/>
                </a:solidFill>
                <a:latin typeface="Arial Bold" charset="0"/>
                <a:ea typeface="ヒラギノ角ゴ ProN W6" charset="0"/>
                <a:cs typeface="ヒラギノ角ゴ ProN W6" charset="0"/>
                <a:sym typeface="Arial Bold" charset="0"/>
              </a:rPr>
              <a:t>III. </a:t>
            </a:r>
            <a:r>
              <a:rPr lang="ja-JP" altLang="en-US" sz="2000">
                <a:solidFill>
                  <a:srgbClr val="FFFF00"/>
                </a:solidFill>
                <a:latin typeface="Arial Bold" charset="0"/>
                <a:ea typeface="ヒラギノ角ゴ ProN W6" charset="0"/>
                <a:cs typeface="ヒラギノ角ゴ ProN W6" charset="0"/>
                <a:sym typeface="Arial Bold" charset="0"/>
              </a:rPr>
              <a:t>我们应该保持性的纯洁因为那是</a:t>
            </a:r>
            <a:r>
              <a:rPr lang="ja-JP" altLang="en-US" sz="2000" u="sng">
                <a:solidFill>
                  <a:schemeClr val="tx1"/>
                </a:solidFill>
                <a:latin typeface="Arial Bold" charset="0"/>
                <a:ea typeface="ヒラギノ角ゴ ProN W6" charset="0"/>
                <a:cs typeface="ヒラギノ角ゴ ProN W6" charset="0"/>
                <a:sym typeface="Arial Bold" charset="0"/>
              </a:rPr>
              <a:t>我们成功拒绝试探的成果</a:t>
            </a:r>
            <a:endParaRPr lang="en-US" sz="2000" u="sng">
              <a:solidFill>
                <a:schemeClr val="tx1"/>
              </a:solidFill>
              <a:latin typeface="Arial Bold" charset="0"/>
              <a:ea typeface="ヒラギノ角ゴ ProN W6" charset="0"/>
              <a:cs typeface="ヒラギノ角ゴ ProN W6" charset="0"/>
              <a:sym typeface="Arial Bold" charset="0"/>
            </a:endParaRPr>
          </a:p>
        </p:txBody>
      </p:sp>
      <p:sp>
        <p:nvSpPr>
          <p:cNvPr id="30731" name="Rectangle 11"/>
          <p:cNvSpPr>
            <a:spLocks/>
          </p:cNvSpPr>
          <p:nvPr/>
        </p:nvSpPr>
        <p:spPr bwMode="auto">
          <a:xfrm>
            <a:off x="533400" y="5635625"/>
            <a:ext cx="8813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40639" bIns="0"/>
          <a:lstStyle/>
          <a:p>
            <a:pPr marL="498475" indent="-458788">
              <a:lnSpc>
                <a:spcPct val="80000"/>
              </a:lnSpc>
            </a:pPr>
            <a:r>
              <a:rPr lang="en-US" sz="2000">
                <a:solidFill>
                  <a:schemeClr val="tx1"/>
                </a:solidFill>
                <a:latin typeface="Arial Bold" charset="0"/>
                <a:ea typeface="ＭＳ Ｐゴシック" charset="0"/>
                <a:cs typeface="ＭＳ Ｐゴシック" charset="0"/>
                <a:sym typeface="Arial Bold" charset="0"/>
              </a:rPr>
              <a:t>A.	</a:t>
            </a:r>
            <a:r>
              <a:rPr lang="ja-JP" altLang="en-US" sz="2000">
                <a:solidFill>
                  <a:schemeClr val="tx1"/>
                </a:solidFill>
                <a:latin typeface="Arial Bold" charset="0"/>
                <a:ea typeface="ＭＳ Ｐゴシック" charset="0"/>
                <a:cs typeface="ＭＳ Ｐゴシック" charset="0"/>
                <a:sym typeface="Arial Bold" charset="0"/>
              </a:rPr>
              <a:t>必须控制眼目的情欲</a:t>
            </a:r>
            <a:r>
              <a:rPr lang="en-US" altLang="ja-JP" sz="2000">
                <a:solidFill>
                  <a:schemeClr val="tx1"/>
                </a:solidFill>
                <a:latin typeface="Arial Bold" charset="0"/>
                <a:cs typeface="Arial Bold" charset="0"/>
                <a:sym typeface="Arial Bold" charset="0"/>
              </a:rPr>
              <a:t> (</a:t>
            </a:r>
            <a:r>
              <a:rPr lang="ja-JP" altLang="en-US" sz="2000">
                <a:solidFill>
                  <a:schemeClr val="tx1"/>
                </a:solidFill>
                <a:latin typeface="Arial Bold" charset="0"/>
                <a:ea typeface="ＭＳ Ｐゴシック" charset="0"/>
                <a:cs typeface="ＭＳ Ｐゴシック" charset="0"/>
                <a:sym typeface="Arial Bold" charset="0"/>
              </a:rPr>
              <a:t>太</a:t>
            </a:r>
            <a:r>
              <a:rPr lang="en-US" altLang="ja-JP" sz="2000">
                <a:solidFill>
                  <a:schemeClr val="tx1"/>
                </a:solidFill>
                <a:latin typeface="Arial Bold" charset="0"/>
                <a:cs typeface="Arial Bold" charset="0"/>
                <a:sym typeface="Arial Bold" charset="0"/>
              </a:rPr>
              <a:t> 5:29-30)</a:t>
            </a:r>
            <a:endParaRPr lang="en-US" sz="2000">
              <a:solidFill>
                <a:schemeClr val="tx1"/>
              </a:solidFill>
              <a:latin typeface="Arial Bold" charset="0"/>
              <a:cs typeface="Arial Bold" charset="0"/>
              <a:sym typeface="Arial Bold" charset="0"/>
            </a:endParaRPr>
          </a:p>
        </p:txBody>
      </p:sp>
      <p:sp>
        <p:nvSpPr>
          <p:cNvPr id="30732" name="Rectangle 12"/>
          <p:cNvSpPr>
            <a:spLocks/>
          </p:cNvSpPr>
          <p:nvPr/>
        </p:nvSpPr>
        <p:spPr bwMode="auto">
          <a:xfrm>
            <a:off x="533400" y="6016625"/>
            <a:ext cx="8813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40639" bIns="0"/>
          <a:lstStyle/>
          <a:p>
            <a:pPr marL="498475" indent="-458788">
              <a:lnSpc>
                <a:spcPct val="80000"/>
              </a:lnSpc>
            </a:pPr>
            <a:r>
              <a:rPr lang="en-US" sz="2000">
                <a:solidFill>
                  <a:schemeClr val="tx1"/>
                </a:solidFill>
                <a:latin typeface="Arial Bold" charset="0"/>
                <a:ea typeface="ＭＳ Ｐゴシック" charset="0"/>
                <a:cs typeface="ＭＳ Ｐゴシック" charset="0"/>
                <a:sym typeface="Arial Bold" charset="0"/>
              </a:rPr>
              <a:t>B.	</a:t>
            </a:r>
            <a:r>
              <a:rPr lang="ja-JP" altLang="en-US" sz="2000">
                <a:solidFill>
                  <a:schemeClr val="tx1"/>
                </a:solidFill>
                <a:ea typeface="ＭＳ Ｐゴシック" charset="0"/>
                <a:cs typeface="ＭＳ Ｐゴシック" charset="0"/>
                <a:sym typeface="Arial Bold" charset="0"/>
              </a:rPr>
              <a:t>“</a:t>
            </a:r>
            <a:r>
              <a:rPr lang="ja-JP" altLang="en-US" sz="2000">
                <a:solidFill>
                  <a:schemeClr val="tx1"/>
                </a:solidFill>
                <a:latin typeface="Arial Bold" charset="0"/>
                <a:ea typeface="ＭＳ Ｐゴシック" charset="0"/>
                <a:cs typeface="ＭＳ Ｐゴシック" charset="0"/>
                <a:sym typeface="Arial Bold" charset="0"/>
              </a:rPr>
              <a:t>内心纯洁的人有福了，因为他们必看见神</a:t>
            </a:r>
            <a:r>
              <a:rPr lang="ja-JP" altLang="en-US" sz="2000">
                <a:solidFill>
                  <a:schemeClr val="tx1"/>
                </a:solidFill>
                <a:ea typeface="ＭＳ Ｐゴシック" charset="0"/>
                <a:cs typeface="ＭＳ Ｐゴシック" charset="0"/>
                <a:sym typeface="Arial Bold" charset="0"/>
              </a:rPr>
              <a:t>”</a:t>
            </a:r>
            <a:r>
              <a:rPr lang="en-US" altLang="ja-JP" sz="2000">
                <a:solidFill>
                  <a:schemeClr val="tx1"/>
                </a:solidFill>
                <a:latin typeface="Arial Bold" charset="0"/>
                <a:cs typeface="Arial Bold" charset="0"/>
                <a:sym typeface="Arial Bold" charset="0"/>
              </a:rPr>
              <a:t> (</a:t>
            </a:r>
            <a:r>
              <a:rPr lang="ja-JP" altLang="en-US" sz="2000">
                <a:solidFill>
                  <a:schemeClr val="tx1"/>
                </a:solidFill>
                <a:latin typeface="Arial Bold" charset="0"/>
                <a:ea typeface="ＭＳ Ｐゴシック" charset="0"/>
                <a:cs typeface="ＭＳ Ｐゴシック" charset="0"/>
                <a:sym typeface="Arial Bold" charset="0"/>
              </a:rPr>
              <a:t>太</a:t>
            </a:r>
            <a:r>
              <a:rPr lang="en-US" altLang="ja-JP" sz="2000">
                <a:solidFill>
                  <a:schemeClr val="tx1"/>
                </a:solidFill>
                <a:latin typeface="Arial Bold" charset="0"/>
                <a:cs typeface="Arial Bold" charset="0"/>
                <a:sym typeface="Arial Bold" charset="0"/>
              </a:rPr>
              <a:t> 5:8)</a:t>
            </a:r>
            <a:endParaRPr lang="en-US" sz="2000">
              <a:solidFill>
                <a:schemeClr val="tx1"/>
              </a:solidFill>
              <a:latin typeface="Arial Bold" charset="0"/>
              <a:cs typeface="Arial Bold" charset="0"/>
              <a:sym typeface="Arial Bold" charset="0"/>
            </a:endParaRPr>
          </a:p>
        </p:txBody>
      </p:sp>
      <p:sp>
        <p:nvSpPr>
          <p:cNvPr id="30733" name="Rectangle 13"/>
          <p:cNvSpPr>
            <a:spLocks/>
          </p:cNvSpPr>
          <p:nvPr/>
        </p:nvSpPr>
        <p:spPr bwMode="auto">
          <a:xfrm>
            <a:off x="533400" y="6397625"/>
            <a:ext cx="8813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40639" bIns="0"/>
          <a:lstStyle/>
          <a:p>
            <a:pPr marL="498475" indent="-458788">
              <a:lnSpc>
                <a:spcPct val="80000"/>
              </a:lnSpc>
            </a:pPr>
            <a:r>
              <a:rPr lang="en-US" sz="2000">
                <a:solidFill>
                  <a:schemeClr val="tx1"/>
                </a:solidFill>
                <a:latin typeface="Arial Bold" charset="0"/>
                <a:ea typeface="ＭＳ Ｐゴシック" charset="0"/>
                <a:cs typeface="ＭＳ Ｐゴシック" charset="0"/>
                <a:sym typeface="Arial Bold" charset="0"/>
              </a:rPr>
              <a:t>C.	</a:t>
            </a:r>
            <a:r>
              <a:rPr lang="ja-JP" altLang="en-US" sz="2000">
                <a:solidFill>
                  <a:schemeClr val="tx1"/>
                </a:solidFill>
                <a:latin typeface="Arial Bold" charset="0"/>
                <a:ea typeface="ＭＳ Ｐゴシック" charset="0"/>
                <a:cs typeface="ＭＳ Ｐゴシック" charset="0"/>
                <a:sym typeface="Arial Bold" charset="0"/>
              </a:rPr>
              <a:t>性的试探</a:t>
            </a:r>
            <a:r>
              <a:rPr lang="en-US" altLang="ja-JP" sz="2000">
                <a:solidFill>
                  <a:schemeClr val="tx1"/>
                </a:solidFill>
                <a:latin typeface="Arial Bold" charset="0"/>
                <a:cs typeface="Arial Bold" charset="0"/>
                <a:sym typeface="Arial Bold" charset="0"/>
              </a:rPr>
              <a:t> [</a:t>
            </a:r>
            <a:r>
              <a:rPr lang="ja-JP" altLang="en-US" sz="2000">
                <a:solidFill>
                  <a:schemeClr val="tx1"/>
                </a:solidFill>
                <a:latin typeface="Arial Bold" charset="0"/>
                <a:ea typeface="ＭＳ Ｐゴシック" charset="0"/>
                <a:cs typeface="ＭＳ Ｐゴシック" charset="0"/>
                <a:sym typeface="Arial Bold" charset="0"/>
              </a:rPr>
              <a:t>使我们</a:t>
            </a:r>
            <a:r>
              <a:rPr lang="en-US" altLang="ja-JP" sz="2000">
                <a:solidFill>
                  <a:schemeClr val="tx1"/>
                </a:solidFill>
                <a:latin typeface="Arial Bold" charset="0"/>
                <a:cs typeface="Arial Bold" charset="0"/>
                <a:sym typeface="Arial Bold" charset="0"/>
              </a:rPr>
              <a:t>] </a:t>
            </a:r>
            <a:r>
              <a:rPr lang="ja-JP" altLang="en-US" sz="2000">
                <a:solidFill>
                  <a:schemeClr val="tx1"/>
                </a:solidFill>
                <a:latin typeface="Arial Bold" charset="0"/>
                <a:ea typeface="ＭＳ Ｐゴシック" charset="0"/>
                <a:cs typeface="ＭＳ Ｐゴシック" charset="0"/>
                <a:sym typeface="Arial Bold" charset="0"/>
              </a:rPr>
              <a:t>证实我们对神的爱</a:t>
            </a:r>
            <a:endParaRPr lang="en-US" sz="2000">
              <a:solidFill>
                <a:schemeClr val="tx1"/>
              </a:solidFill>
              <a:latin typeface="Arial Bold" charset="0"/>
              <a:ea typeface="ＭＳ Ｐゴシック" charset="0"/>
              <a:cs typeface="ＭＳ Ｐゴシック" charset="0"/>
              <a:sym typeface="Arial Bold" charset="0"/>
            </a:endParaRPr>
          </a:p>
        </p:txBody>
      </p:sp>
      <p:sp>
        <p:nvSpPr>
          <p:cNvPr id="168974" name="Rectangle 14"/>
          <p:cNvSpPr>
            <a:spLocks/>
          </p:cNvSpPr>
          <p:nvPr/>
        </p:nvSpPr>
        <p:spPr bwMode="auto">
          <a:xfrm>
            <a:off x="1930400" y="38100"/>
            <a:ext cx="6921500" cy="622300"/>
          </a:xfrm>
          <a:prstGeom prst="rect">
            <a:avLst/>
          </a:prstGeom>
          <a:solidFill>
            <a:srgbClr val="FE494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40639" bIns="0"/>
          <a:lstStyle/>
          <a:p>
            <a:pPr marL="39688"/>
            <a:r>
              <a:rPr lang="ja-JP" altLang="en-US" sz="3600">
                <a:solidFill>
                  <a:schemeClr val="tx1"/>
                </a:solidFill>
                <a:ea typeface="ヒラギノ角ゴ ProN W6" charset="0"/>
                <a:cs typeface="ヒラギノ角ゴ ProN W6" charset="0"/>
                <a:sym typeface="Arial Bold" charset="0"/>
              </a:rPr>
              <a:t>“</a:t>
            </a:r>
            <a:r>
              <a:rPr lang="ja-JP" altLang="en-US" sz="3600">
                <a:solidFill>
                  <a:schemeClr val="tx1"/>
                </a:solidFill>
                <a:latin typeface="Arial Bold" charset="0"/>
                <a:ea typeface="ヒラギノ角ゴ ProN W6" charset="0"/>
                <a:cs typeface="ヒラギノ角ゴ ProN W6" charset="0"/>
                <a:sym typeface="Arial Bold" charset="0"/>
              </a:rPr>
              <a:t>不可奸淫</a:t>
            </a:r>
            <a:r>
              <a:rPr lang="ja-JP" altLang="en-US" sz="3600">
                <a:solidFill>
                  <a:schemeClr val="tx1"/>
                </a:solidFill>
                <a:ea typeface="ヒラギノ角ゴ ProN W6" charset="0"/>
                <a:cs typeface="ヒラギノ角ゴ ProN W6" charset="0"/>
                <a:sym typeface="Arial Bold" charset="0"/>
              </a:rPr>
              <a:t>”</a:t>
            </a:r>
            <a:endParaRPr lang="en-US" sz="3600">
              <a:solidFill>
                <a:schemeClr val="tx1"/>
              </a:solidFill>
              <a:latin typeface="Arial Bold" charset="0"/>
              <a:ea typeface="ヒラギノ角ゴ ProN W6" charset="0"/>
              <a:cs typeface="ヒラギノ角ゴ ProN W6" charset="0"/>
              <a:sym typeface="Arial Bold"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8" presetClass="entr" presetSubtype="0" fill="hold" grpId="0" nodeType="clickEffect">
                                  <p:stCondLst>
                                    <p:cond delay="0"/>
                                  </p:stCondLst>
                                  <p:childTnLst>
                                    <p:set>
                                      <p:cBhvr>
                                        <p:cTn id="6" dur="1" fill="hold">
                                          <p:stCondLst>
                                            <p:cond delay="499"/>
                                          </p:stCondLst>
                                        </p:cTn>
                                        <p:tgtEl>
                                          <p:spTgt spid="3072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68" presetClass="entr" presetSubtype="0" fill="hold" grpId="0" nodeType="clickEffect">
                                  <p:stCondLst>
                                    <p:cond delay="0"/>
                                  </p:stCondLst>
                                  <p:childTnLst>
                                    <p:set>
                                      <p:cBhvr>
                                        <p:cTn id="10" dur="1" fill="hold">
                                          <p:stCondLst>
                                            <p:cond delay="499"/>
                                          </p:stCondLst>
                                        </p:cTn>
                                        <p:tgtEl>
                                          <p:spTgt spid="30723">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68" presetClass="entr" presetSubtype="0" fill="hold" grpId="0" nodeType="clickEffect">
                                  <p:stCondLst>
                                    <p:cond delay="0"/>
                                  </p:stCondLst>
                                  <p:childTnLst>
                                    <p:set>
                                      <p:cBhvr>
                                        <p:cTn id="14" dur="1" fill="hold">
                                          <p:stCondLst>
                                            <p:cond delay="499"/>
                                          </p:stCondLst>
                                        </p:cTn>
                                        <p:tgtEl>
                                          <p:spTgt spid="30724">
                                            <p:txEl>
                                              <p:pRg st="0" end="0"/>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68" presetClass="entr" presetSubtype="0" fill="hold" grpId="0" nodeType="clickEffect">
                                  <p:stCondLst>
                                    <p:cond delay="0"/>
                                  </p:stCondLst>
                                  <p:childTnLst>
                                    <p:set>
                                      <p:cBhvr>
                                        <p:cTn id="18" dur="1" fill="hold">
                                          <p:stCondLst>
                                            <p:cond delay="499"/>
                                          </p:stCondLst>
                                        </p:cTn>
                                        <p:tgtEl>
                                          <p:spTgt spid="30724">
                                            <p:txEl>
                                              <p:pRg st="1" end="1"/>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68" presetClass="entr" presetSubtype="0" fill="hold" grpId="0" nodeType="clickEffect">
                                  <p:stCondLst>
                                    <p:cond delay="0"/>
                                  </p:stCondLst>
                                  <p:childTnLst>
                                    <p:set>
                                      <p:cBhvr>
                                        <p:cTn id="22" dur="1" fill="hold">
                                          <p:stCondLst>
                                            <p:cond delay="499"/>
                                          </p:stCondLst>
                                        </p:cTn>
                                        <p:tgtEl>
                                          <p:spTgt spid="30725">
                                            <p:txEl>
                                              <p:pRg st="0" end="0"/>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68" presetClass="entr" presetSubtype="0" fill="hold" grpId="0" nodeType="clickEffect">
                                  <p:stCondLst>
                                    <p:cond delay="0"/>
                                  </p:stCondLst>
                                  <p:childTnLst>
                                    <p:set>
                                      <p:cBhvr>
                                        <p:cTn id="26" dur="1" fill="hold">
                                          <p:stCondLst>
                                            <p:cond delay="499"/>
                                          </p:stCondLst>
                                        </p:cTn>
                                        <p:tgtEl>
                                          <p:spTgt spid="30726">
                                            <p:txEl>
                                              <p:pRg st="0" end="0"/>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68" presetClass="entr" presetSubtype="0" fill="hold" grpId="0" nodeType="clickEffect">
                                  <p:stCondLst>
                                    <p:cond delay="0"/>
                                  </p:stCondLst>
                                  <p:childTnLst>
                                    <p:set>
                                      <p:cBhvr>
                                        <p:cTn id="30" dur="1" fill="hold">
                                          <p:stCondLst>
                                            <p:cond delay="499"/>
                                          </p:stCondLst>
                                        </p:cTn>
                                        <p:tgtEl>
                                          <p:spTgt spid="30727">
                                            <p:txEl>
                                              <p:pRg st="0" end="0"/>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68" presetClass="entr" presetSubtype="0" fill="hold" grpId="0" nodeType="clickEffect">
                                  <p:stCondLst>
                                    <p:cond delay="0"/>
                                  </p:stCondLst>
                                  <p:childTnLst>
                                    <p:set>
                                      <p:cBhvr>
                                        <p:cTn id="34" dur="1" fill="hold">
                                          <p:stCondLst>
                                            <p:cond delay="499"/>
                                          </p:stCondLst>
                                        </p:cTn>
                                        <p:tgtEl>
                                          <p:spTgt spid="30728">
                                            <p:txEl>
                                              <p:pRg st="0" end="0"/>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68" presetClass="entr" presetSubtype="0" fill="hold" grpId="0" nodeType="clickEffect">
                                  <p:stCondLst>
                                    <p:cond delay="0"/>
                                  </p:stCondLst>
                                  <p:childTnLst>
                                    <p:set>
                                      <p:cBhvr>
                                        <p:cTn id="38" dur="1" fill="hold">
                                          <p:stCondLst>
                                            <p:cond delay="499"/>
                                          </p:stCondLst>
                                        </p:cTn>
                                        <p:tgtEl>
                                          <p:spTgt spid="30729">
                                            <p:txEl>
                                              <p:pRg st="0" end="0"/>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68" presetClass="entr" presetSubtype="0" fill="hold" grpId="0" nodeType="clickEffect">
                                  <p:stCondLst>
                                    <p:cond delay="0"/>
                                  </p:stCondLst>
                                  <p:childTnLst>
                                    <p:set>
                                      <p:cBhvr>
                                        <p:cTn id="42" dur="1" fill="hold">
                                          <p:stCondLst>
                                            <p:cond delay="499"/>
                                          </p:stCondLst>
                                        </p:cTn>
                                        <p:tgtEl>
                                          <p:spTgt spid="30730">
                                            <p:txEl>
                                              <p:pRg st="0" end="0"/>
                                            </p:txEl>
                                          </p:spTgt>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68" presetClass="entr" presetSubtype="0" fill="hold" grpId="0" nodeType="clickEffect">
                                  <p:stCondLst>
                                    <p:cond delay="0"/>
                                  </p:stCondLst>
                                  <p:childTnLst>
                                    <p:set>
                                      <p:cBhvr>
                                        <p:cTn id="46" dur="1" fill="hold">
                                          <p:stCondLst>
                                            <p:cond delay="499"/>
                                          </p:stCondLst>
                                        </p:cTn>
                                        <p:tgtEl>
                                          <p:spTgt spid="30731">
                                            <p:txEl>
                                              <p:pRg st="0" end="0"/>
                                            </p:txEl>
                                          </p:spTgt>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68" presetClass="entr" presetSubtype="0" fill="hold" grpId="0" nodeType="clickEffect">
                                  <p:stCondLst>
                                    <p:cond delay="0"/>
                                  </p:stCondLst>
                                  <p:childTnLst>
                                    <p:set>
                                      <p:cBhvr>
                                        <p:cTn id="50" dur="1" fill="hold">
                                          <p:stCondLst>
                                            <p:cond delay="499"/>
                                          </p:stCondLst>
                                        </p:cTn>
                                        <p:tgtEl>
                                          <p:spTgt spid="30732">
                                            <p:txEl>
                                              <p:pRg st="0" end="0"/>
                                            </p:txEl>
                                          </p:spTgt>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68" presetClass="entr" presetSubtype="0" fill="hold" grpId="0" nodeType="clickEffect">
                                  <p:stCondLst>
                                    <p:cond delay="0"/>
                                  </p:stCondLst>
                                  <p:childTnLst>
                                    <p:set>
                                      <p:cBhvr>
                                        <p:cTn id="54" dur="1" fill="hold">
                                          <p:stCondLst>
                                            <p:cond delay="499"/>
                                          </p:stCondLst>
                                        </p:cTn>
                                        <p:tgtEl>
                                          <p:spTgt spid="3073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2" grpId="0" build="p" autoUpdateAnimBg="0"/>
      <p:bldP spid="30723" grpId="0" build="p" autoUpdateAnimBg="0"/>
      <p:bldP spid="30724" grpId="0" build="p" autoUpdateAnimBg="0"/>
      <p:bldP spid="30725" grpId="0" build="p" autoUpdateAnimBg="0"/>
      <p:bldP spid="30726" grpId="0" build="p" autoUpdateAnimBg="0"/>
      <p:bldP spid="30727" grpId="0" build="p" autoUpdateAnimBg="0"/>
      <p:bldP spid="30728" grpId="0" build="p" autoUpdateAnimBg="0"/>
      <p:bldP spid="30729" grpId="0" build="p" autoUpdateAnimBg="0"/>
      <p:bldP spid="30730" grpId="0" build="p" autoUpdateAnimBg="0"/>
      <p:bldP spid="30731" grpId="0" build="p" autoUpdateAnimBg="0"/>
      <p:bldP spid="30732" grpId="0" build="p" autoUpdateAnimBg="0"/>
      <p:bldP spid="30733" grpId="0"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1"/>
          <p:cNvPicPr>
            <a:picLocks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706438"/>
          </a:xfrm>
          <a:prstGeom prst="rect">
            <a:avLst/>
          </a:prstGeom>
          <a:noFill/>
          <a:ln>
            <a:noFill/>
          </a:ln>
          <a:effectLst>
            <a:outerShdw blurRad="63500" dist="38099" dir="16979954" algn="ctr" rotWithShape="0">
              <a:schemeClr val="bg2">
                <a:alpha val="75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miter lim="800000"/>
                <a:headEnd/>
                <a:tailEnd/>
              </a14:hiddenLine>
            </a:ext>
          </a:extLst>
        </p:spPr>
      </p:pic>
      <p:sp>
        <p:nvSpPr>
          <p:cNvPr id="31746" name="Rectangle 2"/>
          <p:cNvSpPr>
            <a:spLocks/>
          </p:cNvSpPr>
          <p:nvPr/>
        </p:nvSpPr>
        <p:spPr bwMode="auto">
          <a:xfrm>
            <a:off x="74613" y="838200"/>
            <a:ext cx="66357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40639" bIns="0">
            <a:spAutoFit/>
          </a:bodyPr>
          <a:lstStyle/>
          <a:p>
            <a:pPr marL="39688">
              <a:lnSpc>
                <a:spcPct val="80000"/>
              </a:lnSpc>
            </a:pPr>
            <a:r>
              <a:rPr lang="ja-JP" altLang="en-US" sz="2000">
                <a:solidFill>
                  <a:srgbClr val="FFFF00"/>
                </a:solidFill>
                <a:latin typeface="Arial Bold" charset="0"/>
                <a:ea typeface="Heiti SC Medium" charset="0"/>
                <a:cs typeface="Heiti SC Medium" charset="0"/>
                <a:sym typeface="Arial Bold" charset="0"/>
              </a:rPr>
              <a:t>结论</a:t>
            </a:r>
            <a:endParaRPr lang="en-US" sz="2000">
              <a:solidFill>
                <a:srgbClr val="FFFF00"/>
              </a:solidFill>
              <a:latin typeface="Arial Bold" charset="0"/>
              <a:ea typeface="Heiti SC Medium" charset="0"/>
              <a:cs typeface="Heiti SC Medium" charset="0"/>
              <a:sym typeface="Arial Bold" charset="0"/>
            </a:endParaRPr>
          </a:p>
        </p:txBody>
      </p:sp>
      <p:sp>
        <p:nvSpPr>
          <p:cNvPr id="31747" name="Rectangle 3"/>
          <p:cNvSpPr>
            <a:spLocks/>
          </p:cNvSpPr>
          <p:nvPr/>
        </p:nvSpPr>
        <p:spPr bwMode="auto">
          <a:xfrm>
            <a:off x="533400" y="1316038"/>
            <a:ext cx="8813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40639" bIns="0"/>
          <a:lstStyle/>
          <a:p>
            <a:pPr marL="498475" indent="-458788">
              <a:lnSpc>
                <a:spcPct val="80000"/>
              </a:lnSpc>
            </a:pPr>
            <a:r>
              <a:rPr lang="en-US" sz="2000">
                <a:solidFill>
                  <a:schemeClr val="tx1"/>
                </a:solidFill>
                <a:latin typeface="Arial Bold" charset="0"/>
                <a:ea typeface="ヒラギノ角ゴ ProN W6" charset="0"/>
                <a:cs typeface="ヒラギノ角ゴ ProN W6" charset="0"/>
                <a:sym typeface="Arial Bold" charset="0"/>
              </a:rPr>
              <a:t>1.   </a:t>
            </a:r>
            <a:r>
              <a:rPr lang="ja-JP" altLang="en-US" sz="2000">
                <a:solidFill>
                  <a:schemeClr val="tx1"/>
                </a:solidFill>
                <a:latin typeface="Arial Bold" charset="0"/>
                <a:ea typeface="ヒラギノ角ゴ ProN W6" charset="0"/>
                <a:cs typeface="ヒラギノ角ゴ ProN W6" charset="0"/>
                <a:sym typeface="Arial Bold" charset="0"/>
              </a:rPr>
              <a:t>悔改</a:t>
            </a:r>
            <a:r>
              <a:rPr lang="en-US" altLang="ja-JP" sz="2000">
                <a:solidFill>
                  <a:schemeClr val="tx1"/>
                </a:solidFill>
                <a:latin typeface="Arial Bold" charset="0"/>
                <a:ea typeface="ヒラギノ角ゴ ProN W6" charset="0"/>
                <a:cs typeface="ヒラギノ角ゴ ProN W6" charset="0"/>
                <a:sym typeface="Arial Bold" charset="0"/>
              </a:rPr>
              <a:t> (</a:t>
            </a:r>
            <a:r>
              <a:rPr lang="ja-JP" altLang="en-US" sz="2000">
                <a:solidFill>
                  <a:schemeClr val="tx1"/>
                </a:solidFill>
                <a:latin typeface="Arial Bold" charset="0"/>
                <a:ea typeface="ヒラギノ角ゴ ProN W6" charset="0"/>
                <a:cs typeface="ヒラギノ角ゴ ProN W6" charset="0"/>
                <a:sym typeface="Arial Bold" charset="0"/>
              </a:rPr>
              <a:t>举例</a:t>
            </a:r>
            <a:r>
              <a:rPr lang="en-US" altLang="ja-JP" sz="2000">
                <a:solidFill>
                  <a:schemeClr val="tx1"/>
                </a:solidFill>
                <a:latin typeface="Arial Bold" charset="0"/>
                <a:ea typeface="ヒラギノ角ゴ ProN W6" charset="0"/>
                <a:cs typeface="ヒラギノ角ゴ ProN W6" charset="0"/>
                <a:sym typeface="Arial Bold" charset="0"/>
              </a:rPr>
              <a:t>: </a:t>
            </a:r>
            <a:r>
              <a:rPr lang="ja-JP" altLang="en-US" sz="2000">
                <a:solidFill>
                  <a:schemeClr val="tx1"/>
                </a:solidFill>
                <a:latin typeface="Arial Bold" charset="0"/>
                <a:ea typeface="ヒラギノ角ゴ ProN W6" charset="0"/>
                <a:cs typeface="ヒラギノ角ゴ ProN W6" charset="0"/>
                <a:sym typeface="Arial Bold" charset="0"/>
              </a:rPr>
              <a:t>顽固、犯奸淫的男人</a:t>
            </a:r>
            <a:r>
              <a:rPr lang="en-US" altLang="ja-JP" sz="2000">
                <a:solidFill>
                  <a:schemeClr val="tx1"/>
                </a:solidFill>
                <a:latin typeface="Arial Bold" charset="0"/>
                <a:ea typeface="ヒラギノ角ゴ ProN W6" charset="0"/>
                <a:cs typeface="ヒラギノ角ゴ ProN W6" charset="0"/>
                <a:sym typeface="Arial Bold" charset="0"/>
              </a:rPr>
              <a:t>)</a:t>
            </a:r>
            <a:endParaRPr lang="en-US" sz="2000">
              <a:solidFill>
                <a:schemeClr val="tx1"/>
              </a:solidFill>
              <a:latin typeface="Arial Bold" charset="0"/>
              <a:ea typeface="ヒラギノ角ゴ ProN W6" charset="0"/>
              <a:cs typeface="ヒラギノ角ゴ ProN W6" charset="0"/>
              <a:sym typeface="Arial Bold" charset="0"/>
            </a:endParaRPr>
          </a:p>
        </p:txBody>
      </p:sp>
      <p:sp>
        <p:nvSpPr>
          <p:cNvPr id="31748" name="Rectangle 4"/>
          <p:cNvSpPr>
            <a:spLocks/>
          </p:cNvSpPr>
          <p:nvPr/>
        </p:nvSpPr>
        <p:spPr bwMode="auto">
          <a:xfrm>
            <a:off x="533400" y="1838325"/>
            <a:ext cx="8813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40639" bIns="0"/>
          <a:lstStyle/>
          <a:p>
            <a:pPr marL="498475" indent="-458788">
              <a:lnSpc>
                <a:spcPct val="80000"/>
              </a:lnSpc>
            </a:pPr>
            <a:r>
              <a:rPr lang="en-US" sz="2000">
                <a:solidFill>
                  <a:schemeClr val="tx1"/>
                </a:solidFill>
                <a:latin typeface="Arial Bold" charset="0"/>
                <a:ea typeface="ＭＳ Ｐゴシック" charset="0"/>
                <a:cs typeface="ＭＳ Ｐゴシック" charset="0"/>
                <a:sym typeface="Arial Bold" charset="0"/>
              </a:rPr>
              <a:t>2.	</a:t>
            </a:r>
            <a:r>
              <a:rPr lang="ja-JP" altLang="en-US" sz="2000">
                <a:solidFill>
                  <a:schemeClr val="tx1"/>
                </a:solidFill>
                <a:latin typeface="Arial Bold" charset="0"/>
                <a:ea typeface="ＭＳ Ｐゴシック" charset="0"/>
                <a:cs typeface="ＭＳ Ｐゴシック" charset="0"/>
                <a:sym typeface="Arial Bold" charset="0"/>
              </a:rPr>
              <a:t>告诉你的另一半</a:t>
            </a:r>
            <a:r>
              <a:rPr lang="en-US" altLang="ja-JP" sz="2000">
                <a:solidFill>
                  <a:schemeClr val="tx1"/>
                </a:solidFill>
                <a:latin typeface="Arial Bold" charset="0"/>
                <a:cs typeface="Arial Bold" charset="0"/>
                <a:sym typeface="Arial Bold" charset="0"/>
              </a:rPr>
              <a:t> (</a:t>
            </a:r>
            <a:r>
              <a:rPr lang="ja-JP" altLang="en-US" sz="2000">
                <a:solidFill>
                  <a:schemeClr val="tx1"/>
                </a:solidFill>
                <a:latin typeface="Arial Bold" charset="0"/>
                <a:ea typeface="ＭＳ Ｐゴシック" charset="0"/>
                <a:cs typeface="ＭＳ Ｐゴシック" charset="0"/>
                <a:sym typeface="Arial Bold" charset="0"/>
              </a:rPr>
              <a:t>隐喻</a:t>
            </a:r>
            <a:r>
              <a:rPr lang="en-US" altLang="ja-JP" sz="2000">
                <a:solidFill>
                  <a:schemeClr val="tx1"/>
                </a:solidFill>
                <a:latin typeface="Arial Bold" charset="0"/>
                <a:cs typeface="Arial Bold" charset="0"/>
                <a:sym typeface="Arial Bold" charset="0"/>
              </a:rPr>
              <a:t>)</a:t>
            </a:r>
            <a:endParaRPr lang="en-US" sz="2000">
              <a:solidFill>
                <a:schemeClr val="tx1"/>
              </a:solidFill>
              <a:latin typeface="Arial Bold" charset="0"/>
              <a:cs typeface="Arial Bold" charset="0"/>
              <a:sym typeface="Arial Bold" charset="0"/>
            </a:endParaRPr>
          </a:p>
        </p:txBody>
      </p:sp>
      <p:sp>
        <p:nvSpPr>
          <p:cNvPr id="31749" name="Rectangle 5"/>
          <p:cNvSpPr>
            <a:spLocks/>
          </p:cNvSpPr>
          <p:nvPr/>
        </p:nvSpPr>
        <p:spPr bwMode="auto">
          <a:xfrm>
            <a:off x="533400" y="2360613"/>
            <a:ext cx="8813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40639" bIns="0"/>
          <a:lstStyle/>
          <a:p>
            <a:pPr marL="498475" indent="-458788">
              <a:lnSpc>
                <a:spcPct val="80000"/>
              </a:lnSpc>
            </a:pPr>
            <a:r>
              <a:rPr lang="en-US" sz="2000">
                <a:solidFill>
                  <a:schemeClr val="tx1"/>
                </a:solidFill>
                <a:latin typeface="Arial Bold" charset="0"/>
                <a:ea typeface="ＭＳ Ｐゴシック" charset="0"/>
                <a:cs typeface="ＭＳ Ｐゴシック" charset="0"/>
                <a:sym typeface="Arial Bold" charset="0"/>
              </a:rPr>
              <a:t>3.	</a:t>
            </a:r>
            <a:r>
              <a:rPr lang="ja-JP" altLang="en-US" sz="2000">
                <a:solidFill>
                  <a:schemeClr val="tx1"/>
                </a:solidFill>
                <a:latin typeface="Arial Bold" charset="0"/>
                <a:ea typeface="ＭＳ Ｐゴシック" charset="0"/>
                <a:cs typeface="ＭＳ Ｐゴシック" charset="0"/>
                <a:sym typeface="Arial Bold" charset="0"/>
              </a:rPr>
              <a:t>当大卫不在伪装的时候，他重获自由</a:t>
            </a:r>
            <a:r>
              <a:rPr lang="en-US" altLang="ja-JP" sz="2000">
                <a:solidFill>
                  <a:schemeClr val="tx1"/>
                </a:solidFill>
                <a:latin typeface="Arial Bold" charset="0"/>
                <a:cs typeface="Arial Bold" charset="0"/>
                <a:sym typeface="Arial Bold" charset="0"/>
              </a:rPr>
              <a:t> (</a:t>
            </a:r>
            <a:r>
              <a:rPr lang="ja-JP" altLang="en-US" sz="2000">
                <a:solidFill>
                  <a:schemeClr val="tx1"/>
                </a:solidFill>
                <a:latin typeface="Arial Bold" charset="0"/>
                <a:ea typeface="ＭＳ Ｐゴシック" charset="0"/>
                <a:cs typeface="ＭＳ Ｐゴシック" charset="0"/>
                <a:sym typeface="Arial Bold" charset="0"/>
              </a:rPr>
              <a:t>诗</a:t>
            </a:r>
            <a:r>
              <a:rPr lang="en-US" altLang="ja-JP" sz="2000">
                <a:solidFill>
                  <a:schemeClr val="tx1"/>
                </a:solidFill>
                <a:latin typeface="Arial Bold" charset="0"/>
                <a:cs typeface="Arial Bold" charset="0"/>
                <a:sym typeface="Arial Bold" charset="0"/>
              </a:rPr>
              <a:t> 32:1).</a:t>
            </a:r>
            <a:endParaRPr lang="en-US" sz="2000">
              <a:solidFill>
                <a:schemeClr val="tx1"/>
              </a:solidFill>
              <a:latin typeface="Arial Bold" charset="0"/>
              <a:cs typeface="Arial Bold" charset="0"/>
              <a:sym typeface="Arial Bold" charset="0"/>
            </a:endParaRPr>
          </a:p>
        </p:txBody>
      </p:sp>
      <p:sp>
        <p:nvSpPr>
          <p:cNvPr id="31750" name="Rectangle 6"/>
          <p:cNvSpPr>
            <a:spLocks/>
          </p:cNvSpPr>
          <p:nvPr/>
        </p:nvSpPr>
        <p:spPr bwMode="auto">
          <a:xfrm>
            <a:off x="533400" y="2884488"/>
            <a:ext cx="8813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40639" bIns="0"/>
          <a:lstStyle/>
          <a:p>
            <a:pPr marL="498475" indent="-458788">
              <a:lnSpc>
                <a:spcPct val="80000"/>
              </a:lnSpc>
            </a:pPr>
            <a:r>
              <a:rPr lang="en-US" sz="2000">
                <a:solidFill>
                  <a:schemeClr val="tx1"/>
                </a:solidFill>
                <a:latin typeface="Arial Bold" charset="0"/>
                <a:ea typeface="ＭＳ Ｐゴシック" charset="0"/>
                <a:cs typeface="ＭＳ Ｐゴシック" charset="0"/>
                <a:sym typeface="Arial Bold" charset="0"/>
              </a:rPr>
              <a:t>4.	</a:t>
            </a:r>
            <a:r>
              <a:rPr lang="ja-JP" altLang="en-US" sz="2000">
                <a:solidFill>
                  <a:schemeClr val="tx1"/>
                </a:solidFill>
                <a:latin typeface="Arial Bold" charset="0"/>
                <a:ea typeface="ＭＳ Ｐゴシック" charset="0"/>
                <a:cs typeface="ＭＳ Ｐゴシック" charset="0"/>
                <a:sym typeface="Arial Bold" charset="0"/>
              </a:rPr>
              <a:t>上帝的诫命</a:t>
            </a:r>
            <a:r>
              <a:rPr lang="en-US" altLang="ja-JP" sz="2000">
                <a:solidFill>
                  <a:schemeClr val="tx1"/>
                </a:solidFill>
                <a:latin typeface="Arial Bold" charset="0"/>
                <a:cs typeface="Arial Bold" charset="0"/>
                <a:sym typeface="Arial Bold" charset="0"/>
              </a:rPr>
              <a:t>: </a:t>
            </a:r>
            <a:r>
              <a:rPr lang="ja-JP" altLang="en-US" sz="2000">
                <a:solidFill>
                  <a:schemeClr val="tx1"/>
                </a:solidFill>
                <a:ea typeface="ＭＳ Ｐゴシック" charset="0"/>
                <a:cs typeface="ＭＳ Ｐゴシック" charset="0"/>
                <a:sym typeface="Arial Bold" charset="0"/>
              </a:rPr>
              <a:t>“</a:t>
            </a:r>
            <a:r>
              <a:rPr lang="ja-JP" altLang="en-US" sz="2000">
                <a:solidFill>
                  <a:schemeClr val="tx1"/>
                </a:solidFill>
                <a:latin typeface="Arial Bold" charset="0"/>
                <a:ea typeface="ＭＳ Ｐゴシック" charset="0"/>
                <a:cs typeface="ＭＳ Ｐゴシック" charset="0"/>
                <a:sym typeface="Arial Bold" charset="0"/>
              </a:rPr>
              <a:t>不可奸淫</a:t>
            </a:r>
            <a:r>
              <a:rPr lang="ja-JP" altLang="en-US" sz="2000">
                <a:solidFill>
                  <a:schemeClr val="tx1"/>
                </a:solidFill>
                <a:ea typeface="ＭＳ Ｐゴシック" charset="0"/>
                <a:cs typeface="ＭＳ Ｐゴシック" charset="0"/>
                <a:sym typeface="Arial Bold" charset="0"/>
              </a:rPr>
              <a:t>”</a:t>
            </a:r>
            <a:endParaRPr lang="en-US" sz="2000">
              <a:solidFill>
                <a:schemeClr val="tx1"/>
              </a:solidFill>
              <a:latin typeface="Arial Bold" charset="0"/>
              <a:ea typeface="ＭＳ Ｐゴシック" charset="0"/>
              <a:cs typeface="ＭＳ Ｐゴシック" charset="0"/>
              <a:sym typeface="Arial Bold" charset="0"/>
            </a:endParaRPr>
          </a:p>
        </p:txBody>
      </p:sp>
      <p:sp>
        <p:nvSpPr>
          <p:cNvPr id="31751" name="Rectangle 7"/>
          <p:cNvSpPr>
            <a:spLocks/>
          </p:cNvSpPr>
          <p:nvPr/>
        </p:nvSpPr>
        <p:spPr bwMode="auto">
          <a:xfrm>
            <a:off x="990600" y="3352800"/>
            <a:ext cx="7708900"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40639" bIns="0"/>
          <a:lstStyle/>
          <a:p>
            <a:pPr marL="498475" indent="-458788">
              <a:lnSpc>
                <a:spcPct val="80000"/>
              </a:lnSpc>
            </a:pPr>
            <a:r>
              <a:rPr lang="en-US" sz="2000">
                <a:solidFill>
                  <a:schemeClr val="tx1"/>
                </a:solidFill>
                <a:latin typeface="Arial Bold" charset="0"/>
                <a:ea typeface="ＭＳ Ｐゴシック" charset="0"/>
                <a:cs typeface="ＭＳ Ｐゴシック" charset="0"/>
                <a:sym typeface="Arial Bold" charset="0"/>
              </a:rPr>
              <a:t>a.	</a:t>
            </a:r>
            <a:r>
              <a:rPr lang="ja-JP" altLang="en-US" sz="2000">
                <a:solidFill>
                  <a:schemeClr val="tx1"/>
                </a:solidFill>
                <a:ea typeface="ＭＳ Ｐゴシック" charset="0"/>
                <a:cs typeface="ＭＳ Ｐゴシック" charset="0"/>
                <a:sym typeface="Arial Bold" charset="0"/>
              </a:rPr>
              <a:t>“</a:t>
            </a:r>
            <a:r>
              <a:rPr lang="ja-JP" altLang="en-US" sz="2000">
                <a:solidFill>
                  <a:schemeClr val="tx1"/>
                </a:solidFill>
                <a:latin typeface="Arial Bold" charset="0"/>
                <a:ea typeface="ＭＳ Ｐゴシック" charset="0"/>
                <a:cs typeface="ＭＳ Ｐゴシック" charset="0"/>
                <a:sym typeface="Arial Bold" charset="0"/>
              </a:rPr>
              <a:t>我们不应该因为相信祂知道什么对我们最好而感到</a:t>
            </a:r>
            <a:r>
              <a:rPr lang="en-US" altLang="ja-JP" sz="2000">
                <a:solidFill>
                  <a:schemeClr val="tx1"/>
                </a:solidFill>
                <a:latin typeface="Arial Bold" charset="0"/>
                <a:cs typeface="Arial Bold" charset="0"/>
                <a:sym typeface="Arial Bold" charset="0"/>
              </a:rPr>
              <a:t> </a:t>
            </a:r>
            <a:r>
              <a:rPr lang="ja-JP" altLang="en-US" sz="2000">
                <a:solidFill>
                  <a:srgbClr val="FFFF00"/>
                </a:solidFill>
                <a:latin typeface="Arial Bold" charset="0"/>
                <a:ea typeface="ヒラギノ角ゴ ProN W6" charset="0"/>
                <a:cs typeface="ヒラギノ角ゴ ProN W6" charset="0"/>
                <a:sym typeface="Arial Bold" charset="0"/>
              </a:rPr>
              <a:t>羞愧</a:t>
            </a:r>
            <a:r>
              <a:rPr lang="ja-JP" altLang="en-US" sz="2000">
                <a:solidFill>
                  <a:schemeClr val="tx1"/>
                </a:solidFill>
                <a:ea typeface="ＭＳ Ｐゴシック" charset="0"/>
                <a:cs typeface="ＭＳ Ｐゴシック" charset="0"/>
                <a:sym typeface="Arial Bold" charset="0"/>
              </a:rPr>
              <a:t>”</a:t>
            </a:r>
            <a:r>
              <a:rPr lang="en-US" altLang="ja-JP" sz="2000">
                <a:solidFill>
                  <a:schemeClr val="tx1"/>
                </a:solidFill>
                <a:latin typeface="Arial Bold" charset="0"/>
                <a:cs typeface="Arial Bold" charset="0"/>
                <a:sym typeface="Arial Bold" charset="0"/>
              </a:rPr>
              <a:t> (</a:t>
            </a:r>
            <a:r>
              <a:rPr lang="ja-JP" altLang="en-US" sz="2000">
                <a:solidFill>
                  <a:schemeClr val="tx1"/>
                </a:solidFill>
                <a:latin typeface="Arial Bold" charset="0"/>
                <a:ea typeface="ヒラギノ角ゴ ProN W6" charset="0"/>
                <a:cs typeface="ヒラギノ角ゴ ProN W6" charset="0"/>
                <a:sym typeface="Arial Bold" charset="0"/>
              </a:rPr>
              <a:t>重述第二点</a:t>
            </a:r>
            <a:r>
              <a:rPr lang="en-US" altLang="ja-JP" sz="2000">
                <a:solidFill>
                  <a:schemeClr val="tx1"/>
                </a:solidFill>
                <a:latin typeface="Arial Bold" charset="0"/>
                <a:cs typeface="Arial Bold" charset="0"/>
                <a:sym typeface="Arial Bold" charset="0"/>
              </a:rPr>
              <a:t>)*</a:t>
            </a:r>
            <a:endParaRPr lang="en-US" sz="2000">
              <a:solidFill>
                <a:schemeClr val="tx1"/>
              </a:solidFill>
              <a:latin typeface="Arial Bold" charset="0"/>
              <a:cs typeface="Arial Bold" charset="0"/>
              <a:sym typeface="Arial Bold" charset="0"/>
            </a:endParaRPr>
          </a:p>
        </p:txBody>
      </p:sp>
      <p:sp>
        <p:nvSpPr>
          <p:cNvPr id="31752" name="Rectangle 8"/>
          <p:cNvSpPr>
            <a:spLocks/>
          </p:cNvSpPr>
          <p:nvPr/>
        </p:nvSpPr>
        <p:spPr bwMode="auto">
          <a:xfrm>
            <a:off x="990600" y="4114800"/>
            <a:ext cx="7937500"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40639" bIns="0"/>
          <a:lstStyle/>
          <a:p>
            <a:pPr marL="498475" indent="-458788">
              <a:lnSpc>
                <a:spcPct val="80000"/>
              </a:lnSpc>
            </a:pPr>
            <a:r>
              <a:rPr lang="en-US" sz="2000">
                <a:solidFill>
                  <a:schemeClr val="tx1"/>
                </a:solidFill>
                <a:latin typeface="Arial Bold" charset="0"/>
                <a:ea typeface="ＭＳ Ｐゴシック" charset="0"/>
                <a:cs typeface="ＭＳ Ｐゴシック" charset="0"/>
                <a:sym typeface="Arial Bold" charset="0"/>
              </a:rPr>
              <a:t>b.	</a:t>
            </a:r>
            <a:r>
              <a:rPr lang="ja-JP" altLang="en-US" sz="2000">
                <a:solidFill>
                  <a:schemeClr val="tx1"/>
                </a:solidFill>
                <a:ea typeface="ＭＳ Ｐゴシック" charset="0"/>
                <a:cs typeface="ＭＳ Ｐゴシック" charset="0"/>
                <a:sym typeface="Arial Bold" charset="0"/>
              </a:rPr>
              <a:t>“</a:t>
            </a:r>
            <a:r>
              <a:rPr lang="ja-JP" altLang="en-US" sz="2000">
                <a:solidFill>
                  <a:schemeClr val="tx1"/>
                </a:solidFill>
                <a:latin typeface="Arial Bold" charset="0"/>
                <a:ea typeface="ＭＳ Ｐゴシック" charset="0"/>
                <a:cs typeface="ＭＳ Ｐゴシック" charset="0"/>
                <a:sym typeface="Arial Bold" charset="0"/>
              </a:rPr>
              <a:t>当神的诫命临到我们时，我们可以得着从神而来的力量来遵行祂的标准而活</a:t>
            </a:r>
            <a:r>
              <a:rPr lang="ja-JP" altLang="en-US" sz="2000">
                <a:solidFill>
                  <a:schemeClr val="tx1"/>
                </a:solidFill>
                <a:ea typeface="ＭＳ Ｐゴシック" charset="0"/>
                <a:cs typeface="ＭＳ Ｐゴシック" charset="0"/>
                <a:sym typeface="Arial Bold" charset="0"/>
              </a:rPr>
              <a:t>”</a:t>
            </a:r>
            <a:r>
              <a:rPr lang="en-US" altLang="ja-JP" sz="2000">
                <a:solidFill>
                  <a:schemeClr val="tx1"/>
                </a:solidFill>
                <a:latin typeface="Arial Bold" charset="0"/>
                <a:cs typeface="Arial Bold" charset="0"/>
                <a:sym typeface="Arial Bold" charset="0"/>
              </a:rPr>
              <a:t> (</a:t>
            </a:r>
            <a:r>
              <a:rPr lang="ja-JP" altLang="en-US" sz="2000">
                <a:solidFill>
                  <a:schemeClr val="tx1"/>
                </a:solidFill>
                <a:latin typeface="Arial Bold" charset="0"/>
                <a:ea typeface="ＭＳ Ｐゴシック" charset="0"/>
                <a:cs typeface="ＭＳ Ｐゴシック" charset="0"/>
                <a:sym typeface="Arial Bold" charset="0"/>
              </a:rPr>
              <a:t>重述第三点</a:t>
            </a:r>
            <a:r>
              <a:rPr lang="en-US" altLang="ja-JP" sz="2000">
                <a:solidFill>
                  <a:schemeClr val="tx1"/>
                </a:solidFill>
                <a:latin typeface="Arial Bold" charset="0"/>
                <a:cs typeface="Arial Bold" charset="0"/>
                <a:sym typeface="Arial Bold" charset="0"/>
              </a:rPr>
              <a:t>)</a:t>
            </a:r>
            <a:endParaRPr lang="en-US" sz="2000">
              <a:solidFill>
                <a:schemeClr val="tx1"/>
              </a:solidFill>
              <a:latin typeface="Arial Bold" charset="0"/>
              <a:cs typeface="Arial Bold" charset="0"/>
              <a:sym typeface="Arial Bold" charset="0"/>
            </a:endParaRPr>
          </a:p>
        </p:txBody>
      </p:sp>
      <p:sp>
        <p:nvSpPr>
          <p:cNvPr id="31753" name="Rectangle 9"/>
          <p:cNvSpPr>
            <a:spLocks/>
          </p:cNvSpPr>
          <p:nvPr/>
        </p:nvSpPr>
        <p:spPr bwMode="auto">
          <a:xfrm>
            <a:off x="533400" y="4876800"/>
            <a:ext cx="8813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40639" bIns="0"/>
          <a:lstStyle/>
          <a:p>
            <a:pPr marL="498475" indent="-458788">
              <a:lnSpc>
                <a:spcPct val="80000"/>
              </a:lnSpc>
            </a:pPr>
            <a:r>
              <a:rPr lang="en-US" sz="2000">
                <a:solidFill>
                  <a:schemeClr val="tx1"/>
                </a:solidFill>
                <a:latin typeface="Arial Bold" charset="0"/>
                <a:ea typeface="ＭＳ Ｐゴシック" charset="0"/>
                <a:cs typeface="ＭＳ Ｐゴシック" charset="0"/>
                <a:sym typeface="Arial Bold" charset="0"/>
              </a:rPr>
              <a:t>5.	</a:t>
            </a:r>
            <a:r>
              <a:rPr lang="ja-JP" altLang="en-US" sz="2000">
                <a:solidFill>
                  <a:schemeClr val="tx1"/>
                </a:solidFill>
                <a:ea typeface="ＭＳ Ｐゴシック" charset="0"/>
                <a:cs typeface="ＭＳ Ｐゴシック" charset="0"/>
                <a:sym typeface="Arial Bold" charset="0"/>
              </a:rPr>
              <a:t>“</a:t>
            </a:r>
            <a:r>
              <a:rPr lang="ja-JP" altLang="en-US" sz="2000">
                <a:solidFill>
                  <a:schemeClr val="tx1"/>
                </a:solidFill>
                <a:latin typeface="Arial Bold" charset="0"/>
                <a:ea typeface="ＭＳ Ｐゴシック" charset="0"/>
                <a:cs typeface="ＭＳ Ｐゴシック" charset="0"/>
                <a:sym typeface="Arial Bold" charset="0"/>
              </a:rPr>
              <a:t>那些遵行上帝话语而不觉</a:t>
            </a:r>
            <a:r>
              <a:rPr lang="en-US" altLang="ja-JP" sz="2000">
                <a:solidFill>
                  <a:schemeClr val="tx1"/>
                </a:solidFill>
                <a:latin typeface="Arial Bold" charset="0"/>
                <a:cs typeface="Arial Bold" charset="0"/>
                <a:sym typeface="Arial Bold" charset="0"/>
              </a:rPr>
              <a:t> </a:t>
            </a:r>
            <a:r>
              <a:rPr lang="ja-JP" altLang="en-US" sz="2000">
                <a:solidFill>
                  <a:srgbClr val="FFFF00"/>
                </a:solidFill>
                <a:latin typeface="Arial Bold" charset="0"/>
                <a:ea typeface="ヒラギノ角ゴ ProN W6" charset="0"/>
                <a:cs typeface="ヒラギノ角ゴ ProN W6" charset="0"/>
                <a:sym typeface="Arial Bold" charset="0"/>
              </a:rPr>
              <a:t>羞愧</a:t>
            </a:r>
            <a:r>
              <a:rPr lang="en-US" altLang="ja-JP" sz="2000">
                <a:solidFill>
                  <a:schemeClr val="tx1"/>
                </a:solidFill>
                <a:latin typeface="Arial Bold" charset="0"/>
                <a:ea typeface="ヒラギノ角ゴ ProN W6" charset="0"/>
                <a:cs typeface="ヒラギノ角ゴ ProN W6" charset="0"/>
                <a:sym typeface="Arial Bold" charset="0"/>
              </a:rPr>
              <a:t> </a:t>
            </a:r>
            <a:r>
              <a:rPr lang="ja-JP" altLang="en-US" sz="2000">
                <a:solidFill>
                  <a:schemeClr val="tx1"/>
                </a:solidFill>
                <a:latin typeface="Arial Bold" charset="0"/>
                <a:ea typeface="ヒラギノ角ゴ ProN W6" charset="0"/>
                <a:cs typeface="ヒラギノ角ゴ ProN W6" charset="0"/>
                <a:sym typeface="Arial Bold" charset="0"/>
              </a:rPr>
              <a:t>的人有福了</a:t>
            </a:r>
            <a:r>
              <a:rPr lang="ja-JP" altLang="en-US" sz="2000">
                <a:solidFill>
                  <a:schemeClr val="tx1"/>
                </a:solidFill>
                <a:ea typeface="ヒラギノ角ゴ ProN W6" charset="0"/>
                <a:cs typeface="ヒラギノ角ゴ ProN W6" charset="0"/>
                <a:sym typeface="Arial Bold" charset="0"/>
              </a:rPr>
              <a:t>”</a:t>
            </a:r>
            <a:endParaRPr lang="en-US" sz="2000">
              <a:solidFill>
                <a:schemeClr val="tx1"/>
              </a:solidFill>
              <a:latin typeface="Arial Bold" charset="0"/>
              <a:ea typeface="ヒラギノ角ゴ ProN W6" charset="0"/>
              <a:cs typeface="ヒラギノ角ゴ ProN W6" charset="0"/>
              <a:sym typeface="Arial Bold" charset="0"/>
            </a:endParaRPr>
          </a:p>
        </p:txBody>
      </p:sp>
      <p:sp>
        <p:nvSpPr>
          <p:cNvPr id="31754" name="Rectangle 10"/>
          <p:cNvSpPr>
            <a:spLocks/>
          </p:cNvSpPr>
          <p:nvPr/>
        </p:nvSpPr>
        <p:spPr bwMode="auto">
          <a:xfrm>
            <a:off x="838200" y="5476875"/>
            <a:ext cx="79375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40639" bIns="0"/>
          <a:lstStyle/>
          <a:p>
            <a:pPr marL="498475" indent="-458788">
              <a:lnSpc>
                <a:spcPct val="80000"/>
              </a:lnSpc>
            </a:pPr>
            <a:r>
              <a:rPr lang="en-US" sz="2000">
                <a:solidFill>
                  <a:schemeClr val="tx1"/>
                </a:solidFill>
                <a:latin typeface="Arial Bold" charset="0"/>
                <a:ea typeface="ヒラギノ角ゴ ProN W6" charset="0"/>
                <a:cs typeface="ヒラギノ角ゴ ProN W6" charset="0"/>
                <a:sym typeface="Arial Bold" charset="0"/>
              </a:rPr>
              <a:t>* </a:t>
            </a:r>
            <a:r>
              <a:rPr lang="ja-JP" altLang="en-US" sz="2000">
                <a:solidFill>
                  <a:schemeClr val="tx1"/>
                </a:solidFill>
                <a:latin typeface="Arial Bold" charset="0"/>
                <a:ea typeface="ヒラギノ角ゴ ProN W6" charset="0"/>
                <a:cs typeface="ヒラギノ角ゴ ProN W6" charset="0"/>
                <a:sym typeface="Arial Bold" charset="0"/>
              </a:rPr>
              <a:t>注意</a:t>
            </a:r>
            <a:r>
              <a:rPr lang="en-US" altLang="ja-JP" sz="2000">
                <a:solidFill>
                  <a:schemeClr val="tx1"/>
                </a:solidFill>
                <a:latin typeface="Arial Bold" charset="0"/>
                <a:ea typeface="ヒラギノ角ゴ ProN W6" charset="0"/>
                <a:cs typeface="ヒラギノ角ゴ ProN W6" charset="0"/>
                <a:sym typeface="Arial Bold" charset="0"/>
              </a:rPr>
              <a:t> </a:t>
            </a:r>
            <a:r>
              <a:rPr lang="ja-JP" altLang="en-US" sz="2000">
                <a:solidFill>
                  <a:schemeClr val="tx1"/>
                </a:solidFill>
                <a:latin typeface="Arial Bold" charset="0"/>
                <a:ea typeface="ヒラギノ角ゴ ProN W6" charset="0"/>
                <a:cs typeface="ヒラギノ角ゴ ProN W6" charset="0"/>
                <a:sym typeface="Arial Bold" charset="0"/>
              </a:rPr>
              <a:t>第二点</a:t>
            </a:r>
            <a:r>
              <a:rPr lang="en-US" altLang="ja-JP" sz="2000">
                <a:solidFill>
                  <a:schemeClr val="tx1"/>
                </a:solidFill>
                <a:latin typeface="Arial Bold" charset="0"/>
                <a:ea typeface="ヒラギノ角ゴ ProN W6" charset="0"/>
                <a:cs typeface="ヒラギノ角ゴ ProN W6" charset="0"/>
                <a:sym typeface="Arial Bold" charset="0"/>
              </a:rPr>
              <a:t> </a:t>
            </a:r>
            <a:r>
              <a:rPr lang="ja-JP" altLang="en-US" sz="2000">
                <a:solidFill>
                  <a:schemeClr val="tx1"/>
                </a:solidFill>
                <a:latin typeface="Arial Bold" charset="0"/>
                <a:ea typeface="ヒラギノ角ゴ ProN W6" charset="0"/>
                <a:cs typeface="ヒラギノ角ゴ ProN W6" charset="0"/>
                <a:sym typeface="Arial Bold" charset="0"/>
              </a:rPr>
              <a:t>没有提到的后果，以一个积极正面的结尾来结束</a:t>
            </a:r>
            <a:endParaRPr lang="en-US" sz="2000">
              <a:solidFill>
                <a:schemeClr val="tx1"/>
              </a:solidFill>
              <a:latin typeface="Arial Bold" charset="0"/>
              <a:ea typeface="ヒラギノ角ゴ ProN W6" charset="0"/>
              <a:cs typeface="ヒラギノ角ゴ ProN W6" charset="0"/>
              <a:sym typeface="Arial Bold" charset="0"/>
            </a:endParaRPr>
          </a:p>
        </p:txBody>
      </p:sp>
      <p:sp>
        <p:nvSpPr>
          <p:cNvPr id="169995" name="Rectangle 11"/>
          <p:cNvSpPr>
            <a:spLocks/>
          </p:cNvSpPr>
          <p:nvPr/>
        </p:nvSpPr>
        <p:spPr bwMode="auto">
          <a:xfrm>
            <a:off x="1930400" y="38100"/>
            <a:ext cx="6921500" cy="622300"/>
          </a:xfrm>
          <a:prstGeom prst="rect">
            <a:avLst/>
          </a:prstGeom>
          <a:solidFill>
            <a:srgbClr val="FE494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40639" bIns="0"/>
          <a:lstStyle/>
          <a:p>
            <a:pPr marL="39688"/>
            <a:r>
              <a:rPr lang="ja-JP" altLang="en-US" sz="3600">
                <a:solidFill>
                  <a:schemeClr val="tx1"/>
                </a:solidFill>
                <a:ea typeface="ヒラギノ角ゴ ProN W6" charset="0"/>
                <a:cs typeface="ヒラギノ角ゴ ProN W6" charset="0"/>
                <a:sym typeface="Arial Bold" charset="0"/>
              </a:rPr>
              <a:t>“</a:t>
            </a:r>
            <a:r>
              <a:rPr lang="ja-JP" altLang="en-US" sz="3600">
                <a:solidFill>
                  <a:schemeClr val="tx1"/>
                </a:solidFill>
                <a:latin typeface="Arial Bold" charset="0"/>
                <a:ea typeface="ヒラギノ角ゴ ProN W6" charset="0"/>
                <a:cs typeface="ヒラギノ角ゴ ProN W6" charset="0"/>
                <a:sym typeface="Arial Bold" charset="0"/>
              </a:rPr>
              <a:t>不可奸淫</a:t>
            </a:r>
            <a:r>
              <a:rPr lang="ja-JP" altLang="en-US" sz="3600">
                <a:solidFill>
                  <a:schemeClr val="tx1"/>
                </a:solidFill>
                <a:ea typeface="ヒラギノ角ゴ ProN W6" charset="0"/>
                <a:cs typeface="ヒラギノ角ゴ ProN W6" charset="0"/>
                <a:sym typeface="Arial Bold" charset="0"/>
              </a:rPr>
              <a:t>”</a:t>
            </a:r>
            <a:endParaRPr lang="en-US" sz="3600">
              <a:solidFill>
                <a:schemeClr val="tx1"/>
              </a:solidFill>
              <a:latin typeface="Arial Bold" charset="0"/>
              <a:ea typeface="ヒラギノ角ゴ ProN W6" charset="0"/>
              <a:cs typeface="ヒラギノ角ゴ ProN W6" charset="0"/>
              <a:sym typeface="Arial Bold"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8" presetClass="entr" presetSubtype="0" fill="hold" grpId="0" nodeType="clickEffect">
                                  <p:stCondLst>
                                    <p:cond delay="0"/>
                                  </p:stCondLst>
                                  <p:childTnLst>
                                    <p:set>
                                      <p:cBhvr>
                                        <p:cTn id="6" dur="1" fill="hold">
                                          <p:stCondLst>
                                            <p:cond delay="499"/>
                                          </p:stCondLst>
                                        </p:cTn>
                                        <p:tgtEl>
                                          <p:spTgt spid="3174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68" presetClass="entr" presetSubtype="0" fill="hold" grpId="0" nodeType="clickEffect">
                                  <p:stCondLst>
                                    <p:cond delay="0"/>
                                  </p:stCondLst>
                                  <p:childTnLst>
                                    <p:set>
                                      <p:cBhvr>
                                        <p:cTn id="10" dur="1" fill="hold">
                                          <p:stCondLst>
                                            <p:cond delay="499"/>
                                          </p:stCondLst>
                                        </p:cTn>
                                        <p:tgtEl>
                                          <p:spTgt spid="31747">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68" presetClass="entr" presetSubtype="0" fill="hold" grpId="0" nodeType="clickEffect">
                                  <p:stCondLst>
                                    <p:cond delay="0"/>
                                  </p:stCondLst>
                                  <p:childTnLst>
                                    <p:set>
                                      <p:cBhvr>
                                        <p:cTn id="14" dur="1" fill="hold">
                                          <p:stCondLst>
                                            <p:cond delay="499"/>
                                          </p:stCondLst>
                                        </p:cTn>
                                        <p:tgtEl>
                                          <p:spTgt spid="31748">
                                            <p:txEl>
                                              <p:pRg st="0" end="0"/>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68" presetClass="entr" presetSubtype="0" fill="hold" grpId="0" nodeType="clickEffect">
                                  <p:stCondLst>
                                    <p:cond delay="0"/>
                                  </p:stCondLst>
                                  <p:childTnLst>
                                    <p:set>
                                      <p:cBhvr>
                                        <p:cTn id="18" dur="1" fill="hold">
                                          <p:stCondLst>
                                            <p:cond delay="499"/>
                                          </p:stCondLst>
                                        </p:cTn>
                                        <p:tgtEl>
                                          <p:spTgt spid="31749">
                                            <p:txEl>
                                              <p:pRg st="0" end="0"/>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68" presetClass="entr" presetSubtype="0" fill="hold" grpId="0" nodeType="clickEffect">
                                  <p:stCondLst>
                                    <p:cond delay="0"/>
                                  </p:stCondLst>
                                  <p:childTnLst>
                                    <p:set>
                                      <p:cBhvr>
                                        <p:cTn id="22" dur="1" fill="hold">
                                          <p:stCondLst>
                                            <p:cond delay="499"/>
                                          </p:stCondLst>
                                        </p:cTn>
                                        <p:tgtEl>
                                          <p:spTgt spid="31750">
                                            <p:txEl>
                                              <p:pRg st="0" end="0"/>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68" presetClass="entr" presetSubtype="0" fill="hold" grpId="0" nodeType="clickEffect">
                                  <p:stCondLst>
                                    <p:cond delay="0"/>
                                  </p:stCondLst>
                                  <p:childTnLst>
                                    <p:set>
                                      <p:cBhvr>
                                        <p:cTn id="26" dur="1" fill="hold">
                                          <p:stCondLst>
                                            <p:cond delay="499"/>
                                          </p:stCondLst>
                                        </p:cTn>
                                        <p:tgtEl>
                                          <p:spTgt spid="31751">
                                            <p:txEl>
                                              <p:pRg st="0" end="0"/>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68" presetClass="entr" presetSubtype="0" fill="hold" grpId="0" nodeType="clickEffect">
                                  <p:stCondLst>
                                    <p:cond delay="0"/>
                                  </p:stCondLst>
                                  <p:childTnLst>
                                    <p:set>
                                      <p:cBhvr>
                                        <p:cTn id="30" dur="1" fill="hold">
                                          <p:stCondLst>
                                            <p:cond delay="499"/>
                                          </p:stCondLst>
                                        </p:cTn>
                                        <p:tgtEl>
                                          <p:spTgt spid="31752">
                                            <p:txEl>
                                              <p:pRg st="0" end="0"/>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68" presetClass="entr" presetSubtype="0" fill="hold" grpId="0" nodeType="clickEffect">
                                  <p:stCondLst>
                                    <p:cond delay="0"/>
                                  </p:stCondLst>
                                  <p:childTnLst>
                                    <p:set>
                                      <p:cBhvr>
                                        <p:cTn id="34" dur="1" fill="hold">
                                          <p:stCondLst>
                                            <p:cond delay="499"/>
                                          </p:stCondLst>
                                        </p:cTn>
                                        <p:tgtEl>
                                          <p:spTgt spid="31753">
                                            <p:txEl>
                                              <p:pRg st="0" end="0"/>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68" presetClass="entr" presetSubtype="0" fill="hold" grpId="0" nodeType="clickEffect">
                                  <p:stCondLst>
                                    <p:cond delay="0"/>
                                  </p:stCondLst>
                                  <p:childTnLst>
                                    <p:set>
                                      <p:cBhvr>
                                        <p:cTn id="38" dur="1" fill="hold">
                                          <p:stCondLst>
                                            <p:cond delay="499"/>
                                          </p:stCondLst>
                                        </p:cTn>
                                        <p:tgtEl>
                                          <p:spTgt spid="3175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build="p" autoUpdateAnimBg="0"/>
      <p:bldP spid="31747" grpId="0" build="p" autoUpdateAnimBg="0"/>
      <p:bldP spid="31748" grpId="0" build="p" autoUpdateAnimBg="0"/>
      <p:bldP spid="31749" grpId="0" build="p" autoUpdateAnimBg="0"/>
      <p:bldP spid="31750" grpId="0" build="p" autoUpdateAnimBg="0"/>
      <p:bldP spid="31751" grpId="0" build="p" autoUpdateAnimBg="0"/>
      <p:bldP spid="31752" grpId="0" build="p" autoUpdateAnimBg="0"/>
      <p:bldP spid="31753" grpId="0" build="p" autoUpdateAnimBg="0"/>
      <p:bldP spid="31754" grpId="0" build="p"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32769" name="Rectangle 1"/>
          <p:cNvSpPr>
            <a:spLocks noGrp="1" noChangeArrowheads="1"/>
          </p:cNvSpPr>
          <p:nvPr>
            <p:ph type="title"/>
          </p:nvPr>
        </p:nvSpPr>
        <p:spPr/>
        <p:txBody>
          <a:bodyPr rIns="132080"/>
          <a:lstStyle/>
          <a:p>
            <a:pPr indent="0" eaLnBrk="1" hangingPunct="1">
              <a:defRPr/>
            </a:pPr>
            <a:r>
              <a:rPr lang="en-US" smtClean="0"/>
              <a:t>Black</a:t>
            </a:r>
          </a:p>
        </p:txBody>
      </p:sp>
    </p:spTree>
  </p:cSld>
  <p:clrMapOvr>
    <a:masterClrMapping/>
  </p:clrMapOvr>
  <p:transition xmlns:p14="http://schemas.microsoft.com/office/powerpoint/2010/main" spd="med">
    <p:fade thruBlk="1"/>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5"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nchor="ctr"/>
          <a:lstStyle>
            <a:lvl1pPr>
              <a:defRPr sz="2400" b="1">
                <a:solidFill>
                  <a:schemeClr val="tx1"/>
                </a:solidFill>
                <a:latin typeface="Arial" charset="0"/>
                <a:ea typeface="MS PGothic" charset="0"/>
                <a:cs typeface="MS PGothic" charset="0"/>
              </a:defRPr>
            </a:lvl1pPr>
            <a:lvl2pPr marL="742950" indent="-285750">
              <a:defRPr sz="2400" b="1">
                <a:solidFill>
                  <a:schemeClr val="tx1"/>
                </a:solidFill>
                <a:latin typeface="Arial" charset="0"/>
                <a:ea typeface="MS PGothic" charset="0"/>
                <a:cs typeface="MS PGothic" charset="0"/>
              </a:defRPr>
            </a:lvl2pPr>
            <a:lvl3pPr marL="1143000" indent="-228600">
              <a:defRPr sz="2400" b="1">
                <a:solidFill>
                  <a:schemeClr val="tx1"/>
                </a:solidFill>
                <a:latin typeface="Arial" charset="0"/>
                <a:ea typeface="MS PGothic" charset="0"/>
                <a:cs typeface="MS PGothic" charset="0"/>
              </a:defRPr>
            </a:lvl3pPr>
            <a:lvl4pPr marL="1600200" indent="-228600">
              <a:defRPr sz="2400" b="1">
                <a:solidFill>
                  <a:schemeClr val="tx1"/>
                </a:solidFill>
                <a:latin typeface="Arial" charset="0"/>
                <a:ea typeface="MS PGothic" charset="0"/>
                <a:cs typeface="MS PGothic" charset="0"/>
              </a:defRPr>
            </a:lvl4pPr>
            <a:lvl5pPr marL="2057400" indent="-228600">
              <a:defRPr sz="2400" b="1">
                <a:solidFill>
                  <a:schemeClr val="tx1"/>
                </a:solidFill>
                <a:latin typeface="Arial" charset="0"/>
                <a:ea typeface="MS PGothic" charset="0"/>
                <a:cs typeface="MS PGothic" charset="0"/>
              </a:defRPr>
            </a:lvl5pPr>
            <a:lvl6pPr marL="2514600" indent="-228600" algn="ctr" eaLnBrk="0" fontAlgn="base" hangingPunct="0">
              <a:spcBef>
                <a:spcPct val="0"/>
              </a:spcBef>
              <a:spcAft>
                <a:spcPct val="0"/>
              </a:spcAft>
              <a:defRPr sz="2400" b="1">
                <a:solidFill>
                  <a:schemeClr val="tx1"/>
                </a:solidFill>
                <a:latin typeface="Arial" charset="0"/>
                <a:ea typeface="MS PGothic" charset="0"/>
                <a:cs typeface="MS PGothic" charset="0"/>
              </a:defRPr>
            </a:lvl6pPr>
            <a:lvl7pPr marL="2971800" indent="-228600" algn="ctr" eaLnBrk="0" fontAlgn="base" hangingPunct="0">
              <a:spcBef>
                <a:spcPct val="0"/>
              </a:spcBef>
              <a:spcAft>
                <a:spcPct val="0"/>
              </a:spcAft>
              <a:defRPr sz="2400" b="1">
                <a:solidFill>
                  <a:schemeClr val="tx1"/>
                </a:solidFill>
                <a:latin typeface="Arial" charset="0"/>
                <a:ea typeface="MS PGothic" charset="0"/>
                <a:cs typeface="MS PGothic" charset="0"/>
              </a:defRPr>
            </a:lvl7pPr>
            <a:lvl8pPr marL="3429000" indent="-228600" algn="ctr" eaLnBrk="0" fontAlgn="base" hangingPunct="0">
              <a:spcBef>
                <a:spcPct val="0"/>
              </a:spcBef>
              <a:spcAft>
                <a:spcPct val="0"/>
              </a:spcAft>
              <a:defRPr sz="2400" b="1">
                <a:solidFill>
                  <a:schemeClr val="tx1"/>
                </a:solidFill>
                <a:latin typeface="Arial" charset="0"/>
                <a:ea typeface="MS PGothic" charset="0"/>
                <a:cs typeface="MS PGothic" charset="0"/>
              </a:defRPr>
            </a:lvl8pPr>
            <a:lvl9pPr marL="3886200" indent="-228600" algn="ctr" eaLnBrk="0" fontAlgn="base" hangingPunct="0">
              <a:spcBef>
                <a:spcPct val="0"/>
              </a:spcBef>
              <a:spcAft>
                <a:spcPct val="0"/>
              </a:spcAft>
              <a:defRPr sz="2400" b="1">
                <a:solidFill>
                  <a:schemeClr val="tx1"/>
                </a:solidFill>
                <a:latin typeface="Arial" charset="0"/>
                <a:ea typeface="MS PGothic" charset="0"/>
                <a:cs typeface="MS PGothic" charset="0"/>
              </a:defRPr>
            </a:lvl9pPr>
          </a:lstStyle>
          <a:p>
            <a:pPr algn="ctr"/>
            <a:r>
              <a:rPr lang="zh-CN" altLang="en-US" sz="4000" dirty="0" smtClean="0">
                <a:solidFill>
                  <a:srgbClr val="FFFFFF"/>
                </a:solidFill>
                <a:ea typeface="SimSun" charset="0"/>
                <a:cs typeface="Arial" charset="0"/>
              </a:rPr>
              <a:t>免费获得该讲解</a:t>
            </a:r>
            <a:r>
              <a:rPr lang="en-US" sz="4000" dirty="0" smtClean="0">
                <a:solidFill>
                  <a:srgbClr val="FFFFFF"/>
                </a:solidFill>
                <a:ea typeface="SimSun" charset="0"/>
                <a:cs typeface="Arial" charset="0"/>
              </a:rPr>
              <a:t>!</a:t>
            </a:r>
            <a:endParaRPr lang="en-US" sz="1400" dirty="0" smtClean="0">
              <a:solidFill>
                <a:srgbClr val="FFFFFF"/>
              </a:solidFill>
              <a:ea typeface="SimSun" charset="0"/>
              <a:cs typeface="Arial" charset="0"/>
            </a:endParaRPr>
          </a:p>
        </p:txBody>
      </p:sp>
      <p:sp>
        <p:nvSpPr>
          <p:cNvPr id="202753" name="Rectangle 1026"/>
          <p:cNvSpPr>
            <a:spLocks noGrp="1" noChangeArrowheads="1"/>
          </p:cNvSpPr>
          <p:nvPr>
            <p:ph type="ctrTitle"/>
          </p:nvPr>
        </p:nvSpPr>
        <p:spPr>
          <a:xfrm>
            <a:off x="0" y="6172200"/>
            <a:ext cx="9144000" cy="685800"/>
          </a:xfrm>
        </p:spPr>
        <p:txBody>
          <a:bodyPr/>
          <a:lstStyle/>
          <a:p>
            <a:pPr eaLnBrk="1" hangingPunct="1"/>
            <a:r>
              <a:rPr lang="zh-CN" altLang="en-US" sz="3200" b="1" dirty="0">
                <a:solidFill>
                  <a:srgbClr val="FFFFFF"/>
                </a:solidFill>
                <a:latin typeface="Arial" charset="0"/>
                <a:ea typeface="SimSun" charset="0"/>
                <a:cs typeface="SimSun" charset="0"/>
              </a:rPr>
              <a:t>讲道链接地址</a:t>
            </a:r>
            <a:r>
              <a:rPr lang="zh-CN" altLang="en-US" sz="3200" b="1" dirty="0">
                <a:solidFill>
                  <a:srgbClr val="FFFFFF"/>
                </a:solidFill>
                <a:latin typeface="Arial" charset="0"/>
              </a:rPr>
              <a:t> </a:t>
            </a:r>
            <a:r>
              <a:rPr lang="en-US" sz="3200" b="1" dirty="0" err="1" smtClean="0">
                <a:solidFill>
                  <a:srgbClr val="FFFFFF"/>
                </a:solidFill>
                <a:latin typeface="Arial" charset="0"/>
              </a:rPr>
              <a:t>BibleStudyDownloads.org</a:t>
            </a:r>
            <a:endParaRPr lang="en-US" sz="1100" b="1" dirty="0">
              <a:solidFill>
                <a:srgbClr val="FFFFFF"/>
              </a:solidFill>
              <a:latin typeface="Arial" charset="0"/>
            </a:endParaRPr>
          </a:p>
        </p:txBody>
      </p:sp>
      <p:pic>
        <p:nvPicPr>
          <p:cNvPr id="6" name="Picture 5"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3" y="636981"/>
            <a:ext cx="9232347" cy="5650045"/>
          </a:xfrm>
          <a:prstGeom prst="rect">
            <a:avLst/>
          </a:prstGeom>
        </p:spPr>
      </p:pic>
      <p:pic>
        <p:nvPicPr>
          <p:cNvPr id="7" name="Picture 6"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
        <p:nvSpPr>
          <p:cNvPr id="8" name="Rectangle 1026"/>
          <p:cNvSpPr txBox="1">
            <a:spLocks noChangeArrowheads="1"/>
          </p:cNvSpPr>
          <p:nvPr/>
        </p:nvSpPr>
        <p:spPr bwMode="auto">
          <a:xfrm>
            <a:off x="0" y="1310554"/>
            <a:ext cx="9144000" cy="574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zh-CN" altLang="en-US" sz="3600" b="1" dirty="0" smtClean="0">
                <a:solidFill>
                  <a:srgbClr val="000000"/>
                </a:solidFill>
                <a:ea typeface="SimSun" charset="0"/>
                <a:cs typeface="Arial" charset="0"/>
              </a:rPr>
              <a:t>圣经学习下载</a:t>
            </a:r>
            <a:endParaRPr lang="zh-CN" altLang="en-US" sz="3600" b="1" dirty="0">
              <a:solidFill>
                <a:srgbClr val="000000"/>
              </a:solidFill>
              <a:ea typeface="SimSun" charset="0"/>
              <a:cs typeface="Arial" charset="0"/>
            </a:endParaRPr>
          </a:p>
        </p:txBody>
      </p:sp>
    </p:spTree>
    <p:extLst>
      <p:ext uri="{BB962C8B-B14F-4D97-AF65-F5344CB8AC3E}">
        <p14:creationId xmlns:p14="http://schemas.microsoft.com/office/powerpoint/2010/main" val="2707223416"/>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7"/>
                                        </p:tgtEl>
                                        <p:attrNameLst>
                                          <p:attrName>ppt_x</p:attrName>
                                        </p:attrNameLst>
                                      </p:cBhvr>
                                      <p:tavLst>
                                        <p:tav tm="0">
                                          <p:val>
                                            <p:strVal val="ppt_x"/>
                                          </p:val>
                                        </p:tav>
                                        <p:tav tm="100000">
                                          <p:val>
                                            <p:strVal val="0-ppt_w/2"/>
                                          </p:val>
                                        </p:tav>
                                      </p:tavLst>
                                    </p:anim>
                                    <p:anim calcmode="lin" valueType="num">
                                      <p:cBhvr additive="base">
                                        <p:cTn id="7" dur="2000"/>
                                        <p:tgtEl>
                                          <p:spTgt spid="7"/>
                                        </p:tgtEl>
                                        <p:attrNameLst>
                                          <p:attrName>ppt_y</p:attrName>
                                        </p:attrNameLst>
                                      </p:cBhvr>
                                      <p:tavLst>
                                        <p:tav tm="0">
                                          <p:val>
                                            <p:strVal val="ppt_y"/>
                                          </p:val>
                                        </p:tav>
                                        <p:tav tm="100000">
                                          <p:val>
                                            <p:strVal val="ppt_y"/>
                                          </p:val>
                                        </p:tav>
                                      </p:tavLst>
                                    </p:anim>
                                    <p:set>
                                      <p:cBhvr>
                                        <p:cTn id="8" dur="1" fill="hold">
                                          <p:stCondLst>
                                            <p:cond delay="1999"/>
                                          </p:stCondLst>
                                        </p:cTn>
                                        <p:tgtEl>
                                          <p:spTgt spid="7"/>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1000" fill="hold"/>
                                        <p:tgtEl>
                                          <p:spTgt spid="7"/>
                                        </p:tgtEl>
                                        <p:attrNameLst>
                                          <p:attrName>ppt_x</p:attrName>
                                        </p:attrNameLst>
                                      </p:cBhvr>
                                      <p:tavLst>
                                        <p:tav tm="0">
                                          <p:val>
                                            <p:strVal val="1+#ppt_w/2"/>
                                          </p:val>
                                        </p:tav>
                                        <p:tav tm="100000">
                                          <p:val>
                                            <p:strVal val="#ppt_x"/>
                                          </p:val>
                                        </p:tav>
                                      </p:tavLst>
                                    </p:anim>
                                    <p:anim calcmode="lin" valueType="num">
                                      <p:cBhvr additive="base">
                                        <p:cTn id="13"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0065"/>
        </a:solidFill>
        <a:effectLst/>
      </p:bgPr>
    </p:bg>
    <p:spTree>
      <p:nvGrpSpPr>
        <p:cNvPr id="1" name=""/>
        <p:cNvGrpSpPr/>
        <p:nvPr/>
      </p:nvGrpSpPr>
      <p:grpSpPr>
        <a:xfrm>
          <a:off x="0" y="0"/>
          <a:ext cx="0" cy="0"/>
          <a:chOff x="0" y="0"/>
          <a:chExt cx="0" cy="0"/>
        </a:xfrm>
      </p:grpSpPr>
      <p:grpSp>
        <p:nvGrpSpPr>
          <p:cNvPr id="152578" name="Group 12"/>
          <p:cNvGrpSpPr>
            <a:grpSpLocks/>
          </p:cNvGrpSpPr>
          <p:nvPr/>
        </p:nvGrpSpPr>
        <p:grpSpPr bwMode="auto">
          <a:xfrm>
            <a:off x="6350" y="6350"/>
            <a:ext cx="9118600" cy="6832600"/>
            <a:chOff x="0" y="0"/>
            <a:chExt cx="5744" cy="4304"/>
          </a:xfrm>
        </p:grpSpPr>
        <p:sp>
          <p:nvSpPr>
            <p:cNvPr id="152620" name="Rectangle 1"/>
            <p:cNvSpPr>
              <a:spLocks/>
            </p:cNvSpPr>
            <p:nvPr/>
          </p:nvSpPr>
          <p:spPr bwMode="auto">
            <a:xfrm>
              <a:off x="0" y="0"/>
              <a:ext cx="5744" cy="4304"/>
            </a:xfrm>
            <a:prstGeom prst="rect">
              <a:avLst/>
            </a:prstGeom>
            <a:solidFill>
              <a:srgbClr val="C0FFFF"/>
            </a:solidFill>
            <a:ln w="12700">
              <a:solidFill>
                <a:schemeClr val="tx1"/>
              </a:solidFill>
              <a:miter lim="800000"/>
              <a:headEnd/>
              <a:tailEnd/>
            </a:ln>
          </p:spPr>
          <p:txBody>
            <a:bodyPr lIns="0" tIns="0" rIns="0" bIns="0"/>
            <a:lstStyle/>
            <a:p>
              <a:endParaRPr lang="en-US"/>
            </a:p>
          </p:txBody>
        </p:sp>
        <p:grpSp>
          <p:nvGrpSpPr>
            <p:cNvPr id="152621" name="Group 11"/>
            <p:cNvGrpSpPr>
              <a:grpSpLocks/>
            </p:cNvGrpSpPr>
            <p:nvPr/>
          </p:nvGrpSpPr>
          <p:grpSpPr bwMode="auto">
            <a:xfrm>
              <a:off x="284" y="221"/>
              <a:ext cx="5184" cy="3894"/>
              <a:chOff x="0" y="0"/>
              <a:chExt cx="5184" cy="3894"/>
            </a:xfrm>
          </p:grpSpPr>
          <p:sp>
            <p:nvSpPr>
              <p:cNvPr id="152622" name="Freeform 2"/>
              <p:cNvSpPr>
                <a:spLocks/>
              </p:cNvSpPr>
              <p:nvPr/>
            </p:nvSpPr>
            <p:spPr bwMode="auto">
              <a:xfrm>
                <a:off x="0" y="3"/>
                <a:ext cx="5184" cy="102"/>
              </a:xfrm>
              <a:custGeom>
                <a:avLst/>
                <a:gdLst>
                  <a:gd name="T0" fmla="*/ 0 w 21600"/>
                  <a:gd name="T1" fmla="*/ 0 h 21600"/>
                  <a:gd name="T2" fmla="*/ 299 w 21600"/>
                  <a:gd name="T3" fmla="*/ 0 h 21600"/>
                  <a:gd name="T4" fmla="*/ 293 w 21600"/>
                  <a:gd name="T5" fmla="*/ 0 h 21600"/>
                  <a:gd name="T6" fmla="*/ 5 w 21600"/>
                  <a:gd name="T7" fmla="*/ 0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0" y="0"/>
                    </a:moveTo>
                    <a:lnTo>
                      <a:pt x="21600" y="635"/>
                    </a:lnTo>
                    <a:lnTo>
                      <a:pt x="21221" y="21600"/>
                    </a:lnTo>
                    <a:lnTo>
                      <a:pt x="367" y="21600"/>
                    </a:lnTo>
                    <a:lnTo>
                      <a:pt x="0" y="0"/>
                    </a:lnTo>
                  </a:path>
                </a:pathLst>
              </a:custGeom>
              <a:solidFill>
                <a:srgbClr val="00FFFF"/>
              </a:solidFill>
              <a:ln>
                <a:noFill/>
              </a:ln>
              <a:extLst>
                <a:ext uri="{91240B29-F687-4f45-9708-019B960494DF}">
                  <a14:hiddenLine xmlns:a14="http://schemas.microsoft.com/office/drawing/2010/main" w="12700" cap="rnd">
                    <a:solidFill>
                      <a:srgbClr val="000000"/>
                    </a:solidFill>
                    <a:round/>
                    <a:headEnd type="none" w="med" len="med"/>
                    <a:tailEnd type="none" w="med" len="med"/>
                  </a14:hiddenLine>
                </a:ext>
              </a:extLst>
            </p:spPr>
            <p:txBody>
              <a:bodyPr lIns="0" tIns="0" rIns="0" bIns="0"/>
              <a:lstStyle/>
              <a:p>
                <a:endParaRPr lang="en-US"/>
              </a:p>
            </p:txBody>
          </p:sp>
          <p:grpSp>
            <p:nvGrpSpPr>
              <p:cNvPr id="152623" name="Group 5"/>
              <p:cNvGrpSpPr>
                <a:grpSpLocks/>
              </p:cNvGrpSpPr>
              <p:nvPr/>
            </p:nvGrpSpPr>
            <p:grpSpPr bwMode="auto">
              <a:xfrm>
                <a:off x="0" y="6"/>
                <a:ext cx="85" cy="3888"/>
                <a:chOff x="0" y="0"/>
                <a:chExt cx="85" cy="3888"/>
              </a:xfrm>
            </p:grpSpPr>
            <p:sp>
              <p:nvSpPr>
                <p:cNvPr id="152629" name="Freeform 3"/>
                <p:cNvSpPr>
                  <a:spLocks/>
                </p:cNvSpPr>
                <p:nvPr/>
              </p:nvSpPr>
              <p:spPr bwMode="auto">
                <a:xfrm>
                  <a:off x="0" y="0"/>
                  <a:ext cx="85" cy="912"/>
                </a:xfrm>
                <a:custGeom>
                  <a:avLst/>
                  <a:gdLst>
                    <a:gd name="T0" fmla="*/ 0 w 21600"/>
                    <a:gd name="T1" fmla="*/ 0 h 21600"/>
                    <a:gd name="T2" fmla="*/ 0 w 21600"/>
                    <a:gd name="T3" fmla="*/ 0 h 21600"/>
                    <a:gd name="T4" fmla="*/ 0 w 21600"/>
                    <a:gd name="T5" fmla="*/ 1 h 21600"/>
                    <a:gd name="T6" fmla="*/ 0 w 21600"/>
                    <a:gd name="T7" fmla="*/ 2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0" y="0"/>
                      </a:moveTo>
                      <a:lnTo>
                        <a:pt x="21600" y="2274"/>
                      </a:lnTo>
                      <a:lnTo>
                        <a:pt x="21600" y="19326"/>
                      </a:lnTo>
                      <a:lnTo>
                        <a:pt x="0" y="21600"/>
                      </a:lnTo>
                      <a:lnTo>
                        <a:pt x="0" y="0"/>
                      </a:lnTo>
                    </a:path>
                  </a:pathLst>
                </a:custGeom>
                <a:solidFill>
                  <a:srgbClr val="00C0C0"/>
                </a:solidFill>
                <a:ln>
                  <a:noFill/>
                </a:ln>
                <a:extLst>
                  <a:ext uri="{91240B29-F687-4f45-9708-019B960494DF}">
                    <a14:hiddenLine xmlns:a14="http://schemas.microsoft.com/office/drawing/2010/main" w="12700" cap="rnd">
                      <a:solidFill>
                        <a:srgbClr val="000000"/>
                      </a:solidFill>
                      <a:round/>
                      <a:headEnd type="none" w="med" len="med"/>
                      <a:tailEnd type="none" w="med" len="med"/>
                    </a14:hiddenLine>
                  </a:ext>
                </a:extLst>
              </p:spPr>
              <p:txBody>
                <a:bodyPr lIns="0" tIns="0" rIns="0" bIns="0"/>
                <a:lstStyle/>
                <a:p>
                  <a:endParaRPr lang="en-US"/>
                </a:p>
              </p:txBody>
            </p:sp>
            <p:sp>
              <p:nvSpPr>
                <p:cNvPr id="152630" name="Freeform 4"/>
                <p:cNvSpPr>
                  <a:spLocks/>
                </p:cNvSpPr>
                <p:nvPr/>
              </p:nvSpPr>
              <p:spPr bwMode="auto">
                <a:xfrm>
                  <a:off x="0" y="615"/>
                  <a:ext cx="78" cy="3273"/>
                </a:xfrm>
                <a:custGeom>
                  <a:avLst/>
                  <a:gdLst>
                    <a:gd name="T0" fmla="*/ 0 w 21600"/>
                    <a:gd name="T1" fmla="*/ 0 h 21600"/>
                    <a:gd name="T2" fmla="*/ 0 w 21600"/>
                    <a:gd name="T3" fmla="*/ 2 h 21600"/>
                    <a:gd name="T4" fmla="*/ 0 w 21600"/>
                    <a:gd name="T5" fmla="*/ 73 h 21600"/>
                    <a:gd name="T6" fmla="*/ 0 w 21600"/>
                    <a:gd name="T7" fmla="*/ 75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0" y="0"/>
                      </a:moveTo>
                      <a:lnTo>
                        <a:pt x="21600" y="706"/>
                      </a:lnTo>
                      <a:lnTo>
                        <a:pt x="21600" y="20894"/>
                      </a:lnTo>
                      <a:lnTo>
                        <a:pt x="0" y="21600"/>
                      </a:lnTo>
                      <a:lnTo>
                        <a:pt x="0" y="0"/>
                      </a:lnTo>
                    </a:path>
                  </a:pathLst>
                </a:custGeom>
                <a:solidFill>
                  <a:srgbClr val="00C0C0"/>
                </a:solidFill>
                <a:ln>
                  <a:noFill/>
                </a:ln>
                <a:extLst>
                  <a:ext uri="{91240B29-F687-4f45-9708-019B960494DF}">
                    <a14:hiddenLine xmlns:a14="http://schemas.microsoft.com/office/drawing/2010/main" w="12700" cap="rnd">
                      <a:solidFill>
                        <a:srgbClr val="000000"/>
                      </a:solidFill>
                      <a:round/>
                      <a:headEnd type="none" w="med" len="med"/>
                      <a:tailEnd type="none" w="med" len="med"/>
                    </a14:hiddenLine>
                  </a:ext>
                </a:extLst>
              </p:spPr>
              <p:txBody>
                <a:bodyPr lIns="0" tIns="0" rIns="0" bIns="0"/>
                <a:lstStyle/>
                <a:p>
                  <a:endParaRPr lang="en-US"/>
                </a:p>
              </p:txBody>
            </p:sp>
          </p:grpSp>
          <p:grpSp>
            <p:nvGrpSpPr>
              <p:cNvPr id="152624" name="Group 8"/>
              <p:cNvGrpSpPr>
                <a:grpSpLocks/>
              </p:cNvGrpSpPr>
              <p:nvPr/>
            </p:nvGrpSpPr>
            <p:grpSpPr bwMode="auto">
              <a:xfrm>
                <a:off x="5098" y="0"/>
                <a:ext cx="86" cy="3885"/>
                <a:chOff x="0" y="0"/>
                <a:chExt cx="86" cy="3885"/>
              </a:xfrm>
            </p:grpSpPr>
            <p:sp>
              <p:nvSpPr>
                <p:cNvPr id="152627" name="Freeform 6"/>
                <p:cNvSpPr>
                  <a:spLocks/>
                </p:cNvSpPr>
                <p:nvPr/>
              </p:nvSpPr>
              <p:spPr bwMode="auto">
                <a:xfrm>
                  <a:off x="0" y="0"/>
                  <a:ext cx="86" cy="909"/>
                </a:xfrm>
                <a:custGeom>
                  <a:avLst/>
                  <a:gdLst>
                    <a:gd name="T0" fmla="*/ 0 w 21600"/>
                    <a:gd name="T1" fmla="*/ 0 h 21600"/>
                    <a:gd name="T2" fmla="*/ 0 w 21600"/>
                    <a:gd name="T3" fmla="*/ 0 h 21600"/>
                    <a:gd name="T4" fmla="*/ 0 w 21600"/>
                    <a:gd name="T5" fmla="*/ 1 h 21600"/>
                    <a:gd name="T6" fmla="*/ 0 w 21600"/>
                    <a:gd name="T7" fmla="*/ 2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21600" y="0"/>
                      </a:moveTo>
                      <a:lnTo>
                        <a:pt x="0" y="2210"/>
                      </a:lnTo>
                      <a:lnTo>
                        <a:pt x="0" y="19319"/>
                      </a:lnTo>
                      <a:lnTo>
                        <a:pt x="21600" y="21600"/>
                      </a:lnTo>
                      <a:lnTo>
                        <a:pt x="21600" y="0"/>
                      </a:lnTo>
                    </a:path>
                  </a:pathLst>
                </a:custGeom>
                <a:solidFill>
                  <a:srgbClr val="006060"/>
                </a:solidFill>
                <a:ln>
                  <a:noFill/>
                </a:ln>
                <a:extLst>
                  <a:ext uri="{91240B29-F687-4f45-9708-019B960494DF}">
                    <a14:hiddenLine xmlns:a14="http://schemas.microsoft.com/office/drawing/2010/main" w="12700" cap="rnd">
                      <a:solidFill>
                        <a:srgbClr val="000000"/>
                      </a:solidFill>
                      <a:round/>
                      <a:headEnd type="none" w="med" len="med"/>
                      <a:tailEnd type="none" w="med" len="med"/>
                    </a14:hiddenLine>
                  </a:ext>
                </a:extLst>
              </p:spPr>
              <p:txBody>
                <a:bodyPr lIns="0" tIns="0" rIns="0" bIns="0"/>
                <a:lstStyle/>
                <a:p>
                  <a:endParaRPr lang="en-US"/>
                </a:p>
              </p:txBody>
            </p:sp>
            <p:sp>
              <p:nvSpPr>
                <p:cNvPr id="152628" name="Freeform 7"/>
                <p:cNvSpPr>
                  <a:spLocks/>
                </p:cNvSpPr>
                <p:nvPr/>
              </p:nvSpPr>
              <p:spPr bwMode="auto">
                <a:xfrm>
                  <a:off x="0" y="561"/>
                  <a:ext cx="83" cy="3324"/>
                </a:xfrm>
                <a:custGeom>
                  <a:avLst/>
                  <a:gdLst>
                    <a:gd name="T0" fmla="*/ 0 w 21600"/>
                    <a:gd name="T1" fmla="*/ 0 h 21600"/>
                    <a:gd name="T2" fmla="*/ 0 w 21600"/>
                    <a:gd name="T3" fmla="*/ 3 h 21600"/>
                    <a:gd name="T4" fmla="*/ 0 w 21600"/>
                    <a:gd name="T5" fmla="*/ 77 h 21600"/>
                    <a:gd name="T6" fmla="*/ 0 w 21600"/>
                    <a:gd name="T7" fmla="*/ 79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21600" y="0"/>
                      </a:moveTo>
                      <a:lnTo>
                        <a:pt x="781" y="708"/>
                      </a:lnTo>
                      <a:lnTo>
                        <a:pt x="0" y="21009"/>
                      </a:lnTo>
                      <a:lnTo>
                        <a:pt x="21600" y="21600"/>
                      </a:lnTo>
                      <a:lnTo>
                        <a:pt x="21600" y="0"/>
                      </a:lnTo>
                    </a:path>
                  </a:pathLst>
                </a:custGeom>
                <a:solidFill>
                  <a:srgbClr val="006060"/>
                </a:solidFill>
                <a:ln>
                  <a:noFill/>
                </a:ln>
                <a:extLst>
                  <a:ext uri="{91240B29-F687-4f45-9708-019B960494DF}">
                    <a14:hiddenLine xmlns:a14="http://schemas.microsoft.com/office/drawing/2010/main" w="12700" cap="rnd">
                      <a:solidFill>
                        <a:srgbClr val="000000"/>
                      </a:solidFill>
                      <a:round/>
                      <a:headEnd type="none" w="med" len="med"/>
                      <a:tailEnd type="none" w="med" len="med"/>
                    </a14:hiddenLine>
                  </a:ext>
                </a:extLst>
              </p:spPr>
              <p:txBody>
                <a:bodyPr lIns="0" tIns="0" rIns="0" bIns="0"/>
                <a:lstStyle/>
                <a:p>
                  <a:endParaRPr lang="en-US"/>
                </a:p>
              </p:txBody>
            </p:sp>
          </p:grpSp>
          <p:sp>
            <p:nvSpPr>
              <p:cNvPr id="152625" name="Freeform 9"/>
              <p:cNvSpPr>
                <a:spLocks/>
              </p:cNvSpPr>
              <p:nvPr/>
            </p:nvSpPr>
            <p:spPr bwMode="auto">
              <a:xfrm>
                <a:off x="0" y="3798"/>
                <a:ext cx="5184" cy="87"/>
              </a:xfrm>
              <a:custGeom>
                <a:avLst/>
                <a:gdLst>
                  <a:gd name="T0" fmla="*/ 0 w 21600"/>
                  <a:gd name="T1" fmla="*/ 0 h 21600"/>
                  <a:gd name="T2" fmla="*/ 299 w 21600"/>
                  <a:gd name="T3" fmla="*/ 0 h 21600"/>
                  <a:gd name="T4" fmla="*/ 294 w 21600"/>
                  <a:gd name="T5" fmla="*/ 0 h 21600"/>
                  <a:gd name="T6" fmla="*/ 5 w 21600"/>
                  <a:gd name="T7" fmla="*/ 0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0" y="21600"/>
                    </a:moveTo>
                    <a:lnTo>
                      <a:pt x="21600" y="21600"/>
                    </a:lnTo>
                    <a:lnTo>
                      <a:pt x="21229" y="0"/>
                    </a:lnTo>
                    <a:lnTo>
                      <a:pt x="371" y="0"/>
                    </a:lnTo>
                    <a:lnTo>
                      <a:pt x="0" y="21600"/>
                    </a:lnTo>
                  </a:path>
                </a:pathLst>
              </a:custGeom>
              <a:solidFill>
                <a:srgbClr val="004040"/>
              </a:solidFill>
              <a:ln>
                <a:noFill/>
              </a:ln>
              <a:extLst>
                <a:ext uri="{91240B29-F687-4f45-9708-019B960494DF}">
                  <a14:hiddenLine xmlns:a14="http://schemas.microsoft.com/office/drawing/2010/main" w="12700" cap="rnd">
                    <a:solidFill>
                      <a:srgbClr val="000000"/>
                    </a:solidFill>
                    <a:round/>
                    <a:headEnd type="none" w="med" len="med"/>
                    <a:tailEnd type="none" w="med" len="med"/>
                  </a14:hiddenLine>
                </a:ext>
              </a:extLst>
            </p:spPr>
            <p:txBody>
              <a:bodyPr lIns="0" tIns="0" rIns="0" bIns="0"/>
              <a:lstStyle/>
              <a:p>
                <a:endParaRPr lang="en-US"/>
              </a:p>
            </p:txBody>
          </p:sp>
          <p:sp>
            <p:nvSpPr>
              <p:cNvPr id="152626" name="Rectangle 10"/>
              <p:cNvSpPr>
                <a:spLocks/>
              </p:cNvSpPr>
              <p:nvPr/>
            </p:nvSpPr>
            <p:spPr bwMode="auto">
              <a:xfrm>
                <a:off x="85" y="105"/>
                <a:ext cx="5013" cy="3690"/>
              </a:xfrm>
              <a:prstGeom prst="rect">
                <a:avLst/>
              </a:prstGeom>
              <a:solidFill>
                <a:srgbClr val="000066"/>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p>
            </p:txBody>
          </p:sp>
        </p:grpSp>
      </p:grpSp>
      <p:sp>
        <p:nvSpPr>
          <p:cNvPr id="14349" name="Rectangle 13"/>
          <p:cNvSpPr>
            <a:spLocks noGrp="1" noChangeArrowheads="1"/>
          </p:cNvSpPr>
          <p:nvPr>
            <p:ph type="title"/>
          </p:nvPr>
        </p:nvSpPr>
        <p:spPr>
          <a:xfrm>
            <a:off x="684213" y="609600"/>
            <a:ext cx="7775575" cy="762000"/>
          </a:xfrm>
          <a:gradFill rotWithShape="0">
            <a:gsLst>
              <a:gs pos="0">
                <a:srgbClr val="800080"/>
              </a:gs>
              <a:gs pos="50000">
                <a:srgbClr val="260026"/>
              </a:gs>
              <a:gs pos="100000">
                <a:srgbClr val="800080"/>
              </a:gs>
            </a:gsLst>
            <a:lin ang="5400000" scaled="1"/>
          </a:gradFill>
        </p:spPr>
        <p:txBody>
          <a:bodyPr rIns="130174"/>
          <a:lstStyle/>
          <a:p>
            <a:pPr indent="0" eaLnBrk="1" hangingPunct="1">
              <a:defRPr/>
            </a:pPr>
            <a:r>
              <a:rPr lang="ja-JP" altLang="en-US" sz="2800" smtClean="0">
                <a:effectLst>
                  <a:outerShdw blurRad="38100" dist="38100" dir="2700000" algn="tl">
                    <a:srgbClr val="000000"/>
                  </a:outerShdw>
                </a:effectLst>
                <a:latin typeface="Arial Italic" charset="0"/>
                <a:sym typeface="Arial Italic" charset="0"/>
              </a:rPr>
              <a:t>准备释经讲道</a:t>
            </a:r>
            <a:r>
              <a:rPr lang="ja-JP" altLang="en-US" sz="2800" smtClean="0">
                <a:effectLst>
                  <a:outerShdw blurRad="38100" dist="38100" dir="2700000" algn="tl">
                    <a:srgbClr val="000000"/>
                  </a:outerShdw>
                </a:effectLst>
              </a:rPr>
              <a:t>的过程</a:t>
            </a:r>
            <a:endParaRPr lang="en-US" sz="2800" smtClean="0">
              <a:effectLst>
                <a:outerShdw blurRad="38100" dist="38100" dir="2700000" algn="tl">
                  <a:srgbClr val="000000"/>
                </a:outerShdw>
              </a:effectLst>
            </a:endParaRPr>
          </a:p>
        </p:txBody>
      </p:sp>
      <p:sp>
        <p:nvSpPr>
          <p:cNvPr id="14350" name="Rectangle 14"/>
          <p:cNvSpPr>
            <a:spLocks/>
          </p:cNvSpPr>
          <p:nvPr/>
        </p:nvSpPr>
        <p:spPr bwMode="auto">
          <a:xfrm>
            <a:off x="1843088" y="5029200"/>
            <a:ext cx="1905000" cy="7493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lIns="0" tIns="0" rIns="0" bIns="0"/>
          <a:lstStyle/>
          <a:p>
            <a:endParaRPr lang="en-US"/>
          </a:p>
        </p:txBody>
      </p:sp>
      <p:grpSp>
        <p:nvGrpSpPr>
          <p:cNvPr id="152581" name="Group 17"/>
          <p:cNvGrpSpPr>
            <a:grpSpLocks/>
          </p:cNvGrpSpPr>
          <p:nvPr/>
        </p:nvGrpSpPr>
        <p:grpSpPr bwMode="auto">
          <a:xfrm>
            <a:off x="752475" y="1387475"/>
            <a:ext cx="7620000" cy="355600"/>
            <a:chOff x="0" y="0"/>
            <a:chExt cx="4800" cy="224"/>
          </a:xfrm>
        </p:grpSpPr>
        <p:sp>
          <p:nvSpPr>
            <p:cNvPr id="152618" name="Rectangle 15"/>
            <p:cNvSpPr>
              <a:spLocks/>
            </p:cNvSpPr>
            <p:nvPr/>
          </p:nvSpPr>
          <p:spPr bwMode="auto">
            <a:xfrm>
              <a:off x="1" y="16"/>
              <a:ext cx="4797"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p>
          </p:txBody>
        </p:sp>
        <p:sp>
          <p:nvSpPr>
            <p:cNvPr id="14352" name="Rectangle 16"/>
            <p:cNvSpPr>
              <a:spLocks/>
            </p:cNvSpPr>
            <p:nvPr/>
          </p:nvSpPr>
          <p:spPr bwMode="auto">
            <a:xfrm>
              <a:off x="0" y="0"/>
              <a:ext cx="4800" cy="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39686" bIns="0" anchor="ctr"/>
            <a:lstStyle/>
            <a:p>
              <a:pPr marL="38100" algn="ctr">
                <a:defRPr/>
              </a:pPr>
              <a:r>
                <a:rPr lang="ja-JP" altLang="en-US" sz="1800">
                  <a:solidFill>
                    <a:srgbClr val="FFFF00"/>
                  </a:solidFill>
                  <a:effectLst>
                    <a:outerShdw blurRad="38100" dist="38100" dir="2700000" algn="tl">
                      <a:srgbClr val="000000"/>
                    </a:outerShdw>
                  </a:effectLst>
                  <a:latin typeface="Arial Bold" charset="0"/>
                  <a:ea typeface="ヒラギノ角ゴ ProN W6" charset="0"/>
                  <a:cs typeface="ヒラギノ角ゴ ProN W6" charset="0"/>
                  <a:sym typeface="Arial Bold" charset="0"/>
                </a:rPr>
                <a:t>根据理查德</a:t>
              </a:r>
              <a:r>
                <a:rPr lang="en-US" sz="1800">
                  <a:solidFill>
                    <a:srgbClr val="FFFF00"/>
                  </a:solidFill>
                  <a:effectLst>
                    <a:outerShdw blurRad="38100" dist="38100" dir="2700000" algn="tl">
                      <a:srgbClr val="000000"/>
                    </a:outerShdw>
                  </a:effectLst>
                  <a:latin typeface="Arial Bold" charset="0"/>
                  <a:ea typeface="ヒラギノ角ゴ ProN W6" charset="0"/>
                  <a:cs typeface="ヒラギノ角ゴ ProN W6" charset="0"/>
                  <a:sym typeface="Arial Bold" charset="0"/>
                </a:rPr>
                <a:t>.</a:t>
              </a:r>
              <a:r>
                <a:rPr lang="ja-JP" altLang="en-US" sz="1800">
                  <a:solidFill>
                    <a:srgbClr val="FFFF00"/>
                  </a:solidFill>
                  <a:effectLst>
                    <a:outerShdw blurRad="38100" dist="38100" dir="2700000" algn="tl">
                      <a:srgbClr val="000000"/>
                    </a:outerShdw>
                  </a:effectLst>
                  <a:latin typeface="Arial Bold" charset="0"/>
                  <a:ea typeface="ヒラギノ角ゴ ProN W6" charset="0"/>
                  <a:cs typeface="ヒラギノ角ゴ ProN W6" charset="0"/>
                  <a:sym typeface="Arial Bold" charset="0"/>
                </a:rPr>
                <a:t>拉梅什的文字，</a:t>
              </a:r>
              <a:r>
                <a:rPr lang="en-US" sz="1800">
                  <a:solidFill>
                    <a:srgbClr val="FFFF00"/>
                  </a:solidFill>
                  <a:effectLst>
                    <a:outerShdw blurRad="38100" dist="38100" dir="2700000" algn="tl">
                      <a:srgbClr val="000000"/>
                    </a:outerShdw>
                  </a:effectLst>
                  <a:latin typeface="Arial Bold" charset="0"/>
                  <a:ea typeface="ヒラギノ角ゴ ProN W6" charset="0"/>
                  <a:cs typeface="ヒラギノ角ゴ ProN W6" charset="0"/>
                  <a:sym typeface="Arial Bold" charset="0"/>
                </a:rPr>
                <a:t>《</a:t>
              </a:r>
              <a:r>
                <a:rPr lang="ja-JP" altLang="en-US" sz="1800">
                  <a:solidFill>
                    <a:srgbClr val="FFFF00"/>
                  </a:solidFill>
                  <a:effectLst>
                    <a:outerShdw blurRad="38100" dist="38100" dir="2700000" algn="tl">
                      <a:srgbClr val="000000"/>
                    </a:outerShdw>
                  </a:effectLst>
                  <a:latin typeface="Arial Bold" charset="0"/>
                  <a:ea typeface="ヒラギノ角ゴ ProN W6" charset="0"/>
                  <a:cs typeface="ヒラギノ角ゴ ProN W6" charset="0"/>
                  <a:sym typeface="Arial Bold" charset="0"/>
                </a:rPr>
                <a:t>准备释经讲道</a:t>
              </a:r>
              <a:r>
                <a:rPr lang="en-US" sz="1800">
                  <a:solidFill>
                    <a:srgbClr val="FFFF00"/>
                  </a:solidFill>
                  <a:effectLst>
                    <a:outerShdw blurRad="38100" dist="38100" dir="2700000" algn="tl">
                      <a:srgbClr val="000000"/>
                    </a:outerShdw>
                  </a:effectLst>
                  <a:latin typeface="Arial Bold" charset="0"/>
                  <a:ea typeface="ヒラギノ角ゴ ProN W6" charset="0"/>
                  <a:cs typeface="ヒラギノ角ゴ ProN W6" charset="0"/>
                  <a:sym typeface="Arial Bold" charset="0"/>
                </a:rPr>
                <a:t>》</a:t>
              </a:r>
            </a:p>
          </p:txBody>
        </p:sp>
      </p:grpSp>
      <p:sp>
        <p:nvSpPr>
          <p:cNvPr id="14354" name="Rectangle 18"/>
          <p:cNvSpPr>
            <a:spLocks/>
          </p:cNvSpPr>
          <p:nvPr/>
        </p:nvSpPr>
        <p:spPr bwMode="auto">
          <a:xfrm>
            <a:off x="2374900" y="5172075"/>
            <a:ext cx="7620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39686" bIns="0">
            <a:spAutoFit/>
          </a:bodyPr>
          <a:lstStyle/>
          <a:p>
            <a:pPr marL="38100">
              <a:defRPr/>
            </a:pPr>
            <a:r>
              <a:rPr lang="ja-JP" altLang="en-US">
                <a:solidFill>
                  <a:srgbClr val="FFFF00"/>
                </a:solidFill>
                <a:effectLst>
                  <a:outerShdw blurRad="38100" dist="38100" dir="2700000" algn="tl">
                    <a:srgbClr val="000000"/>
                  </a:outerShdw>
                </a:effectLst>
                <a:latin typeface="Arial Bold" charset="0"/>
                <a:ea typeface="ヒラギノ角ゴ ProN W6" charset="0"/>
                <a:cs typeface="ヒラギノ角ゴ ProN W6" charset="0"/>
                <a:sym typeface="Arial Bold" charset="0"/>
              </a:rPr>
              <a:t>研读</a:t>
            </a:r>
            <a:endParaRPr lang="en-US">
              <a:solidFill>
                <a:srgbClr val="FFFF00"/>
              </a:solidFill>
              <a:effectLst>
                <a:outerShdw blurRad="38100" dist="38100" dir="2700000" algn="tl">
                  <a:srgbClr val="000000"/>
                </a:outerShdw>
              </a:effectLst>
              <a:latin typeface="Arial Bold" charset="0"/>
              <a:ea typeface="ヒラギノ角ゴ ProN W6" charset="0"/>
              <a:cs typeface="ヒラギノ角ゴ ProN W6" charset="0"/>
              <a:sym typeface="Arial Bold" charset="0"/>
            </a:endParaRPr>
          </a:p>
        </p:txBody>
      </p:sp>
      <p:sp>
        <p:nvSpPr>
          <p:cNvPr id="14355" name="Rectangle 19"/>
          <p:cNvSpPr>
            <a:spLocks/>
          </p:cNvSpPr>
          <p:nvPr/>
        </p:nvSpPr>
        <p:spPr bwMode="auto">
          <a:xfrm>
            <a:off x="1981200" y="4267200"/>
            <a:ext cx="1600200" cy="75565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lIns="0" tIns="0" rIns="0" bIns="0"/>
          <a:lstStyle/>
          <a:p>
            <a:endParaRPr lang="en-US"/>
          </a:p>
        </p:txBody>
      </p:sp>
      <p:sp>
        <p:nvSpPr>
          <p:cNvPr id="14356" name="Rectangle 20"/>
          <p:cNvSpPr>
            <a:spLocks/>
          </p:cNvSpPr>
          <p:nvPr/>
        </p:nvSpPr>
        <p:spPr bwMode="auto">
          <a:xfrm>
            <a:off x="5638800" y="4267200"/>
            <a:ext cx="1600200" cy="75565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lIns="0" tIns="0" rIns="0" bIns="0"/>
          <a:lstStyle/>
          <a:p>
            <a:endParaRPr lang="en-US"/>
          </a:p>
        </p:txBody>
      </p:sp>
      <p:sp>
        <p:nvSpPr>
          <p:cNvPr id="14357" name="Rectangle 21"/>
          <p:cNvSpPr>
            <a:spLocks/>
          </p:cNvSpPr>
          <p:nvPr/>
        </p:nvSpPr>
        <p:spPr bwMode="auto">
          <a:xfrm>
            <a:off x="5486400" y="5022850"/>
            <a:ext cx="1905000" cy="7493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lIns="0" tIns="0" rIns="0" bIns="0"/>
          <a:lstStyle/>
          <a:p>
            <a:endParaRPr lang="en-US"/>
          </a:p>
        </p:txBody>
      </p:sp>
      <p:sp>
        <p:nvSpPr>
          <p:cNvPr id="14358" name="Rectangle 22"/>
          <p:cNvSpPr>
            <a:spLocks/>
          </p:cNvSpPr>
          <p:nvPr/>
        </p:nvSpPr>
        <p:spPr bwMode="auto">
          <a:xfrm>
            <a:off x="2376488" y="4445000"/>
            <a:ext cx="7620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39686" bIns="0">
            <a:spAutoFit/>
          </a:bodyPr>
          <a:lstStyle/>
          <a:p>
            <a:pPr marL="38100">
              <a:defRPr/>
            </a:pPr>
            <a:r>
              <a:rPr lang="ja-JP" altLang="en-US">
                <a:solidFill>
                  <a:srgbClr val="FFFF00"/>
                </a:solidFill>
                <a:effectLst>
                  <a:outerShdw blurRad="38100" dist="38100" dir="2700000" algn="tl">
                    <a:srgbClr val="000000"/>
                  </a:outerShdw>
                </a:effectLst>
                <a:latin typeface="Arial Bold" charset="0"/>
                <a:ea typeface="Heiti SC Medium" charset="0"/>
                <a:cs typeface="Heiti SC Medium" charset="0"/>
                <a:sym typeface="Arial Bold" charset="0"/>
              </a:rPr>
              <a:t>结构</a:t>
            </a:r>
            <a:endParaRPr lang="en-US">
              <a:solidFill>
                <a:srgbClr val="FFFF00"/>
              </a:solidFill>
              <a:effectLst>
                <a:outerShdw blurRad="38100" dist="38100" dir="2700000" algn="tl">
                  <a:srgbClr val="000000"/>
                </a:outerShdw>
              </a:effectLst>
              <a:latin typeface="Arial Bold" charset="0"/>
              <a:ea typeface="Heiti SC Medium" charset="0"/>
              <a:cs typeface="Heiti SC Medium" charset="0"/>
              <a:sym typeface="Arial Bold" charset="0"/>
            </a:endParaRPr>
          </a:p>
        </p:txBody>
      </p:sp>
      <p:sp>
        <p:nvSpPr>
          <p:cNvPr id="14359" name="Rectangle 23"/>
          <p:cNvSpPr>
            <a:spLocks/>
          </p:cNvSpPr>
          <p:nvPr/>
        </p:nvSpPr>
        <p:spPr bwMode="auto">
          <a:xfrm>
            <a:off x="6069013" y="5194300"/>
            <a:ext cx="7620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39686" bIns="0">
            <a:spAutoFit/>
          </a:bodyPr>
          <a:lstStyle/>
          <a:p>
            <a:pPr marL="38100">
              <a:defRPr/>
            </a:pPr>
            <a:r>
              <a:rPr lang="ja-JP" altLang="en-US">
                <a:solidFill>
                  <a:srgbClr val="FFFF00"/>
                </a:solidFill>
                <a:effectLst>
                  <a:outerShdw blurRad="38100" dist="38100" dir="2700000" algn="tl">
                    <a:srgbClr val="000000"/>
                  </a:outerShdw>
                </a:effectLst>
                <a:latin typeface="Arial Bold" charset="0"/>
                <a:ea typeface="ヒラギノ角ゴ ProN W6" charset="0"/>
                <a:cs typeface="ヒラギノ角ゴ ProN W6" charset="0"/>
                <a:sym typeface="Arial Bold" charset="0"/>
              </a:rPr>
              <a:t>宣讲</a:t>
            </a:r>
            <a:endParaRPr lang="en-US">
              <a:solidFill>
                <a:srgbClr val="FFFF00"/>
              </a:solidFill>
              <a:effectLst>
                <a:outerShdw blurRad="38100" dist="38100" dir="2700000" algn="tl">
                  <a:srgbClr val="000000"/>
                </a:outerShdw>
              </a:effectLst>
              <a:latin typeface="Arial Bold" charset="0"/>
              <a:ea typeface="ヒラギノ角ゴ ProN W6" charset="0"/>
              <a:cs typeface="ヒラギノ角ゴ ProN W6" charset="0"/>
              <a:sym typeface="Arial Bold" charset="0"/>
            </a:endParaRPr>
          </a:p>
        </p:txBody>
      </p:sp>
      <p:sp>
        <p:nvSpPr>
          <p:cNvPr id="14360" name="Rectangle 24"/>
          <p:cNvSpPr>
            <a:spLocks/>
          </p:cNvSpPr>
          <p:nvPr/>
        </p:nvSpPr>
        <p:spPr bwMode="auto">
          <a:xfrm>
            <a:off x="6007100" y="4406900"/>
            <a:ext cx="7620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39686" bIns="0">
            <a:spAutoFit/>
          </a:bodyPr>
          <a:lstStyle/>
          <a:p>
            <a:pPr marL="38100">
              <a:defRPr/>
            </a:pPr>
            <a:r>
              <a:rPr lang="ja-JP" altLang="en-US">
                <a:solidFill>
                  <a:srgbClr val="FFFF00"/>
                </a:solidFill>
                <a:effectLst>
                  <a:outerShdw blurRad="38100" dist="38100" dir="2700000" algn="tl">
                    <a:srgbClr val="000000"/>
                  </a:outerShdw>
                </a:effectLst>
                <a:latin typeface="Arial Bold" charset="0"/>
                <a:ea typeface="Heiti SC Medium" charset="0"/>
                <a:cs typeface="Heiti SC Medium" charset="0"/>
                <a:sym typeface="Arial Bold" charset="0"/>
              </a:rPr>
              <a:t>结构</a:t>
            </a:r>
            <a:endParaRPr lang="en-US">
              <a:solidFill>
                <a:srgbClr val="FFFF00"/>
              </a:solidFill>
              <a:effectLst>
                <a:outerShdw blurRad="38100" dist="38100" dir="2700000" algn="tl">
                  <a:srgbClr val="000000"/>
                </a:outerShdw>
              </a:effectLst>
              <a:latin typeface="Arial Bold" charset="0"/>
              <a:ea typeface="Heiti SC Medium" charset="0"/>
              <a:cs typeface="Heiti SC Medium" charset="0"/>
              <a:sym typeface="Arial Bold" charset="0"/>
            </a:endParaRPr>
          </a:p>
        </p:txBody>
      </p:sp>
      <p:sp>
        <p:nvSpPr>
          <p:cNvPr id="14361" name="Rectangle 25"/>
          <p:cNvSpPr>
            <a:spLocks/>
          </p:cNvSpPr>
          <p:nvPr/>
        </p:nvSpPr>
        <p:spPr bwMode="auto">
          <a:xfrm>
            <a:off x="2444750" y="3359150"/>
            <a:ext cx="749300" cy="9017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lIns="0" tIns="0" rIns="0" bIns="0"/>
          <a:lstStyle/>
          <a:p>
            <a:endParaRPr lang="en-US"/>
          </a:p>
        </p:txBody>
      </p:sp>
      <p:sp>
        <p:nvSpPr>
          <p:cNvPr id="14362" name="Rectangle 26"/>
          <p:cNvSpPr>
            <a:spLocks/>
          </p:cNvSpPr>
          <p:nvPr/>
        </p:nvSpPr>
        <p:spPr bwMode="auto">
          <a:xfrm>
            <a:off x="2159000" y="3643313"/>
            <a:ext cx="13716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39686" bIns="0">
            <a:spAutoFit/>
          </a:bodyPr>
          <a:lstStyle/>
          <a:p>
            <a:pPr marL="38100">
              <a:defRPr/>
            </a:pPr>
            <a:r>
              <a:rPr lang="ja-JP" altLang="en-US">
                <a:solidFill>
                  <a:srgbClr val="FFFF00"/>
                </a:solidFill>
                <a:effectLst>
                  <a:outerShdw blurRad="38100" dist="38100" dir="2700000" algn="tl">
                    <a:srgbClr val="000000"/>
                  </a:outerShdw>
                </a:effectLst>
                <a:latin typeface="Arial Bold" charset="0"/>
                <a:ea typeface="Heiti SC Medium" charset="0"/>
                <a:cs typeface="Heiti SC Medium" charset="0"/>
                <a:sym typeface="Arial Bold" charset="0"/>
              </a:rPr>
              <a:t>经文主旨</a:t>
            </a:r>
            <a:endParaRPr lang="en-US">
              <a:solidFill>
                <a:srgbClr val="FFFF00"/>
              </a:solidFill>
              <a:effectLst>
                <a:outerShdw blurRad="38100" dist="38100" dir="2700000" algn="tl">
                  <a:srgbClr val="000000"/>
                </a:outerShdw>
              </a:effectLst>
              <a:latin typeface="Arial Bold" charset="0"/>
              <a:ea typeface="Heiti SC Medium" charset="0"/>
              <a:cs typeface="Heiti SC Medium" charset="0"/>
              <a:sym typeface="Arial Bold" charset="0"/>
            </a:endParaRPr>
          </a:p>
        </p:txBody>
      </p:sp>
      <p:sp>
        <p:nvSpPr>
          <p:cNvPr id="14363" name="Rectangle 27"/>
          <p:cNvSpPr>
            <a:spLocks/>
          </p:cNvSpPr>
          <p:nvPr/>
        </p:nvSpPr>
        <p:spPr bwMode="auto">
          <a:xfrm>
            <a:off x="6026150" y="3359150"/>
            <a:ext cx="749300" cy="9017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lIns="0" tIns="0" rIns="0" bIns="0"/>
          <a:lstStyle/>
          <a:p>
            <a:endParaRPr lang="en-US"/>
          </a:p>
        </p:txBody>
      </p:sp>
      <p:sp>
        <p:nvSpPr>
          <p:cNvPr id="14364" name="Rectangle 28"/>
          <p:cNvSpPr>
            <a:spLocks/>
          </p:cNvSpPr>
          <p:nvPr/>
        </p:nvSpPr>
        <p:spPr bwMode="auto">
          <a:xfrm>
            <a:off x="2825750" y="2749550"/>
            <a:ext cx="3492500" cy="5969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lIns="0" tIns="0" rIns="0" bIns="0"/>
          <a:lstStyle/>
          <a:p>
            <a:endParaRPr lang="en-US"/>
          </a:p>
        </p:txBody>
      </p:sp>
      <p:sp>
        <p:nvSpPr>
          <p:cNvPr id="14365" name="Rectangle 29"/>
          <p:cNvSpPr>
            <a:spLocks/>
          </p:cNvSpPr>
          <p:nvPr/>
        </p:nvSpPr>
        <p:spPr bwMode="auto">
          <a:xfrm>
            <a:off x="5561013" y="3656013"/>
            <a:ext cx="13716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39686" bIns="0">
            <a:spAutoFit/>
          </a:bodyPr>
          <a:lstStyle/>
          <a:p>
            <a:pPr marL="38100">
              <a:defRPr/>
            </a:pPr>
            <a:r>
              <a:rPr lang="ja-JP" altLang="en-US">
                <a:solidFill>
                  <a:srgbClr val="FFFF00"/>
                </a:solidFill>
                <a:effectLst>
                  <a:outerShdw blurRad="38100" dist="38100" dir="2700000" algn="tl">
                    <a:srgbClr val="000000"/>
                  </a:outerShdw>
                </a:effectLst>
                <a:latin typeface="Arial Bold" charset="0"/>
                <a:ea typeface="ヒラギノ角ゴ ProN W6" charset="0"/>
                <a:cs typeface="ヒラギノ角ゴ ProN W6" charset="0"/>
                <a:sym typeface="Arial Bold" charset="0"/>
              </a:rPr>
              <a:t>信息主旨</a:t>
            </a:r>
            <a:endParaRPr lang="en-US">
              <a:solidFill>
                <a:srgbClr val="FFFF00"/>
              </a:solidFill>
              <a:effectLst>
                <a:outerShdw blurRad="38100" dist="38100" dir="2700000" algn="tl">
                  <a:srgbClr val="000000"/>
                </a:outerShdw>
              </a:effectLst>
              <a:latin typeface="Arial Bold" charset="0"/>
              <a:ea typeface="ヒラギノ角ゴ ProN W6" charset="0"/>
              <a:cs typeface="ヒラギノ角ゴ ProN W6" charset="0"/>
              <a:sym typeface="Arial Bold" charset="0"/>
            </a:endParaRPr>
          </a:p>
        </p:txBody>
      </p:sp>
      <p:sp>
        <p:nvSpPr>
          <p:cNvPr id="14366" name="Rectangle 30"/>
          <p:cNvSpPr>
            <a:spLocks/>
          </p:cNvSpPr>
          <p:nvPr/>
        </p:nvSpPr>
        <p:spPr bwMode="auto">
          <a:xfrm>
            <a:off x="3429000" y="2805113"/>
            <a:ext cx="22860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39686" bIns="0">
            <a:spAutoFit/>
          </a:bodyPr>
          <a:lstStyle/>
          <a:p>
            <a:pPr marL="38100">
              <a:defRPr/>
            </a:pPr>
            <a:r>
              <a:rPr lang="ja-JP" altLang="en-US">
                <a:solidFill>
                  <a:srgbClr val="FFFF00"/>
                </a:solidFill>
                <a:effectLst>
                  <a:outerShdw blurRad="38100" dist="38100" dir="2700000" algn="tl">
                    <a:srgbClr val="000000"/>
                  </a:outerShdw>
                </a:effectLst>
                <a:latin typeface="Arial Bold" charset="0"/>
                <a:ea typeface="ヒラギノ角ゴ ProN W6" charset="0"/>
                <a:cs typeface="ヒラギノ角ゴ ProN W6" charset="0"/>
                <a:sym typeface="Arial Bold" charset="0"/>
              </a:rPr>
              <a:t>信息目标作桥梁</a:t>
            </a:r>
            <a:endParaRPr lang="en-US">
              <a:solidFill>
                <a:srgbClr val="FFFF00"/>
              </a:solidFill>
              <a:effectLst>
                <a:outerShdw blurRad="38100" dist="38100" dir="2700000" algn="tl">
                  <a:srgbClr val="000000"/>
                </a:outerShdw>
              </a:effectLst>
              <a:latin typeface="Arial Bold" charset="0"/>
              <a:ea typeface="ヒラギノ角ゴ ProN W6" charset="0"/>
              <a:cs typeface="ヒラギノ角ゴ ProN W6" charset="0"/>
              <a:sym typeface="Arial Bold" charset="0"/>
            </a:endParaRPr>
          </a:p>
        </p:txBody>
      </p:sp>
      <p:sp>
        <p:nvSpPr>
          <p:cNvPr id="14367" name="Rectangle 31"/>
          <p:cNvSpPr>
            <a:spLocks/>
          </p:cNvSpPr>
          <p:nvPr/>
        </p:nvSpPr>
        <p:spPr bwMode="auto">
          <a:xfrm>
            <a:off x="4443413" y="2336800"/>
            <a:ext cx="407987"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39686" bIns="0">
            <a:spAutoFit/>
          </a:bodyPr>
          <a:lstStyle/>
          <a:p>
            <a:pPr marL="38100" algn="ctr">
              <a:defRPr/>
            </a:pPr>
            <a:r>
              <a:rPr lang="ja-JP" altLang="en-US" sz="2000">
                <a:solidFill>
                  <a:srgbClr val="FDE3BA"/>
                </a:solidFill>
                <a:effectLst>
                  <a:outerShdw blurRad="38100" dist="38100" dir="2700000" algn="tl">
                    <a:srgbClr val="000000"/>
                  </a:outerShdw>
                </a:effectLst>
                <a:latin typeface="Arial Bold Italic" charset="0"/>
                <a:ea typeface="Heiti SC Medium" charset="0"/>
                <a:cs typeface="Heiti SC Medium" charset="0"/>
                <a:sym typeface="Arial Bold Italic" charset="0"/>
              </a:rPr>
              <a:t>脑</a:t>
            </a:r>
            <a:endParaRPr lang="en-US" sz="2000">
              <a:solidFill>
                <a:srgbClr val="FDE3BA"/>
              </a:solidFill>
              <a:effectLst>
                <a:outerShdw blurRad="38100" dist="38100" dir="2700000" algn="tl">
                  <a:srgbClr val="000000"/>
                </a:outerShdw>
              </a:effectLst>
              <a:latin typeface="Arial Bold Italic" charset="0"/>
              <a:ea typeface="Heiti SC Medium" charset="0"/>
              <a:cs typeface="Heiti SC Medium" charset="0"/>
              <a:sym typeface="Arial Bold Italic" charset="0"/>
            </a:endParaRPr>
          </a:p>
        </p:txBody>
      </p:sp>
      <p:sp>
        <p:nvSpPr>
          <p:cNvPr id="14368" name="Rectangle 32"/>
          <p:cNvSpPr>
            <a:spLocks/>
          </p:cNvSpPr>
          <p:nvPr/>
        </p:nvSpPr>
        <p:spPr bwMode="auto">
          <a:xfrm>
            <a:off x="4102100" y="3708400"/>
            <a:ext cx="1092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39686" bIns="0"/>
          <a:lstStyle/>
          <a:p>
            <a:pPr marL="38100" algn="ctr">
              <a:defRPr/>
            </a:pPr>
            <a:r>
              <a:rPr lang="ja-JP" altLang="en-US" sz="2000">
                <a:solidFill>
                  <a:srgbClr val="FDE3BA"/>
                </a:solidFill>
                <a:effectLst>
                  <a:outerShdw blurRad="38100" dist="38100" dir="2700000" algn="tl">
                    <a:srgbClr val="000000"/>
                  </a:outerShdw>
                </a:effectLst>
                <a:latin typeface="Arial Bold Italic" charset="0"/>
                <a:ea typeface="ヒラギノ角ゴ ProN W6" charset="0"/>
                <a:cs typeface="ヒラギノ角ゴ ProN W6" charset="0"/>
                <a:sym typeface="Arial Bold Italic" charset="0"/>
              </a:rPr>
              <a:t>心</a:t>
            </a:r>
            <a:endParaRPr lang="en-US" sz="2000">
              <a:solidFill>
                <a:srgbClr val="FDE3BA"/>
              </a:solidFill>
              <a:effectLst>
                <a:outerShdw blurRad="38100" dist="38100" dir="2700000" algn="tl">
                  <a:srgbClr val="000000"/>
                </a:outerShdw>
              </a:effectLst>
              <a:latin typeface="Arial Bold Italic" charset="0"/>
              <a:ea typeface="ヒラギノ角ゴ ProN W6" charset="0"/>
              <a:cs typeface="ヒラギノ角ゴ ProN W6" charset="0"/>
              <a:sym typeface="Arial Bold Italic" charset="0"/>
            </a:endParaRPr>
          </a:p>
        </p:txBody>
      </p:sp>
      <p:sp>
        <p:nvSpPr>
          <p:cNvPr id="14369" name="Rectangle 33"/>
          <p:cNvSpPr>
            <a:spLocks/>
          </p:cNvSpPr>
          <p:nvPr/>
        </p:nvSpPr>
        <p:spPr bwMode="auto">
          <a:xfrm>
            <a:off x="3949700" y="4470400"/>
            <a:ext cx="1397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39686" bIns="0"/>
          <a:lstStyle/>
          <a:p>
            <a:pPr marL="38100" algn="ctr">
              <a:defRPr/>
            </a:pPr>
            <a:r>
              <a:rPr lang="ja-JP" altLang="en-US" sz="2000">
                <a:solidFill>
                  <a:srgbClr val="FDE3BA"/>
                </a:solidFill>
                <a:effectLst>
                  <a:outerShdw blurRad="38100" dist="38100" dir="2700000" algn="tl">
                    <a:srgbClr val="000000"/>
                  </a:outerShdw>
                </a:effectLst>
                <a:latin typeface="Arial Bold Italic" charset="0"/>
                <a:ea typeface="ヒラギノ角ゴ ProN W6" charset="0"/>
                <a:cs typeface="ヒラギノ角ゴ ProN W6" charset="0"/>
                <a:sym typeface="Arial Bold Italic" charset="0"/>
              </a:rPr>
              <a:t>骨干</a:t>
            </a:r>
            <a:endParaRPr lang="en-US" sz="2000">
              <a:solidFill>
                <a:srgbClr val="FDE3BA"/>
              </a:solidFill>
              <a:effectLst>
                <a:outerShdw blurRad="38100" dist="38100" dir="2700000" algn="tl">
                  <a:srgbClr val="000000"/>
                </a:outerShdw>
              </a:effectLst>
              <a:latin typeface="Arial Bold Italic" charset="0"/>
              <a:ea typeface="ヒラギノ角ゴ ProN W6" charset="0"/>
              <a:cs typeface="ヒラギノ角ゴ ProN W6" charset="0"/>
              <a:sym typeface="Arial Bold Italic" charset="0"/>
            </a:endParaRPr>
          </a:p>
        </p:txBody>
      </p:sp>
      <p:sp>
        <p:nvSpPr>
          <p:cNvPr id="14370" name="Rectangle 34"/>
          <p:cNvSpPr>
            <a:spLocks/>
          </p:cNvSpPr>
          <p:nvPr/>
        </p:nvSpPr>
        <p:spPr bwMode="auto">
          <a:xfrm>
            <a:off x="4178300" y="5232400"/>
            <a:ext cx="939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39686" bIns="0"/>
          <a:lstStyle/>
          <a:p>
            <a:pPr marL="38100" algn="ctr">
              <a:defRPr/>
            </a:pPr>
            <a:r>
              <a:rPr lang="ja-JP" altLang="en-US" sz="2000">
                <a:solidFill>
                  <a:srgbClr val="FDE3BA"/>
                </a:solidFill>
                <a:effectLst>
                  <a:outerShdw blurRad="38100" dist="38100" dir="2700000" algn="tl">
                    <a:srgbClr val="000000"/>
                  </a:outerShdw>
                </a:effectLst>
                <a:latin typeface="Arial Bold Italic" charset="0"/>
                <a:ea typeface="ヒラギノ角ゴ ProN W6" charset="0"/>
                <a:cs typeface="ヒラギノ角ゴ ProN W6" charset="0"/>
                <a:sym typeface="Arial Bold Italic" charset="0"/>
              </a:rPr>
              <a:t>肉</a:t>
            </a:r>
            <a:endParaRPr lang="en-US" sz="2000">
              <a:solidFill>
                <a:srgbClr val="FDE3BA"/>
              </a:solidFill>
              <a:effectLst>
                <a:outerShdw blurRad="38100" dist="38100" dir="2700000" algn="tl">
                  <a:srgbClr val="000000"/>
                </a:outerShdw>
              </a:effectLst>
              <a:latin typeface="Arial Bold Italic" charset="0"/>
              <a:ea typeface="ヒラギノ角ゴ ProN W6" charset="0"/>
              <a:cs typeface="ヒラギノ角ゴ ProN W6" charset="0"/>
              <a:sym typeface="Arial Bold Italic" charset="0"/>
            </a:endParaRPr>
          </a:p>
        </p:txBody>
      </p:sp>
      <p:sp>
        <p:nvSpPr>
          <p:cNvPr id="14371" name="AutoShape 35"/>
          <p:cNvSpPr>
            <a:spLocks/>
          </p:cNvSpPr>
          <p:nvPr/>
        </p:nvSpPr>
        <p:spPr bwMode="auto">
          <a:xfrm flipH="1">
            <a:off x="3746500" y="457200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lIns="0" tIns="0" rIns="0" bIns="0"/>
          <a:lstStyle/>
          <a:p>
            <a:endParaRPr lang="en-US"/>
          </a:p>
        </p:txBody>
      </p:sp>
      <p:sp>
        <p:nvSpPr>
          <p:cNvPr id="14372" name="AutoShape 36"/>
          <p:cNvSpPr>
            <a:spLocks/>
          </p:cNvSpPr>
          <p:nvPr/>
        </p:nvSpPr>
        <p:spPr bwMode="auto">
          <a:xfrm flipH="1">
            <a:off x="3746500" y="533400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lIns="0" tIns="0" rIns="0" bIns="0"/>
          <a:lstStyle/>
          <a:p>
            <a:endParaRPr lang="en-US"/>
          </a:p>
        </p:txBody>
      </p:sp>
      <p:sp>
        <p:nvSpPr>
          <p:cNvPr id="14373" name="AutoShape 37"/>
          <p:cNvSpPr>
            <a:spLocks/>
          </p:cNvSpPr>
          <p:nvPr/>
        </p:nvSpPr>
        <p:spPr bwMode="auto">
          <a:xfrm flipH="1">
            <a:off x="3746500" y="377190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lIns="0" tIns="0" rIns="0" bIns="0"/>
          <a:lstStyle/>
          <a:p>
            <a:endParaRPr lang="en-US"/>
          </a:p>
        </p:txBody>
      </p:sp>
      <p:sp>
        <p:nvSpPr>
          <p:cNvPr id="14374" name="AutoShape 38"/>
          <p:cNvSpPr>
            <a:spLocks/>
          </p:cNvSpPr>
          <p:nvPr/>
        </p:nvSpPr>
        <p:spPr bwMode="auto">
          <a:xfrm>
            <a:off x="5181600" y="381635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lIns="0" tIns="0" rIns="0" bIns="0"/>
          <a:lstStyle/>
          <a:p>
            <a:endParaRPr lang="en-US"/>
          </a:p>
        </p:txBody>
      </p:sp>
      <p:sp>
        <p:nvSpPr>
          <p:cNvPr id="14375" name="AutoShape 39"/>
          <p:cNvSpPr>
            <a:spLocks/>
          </p:cNvSpPr>
          <p:nvPr/>
        </p:nvSpPr>
        <p:spPr bwMode="auto">
          <a:xfrm>
            <a:off x="5181600" y="457835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lIns="0" tIns="0" rIns="0" bIns="0"/>
          <a:lstStyle/>
          <a:p>
            <a:endParaRPr lang="en-US"/>
          </a:p>
        </p:txBody>
      </p:sp>
      <p:sp>
        <p:nvSpPr>
          <p:cNvPr id="14376" name="AutoShape 40"/>
          <p:cNvSpPr>
            <a:spLocks/>
          </p:cNvSpPr>
          <p:nvPr/>
        </p:nvSpPr>
        <p:spPr bwMode="auto">
          <a:xfrm>
            <a:off x="5181600" y="533400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lIns="0" tIns="0" rIns="0" bIns="0"/>
          <a:lstStyle/>
          <a:p>
            <a:endParaRPr lang="en-US"/>
          </a:p>
        </p:txBody>
      </p:sp>
      <p:sp>
        <p:nvSpPr>
          <p:cNvPr id="14377" name="Rectangle 41"/>
          <p:cNvSpPr>
            <a:spLocks/>
          </p:cNvSpPr>
          <p:nvPr/>
        </p:nvSpPr>
        <p:spPr bwMode="auto">
          <a:xfrm>
            <a:off x="2189163" y="1884363"/>
            <a:ext cx="762000" cy="457200"/>
          </a:xfrm>
          <a:prstGeom prst="rect">
            <a:avLst/>
          </a:prstGeom>
          <a:solidFill>
            <a:srgbClr val="000066"/>
          </a:solidFill>
          <a:ln>
            <a:noFill/>
          </a:ln>
          <a:effectLst>
            <a:outerShdw blurRad="63500" dist="12700" dir="2700000" algn="ctr" rotWithShape="0">
              <a:schemeClr val="bg2">
                <a:alpha val="74997"/>
              </a:schemeClr>
            </a:outerShdw>
          </a:effectLst>
          <a:extLs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39686" bIns="0">
            <a:spAutoFit/>
          </a:bodyPr>
          <a:lstStyle/>
          <a:p>
            <a:pPr marL="38100">
              <a:defRPr/>
            </a:pPr>
            <a:r>
              <a:rPr lang="ja-JP" altLang="en-US" b="1">
                <a:solidFill>
                  <a:srgbClr val="D49FFF"/>
                </a:solidFill>
                <a:effectLst>
                  <a:outerShdw blurRad="38100" dist="38100" dir="2700000" algn="tl">
                    <a:srgbClr val="000000"/>
                  </a:outerShdw>
                </a:effectLst>
                <a:latin typeface="Lucida Grande" charset="0"/>
                <a:ea typeface="Heiti SC Medium" charset="0"/>
                <a:cs typeface="Heiti SC Medium" charset="0"/>
                <a:sym typeface="Lucida Grande" charset="0"/>
              </a:rPr>
              <a:t>经文</a:t>
            </a:r>
            <a:endParaRPr lang="en-US" b="1">
              <a:solidFill>
                <a:srgbClr val="D49FFF"/>
              </a:solidFill>
              <a:effectLst>
                <a:outerShdw blurRad="38100" dist="38100" dir="2700000" algn="tl">
                  <a:srgbClr val="000000"/>
                </a:outerShdw>
              </a:effectLst>
              <a:latin typeface="Lucida Grande" charset="0"/>
              <a:ea typeface="Heiti SC Medium" charset="0"/>
              <a:cs typeface="Heiti SC Medium" charset="0"/>
              <a:sym typeface="Lucida Grande" charset="0"/>
            </a:endParaRPr>
          </a:p>
        </p:txBody>
      </p:sp>
      <p:sp>
        <p:nvSpPr>
          <p:cNvPr id="14378" name="Rectangle 42"/>
          <p:cNvSpPr>
            <a:spLocks/>
          </p:cNvSpPr>
          <p:nvPr/>
        </p:nvSpPr>
        <p:spPr bwMode="auto">
          <a:xfrm>
            <a:off x="5770563" y="1884363"/>
            <a:ext cx="762000" cy="457200"/>
          </a:xfrm>
          <a:prstGeom prst="rect">
            <a:avLst/>
          </a:prstGeom>
          <a:solidFill>
            <a:srgbClr val="000066"/>
          </a:solidFill>
          <a:ln>
            <a:noFill/>
          </a:ln>
          <a:effectLst>
            <a:outerShdw blurRad="63500" dist="12700" dir="2700000" algn="ctr" rotWithShape="0">
              <a:schemeClr val="bg2">
                <a:alpha val="74997"/>
              </a:schemeClr>
            </a:outerShdw>
          </a:effectLst>
          <a:extLs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39686" bIns="0">
            <a:spAutoFit/>
          </a:bodyPr>
          <a:lstStyle/>
          <a:p>
            <a:pPr marL="38100">
              <a:defRPr/>
            </a:pPr>
            <a:r>
              <a:rPr lang="ja-JP" altLang="en-US" b="1">
                <a:solidFill>
                  <a:srgbClr val="D49FFF"/>
                </a:solidFill>
                <a:effectLst>
                  <a:outerShdw blurRad="38100" dist="38100" dir="2700000" algn="tl">
                    <a:srgbClr val="000000"/>
                  </a:outerShdw>
                </a:effectLst>
                <a:latin typeface="Lucida Grande" charset="0"/>
                <a:ea typeface="ヒラギノ角ゴ ProN W6" charset="0"/>
                <a:cs typeface="ヒラギノ角ゴ ProN W6" charset="0"/>
                <a:sym typeface="Lucida Grande" charset="0"/>
              </a:rPr>
              <a:t>信息</a:t>
            </a:r>
            <a:endParaRPr lang="en-US" b="1">
              <a:solidFill>
                <a:srgbClr val="D49FFF"/>
              </a:solidFill>
              <a:effectLst>
                <a:outerShdw blurRad="38100" dist="38100" dir="2700000" algn="tl">
                  <a:srgbClr val="000000"/>
                </a:outerShdw>
              </a:effectLst>
              <a:latin typeface="Lucida Grande" charset="0"/>
              <a:ea typeface="ヒラギノ角ゴ ProN W6" charset="0"/>
              <a:cs typeface="ヒラギノ角ゴ ProN W6" charset="0"/>
              <a:sym typeface="Lucida Grande" charset="0"/>
            </a:endParaRPr>
          </a:p>
        </p:txBody>
      </p:sp>
      <p:sp>
        <p:nvSpPr>
          <p:cNvPr id="14379" name="Rectangle 43"/>
          <p:cNvSpPr>
            <a:spLocks/>
          </p:cNvSpPr>
          <p:nvPr/>
        </p:nvSpPr>
        <p:spPr bwMode="auto">
          <a:xfrm>
            <a:off x="519113" y="5486400"/>
            <a:ext cx="10128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39686" bIns="0">
            <a:spAutoFit/>
          </a:bodyPr>
          <a:lstStyle/>
          <a:p>
            <a:pPr marL="38100">
              <a:defRPr/>
            </a:pPr>
            <a:r>
              <a:rPr lang="en-US" sz="1400">
                <a:solidFill>
                  <a:schemeClr val="tx1"/>
                </a:solidFill>
                <a:effectLst>
                  <a:outerShdw blurRad="38100" dist="38100" dir="2700000" algn="tl">
                    <a:srgbClr val="000000"/>
                  </a:outerShdw>
                </a:effectLst>
                <a:latin typeface="Arial Bold" charset="0"/>
                <a:ea typeface="Heiti SC Medium" charset="0"/>
                <a:cs typeface="Heiti SC Medium" charset="0"/>
                <a:sym typeface="Arial Bold" charset="0"/>
              </a:rPr>
              <a:t>1 </a:t>
            </a:r>
            <a:r>
              <a:rPr lang="ja-JP" altLang="en-US" sz="1400">
                <a:solidFill>
                  <a:schemeClr val="tx1"/>
                </a:solidFill>
                <a:effectLst>
                  <a:outerShdw blurRad="38100" dist="38100" dir="2700000" algn="tl">
                    <a:srgbClr val="000000"/>
                  </a:outerShdw>
                </a:effectLst>
                <a:latin typeface="Arial Bold" charset="0"/>
                <a:ea typeface="Heiti SC Medium" charset="0"/>
                <a:cs typeface="Heiti SC Medium" charset="0"/>
                <a:sym typeface="Arial Bold" charset="0"/>
              </a:rPr>
              <a:t>选择经文</a:t>
            </a:r>
            <a:endParaRPr lang="en-US" sz="1400">
              <a:solidFill>
                <a:schemeClr val="tx1"/>
              </a:solidFill>
              <a:effectLst>
                <a:outerShdw blurRad="38100" dist="38100" dir="2700000" algn="tl">
                  <a:srgbClr val="000000"/>
                </a:outerShdw>
              </a:effectLst>
              <a:latin typeface="Arial Bold" charset="0"/>
              <a:ea typeface="Heiti SC Medium" charset="0"/>
              <a:cs typeface="Heiti SC Medium" charset="0"/>
              <a:sym typeface="Arial Bold" charset="0"/>
            </a:endParaRPr>
          </a:p>
        </p:txBody>
      </p:sp>
      <p:sp>
        <p:nvSpPr>
          <p:cNvPr id="14380" name="Rectangle 44"/>
          <p:cNvSpPr>
            <a:spLocks/>
          </p:cNvSpPr>
          <p:nvPr/>
        </p:nvSpPr>
        <p:spPr bwMode="auto">
          <a:xfrm>
            <a:off x="517525" y="5181600"/>
            <a:ext cx="10144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39686" bIns="0">
            <a:spAutoFit/>
          </a:bodyPr>
          <a:lstStyle/>
          <a:p>
            <a:pPr marL="38100">
              <a:defRPr/>
            </a:pPr>
            <a:r>
              <a:rPr lang="en-US" sz="1400">
                <a:solidFill>
                  <a:schemeClr val="tx1"/>
                </a:solidFill>
                <a:effectLst>
                  <a:outerShdw blurRad="38100" dist="38100" dir="2700000" algn="tl">
                    <a:srgbClr val="000000"/>
                  </a:outerShdw>
                </a:effectLst>
                <a:latin typeface="Arial Bold" charset="0"/>
                <a:ea typeface="ヒラギノ角ゴ ProN W6" charset="0"/>
                <a:cs typeface="ヒラギノ角ゴ ProN W6" charset="0"/>
                <a:sym typeface="Arial Bold" charset="0"/>
              </a:rPr>
              <a:t>2 </a:t>
            </a:r>
            <a:r>
              <a:rPr lang="ja-JP" altLang="en-US" sz="1400">
                <a:solidFill>
                  <a:schemeClr val="tx1"/>
                </a:solidFill>
                <a:effectLst>
                  <a:outerShdw blurRad="38100" dist="38100" dir="2700000" algn="tl">
                    <a:srgbClr val="000000"/>
                  </a:outerShdw>
                </a:effectLst>
                <a:latin typeface="Arial Bold" charset="0"/>
                <a:ea typeface="ヒラギノ角ゴ ProN W6" charset="0"/>
                <a:cs typeface="ヒラギノ角ゴ ProN W6" charset="0"/>
                <a:sym typeface="Arial Bold" charset="0"/>
              </a:rPr>
              <a:t>分析经文</a:t>
            </a:r>
            <a:endParaRPr lang="en-US" sz="1400">
              <a:solidFill>
                <a:schemeClr val="tx1"/>
              </a:solidFill>
              <a:effectLst>
                <a:outerShdw blurRad="38100" dist="38100" dir="2700000" algn="tl">
                  <a:srgbClr val="000000"/>
                </a:outerShdw>
              </a:effectLst>
              <a:latin typeface="Arial Bold" charset="0"/>
              <a:ea typeface="ヒラギノ角ゴ ProN W6" charset="0"/>
              <a:cs typeface="ヒラギノ角ゴ ProN W6" charset="0"/>
              <a:sym typeface="Arial Bold" charset="0"/>
            </a:endParaRPr>
          </a:p>
        </p:txBody>
      </p:sp>
      <p:sp>
        <p:nvSpPr>
          <p:cNvPr id="14381" name="Rectangle 45"/>
          <p:cNvSpPr>
            <a:spLocks/>
          </p:cNvSpPr>
          <p:nvPr/>
        </p:nvSpPr>
        <p:spPr bwMode="auto">
          <a:xfrm>
            <a:off x="595313" y="4443413"/>
            <a:ext cx="11604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39686" bIns="0">
            <a:spAutoFit/>
          </a:bodyPr>
          <a:lstStyle/>
          <a:p>
            <a:pPr marL="38100">
              <a:defRPr/>
            </a:pPr>
            <a:r>
              <a:rPr lang="en-US" sz="1400">
                <a:solidFill>
                  <a:schemeClr val="tx1"/>
                </a:solidFill>
                <a:effectLst>
                  <a:outerShdw blurRad="38100" dist="38100" dir="2700000" algn="tl">
                    <a:srgbClr val="000000"/>
                  </a:outerShdw>
                </a:effectLst>
                <a:latin typeface="Arial Bold" charset="0"/>
                <a:ea typeface="ヒラギノ角ゴ ProN W6" charset="0"/>
                <a:cs typeface="ヒラギノ角ゴ ProN W6" charset="0"/>
                <a:sym typeface="Arial Bold" charset="0"/>
              </a:rPr>
              <a:t>3.1 </a:t>
            </a:r>
            <a:r>
              <a:rPr lang="ja-JP" altLang="en-US" sz="1400">
                <a:solidFill>
                  <a:schemeClr val="tx1"/>
                </a:solidFill>
                <a:effectLst>
                  <a:outerShdw blurRad="38100" dist="38100" dir="2700000" algn="tl">
                    <a:srgbClr val="000000"/>
                  </a:outerShdw>
                </a:effectLst>
                <a:latin typeface="Arial Bold" charset="0"/>
                <a:ea typeface="ヒラギノ角ゴ ProN W6" charset="0"/>
                <a:cs typeface="ヒラギノ角ゴ ProN W6" charset="0"/>
                <a:sym typeface="Arial Bold" charset="0"/>
              </a:rPr>
              <a:t>解经大纲</a:t>
            </a:r>
            <a:endParaRPr lang="en-US" sz="1400">
              <a:solidFill>
                <a:schemeClr val="tx1"/>
              </a:solidFill>
              <a:effectLst>
                <a:outerShdw blurRad="38100" dist="38100" dir="2700000" algn="tl">
                  <a:srgbClr val="000000"/>
                </a:outerShdw>
              </a:effectLst>
              <a:latin typeface="Arial Bold" charset="0"/>
              <a:ea typeface="ヒラギノ角ゴ ProN W6" charset="0"/>
              <a:cs typeface="ヒラギノ角ゴ ProN W6" charset="0"/>
              <a:sym typeface="Arial Bold" charset="0"/>
            </a:endParaRPr>
          </a:p>
        </p:txBody>
      </p:sp>
      <p:sp>
        <p:nvSpPr>
          <p:cNvPr id="14382" name="Rectangle 46"/>
          <p:cNvSpPr>
            <a:spLocks/>
          </p:cNvSpPr>
          <p:nvPr/>
        </p:nvSpPr>
        <p:spPr bwMode="auto">
          <a:xfrm>
            <a:off x="671513" y="3757613"/>
            <a:ext cx="15160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39686" bIns="0">
            <a:spAutoFit/>
          </a:bodyPr>
          <a:lstStyle/>
          <a:p>
            <a:pPr marL="38100">
              <a:defRPr/>
            </a:pPr>
            <a:r>
              <a:rPr lang="en-US" sz="1400">
                <a:solidFill>
                  <a:schemeClr val="tx1"/>
                </a:solidFill>
                <a:effectLst>
                  <a:outerShdw blurRad="38100" dist="38100" dir="2700000" algn="tl">
                    <a:srgbClr val="000000"/>
                  </a:outerShdw>
                </a:effectLst>
                <a:latin typeface="Arial Bold" charset="0"/>
                <a:ea typeface="ヒラギノ角ゴ ProN W6" charset="0"/>
                <a:cs typeface="ヒラギノ角ゴ ProN W6" charset="0"/>
                <a:sym typeface="Arial Bold" charset="0"/>
              </a:rPr>
              <a:t>3.2 </a:t>
            </a:r>
            <a:r>
              <a:rPr lang="ja-JP" altLang="en-US" sz="1400">
                <a:solidFill>
                  <a:schemeClr val="tx1"/>
                </a:solidFill>
                <a:effectLst>
                  <a:outerShdw blurRad="38100" dist="38100" dir="2700000" algn="tl">
                    <a:srgbClr val="000000"/>
                  </a:outerShdw>
                </a:effectLst>
                <a:latin typeface="Arial Bold" charset="0"/>
                <a:ea typeface="ヒラギノ角ゴ ProN W6" charset="0"/>
                <a:cs typeface="ヒラギノ角ゴ ProN W6" charset="0"/>
                <a:sym typeface="Arial Bold" charset="0"/>
              </a:rPr>
              <a:t>解经主流思想</a:t>
            </a:r>
            <a:endParaRPr lang="en-US" sz="1400">
              <a:solidFill>
                <a:schemeClr val="tx1"/>
              </a:solidFill>
              <a:effectLst>
                <a:outerShdw blurRad="38100" dist="38100" dir="2700000" algn="tl">
                  <a:srgbClr val="000000"/>
                </a:outerShdw>
              </a:effectLst>
              <a:latin typeface="Arial Bold" charset="0"/>
              <a:ea typeface="ヒラギノ角ゴ ProN W6" charset="0"/>
              <a:cs typeface="ヒラギノ角ゴ ProN W6" charset="0"/>
              <a:sym typeface="Arial Bold" charset="0"/>
            </a:endParaRPr>
          </a:p>
        </p:txBody>
      </p:sp>
      <p:sp>
        <p:nvSpPr>
          <p:cNvPr id="14383" name="Rectangle 47"/>
          <p:cNvSpPr>
            <a:spLocks/>
          </p:cNvSpPr>
          <p:nvPr/>
        </p:nvSpPr>
        <p:spPr bwMode="auto">
          <a:xfrm>
            <a:off x="898525" y="2703513"/>
            <a:ext cx="19224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39686" bIns="0">
            <a:spAutoFit/>
          </a:bodyPr>
          <a:lstStyle/>
          <a:p>
            <a:pPr marL="38100">
              <a:defRPr/>
            </a:pPr>
            <a:r>
              <a:rPr lang="en-US" sz="1400">
                <a:solidFill>
                  <a:schemeClr val="tx1"/>
                </a:solidFill>
                <a:effectLst>
                  <a:outerShdw blurRad="38100" dist="38100" dir="2700000" algn="tl">
                    <a:srgbClr val="000000"/>
                  </a:outerShdw>
                </a:effectLst>
                <a:latin typeface="Arial Bold" charset="0"/>
                <a:ea typeface="ヒラギノ角ゴ ProN W6" charset="0"/>
                <a:cs typeface="ヒラギノ角ゴ ProN W6" charset="0"/>
                <a:sym typeface="Arial Bold" charset="0"/>
              </a:rPr>
              <a:t>4   3</a:t>
            </a:r>
            <a:r>
              <a:rPr lang="ja-JP" altLang="en-US" sz="1400">
                <a:solidFill>
                  <a:schemeClr val="tx1"/>
                </a:solidFill>
                <a:effectLst>
                  <a:outerShdw blurRad="38100" dist="38100" dir="2700000" algn="tl">
                    <a:srgbClr val="000000"/>
                  </a:outerShdw>
                </a:effectLst>
                <a:latin typeface="Arial Bold" charset="0"/>
                <a:ea typeface="ヒラギノ角ゴ ProN W6" charset="0"/>
                <a:cs typeface="ヒラギノ角ゴ ProN W6" charset="0"/>
                <a:sym typeface="Arial Bold" charset="0"/>
              </a:rPr>
              <a:t>个发展思想的问题</a:t>
            </a:r>
            <a:endParaRPr lang="en-US" sz="1400">
              <a:solidFill>
                <a:schemeClr val="tx1"/>
              </a:solidFill>
              <a:effectLst>
                <a:outerShdw blurRad="38100" dist="38100" dir="2700000" algn="tl">
                  <a:srgbClr val="000000"/>
                </a:outerShdw>
              </a:effectLst>
              <a:latin typeface="Arial Bold" charset="0"/>
              <a:ea typeface="ヒラギノ角ゴ ProN W6" charset="0"/>
              <a:cs typeface="ヒラギノ角ゴ ProN W6" charset="0"/>
              <a:sym typeface="Arial Bold" charset="0"/>
            </a:endParaRPr>
          </a:p>
        </p:txBody>
      </p:sp>
      <p:sp>
        <p:nvSpPr>
          <p:cNvPr id="14384" name="Rectangle 48"/>
          <p:cNvSpPr>
            <a:spLocks/>
          </p:cNvSpPr>
          <p:nvPr/>
        </p:nvSpPr>
        <p:spPr bwMode="auto">
          <a:xfrm>
            <a:off x="3694113" y="2119313"/>
            <a:ext cx="17240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39686" bIns="0">
            <a:spAutoFit/>
          </a:bodyPr>
          <a:lstStyle/>
          <a:p>
            <a:pPr marL="38100">
              <a:defRPr/>
            </a:pPr>
            <a:r>
              <a:rPr lang="en-US" sz="1400">
                <a:solidFill>
                  <a:schemeClr val="tx1"/>
                </a:solidFill>
                <a:effectLst>
                  <a:outerShdw blurRad="38100" dist="38100" dir="2700000" algn="tl">
                    <a:srgbClr val="000000"/>
                  </a:outerShdw>
                </a:effectLst>
                <a:latin typeface="Arial Bold" charset="0"/>
                <a:ea typeface="ヒラギノ角ゴ ProN W6" charset="0"/>
                <a:cs typeface="ヒラギノ角ゴ ProN W6" charset="0"/>
                <a:sym typeface="Arial Bold" charset="0"/>
              </a:rPr>
              <a:t>5 </a:t>
            </a:r>
            <a:r>
              <a:rPr lang="ja-JP" altLang="en-US" sz="1400">
                <a:solidFill>
                  <a:schemeClr val="tx1"/>
                </a:solidFill>
                <a:effectLst>
                  <a:outerShdw blurRad="38100" dist="38100" dir="2700000" algn="tl">
                    <a:srgbClr val="000000"/>
                  </a:outerShdw>
                </a:effectLst>
                <a:latin typeface="Arial Bold" charset="0"/>
                <a:ea typeface="ヒラギノ角ゴ ProN W6" charset="0"/>
                <a:cs typeface="ヒラギノ角ゴ ProN W6" charset="0"/>
                <a:sym typeface="Arial Bold" charset="0"/>
              </a:rPr>
              <a:t>个理想的听众回应</a:t>
            </a:r>
            <a:endParaRPr lang="en-US" sz="1400">
              <a:solidFill>
                <a:schemeClr val="tx1"/>
              </a:solidFill>
              <a:effectLst>
                <a:outerShdw blurRad="38100" dist="38100" dir="2700000" algn="tl">
                  <a:srgbClr val="000000"/>
                </a:outerShdw>
              </a:effectLst>
              <a:latin typeface="Arial Bold" charset="0"/>
              <a:ea typeface="ヒラギノ角ゴ ProN W6" charset="0"/>
              <a:cs typeface="ヒラギノ角ゴ ProN W6" charset="0"/>
              <a:sym typeface="Arial Bold" charset="0"/>
            </a:endParaRPr>
          </a:p>
        </p:txBody>
      </p:sp>
      <p:sp>
        <p:nvSpPr>
          <p:cNvPr id="14385" name="Rectangle 49"/>
          <p:cNvSpPr>
            <a:spLocks/>
          </p:cNvSpPr>
          <p:nvPr/>
        </p:nvSpPr>
        <p:spPr bwMode="auto">
          <a:xfrm>
            <a:off x="6843713" y="3757613"/>
            <a:ext cx="13684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39686" bIns="0">
            <a:spAutoFit/>
          </a:bodyPr>
          <a:lstStyle/>
          <a:p>
            <a:pPr marL="38100">
              <a:defRPr/>
            </a:pPr>
            <a:r>
              <a:rPr lang="en-US" sz="1400">
                <a:solidFill>
                  <a:schemeClr val="tx1"/>
                </a:solidFill>
                <a:effectLst>
                  <a:outerShdw blurRad="38100" dist="38100" dir="2700000" algn="tl">
                    <a:srgbClr val="000000"/>
                  </a:outerShdw>
                </a:effectLst>
                <a:latin typeface="Arial Bold" charset="0"/>
                <a:ea typeface="ヒラギノ角ゴ ProN W6" charset="0"/>
                <a:cs typeface="ヒラギノ角ゴ ProN W6" charset="0"/>
                <a:sym typeface="Arial Bold" charset="0"/>
              </a:rPr>
              <a:t>6 </a:t>
            </a:r>
            <a:r>
              <a:rPr lang="ja-JP" altLang="en-US" sz="1400">
                <a:solidFill>
                  <a:schemeClr val="tx1"/>
                </a:solidFill>
                <a:effectLst>
                  <a:outerShdw blurRad="38100" dist="38100" dir="2700000" algn="tl">
                    <a:srgbClr val="000000"/>
                  </a:outerShdw>
                </a:effectLst>
                <a:latin typeface="Arial Bold" charset="0"/>
                <a:ea typeface="ヒラギノ角ゴ ProN W6" charset="0"/>
                <a:cs typeface="ヒラギノ角ゴ ProN W6" charset="0"/>
                <a:sym typeface="Arial Bold" charset="0"/>
              </a:rPr>
              <a:t>信息主流思想</a:t>
            </a:r>
            <a:endParaRPr lang="en-US" sz="1400">
              <a:solidFill>
                <a:schemeClr val="tx1"/>
              </a:solidFill>
              <a:effectLst>
                <a:outerShdw blurRad="38100" dist="38100" dir="2700000" algn="tl">
                  <a:srgbClr val="000000"/>
                </a:outerShdw>
              </a:effectLst>
              <a:latin typeface="Arial Bold" charset="0"/>
              <a:ea typeface="ヒラギノ角ゴ ProN W6" charset="0"/>
              <a:cs typeface="ヒラギノ角ゴ ProN W6" charset="0"/>
              <a:sym typeface="Arial Bold" charset="0"/>
            </a:endParaRPr>
          </a:p>
        </p:txBody>
      </p:sp>
      <p:sp>
        <p:nvSpPr>
          <p:cNvPr id="14386" name="Rectangle 50"/>
          <p:cNvSpPr>
            <a:spLocks/>
          </p:cNvSpPr>
          <p:nvPr/>
        </p:nvSpPr>
        <p:spPr bwMode="auto">
          <a:xfrm>
            <a:off x="7339013" y="4191000"/>
            <a:ext cx="1062037"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39686" bIns="0">
            <a:spAutoFit/>
          </a:bodyPr>
          <a:lstStyle/>
          <a:p>
            <a:pPr marL="38100">
              <a:defRPr/>
            </a:pPr>
            <a:r>
              <a:rPr lang="en-US" sz="1400">
                <a:solidFill>
                  <a:schemeClr val="tx1"/>
                </a:solidFill>
                <a:effectLst>
                  <a:outerShdw blurRad="38100" dist="38100" dir="2700000" algn="tl">
                    <a:srgbClr val="000000"/>
                  </a:outerShdw>
                </a:effectLst>
                <a:latin typeface="Arial Bold" charset="0"/>
                <a:ea typeface="ヒラギノ角ゴ ProN W6" charset="0"/>
                <a:cs typeface="ヒラギノ角ゴ ProN W6" charset="0"/>
                <a:sym typeface="Arial Bold" charset="0"/>
              </a:rPr>
              <a:t>7 </a:t>
            </a:r>
            <a:r>
              <a:rPr lang="ja-JP" altLang="en-US" sz="1400">
                <a:solidFill>
                  <a:schemeClr val="tx1"/>
                </a:solidFill>
                <a:effectLst>
                  <a:outerShdw blurRad="38100" dist="38100" dir="2700000" algn="tl">
                    <a:srgbClr val="000000"/>
                  </a:outerShdw>
                </a:effectLst>
                <a:latin typeface="Arial Bold" charset="0"/>
                <a:ea typeface="ヒラギノ角ゴ ProN W6" charset="0"/>
                <a:cs typeface="ヒラギノ角ゴ ProN W6" charset="0"/>
                <a:sym typeface="Arial Bold" charset="0"/>
              </a:rPr>
              <a:t>信息大纲</a:t>
            </a:r>
            <a:endParaRPr lang="en-US" sz="1400">
              <a:solidFill>
                <a:schemeClr val="tx1"/>
              </a:solidFill>
              <a:effectLst>
                <a:outerShdw blurRad="38100" dist="38100" dir="2700000" algn="tl">
                  <a:srgbClr val="000000"/>
                </a:outerShdw>
              </a:effectLst>
              <a:latin typeface="Arial Bold" charset="0"/>
              <a:ea typeface="ヒラギノ角ゴ ProN W6" charset="0"/>
              <a:cs typeface="ヒラギノ角ゴ ProN W6" charset="0"/>
              <a:sym typeface="Arial Bold" charset="0"/>
            </a:endParaRPr>
          </a:p>
          <a:p>
            <a:pPr marL="38100">
              <a:defRPr/>
            </a:pPr>
            <a:r>
              <a:rPr lang="en-US" sz="1400">
                <a:solidFill>
                  <a:schemeClr val="tx1"/>
                </a:solidFill>
                <a:effectLst>
                  <a:outerShdw blurRad="38100" dist="38100" dir="2700000" algn="tl">
                    <a:srgbClr val="000000"/>
                  </a:outerShdw>
                </a:effectLst>
                <a:latin typeface="Arial Bold" charset="0"/>
                <a:ea typeface="ヒラギノ角ゴ ProN W6" charset="0"/>
                <a:cs typeface="ヒラギノ角ゴ ProN W6" charset="0"/>
                <a:sym typeface="Arial Bold" charset="0"/>
              </a:rPr>
              <a:t>8 </a:t>
            </a:r>
            <a:r>
              <a:rPr lang="ja-JP" altLang="en-US" sz="1400">
                <a:solidFill>
                  <a:schemeClr val="tx1"/>
                </a:solidFill>
                <a:effectLst>
                  <a:outerShdw blurRad="38100" dist="38100" dir="2700000" algn="tl">
                    <a:srgbClr val="000000"/>
                  </a:outerShdw>
                </a:effectLst>
                <a:latin typeface="Arial Bold" charset="0"/>
                <a:ea typeface="ヒラギノ角ゴ ProN W6" charset="0"/>
                <a:cs typeface="ヒラギノ角ゴ ProN W6" charset="0"/>
                <a:sym typeface="Arial Bold" charset="0"/>
              </a:rPr>
              <a:t>清晰</a:t>
            </a:r>
            <a:endParaRPr lang="en-US" sz="1400">
              <a:solidFill>
                <a:schemeClr val="tx1"/>
              </a:solidFill>
              <a:effectLst>
                <a:outerShdw blurRad="38100" dist="38100" dir="2700000" algn="tl">
                  <a:srgbClr val="000000"/>
                </a:outerShdw>
              </a:effectLst>
              <a:latin typeface="Arial Bold" charset="0"/>
              <a:ea typeface="ヒラギノ角ゴ ProN W6" charset="0"/>
              <a:cs typeface="ヒラギノ角ゴ ProN W6" charset="0"/>
              <a:sym typeface="Arial Bold" charset="0"/>
            </a:endParaRPr>
          </a:p>
          <a:p>
            <a:pPr marL="38100">
              <a:defRPr/>
            </a:pPr>
            <a:r>
              <a:rPr lang="en-US" sz="1400">
                <a:solidFill>
                  <a:schemeClr val="tx1"/>
                </a:solidFill>
                <a:effectLst>
                  <a:outerShdw blurRad="38100" dist="38100" dir="2700000" algn="tl">
                    <a:srgbClr val="000000"/>
                  </a:outerShdw>
                </a:effectLst>
                <a:latin typeface="Arial Bold" charset="0"/>
                <a:ea typeface="ヒラギノ角ゴ ProN W6" charset="0"/>
                <a:cs typeface="ヒラギノ角ゴ ProN W6" charset="0"/>
                <a:sym typeface="Arial Bold" charset="0"/>
              </a:rPr>
              <a:t>9 </a:t>
            </a:r>
            <a:r>
              <a:rPr lang="ja-JP" altLang="en-US" sz="1400">
                <a:solidFill>
                  <a:schemeClr val="tx1"/>
                </a:solidFill>
                <a:effectLst>
                  <a:outerShdw blurRad="38100" dist="38100" dir="2700000" algn="tl">
                    <a:srgbClr val="000000"/>
                  </a:outerShdw>
                </a:effectLst>
                <a:latin typeface="Arial Bold" charset="0"/>
                <a:ea typeface="ヒラギノ角ゴ ProN W6" charset="0"/>
                <a:cs typeface="ヒラギノ角ゴ ProN W6" charset="0"/>
                <a:sym typeface="Arial Bold" charset="0"/>
              </a:rPr>
              <a:t>前言</a:t>
            </a:r>
            <a:r>
              <a:rPr lang="en-US" sz="1400">
                <a:solidFill>
                  <a:schemeClr val="tx1"/>
                </a:solidFill>
                <a:effectLst>
                  <a:outerShdw blurRad="38100" dist="38100" dir="2700000" algn="tl">
                    <a:srgbClr val="000000"/>
                  </a:outerShdw>
                </a:effectLst>
                <a:latin typeface="Arial Bold" charset="0"/>
                <a:ea typeface="ヒラギノ角ゴ ProN W6" charset="0"/>
                <a:cs typeface="ヒラギノ角ゴ ProN W6" charset="0"/>
                <a:sym typeface="Arial Bold" charset="0"/>
              </a:rPr>
              <a:t>/</a:t>
            </a:r>
            <a:r>
              <a:rPr lang="ja-JP" altLang="en-US" sz="1400">
                <a:solidFill>
                  <a:schemeClr val="tx1"/>
                </a:solidFill>
                <a:effectLst>
                  <a:outerShdw blurRad="38100" dist="38100" dir="2700000" algn="tl">
                    <a:srgbClr val="000000"/>
                  </a:outerShdw>
                </a:effectLst>
                <a:latin typeface="Arial Bold" charset="0"/>
                <a:ea typeface="ヒラギノ角ゴ ProN W6" charset="0"/>
                <a:cs typeface="ヒラギノ角ゴ ProN W6" charset="0"/>
                <a:sym typeface="Arial Bold" charset="0"/>
              </a:rPr>
              <a:t>结论</a:t>
            </a:r>
            <a:endParaRPr lang="en-US" sz="1400">
              <a:solidFill>
                <a:schemeClr val="tx1"/>
              </a:solidFill>
              <a:effectLst>
                <a:outerShdw blurRad="38100" dist="38100" dir="2700000" algn="tl">
                  <a:srgbClr val="000000"/>
                </a:outerShdw>
              </a:effectLst>
              <a:latin typeface="Arial Bold" charset="0"/>
              <a:ea typeface="ヒラギノ角ゴ ProN W6" charset="0"/>
              <a:cs typeface="ヒラギノ角ゴ ProN W6" charset="0"/>
              <a:sym typeface="Arial Bold" charset="0"/>
            </a:endParaRPr>
          </a:p>
        </p:txBody>
      </p:sp>
      <p:sp>
        <p:nvSpPr>
          <p:cNvPr id="14387" name="Rectangle 51"/>
          <p:cNvSpPr>
            <a:spLocks/>
          </p:cNvSpPr>
          <p:nvPr/>
        </p:nvSpPr>
        <p:spPr bwMode="auto">
          <a:xfrm>
            <a:off x="7377113" y="5281613"/>
            <a:ext cx="933450"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39686" bIns="0">
            <a:spAutoFit/>
          </a:bodyPr>
          <a:lstStyle/>
          <a:p>
            <a:pPr marL="38100">
              <a:defRPr/>
            </a:pPr>
            <a:r>
              <a:rPr lang="en-US" sz="1400">
                <a:solidFill>
                  <a:schemeClr val="tx1"/>
                </a:solidFill>
                <a:effectLst>
                  <a:outerShdw blurRad="38100" dist="38100" dir="2700000" algn="tl">
                    <a:srgbClr val="000000"/>
                  </a:outerShdw>
                </a:effectLst>
                <a:latin typeface="Arial Bold" charset="0"/>
                <a:ea typeface="ヒラギノ角ゴ ProN W6" charset="0"/>
                <a:cs typeface="ヒラギノ角ゴ ProN W6" charset="0"/>
                <a:sym typeface="Arial Bold" charset="0"/>
              </a:rPr>
              <a:t>10 </a:t>
            </a:r>
            <a:r>
              <a:rPr lang="ja-JP" altLang="en-US" sz="1400">
                <a:solidFill>
                  <a:schemeClr val="tx1"/>
                </a:solidFill>
                <a:effectLst>
                  <a:outerShdw blurRad="38100" dist="38100" dir="2700000" algn="tl">
                    <a:srgbClr val="000000"/>
                  </a:outerShdw>
                </a:effectLst>
                <a:latin typeface="Arial Bold" charset="0"/>
                <a:ea typeface="ヒラギノ角ゴ ProN W6" charset="0"/>
                <a:cs typeface="ヒラギノ角ゴ ProN W6" charset="0"/>
                <a:sym typeface="Arial Bold" charset="0"/>
              </a:rPr>
              <a:t>写稿</a:t>
            </a:r>
            <a:r>
              <a:rPr lang="en-US" sz="1400">
                <a:solidFill>
                  <a:schemeClr val="tx1"/>
                </a:solidFill>
                <a:effectLst>
                  <a:outerShdw blurRad="38100" dist="38100" dir="2700000" algn="tl">
                    <a:srgbClr val="000000"/>
                  </a:outerShdw>
                </a:effectLst>
                <a:latin typeface="Arial Bold" charset="0"/>
                <a:ea typeface="ヒラギノ角ゴ ProN W6" charset="0"/>
                <a:cs typeface="ヒラギノ角ゴ ProN W6" charset="0"/>
                <a:sym typeface="Arial Bold" charset="0"/>
              </a:rPr>
              <a:t> &amp;</a:t>
            </a:r>
          </a:p>
          <a:p>
            <a:pPr marL="38100">
              <a:defRPr/>
            </a:pPr>
            <a:r>
              <a:rPr lang="en-US" sz="1400">
                <a:solidFill>
                  <a:schemeClr val="tx1"/>
                </a:solidFill>
                <a:effectLst>
                  <a:outerShdw blurRad="38100" dist="38100" dir="2700000" algn="tl">
                    <a:srgbClr val="000000"/>
                  </a:outerShdw>
                </a:effectLst>
                <a:latin typeface="Arial Bold" charset="0"/>
                <a:ea typeface="ヒラギノ角ゴ ProN W6" charset="0"/>
                <a:cs typeface="ヒラギノ角ゴ ProN W6" charset="0"/>
                <a:sym typeface="Arial Bold" charset="0"/>
              </a:rPr>
              <a:t>     </a:t>
            </a:r>
            <a:r>
              <a:rPr lang="ja-JP" altLang="en-US" sz="1400">
                <a:solidFill>
                  <a:schemeClr val="tx1"/>
                </a:solidFill>
                <a:effectLst>
                  <a:outerShdw blurRad="38100" dist="38100" dir="2700000" algn="tl">
                    <a:srgbClr val="000000"/>
                  </a:outerShdw>
                </a:effectLst>
                <a:latin typeface="Arial Bold" charset="0"/>
                <a:ea typeface="ヒラギノ角ゴ ProN W6" charset="0"/>
                <a:cs typeface="ヒラギノ角ゴ ProN W6" charset="0"/>
                <a:sym typeface="Arial Bold" charset="0"/>
              </a:rPr>
              <a:t>讲道</a:t>
            </a:r>
            <a:endParaRPr lang="en-US" sz="1400">
              <a:solidFill>
                <a:schemeClr val="tx1"/>
              </a:solidFill>
              <a:effectLst>
                <a:outerShdw blurRad="38100" dist="38100" dir="2700000" algn="tl">
                  <a:srgbClr val="000000"/>
                </a:outerShdw>
              </a:effectLst>
              <a:latin typeface="Arial Bold" charset="0"/>
              <a:ea typeface="ヒラギノ角ゴ ProN W6" charset="0"/>
              <a:cs typeface="ヒラギノ角ゴ ProN W6" charset="0"/>
              <a:sym typeface="Arial Bold" charset="0"/>
            </a:endParaRPr>
          </a:p>
        </p:txBody>
      </p:sp>
      <p:sp>
        <p:nvSpPr>
          <p:cNvPr id="14388" name="Rectangle 52"/>
          <p:cNvSpPr>
            <a:spLocks/>
          </p:cNvSpPr>
          <p:nvPr/>
        </p:nvSpPr>
        <p:spPr bwMode="auto">
          <a:xfrm>
            <a:off x="685800" y="6021388"/>
            <a:ext cx="79375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39686" bIns="0"/>
          <a:lstStyle/>
          <a:p>
            <a:pPr marL="38100" algn="ctr">
              <a:defRPr/>
            </a:pPr>
            <a:r>
              <a:rPr lang="ja-JP" altLang="en-US" sz="1400">
                <a:solidFill>
                  <a:schemeClr val="tx1"/>
                </a:solidFill>
                <a:effectLst>
                  <a:outerShdw blurRad="38100" dist="38100" dir="2700000" algn="tl">
                    <a:srgbClr val="000000"/>
                  </a:outerShdw>
                </a:effectLst>
                <a:latin typeface="Arial Bold" charset="0"/>
                <a:ea typeface="ヒラギノ角ゴ ProN W6" charset="0"/>
                <a:cs typeface="ヒラギノ角ゴ ProN W6" charset="0"/>
                <a:sym typeface="Arial Bold" charset="0"/>
              </a:rPr>
              <a:t>白色的字体的</a:t>
            </a:r>
            <a:r>
              <a:rPr lang="en-US" sz="1400">
                <a:solidFill>
                  <a:schemeClr val="tx1"/>
                </a:solidFill>
                <a:effectLst>
                  <a:outerShdw blurRad="38100" dist="38100" dir="2700000" algn="tl">
                    <a:srgbClr val="000000"/>
                  </a:outerShdw>
                </a:effectLst>
                <a:latin typeface="Arial Bold" charset="0"/>
                <a:ea typeface="ヒラギノ角ゴ ProN W6" charset="0"/>
                <a:cs typeface="ヒラギノ角ゴ ProN W6" charset="0"/>
                <a:sym typeface="Arial Bold" charset="0"/>
              </a:rPr>
              <a:t>10</a:t>
            </a:r>
            <a:r>
              <a:rPr lang="ja-JP" altLang="en-US" sz="1400">
                <a:solidFill>
                  <a:schemeClr val="tx1"/>
                </a:solidFill>
                <a:effectLst>
                  <a:outerShdw blurRad="38100" dist="38100" dir="2700000" algn="tl">
                    <a:srgbClr val="000000"/>
                  </a:outerShdw>
                </a:effectLst>
                <a:latin typeface="Arial Bold" charset="0"/>
                <a:ea typeface="ヒラギノ角ゴ ProN W6" charset="0"/>
                <a:cs typeface="ヒラギノ角ゴ ProN W6" charset="0"/>
                <a:sym typeface="Arial Bold" charset="0"/>
              </a:rPr>
              <a:t>个步骤是取自于哈顿罗宾逊的</a:t>
            </a:r>
            <a:r>
              <a:rPr lang="en-US" sz="1400">
                <a:solidFill>
                  <a:schemeClr val="tx1"/>
                </a:solidFill>
                <a:effectLst>
                  <a:outerShdw blurRad="38100" dist="38100" dir="2700000" algn="tl">
                    <a:srgbClr val="000000"/>
                  </a:outerShdw>
                </a:effectLst>
                <a:latin typeface="Arial Bold" charset="0"/>
                <a:ea typeface="ヒラギノ角ゴ ProN W6" charset="0"/>
                <a:cs typeface="ヒラギノ角ゴ ProN W6" charset="0"/>
                <a:sym typeface="Arial Bold" charset="0"/>
              </a:rPr>
              <a:t>《</a:t>
            </a:r>
            <a:r>
              <a:rPr lang="ja-JP" altLang="en-US" sz="1400">
                <a:solidFill>
                  <a:schemeClr val="tx1"/>
                </a:solidFill>
                <a:effectLst>
                  <a:outerShdw blurRad="38100" dist="38100" dir="2700000" algn="tl">
                    <a:srgbClr val="000000"/>
                  </a:outerShdw>
                </a:effectLst>
                <a:latin typeface="Arial Bold Italic" charset="0"/>
                <a:ea typeface="ヒラギノ角ゴ ProN W6" charset="0"/>
                <a:cs typeface="ヒラギノ角ゴ ProN W6" charset="0"/>
                <a:sym typeface="Arial Bold Italic" charset="0"/>
              </a:rPr>
              <a:t>圣经讲道</a:t>
            </a:r>
            <a:r>
              <a:rPr lang="en-US" sz="1400">
                <a:solidFill>
                  <a:schemeClr val="tx1"/>
                </a:solidFill>
                <a:effectLst>
                  <a:outerShdw blurRad="38100" dist="38100" dir="2700000" algn="tl">
                    <a:srgbClr val="000000"/>
                  </a:outerShdw>
                </a:effectLst>
                <a:latin typeface="Arial Bold" charset="0"/>
                <a:ea typeface="ヒラギノ角ゴ ProN W6" charset="0"/>
                <a:cs typeface="ヒラギノ角ゴ ProN W6" charset="0"/>
                <a:sym typeface="Arial Bold" charset="0"/>
              </a:rPr>
              <a:t> 》(</a:t>
            </a:r>
            <a:r>
              <a:rPr lang="ja-JP" altLang="en-US" sz="1400">
                <a:solidFill>
                  <a:schemeClr val="tx1"/>
                </a:solidFill>
                <a:effectLst>
                  <a:outerShdw blurRad="38100" dist="38100" dir="2700000" algn="tl">
                    <a:srgbClr val="000000"/>
                  </a:outerShdw>
                </a:effectLst>
                <a:latin typeface="Arial Bold" charset="0"/>
                <a:ea typeface="ヒラギノ角ゴ ProN W6" charset="0"/>
                <a:cs typeface="ヒラギノ角ゴ ProN W6" charset="0"/>
                <a:sym typeface="Arial Bold" charset="0"/>
              </a:rPr>
              <a:t>笔记</a:t>
            </a:r>
            <a:r>
              <a:rPr lang="en-US" sz="1400">
                <a:solidFill>
                  <a:schemeClr val="tx1"/>
                </a:solidFill>
                <a:effectLst>
                  <a:outerShdw blurRad="38100" dist="38100" dir="2700000" algn="tl">
                    <a:srgbClr val="000000"/>
                  </a:outerShdw>
                </a:effectLst>
                <a:latin typeface="Arial Bold" charset="0"/>
                <a:ea typeface="ヒラギノ角ゴ ProN W6" charset="0"/>
                <a:cs typeface="ヒラギノ角ゴ ProN W6" charset="0"/>
                <a:sym typeface="Arial Bold" charset="0"/>
              </a:rPr>
              <a:t>, 105)</a:t>
            </a:r>
          </a:p>
        </p:txBody>
      </p:sp>
      <p:sp>
        <p:nvSpPr>
          <p:cNvPr id="152617" name="Rectangle 53"/>
          <p:cNvSpPr>
            <a:spLocks/>
          </p:cNvSpPr>
          <p:nvPr/>
        </p:nvSpPr>
        <p:spPr bwMode="auto">
          <a:xfrm>
            <a:off x="7010400" y="0"/>
            <a:ext cx="20701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9" bIns="0"/>
          <a:lstStyle/>
          <a:p>
            <a:pPr marL="39688" algn="r"/>
            <a:r>
              <a:rPr lang="en-US">
                <a:solidFill>
                  <a:srgbClr val="00084D"/>
                </a:solidFill>
                <a:latin typeface="Arial Bold" charset="0"/>
                <a:ea typeface="ＭＳ Ｐゴシック" charset="0"/>
                <a:cs typeface="ＭＳ Ｐゴシック" charset="0"/>
                <a:sym typeface="Arial Bold" charset="0"/>
              </a:rPr>
              <a:t>27-28, 251</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437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437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437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4369"/>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4368"/>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4367"/>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4350"/>
                                        </p:tgtEl>
                                        <p:attrNameLst>
                                          <p:attrName>style.visibility</p:attrName>
                                        </p:attrNameLst>
                                      </p:cBhvr>
                                      <p:to>
                                        <p:strVal val="visible"/>
                                      </p:to>
                                    </p:set>
                                  </p:childTnLst>
                                </p:cTn>
                              </p:par>
                            </p:childTnLst>
                          </p:cTn>
                        </p:par>
                        <p:par>
                          <p:cTn id="31" fill="hold" nodeType="afterGroup">
                            <p:stCondLst>
                              <p:cond delay="500"/>
                            </p:stCondLst>
                            <p:childTnLst>
                              <p:par>
                                <p:cTn id="32" presetID="1" presetClass="entr" presetSubtype="0" fill="hold" grpId="0" nodeType="afterEffect">
                                  <p:stCondLst>
                                    <p:cond delay="1"/>
                                  </p:stCondLst>
                                  <p:childTnLst>
                                    <p:set>
                                      <p:cBhvr>
                                        <p:cTn id="33" dur="1" fill="hold">
                                          <p:stCondLst>
                                            <p:cond delay="499"/>
                                          </p:stCondLst>
                                        </p:cTn>
                                        <p:tgtEl>
                                          <p:spTgt spid="14354"/>
                                        </p:tgtEl>
                                        <p:attrNameLst>
                                          <p:attrName>style.visibility</p:attrName>
                                        </p:attrNameLst>
                                      </p:cBhvr>
                                      <p:to>
                                        <p:strVal val="visible"/>
                                      </p:to>
                                    </p:set>
                                  </p:childTnLst>
                                </p:cTn>
                              </p:par>
                            </p:childTnLst>
                          </p:cTn>
                        </p:par>
                      </p:childTnLst>
                    </p:cTn>
                  </p:par>
                  <p:par>
                    <p:cTn id="34" fill="hold" nodeType="clickPar">
                      <p:stCondLst>
                        <p:cond delay="indefinite"/>
                      </p:stCondLst>
                      <p:childTnLst>
                        <p:par>
                          <p:cTn id="35" fill="hold" nodeType="withGroup">
                            <p:stCondLst>
                              <p:cond delay="0"/>
                            </p:stCondLst>
                            <p:childTnLst>
                              <p:par>
                                <p:cTn id="36" presetID="1" presetClass="entr" presetSubtype="0" fill="hold" grpId="0" nodeType="clickEffect">
                                  <p:stCondLst>
                                    <p:cond delay="0"/>
                                  </p:stCondLst>
                                  <p:childTnLst>
                                    <p:set>
                                      <p:cBhvr>
                                        <p:cTn id="37" dur="1" fill="hold">
                                          <p:stCondLst>
                                            <p:cond delay="499"/>
                                          </p:stCondLst>
                                        </p:cTn>
                                        <p:tgtEl>
                                          <p:spTgt spid="14355"/>
                                        </p:tgtEl>
                                        <p:attrNameLst>
                                          <p:attrName>style.visibility</p:attrName>
                                        </p:attrNameLst>
                                      </p:cBhvr>
                                      <p:to>
                                        <p:strVal val="visible"/>
                                      </p:to>
                                    </p:set>
                                  </p:childTnLst>
                                </p:cTn>
                              </p:par>
                            </p:childTnLst>
                          </p:cTn>
                        </p:par>
                        <p:par>
                          <p:cTn id="38" fill="hold" nodeType="afterGroup">
                            <p:stCondLst>
                              <p:cond delay="500"/>
                            </p:stCondLst>
                            <p:childTnLst>
                              <p:par>
                                <p:cTn id="39" presetID="1" presetClass="entr" presetSubtype="0" fill="hold" grpId="0" nodeType="afterEffect">
                                  <p:stCondLst>
                                    <p:cond delay="1"/>
                                  </p:stCondLst>
                                  <p:childTnLst>
                                    <p:set>
                                      <p:cBhvr>
                                        <p:cTn id="40" dur="1" fill="hold">
                                          <p:stCondLst>
                                            <p:cond delay="499"/>
                                          </p:stCondLst>
                                        </p:cTn>
                                        <p:tgtEl>
                                          <p:spTgt spid="14358"/>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grpId="0" nodeType="clickEffect">
                                  <p:stCondLst>
                                    <p:cond delay="0"/>
                                  </p:stCondLst>
                                  <p:childTnLst>
                                    <p:set>
                                      <p:cBhvr>
                                        <p:cTn id="44" dur="1" fill="hold">
                                          <p:stCondLst>
                                            <p:cond delay="499"/>
                                          </p:stCondLst>
                                        </p:cTn>
                                        <p:tgtEl>
                                          <p:spTgt spid="14361"/>
                                        </p:tgtEl>
                                        <p:attrNameLst>
                                          <p:attrName>style.visibility</p:attrName>
                                        </p:attrNameLst>
                                      </p:cBhvr>
                                      <p:to>
                                        <p:strVal val="visible"/>
                                      </p:to>
                                    </p:set>
                                  </p:childTnLst>
                                </p:cTn>
                              </p:par>
                            </p:childTnLst>
                          </p:cTn>
                        </p:par>
                        <p:par>
                          <p:cTn id="45" fill="hold" nodeType="afterGroup">
                            <p:stCondLst>
                              <p:cond delay="500"/>
                            </p:stCondLst>
                            <p:childTnLst>
                              <p:par>
                                <p:cTn id="46" presetID="1" presetClass="entr" presetSubtype="0" fill="hold" grpId="0" nodeType="afterEffect">
                                  <p:stCondLst>
                                    <p:cond delay="1"/>
                                  </p:stCondLst>
                                  <p:childTnLst>
                                    <p:set>
                                      <p:cBhvr>
                                        <p:cTn id="47" dur="1" fill="hold">
                                          <p:stCondLst>
                                            <p:cond delay="499"/>
                                          </p:stCondLst>
                                        </p:cTn>
                                        <p:tgtEl>
                                          <p:spTgt spid="14362"/>
                                        </p:tgtEl>
                                        <p:attrNameLst>
                                          <p:attrName>style.visibility</p:attrName>
                                        </p:attrNameLst>
                                      </p:cBhvr>
                                      <p:to>
                                        <p:strVal val="visible"/>
                                      </p:to>
                                    </p:set>
                                  </p:childTnLst>
                                </p:cTn>
                              </p:par>
                            </p:childTnLst>
                          </p:cTn>
                        </p:par>
                      </p:childTnLst>
                    </p:cTn>
                  </p:par>
                  <p:par>
                    <p:cTn id="48" fill="hold" nodeType="clickPar">
                      <p:stCondLst>
                        <p:cond delay="indefinite"/>
                      </p:stCondLst>
                      <p:childTnLst>
                        <p:par>
                          <p:cTn id="49" fill="hold" nodeType="withGroup">
                            <p:stCondLst>
                              <p:cond delay="0"/>
                            </p:stCondLst>
                            <p:childTnLst>
                              <p:par>
                                <p:cTn id="50" presetID="1" presetClass="entr" presetSubtype="0" fill="hold" grpId="0" nodeType="clickEffect">
                                  <p:stCondLst>
                                    <p:cond delay="0"/>
                                  </p:stCondLst>
                                  <p:childTnLst>
                                    <p:set>
                                      <p:cBhvr>
                                        <p:cTn id="51" dur="1" fill="hold">
                                          <p:stCondLst>
                                            <p:cond delay="499"/>
                                          </p:stCondLst>
                                        </p:cTn>
                                        <p:tgtEl>
                                          <p:spTgt spid="14364"/>
                                        </p:tgtEl>
                                        <p:attrNameLst>
                                          <p:attrName>style.visibility</p:attrName>
                                        </p:attrNameLst>
                                      </p:cBhvr>
                                      <p:to>
                                        <p:strVal val="visible"/>
                                      </p:to>
                                    </p:set>
                                  </p:childTnLst>
                                </p:cTn>
                              </p:par>
                            </p:childTnLst>
                          </p:cTn>
                        </p:par>
                        <p:par>
                          <p:cTn id="52" fill="hold" nodeType="afterGroup">
                            <p:stCondLst>
                              <p:cond delay="500"/>
                            </p:stCondLst>
                            <p:childTnLst>
                              <p:par>
                                <p:cTn id="53" presetID="1" presetClass="entr" presetSubtype="0" fill="hold" grpId="0" nodeType="afterEffect">
                                  <p:stCondLst>
                                    <p:cond delay="1"/>
                                  </p:stCondLst>
                                  <p:childTnLst>
                                    <p:set>
                                      <p:cBhvr>
                                        <p:cTn id="54" dur="1" fill="hold">
                                          <p:stCondLst>
                                            <p:cond delay="499"/>
                                          </p:stCondLst>
                                        </p:cTn>
                                        <p:tgtEl>
                                          <p:spTgt spid="14366"/>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grpId="0" nodeType="clickEffect">
                                  <p:stCondLst>
                                    <p:cond delay="0"/>
                                  </p:stCondLst>
                                  <p:childTnLst>
                                    <p:set>
                                      <p:cBhvr>
                                        <p:cTn id="58" dur="1" fill="hold">
                                          <p:stCondLst>
                                            <p:cond delay="499"/>
                                          </p:stCondLst>
                                        </p:cTn>
                                        <p:tgtEl>
                                          <p:spTgt spid="14363"/>
                                        </p:tgtEl>
                                        <p:attrNameLst>
                                          <p:attrName>style.visibility</p:attrName>
                                        </p:attrNameLst>
                                      </p:cBhvr>
                                      <p:to>
                                        <p:strVal val="visible"/>
                                      </p:to>
                                    </p:set>
                                  </p:childTnLst>
                                </p:cTn>
                              </p:par>
                            </p:childTnLst>
                          </p:cTn>
                        </p:par>
                        <p:par>
                          <p:cTn id="59" fill="hold" nodeType="afterGroup">
                            <p:stCondLst>
                              <p:cond delay="500"/>
                            </p:stCondLst>
                            <p:childTnLst>
                              <p:par>
                                <p:cTn id="60" presetID="1" presetClass="entr" presetSubtype="0" fill="hold" grpId="0" nodeType="afterEffect">
                                  <p:stCondLst>
                                    <p:cond delay="1"/>
                                  </p:stCondLst>
                                  <p:childTnLst>
                                    <p:set>
                                      <p:cBhvr>
                                        <p:cTn id="61" dur="1" fill="hold">
                                          <p:stCondLst>
                                            <p:cond delay="499"/>
                                          </p:stCondLst>
                                        </p:cTn>
                                        <p:tgtEl>
                                          <p:spTgt spid="14365"/>
                                        </p:tgtEl>
                                        <p:attrNameLst>
                                          <p:attrName>style.visibility</p:attrName>
                                        </p:attrNameLst>
                                      </p:cBhvr>
                                      <p:to>
                                        <p:strVal val="visible"/>
                                      </p:to>
                                    </p:set>
                                  </p:childTnLst>
                                </p:cTn>
                              </p:par>
                            </p:childTnLst>
                          </p:cTn>
                        </p:par>
                      </p:childTnLst>
                    </p:cTn>
                  </p:par>
                  <p:par>
                    <p:cTn id="62" fill="hold" nodeType="clickPar">
                      <p:stCondLst>
                        <p:cond delay="indefinite"/>
                      </p:stCondLst>
                      <p:childTnLst>
                        <p:par>
                          <p:cTn id="63" fill="hold" nodeType="withGroup">
                            <p:stCondLst>
                              <p:cond delay="0"/>
                            </p:stCondLst>
                            <p:childTnLst>
                              <p:par>
                                <p:cTn id="64" presetID="1" presetClass="entr" presetSubtype="0" fill="hold" grpId="0" nodeType="clickEffect">
                                  <p:stCondLst>
                                    <p:cond delay="0"/>
                                  </p:stCondLst>
                                  <p:childTnLst>
                                    <p:set>
                                      <p:cBhvr>
                                        <p:cTn id="65" dur="1" fill="hold">
                                          <p:stCondLst>
                                            <p:cond delay="499"/>
                                          </p:stCondLst>
                                        </p:cTn>
                                        <p:tgtEl>
                                          <p:spTgt spid="14356"/>
                                        </p:tgtEl>
                                        <p:attrNameLst>
                                          <p:attrName>style.visibility</p:attrName>
                                        </p:attrNameLst>
                                      </p:cBhvr>
                                      <p:to>
                                        <p:strVal val="visible"/>
                                      </p:to>
                                    </p:set>
                                  </p:childTnLst>
                                </p:cTn>
                              </p:par>
                            </p:childTnLst>
                          </p:cTn>
                        </p:par>
                        <p:par>
                          <p:cTn id="66" fill="hold" nodeType="afterGroup">
                            <p:stCondLst>
                              <p:cond delay="500"/>
                            </p:stCondLst>
                            <p:childTnLst>
                              <p:par>
                                <p:cTn id="67" presetID="1" presetClass="entr" presetSubtype="0" fill="hold" grpId="0" nodeType="afterEffect">
                                  <p:stCondLst>
                                    <p:cond delay="1"/>
                                  </p:stCondLst>
                                  <p:childTnLst>
                                    <p:set>
                                      <p:cBhvr>
                                        <p:cTn id="68" dur="1" fill="hold">
                                          <p:stCondLst>
                                            <p:cond delay="499"/>
                                          </p:stCondLst>
                                        </p:cTn>
                                        <p:tgtEl>
                                          <p:spTgt spid="14360"/>
                                        </p:tgtEl>
                                        <p:attrNameLst>
                                          <p:attrName>style.visibility</p:attrName>
                                        </p:attrNameLst>
                                      </p:cBhvr>
                                      <p:to>
                                        <p:strVal val="visible"/>
                                      </p:to>
                                    </p:set>
                                  </p:childTnLst>
                                </p:cTn>
                              </p:par>
                            </p:childTnLst>
                          </p:cTn>
                        </p:par>
                      </p:childTnLst>
                    </p:cTn>
                  </p:par>
                  <p:par>
                    <p:cTn id="69" fill="hold" nodeType="clickPar">
                      <p:stCondLst>
                        <p:cond delay="indefinite"/>
                      </p:stCondLst>
                      <p:childTnLst>
                        <p:par>
                          <p:cTn id="70" fill="hold" nodeType="withGroup">
                            <p:stCondLst>
                              <p:cond delay="0"/>
                            </p:stCondLst>
                            <p:childTnLst>
                              <p:par>
                                <p:cTn id="71" presetID="1" presetClass="entr" presetSubtype="0" fill="hold" grpId="0" nodeType="clickEffect">
                                  <p:stCondLst>
                                    <p:cond delay="0"/>
                                  </p:stCondLst>
                                  <p:childTnLst>
                                    <p:set>
                                      <p:cBhvr>
                                        <p:cTn id="72" dur="1" fill="hold">
                                          <p:stCondLst>
                                            <p:cond delay="499"/>
                                          </p:stCondLst>
                                        </p:cTn>
                                        <p:tgtEl>
                                          <p:spTgt spid="14357"/>
                                        </p:tgtEl>
                                        <p:attrNameLst>
                                          <p:attrName>style.visibility</p:attrName>
                                        </p:attrNameLst>
                                      </p:cBhvr>
                                      <p:to>
                                        <p:strVal val="visible"/>
                                      </p:to>
                                    </p:set>
                                  </p:childTnLst>
                                </p:cTn>
                              </p:par>
                            </p:childTnLst>
                          </p:cTn>
                        </p:par>
                        <p:par>
                          <p:cTn id="73" fill="hold" nodeType="afterGroup">
                            <p:stCondLst>
                              <p:cond delay="500"/>
                            </p:stCondLst>
                            <p:childTnLst>
                              <p:par>
                                <p:cTn id="74" presetID="1" presetClass="entr" presetSubtype="0" fill="hold" grpId="0" nodeType="afterEffect">
                                  <p:stCondLst>
                                    <p:cond delay="1"/>
                                  </p:stCondLst>
                                  <p:childTnLst>
                                    <p:set>
                                      <p:cBhvr>
                                        <p:cTn id="75" dur="1" fill="hold">
                                          <p:stCondLst>
                                            <p:cond delay="499"/>
                                          </p:stCondLst>
                                        </p:cTn>
                                        <p:tgtEl>
                                          <p:spTgt spid="14359"/>
                                        </p:tgtEl>
                                        <p:attrNameLst>
                                          <p:attrName>style.visibility</p:attrName>
                                        </p:attrNameLst>
                                      </p:cBhvr>
                                      <p:to>
                                        <p:strVal val="visible"/>
                                      </p:to>
                                    </p:set>
                                  </p:childTnLst>
                                </p:cTn>
                              </p:par>
                            </p:childTnLst>
                          </p:cTn>
                        </p:par>
                      </p:childTnLst>
                    </p:cTn>
                  </p:par>
                  <p:par>
                    <p:cTn id="76" fill="hold" nodeType="clickPar">
                      <p:stCondLst>
                        <p:cond delay="indefinite"/>
                      </p:stCondLst>
                      <p:childTnLst>
                        <p:par>
                          <p:cTn id="77" fill="hold" nodeType="withGroup">
                            <p:stCondLst>
                              <p:cond delay="0"/>
                            </p:stCondLst>
                            <p:childTnLst>
                              <p:par>
                                <p:cTn id="78" presetID="22" presetClass="entr" presetSubtype="2" fill="hold" grpId="0" nodeType="clickEffect">
                                  <p:stCondLst>
                                    <p:cond delay="0"/>
                                  </p:stCondLst>
                                  <p:childTnLst>
                                    <p:set>
                                      <p:cBhvr>
                                        <p:cTn id="79" dur="1" fill="hold">
                                          <p:stCondLst>
                                            <p:cond delay="0"/>
                                          </p:stCondLst>
                                        </p:cTn>
                                        <p:tgtEl>
                                          <p:spTgt spid="14372"/>
                                        </p:tgtEl>
                                        <p:attrNameLst>
                                          <p:attrName>style.visibility</p:attrName>
                                        </p:attrNameLst>
                                      </p:cBhvr>
                                      <p:to>
                                        <p:strVal val="visible"/>
                                      </p:to>
                                    </p:set>
                                    <p:animEffect transition="in" filter="wipe(right)">
                                      <p:cBhvr>
                                        <p:cTn id="80" dur="500"/>
                                        <p:tgtEl>
                                          <p:spTgt spid="14372"/>
                                        </p:tgtEl>
                                      </p:cBhvr>
                                    </p:animEffect>
                                  </p:childTnLst>
                                </p:cTn>
                              </p:par>
                            </p:childTnLst>
                          </p:cTn>
                        </p:par>
                      </p:childTnLst>
                    </p:cTn>
                  </p:par>
                  <p:par>
                    <p:cTn id="81" fill="hold" nodeType="clickPar">
                      <p:stCondLst>
                        <p:cond delay="indefinite"/>
                      </p:stCondLst>
                      <p:childTnLst>
                        <p:par>
                          <p:cTn id="82" fill="hold" nodeType="withGroup">
                            <p:stCondLst>
                              <p:cond delay="0"/>
                            </p:stCondLst>
                            <p:childTnLst>
                              <p:par>
                                <p:cTn id="83" presetID="22" presetClass="entr" presetSubtype="8" fill="hold" grpId="0" nodeType="clickEffect">
                                  <p:stCondLst>
                                    <p:cond delay="0"/>
                                  </p:stCondLst>
                                  <p:childTnLst>
                                    <p:set>
                                      <p:cBhvr>
                                        <p:cTn id="84" dur="1" fill="hold">
                                          <p:stCondLst>
                                            <p:cond delay="0"/>
                                          </p:stCondLst>
                                        </p:cTn>
                                        <p:tgtEl>
                                          <p:spTgt spid="14376"/>
                                        </p:tgtEl>
                                        <p:attrNameLst>
                                          <p:attrName>style.visibility</p:attrName>
                                        </p:attrNameLst>
                                      </p:cBhvr>
                                      <p:to>
                                        <p:strVal val="visible"/>
                                      </p:to>
                                    </p:set>
                                    <p:animEffect transition="in" filter="wipe(left)">
                                      <p:cBhvr>
                                        <p:cTn id="85" dur="500"/>
                                        <p:tgtEl>
                                          <p:spTgt spid="14376"/>
                                        </p:tgtEl>
                                      </p:cBhvr>
                                    </p:animEffect>
                                  </p:childTnLst>
                                </p:cTn>
                              </p:par>
                            </p:childTnLst>
                          </p:cTn>
                        </p:par>
                      </p:childTnLst>
                    </p:cTn>
                  </p:par>
                  <p:par>
                    <p:cTn id="86" fill="hold" nodeType="clickPar">
                      <p:stCondLst>
                        <p:cond delay="indefinite"/>
                      </p:stCondLst>
                      <p:childTnLst>
                        <p:par>
                          <p:cTn id="87" fill="hold" nodeType="withGroup">
                            <p:stCondLst>
                              <p:cond delay="0"/>
                            </p:stCondLst>
                            <p:childTnLst>
                              <p:par>
                                <p:cTn id="88" presetID="22" presetClass="entr" presetSubtype="2" fill="hold" grpId="0" nodeType="clickEffect">
                                  <p:stCondLst>
                                    <p:cond delay="0"/>
                                  </p:stCondLst>
                                  <p:childTnLst>
                                    <p:set>
                                      <p:cBhvr>
                                        <p:cTn id="89" dur="1" fill="hold">
                                          <p:stCondLst>
                                            <p:cond delay="0"/>
                                          </p:stCondLst>
                                        </p:cTn>
                                        <p:tgtEl>
                                          <p:spTgt spid="14371"/>
                                        </p:tgtEl>
                                        <p:attrNameLst>
                                          <p:attrName>style.visibility</p:attrName>
                                        </p:attrNameLst>
                                      </p:cBhvr>
                                      <p:to>
                                        <p:strVal val="visible"/>
                                      </p:to>
                                    </p:set>
                                    <p:animEffect transition="in" filter="wipe(right)">
                                      <p:cBhvr>
                                        <p:cTn id="90" dur="500"/>
                                        <p:tgtEl>
                                          <p:spTgt spid="14371"/>
                                        </p:tgtEl>
                                      </p:cBhvr>
                                    </p:animEffect>
                                  </p:childTnLst>
                                </p:cTn>
                              </p:par>
                            </p:childTnLst>
                          </p:cTn>
                        </p:par>
                      </p:childTnLst>
                    </p:cTn>
                  </p:par>
                  <p:par>
                    <p:cTn id="91" fill="hold" nodeType="clickPar">
                      <p:stCondLst>
                        <p:cond delay="indefinite"/>
                      </p:stCondLst>
                      <p:childTnLst>
                        <p:par>
                          <p:cTn id="92" fill="hold" nodeType="withGroup">
                            <p:stCondLst>
                              <p:cond delay="0"/>
                            </p:stCondLst>
                            <p:childTnLst>
                              <p:par>
                                <p:cTn id="93" presetID="22" presetClass="entr" presetSubtype="8" fill="hold" grpId="0" nodeType="clickEffect">
                                  <p:stCondLst>
                                    <p:cond delay="0"/>
                                  </p:stCondLst>
                                  <p:childTnLst>
                                    <p:set>
                                      <p:cBhvr>
                                        <p:cTn id="94" dur="1" fill="hold">
                                          <p:stCondLst>
                                            <p:cond delay="0"/>
                                          </p:stCondLst>
                                        </p:cTn>
                                        <p:tgtEl>
                                          <p:spTgt spid="14375"/>
                                        </p:tgtEl>
                                        <p:attrNameLst>
                                          <p:attrName>style.visibility</p:attrName>
                                        </p:attrNameLst>
                                      </p:cBhvr>
                                      <p:to>
                                        <p:strVal val="visible"/>
                                      </p:to>
                                    </p:set>
                                    <p:animEffect transition="in" filter="wipe(left)">
                                      <p:cBhvr>
                                        <p:cTn id="95" dur="500"/>
                                        <p:tgtEl>
                                          <p:spTgt spid="14375"/>
                                        </p:tgtEl>
                                      </p:cBhvr>
                                    </p:animEffect>
                                  </p:childTnLst>
                                </p:cTn>
                              </p:par>
                            </p:childTnLst>
                          </p:cTn>
                        </p:par>
                      </p:childTnLst>
                    </p:cTn>
                  </p:par>
                  <p:par>
                    <p:cTn id="96" fill="hold" nodeType="clickPar">
                      <p:stCondLst>
                        <p:cond delay="indefinite"/>
                      </p:stCondLst>
                      <p:childTnLst>
                        <p:par>
                          <p:cTn id="97" fill="hold" nodeType="withGroup">
                            <p:stCondLst>
                              <p:cond delay="0"/>
                            </p:stCondLst>
                            <p:childTnLst>
                              <p:par>
                                <p:cTn id="98" presetID="22" presetClass="entr" presetSubtype="2" fill="hold" grpId="0" nodeType="clickEffect">
                                  <p:stCondLst>
                                    <p:cond delay="0"/>
                                  </p:stCondLst>
                                  <p:childTnLst>
                                    <p:set>
                                      <p:cBhvr>
                                        <p:cTn id="99" dur="1" fill="hold">
                                          <p:stCondLst>
                                            <p:cond delay="0"/>
                                          </p:stCondLst>
                                        </p:cTn>
                                        <p:tgtEl>
                                          <p:spTgt spid="14373"/>
                                        </p:tgtEl>
                                        <p:attrNameLst>
                                          <p:attrName>style.visibility</p:attrName>
                                        </p:attrNameLst>
                                      </p:cBhvr>
                                      <p:to>
                                        <p:strVal val="visible"/>
                                      </p:to>
                                    </p:set>
                                    <p:animEffect transition="in" filter="wipe(right)">
                                      <p:cBhvr>
                                        <p:cTn id="100" dur="500"/>
                                        <p:tgtEl>
                                          <p:spTgt spid="14373"/>
                                        </p:tgtEl>
                                      </p:cBhvr>
                                    </p:animEffect>
                                  </p:childTnLst>
                                </p:cTn>
                              </p:par>
                            </p:childTnLst>
                          </p:cTn>
                        </p:par>
                      </p:childTnLst>
                    </p:cTn>
                  </p:par>
                  <p:par>
                    <p:cTn id="101" fill="hold" nodeType="clickPar">
                      <p:stCondLst>
                        <p:cond delay="indefinite"/>
                      </p:stCondLst>
                      <p:childTnLst>
                        <p:par>
                          <p:cTn id="102" fill="hold" nodeType="withGroup">
                            <p:stCondLst>
                              <p:cond delay="0"/>
                            </p:stCondLst>
                            <p:childTnLst>
                              <p:par>
                                <p:cTn id="103" presetID="22" presetClass="entr" presetSubtype="8" fill="hold" grpId="0" nodeType="clickEffect">
                                  <p:stCondLst>
                                    <p:cond delay="0"/>
                                  </p:stCondLst>
                                  <p:childTnLst>
                                    <p:set>
                                      <p:cBhvr>
                                        <p:cTn id="104" dur="1" fill="hold">
                                          <p:stCondLst>
                                            <p:cond delay="0"/>
                                          </p:stCondLst>
                                        </p:cTn>
                                        <p:tgtEl>
                                          <p:spTgt spid="14374"/>
                                        </p:tgtEl>
                                        <p:attrNameLst>
                                          <p:attrName>style.visibility</p:attrName>
                                        </p:attrNameLst>
                                      </p:cBhvr>
                                      <p:to>
                                        <p:strVal val="visible"/>
                                      </p:to>
                                    </p:set>
                                    <p:animEffect transition="in" filter="wipe(left)">
                                      <p:cBhvr>
                                        <p:cTn id="105" dur="500"/>
                                        <p:tgtEl>
                                          <p:spTgt spid="14374"/>
                                        </p:tgtEl>
                                      </p:cBhvr>
                                    </p:animEffect>
                                  </p:childTnLst>
                                </p:cTn>
                              </p:par>
                            </p:childTnLst>
                          </p:cTn>
                        </p:par>
                      </p:childTnLst>
                    </p:cTn>
                  </p:par>
                  <p:par>
                    <p:cTn id="106" fill="hold" nodeType="clickPar">
                      <p:stCondLst>
                        <p:cond delay="indefinite"/>
                      </p:stCondLst>
                      <p:childTnLst>
                        <p:par>
                          <p:cTn id="107" fill="hold" nodeType="withGroup">
                            <p:stCondLst>
                              <p:cond delay="0"/>
                            </p:stCondLst>
                            <p:childTnLst>
                              <p:par>
                                <p:cTn id="108" presetID="15" presetClass="entr" presetSubtype="0" fill="hold" grpId="0" nodeType="clickEffect">
                                  <p:stCondLst>
                                    <p:cond delay="0"/>
                                  </p:stCondLst>
                                  <p:childTnLst>
                                    <p:set>
                                      <p:cBhvr>
                                        <p:cTn id="109" dur="1" fill="hold">
                                          <p:stCondLst>
                                            <p:cond delay="0"/>
                                          </p:stCondLst>
                                        </p:cTn>
                                        <p:tgtEl>
                                          <p:spTgt spid="14388"/>
                                        </p:tgtEl>
                                        <p:attrNameLst>
                                          <p:attrName>style.visibility</p:attrName>
                                        </p:attrNameLst>
                                      </p:cBhvr>
                                      <p:to>
                                        <p:strVal val="visible"/>
                                      </p:to>
                                    </p:set>
                                    <p:anim calcmode="lin" valueType="num">
                                      <p:cBhvr>
                                        <p:cTn id="110" dur="1000" fill="hold"/>
                                        <p:tgtEl>
                                          <p:spTgt spid="14388"/>
                                        </p:tgtEl>
                                        <p:attrNameLst>
                                          <p:attrName>ppt_w</p:attrName>
                                        </p:attrNameLst>
                                      </p:cBhvr>
                                      <p:tavLst>
                                        <p:tav tm="0">
                                          <p:val>
                                            <p:fltVal val="0"/>
                                          </p:val>
                                        </p:tav>
                                        <p:tav tm="100000">
                                          <p:val>
                                            <p:strVal val="#ppt_w"/>
                                          </p:val>
                                        </p:tav>
                                      </p:tavLst>
                                    </p:anim>
                                    <p:anim calcmode="lin" valueType="num">
                                      <p:cBhvr>
                                        <p:cTn id="111" dur="1000" fill="hold"/>
                                        <p:tgtEl>
                                          <p:spTgt spid="14388"/>
                                        </p:tgtEl>
                                        <p:attrNameLst>
                                          <p:attrName>ppt_h</p:attrName>
                                        </p:attrNameLst>
                                      </p:cBhvr>
                                      <p:tavLst>
                                        <p:tav tm="0">
                                          <p:val>
                                            <p:fltVal val="0"/>
                                          </p:val>
                                        </p:tav>
                                        <p:tav tm="100000">
                                          <p:val>
                                            <p:strVal val="#ppt_h"/>
                                          </p:val>
                                        </p:tav>
                                      </p:tavLst>
                                    </p:anim>
                                    <p:anim calcmode="lin" valueType="num">
                                      <p:cBhvr>
                                        <p:cTn id="112" dur="1000" fill="hold"/>
                                        <p:tgtEl>
                                          <p:spTgt spid="14388"/>
                                        </p:tgtEl>
                                        <p:attrNameLst>
                                          <p:attrName>ppt_x</p:attrName>
                                        </p:attrNameLst>
                                      </p:cBhvr>
                                      <p:tavLst>
                                        <p:tav tm="0" fmla="#ppt_x+(cos(-2*pi*(1-$))*-#ppt_x-sin(-2*pi*(1-$))*(1-#ppt_y))*(1-$)">
                                          <p:val>
                                            <p:fltVal val="0"/>
                                          </p:val>
                                        </p:tav>
                                        <p:tav tm="100000">
                                          <p:val>
                                            <p:fltVal val="1"/>
                                          </p:val>
                                        </p:tav>
                                      </p:tavLst>
                                    </p:anim>
                                    <p:anim calcmode="lin" valueType="num">
                                      <p:cBhvr>
                                        <p:cTn id="113" dur="1000" fill="hold"/>
                                        <p:tgtEl>
                                          <p:spTgt spid="1438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4" fill="hold" nodeType="clickPar">
                      <p:stCondLst>
                        <p:cond delay="indefinite"/>
                      </p:stCondLst>
                      <p:childTnLst>
                        <p:par>
                          <p:cTn id="115" fill="hold" nodeType="withGroup">
                            <p:stCondLst>
                              <p:cond delay="0"/>
                            </p:stCondLst>
                            <p:childTnLst>
                              <p:par>
                                <p:cTn id="116" presetID="2" presetClass="entr" presetSubtype="1" fill="hold" grpId="0" nodeType="clickEffect">
                                  <p:stCondLst>
                                    <p:cond delay="0"/>
                                  </p:stCondLst>
                                  <p:childTnLst>
                                    <p:set>
                                      <p:cBhvr>
                                        <p:cTn id="117" dur="1" fill="hold">
                                          <p:stCondLst>
                                            <p:cond delay="0"/>
                                          </p:stCondLst>
                                        </p:cTn>
                                        <p:tgtEl>
                                          <p:spTgt spid="14379"/>
                                        </p:tgtEl>
                                        <p:attrNameLst>
                                          <p:attrName>style.visibility</p:attrName>
                                        </p:attrNameLst>
                                      </p:cBhvr>
                                      <p:to>
                                        <p:strVal val="visible"/>
                                      </p:to>
                                    </p:set>
                                    <p:anim calcmode="lin" valueType="num">
                                      <p:cBhvr additive="base">
                                        <p:cTn id="118" dur="500" fill="hold"/>
                                        <p:tgtEl>
                                          <p:spTgt spid="14379"/>
                                        </p:tgtEl>
                                        <p:attrNameLst>
                                          <p:attrName>ppt_x</p:attrName>
                                        </p:attrNameLst>
                                      </p:cBhvr>
                                      <p:tavLst>
                                        <p:tav tm="0">
                                          <p:val>
                                            <p:strVal val="#ppt_x"/>
                                          </p:val>
                                        </p:tav>
                                        <p:tav tm="100000">
                                          <p:val>
                                            <p:strVal val="#ppt_x"/>
                                          </p:val>
                                        </p:tav>
                                      </p:tavLst>
                                    </p:anim>
                                    <p:anim calcmode="lin" valueType="num">
                                      <p:cBhvr additive="base">
                                        <p:cTn id="119" dur="500" fill="hold"/>
                                        <p:tgtEl>
                                          <p:spTgt spid="14379"/>
                                        </p:tgtEl>
                                        <p:attrNameLst>
                                          <p:attrName>ppt_y</p:attrName>
                                        </p:attrNameLst>
                                      </p:cBhvr>
                                      <p:tavLst>
                                        <p:tav tm="0">
                                          <p:val>
                                            <p:strVal val="0-#ppt_h/2"/>
                                          </p:val>
                                        </p:tav>
                                        <p:tav tm="100000">
                                          <p:val>
                                            <p:strVal val="#ppt_y"/>
                                          </p:val>
                                        </p:tav>
                                      </p:tavLst>
                                    </p:anim>
                                  </p:childTnLst>
                                </p:cTn>
                              </p:par>
                            </p:childTnLst>
                          </p:cTn>
                        </p:par>
                      </p:childTnLst>
                    </p:cTn>
                  </p:par>
                  <p:par>
                    <p:cTn id="120" fill="hold" nodeType="clickPar">
                      <p:stCondLst>
                        <p:cond delay="indefinite"/>
                      </p:stCondLst>
                      <p:childTnLst>
                        <p:par>
                          <p:cTn id="121" fill="hold" nodeType="withGroup">
                            <p:stCondLst>
                              <p:cond delay="0"/>
                            </p:stCondLst>
                            <p:childTnLst>
                              <p:par>
                                <p:cTn id="122" presetID="2" presetClass="entr" presetSubtype="1" fill="hold" grpId="0" nodeType="clickEffect">
                                  <p:stCondLst>
                                    <p:cond delay="0"/>
                                  </p:stCondLst>
                                  <p:childTnLst>
                                    <p:set>
                                      <p:cBhvr>
                                        <p:cTn id="123" dur="1" fill="hold">
                                          <p:stCondLst>
                                            <p:cond delay="0"/>
                                          </p:stCondLst>
                                        </p:cTn>
                                        <p:tgtEl>
                                          <p:spTgt spid="14380"/>
                                        </p:tgtEl>
                                        <p:attrNameLst>
                                          <p:attrName>style.visibility</p:attrName>
                                        </p:attrNameLst>
                                      </p:cBhvr>
                                      <p:to>
                                        <p:strVal val="visible"/>
                                      </p:to>
                                    </p:set>
                                    <p:anim calcmode="lin" valueType="num">
                                      <p:cBhvr additive="base">
                                        <p:cTn id="124" dur="500" fill="hold"/>
                                        <p:tgtEl>
                                          <p:spTgt spid="14380"/>
                                        </p:tgtEl>
                                        <p:attrNameLst>
                                          <p:attrName>ppt_x</p:attrName>
                                        </p:attrNameLst>
                                      </p:cBhvr>
                                      <p:tavLst>
                                        <p:tav tm="0">
                                          <p:val>
                                            <p:strVal val="#ppt_x"/>
                                          </p:val>
                                        </p:tav>
                                        <p:tav tm="100000">
                                          <p:val>
                                            <p:strVal val="#ppt_x"/>
                                          </p:val>
                                        </p:tav>
                                      </p:tavLst>
                                    </p:anim>
                                    <p:anim calcmode="lin" valueType="num">
                                      <p:cBhvr additive="base">
                                        <p:cTn id="125" dur="500" fill="hold"/>
                                        <p:tgtEl>
                                          <p:spTgt spid="14380"/>
                                        </p:tgtEl>
                                        <p:attrNameLst>
                                          <p:attrName>ppt_y</p:attrName>
                                        </p:attrNameLst>
                                      </p:cBhvr>
                                      <p:tavLst>
                                        <p:tav tm="0">
                                          <p:val>
                                            <p:strVal val="0-#ppt_h/2"/>
                                          </p:val>
                                        </p:tav>
                                        <p:tav tm="100000">
                                          <p:val>
                                            <p:strVal val="#ppt_y"/>
                                          </p:val>
                                        </p:tav>
                                      </p:tavLst>
                                    </p:anim>
                                  </p:childTnLst>
                                </p:cTn>
                              </p:par>
                            </p:childTnLst>
                          </p:cTn>
                        </p:par>
                      </p:childTnLst>
                    </p:cTn>
                  </p:par>
                  <p:par>
                    <p:cTn id="126" fill="hold" nodeType="clickPar">
                      <p:stCondLst>
                        <p:cond delay="indefinite"/>
                      </p:stCondLst>
                      <p:childTnLst>
                        <p:par>
                          <p:cTn id="127" fill="hold" nodeType="withGroup">
                            <p:stCondLst>
                              <p:cond delay="0"/>
                            </p:stCondLst>
                            <p:childTnLst>
                              <p:par>
                                <p:cTn id="128" presetID="2" presetClass="entr" presetSubtype="1" fill="hold" grpId="0" nodeType="clickEffect">
                                  <p:stCondLst>
                                    <p:cond delay="0"/>
                                  </p:stCondLst>
                                  <p:childTnLst>
                                    <p:set>
                                      <p:cBhvr>
                                        <p:cTn id="129" dur="1" fill="hold">
                                          <p:stCondLst>
                                            <p:cond delay="0"/>
                                          </p:stCondLst>
                                        </p:cTn>
                                        <p:tgtEl>
                                          <p:spTgt spid="14381"/>
                                        </p:tgtEl>
                                        <p:attrNameLst>
                                          <p:attrName>style.visibility</p:attrName>
                                        </p:attrNameLst>
                                      </p:cBhvr>
                                      <p:to>
                                        <p:strVal val="visible"/>
                                      </p:to>
                                    </p:set>
                                    <p:anim calcmode="lin" valueType="num">
                                      <p:cBhvr additive="base">
                                        <p:cTn id="130" dur="500" fill="hold"/>
                                        <p:tgtEl>
                                          <p:spTgt spid="14381"/>
                                        </p:tgtEl>
                                        <p:attrNameLst>
                                          <p:attrName>ppt_x</p:attrName>
                                        </p:attrNameLst>
                                      </p:cBhvr>
                                      <p:tavLst>
                                        <p:tav tm="0">
                                          <p:val>
                                            <p:strVal val="#ppt_x"/>
                                          </p:val>
                                        </p:tav>
                                        <p:tav tm="100000">
                                          <p:val>
                                            <p:strVal val="#ppt_x"/>
                                          </p:val>
                                        </p:tav>
                                      </p:tavLst>
                                    </p:anim>
                                    <p:anim calcmode="lin" valueType="num">
                                      <p:cBhvr additive="base">
                                        <p:cTn id="131" dur="500" fill="hold"/>
                                        <p:tgtEl>
                                          <p:spTgt spid="14381"/>
                                        </p:tgtEl>
                                        <p:attrNameLst>
                                          <p:attrName>ppt_y</p:attrName>
                                        </p:attrNameLst>
                                      </p:cBhvr>
                                      <p:tavLst>
                                        <p:tav tm="0">
                                          <p:val>
                                            <p:strVal val="0-#ppt_h/2"/>
                                          </p:val>
                                        </p:tav>
                                        <p:tav tm="100000">
                                          <p:val>
                                            <p:strVal val="#ppt_y"/>
                                          </p:val>
                                        </p:tav>
                                      </p:tavLst>
                                    </p:anim>
                                  </p:childTnLst>
                                </p:cTn>
                              </p:par>
                            </p:childTnLst>
                          </p:cTn>
                        </p:par>
                      </p:childTnLst>
                    </p:cTn>
                  </p:par>
                  <p:par>
                    <p:cTn id="132" fill="hold" nodeType="clickPar">
                      <p:stCondLst>
                        <p:cond delay="indefinite"/>
                      </p:stCondLst>
                      <p:childTnLst>
                        <p:par>
                          <p:cTn id="133" fill="hold" nodeType="withGroup">
                            <p:stCondLst>
                              <p:cond delay="0"/>
                            </p:stCondLst>
                            <p:childTnLst>
                              <p:par>
                                <p:cTn id="134" presetID="2" presetClass="entr" presetSubtype="1" fill="hold" grpId="0" nodeType="clickEffect">
                                  <p:stCondLst>
                                    <p:cond delay="0"/>
                                  </p:stCondLst>
                                  <p:childTnLst>
                                    <p:set>
                                      <p:cBhvr>
                                        <p:cTn id="135" dur="1" fill="hold">
                                          <p:stCondLst>
                                            <p:cond delay="0"/>
                                          </p:stCondLst>
                                        </p:cTn>
                                        <p:tgtEl>
                                          <p:spTgt spid="14382"/>
                                        </p:tgtEl>
                                        <p:attrNameLst>
                                          <p:attrName>style.visibility</p:attrName>
                                        </p:attrNameLst>
                                      </p:cBhvr>
                                      <p:to>
                                        <p:strVal val="visible"/>
                                      </p:to>
                                    </p:set>
                                    <p:anim calcmode="lin" valueType="num">
                                      <p:cBhvr additive="base">
                                        <p:cTn id="136" dur="500" fill="hold"/>
                                        <p:tgtEl>
                                          <p:spTgt spid="14382"/>
                                        </p:tgtEl>
                                        <p:attrNameLst>
                                          <p:attrName>ppt_x</p:attrName>
                                        </p:attrNameLst>
                                      </p:cBhvr>
                                      <p:tavLst>
                                        <p:tav tm="0">
                                          <p:val>
                                            <p:strVal val="#ppt_x"/>
                                          </p:val>
                                        </p:tav>
                                        <p:tav tm="100000">
                                          <p:val>
                                            <p:strVal val="#ppt_x"/>
                                          </p:val>
                                        </p:tav>
                                      </p:tavLst>
                                    </p:anim>
                                    <p:anim calcmode="lin" valueType="num">
                                      <p:cBhvr additive="base">
                                        <p:cTn id="137" dur="500" fill="hold"/>
                                        <p:tgtEl>
                                          <p:spTgt spid="14382"/>
                                        </p:tgtEl>
                                        <p:attrNameLst>
                                          <p:attrName>ppt_y</p:attrName>
                                        </p:attrNameLst>
                                      </p:cBhvr>
                                      <p:tavLst>
                                        <p:tav tm="0">
                                          <p:val>
                                            <p:strVal val="0-#ppt_h/2"/>
                                          </p:val>
                                        </p:tav>
                                        <p:tav tm="100000">
                                          <p:val>
                                            <p:strVal val="#ppt_y"/>
                                          </p:val>
                                        </p:tav>
                                      </p:tavLst>
                                    </p:anim>
                                  </p:childTnLst>
                                </p:cTn>
                              </p:par>
                            </p:childTnLst>
                          </p:cTn>
                        </p:par>
                      </p:childTnLst>
                    </p:cTn>
                  </p:par>
                  <p:par>
                    <p:cTn id="138" fill="hold" nodeType="clickPar">
                      <p:stCondLst>
                        <p:cond delay="indefinite"/>
                      </p:stCondLst>
                      <p:childTnLst>
                        <p:par>
                          <p:cTn id="139" fill="hold" nodeType="withGroup">
                            <p:stCondLst>
                              <p:cond delay="0"/>
                            </p:stCondLst>
                            <p:childTnLst>
                              <p:par>
                                <p:cTn id="140" presetID="2" presetClass="entr" presetSubtype="1" fill="hold" grpId="0" nodeType="clickEffect">
                                  <p:stCondLst>
                                    <p:cond delay="0"/>
                                  </p:stCondLst>
                                  <p:childTnLst>
                                    <p:set>
                                      <p:cBhvr>
                                        <p:cTn id="141" dur="1" fill="hold">
                                          <p:stCondLst>
                                            <p:cond delay="0"/>
                                          </p:stCondLst>
                                        </p:cTn>
                                        <p:tgtEl>
                                          <p:spTgt spid="14383"/>
                                        </p:tgtEl>
                                        <p:attrNameLst>
                                          <p:attrName>style.visibility</p:attrName>
                                        </p:attrNameLst>
                                      </p:cBhvr>
                                      <p:to>
                                        <p:strVal val="visible"/>
                                      </p:to>
                                    </p:set>
                                    <p:anim calcmode="lin" valueType="num">
                                      <p:cBhvr additive="base">
                                        <p:cTn id="142" dur="500" fill="hold"/>
                                        <p:tgtEl>
                                          <p:spTgt spid="14383"/>
                                        </p:tgtEl>
                                        <p:attrNameLst>
                                          <p:attrName>ppt_x</p:attrName>
                                        </p:attrNameLst>
                                      </p:cBhvr>
                                      <p:tavLst>
                                        <p:tav tm="0">
                                          <p:val>
                                            <p:strVal val="#ppt_x"/>
                                          </p:val>
                                        </p:tav>
                                        <p:tav tm="100000">
                                          <p:val>
                                            <p:strVal val="#ppt_x"/>
                                          </p:val>
                                        </p:tav>
                                      </p:tavLst>
                                    </p:anim>
                                    <p:anim calcmode="lin" valueType="num">
                                      <p:cBhvr additive="base">
                                        <p:cTn id="143" dur="500" fill="hold"/>
                                        <p:tgtEl>
                                          <p:spTgt spid="14383"/>
                                        </p:tgtEl>
                                        <p:attrNameLst>
                                          <p:attrName>ppt_y</p:attrName>
                                        </p:attrNameLst>
                                      </p:cBhvr>
                                      <p:tavLst>
                                        <p:tav tm="0">
                                          <p:val>
                                            <p:strVal val="0-#ppt_h/2"/>
                                          </p:val>
                                        </p:tav>
                                        <p:tav tm="100000">
                                          <p:val>
                                            <p:strVal val="#ppt_y"/>
                                          </p:val>
                                        </p:tav>
                                      </p:tavLst>
                                    </p:anim>
                                  </p:childTnLst>
                                </p:cTn>
                              </p:par>
                            </p:childTnLst>
                          </p:cTn>
                        </p:par>
                      </p:childTnLst>
                    </p:cTn>
                  </p:par>
                  <p:par>
                    <p:cTn id="144" fill="hold" nodeType="clickPar">
                      <p:stCondLst>
                        <p:cond delay="indefinite"/>
                      </p:stCondLst>
                      <p:childTnLst>
                        <p:par>
                          <p:cTn id="145" fill="hold" nodeType="withGroup">
                            <p:stCondLst>
                              <p:cond delay="0"/>
                            </p:stCondLst>
                            <p:childTnLst>
                              <p:par>
                                <p:cTn id="146" presetID="2" presetClass="entr" presetSubtype="1" fill="hold" grpId="0" nodeType="clickEffect">
                                  <p:stCondLst>
                                    <p:cond delay="0"/>
                                  </p:stCondLst>
                                  <p:childTnLst>
                                    <p:set>
                                      <p:cBhvr>
                                        <p:cTn id="147" dur="1" fill="hold">
                                          <p:stCondLst>
                                            <p:cond delay="0"/>
                                          </p:stCondLst>
                                        </p:cTn>
                                        <p:tgtEl>
                                          <p:spTgt spid="14384"/>
                                        </p:tgtEl>
                                        <p:attrNameLst>
                                          <p:attrName>style.visibility</p:attrName>
                                        </p:attrNameLst>
                                      </p:cBhvr>
                                      <p:to>
                                        <p:strVal val="visible"/>
                                      </p:to>
                                    </p:set>
                                    <p:anim calcmode="lin" valueType="num">
                                      <p:cBhvr additive="base">
                                        <p:cTn id="148" dur="500" fill="hold"/>
                                        <p:tgtEl>
                                          <p:spTgt spid="14384"/>
                                        </p:tgtEl>
                                        <p:attrNameLst>
                                          <p:attrName>ppt_x</p:attrName>
                                        </p:attrNameLst>
                                      </p:cBhvr>
                                      <p:tavLst>
                                        <p:tav tm="0">
                                          <p:val>
                                            <p:strVal val="#ppt_x"/>
                                          </p:val>
                                        </p:tav>
                                        <p:tav tm="100000">
                                          <p:val>
                                            <p:strVal val="#ppt_x"/>
                                          </p:val>
                                        </p:tav>
                                      </p:tavLst>
                                    </p:anim>
                                    <p:anim calcmode="lin" valueType="num">
                                      <p:cBhvr additive="base">
                                        <p:cTn id="149" dur="500" fill="hold"/>
                                        <p:tgtEl>
                                          <p:spTgt spid="14384"/>
                                        </p:tgtEl>
                                        <p:attrNameLst>
                                          <p:attrName>ppt_y</p:attrName>
                                        </p:attrNameLst>
                                      </p:cBhvr>
                                      <p:tavLst>
                                        <p:tav tm="0">
                                          <p:val>
                                            <p:strVal val="0-#ppt_h/2"/>
                                          </p:val>
                                        </p:tav>
                                        <p:tav tm="100000">
                                          <p:val>
                                            <p:strVal val="#ppt_y"/>
                                          </p:val>
                                        </p:tav>
                                      </p:tavLst>
                                    </p:anim>
                                  </p:childTnLst>
                                </p:cTn>
                              </p:par>
                            </p:childTnLst>
                          </p:cTn>
                        </p:par>
                      </p:childTnLst>
                    </p:cTn>
                  </p:par>
                  <p:par>
                    <p:cTn id="150" fill="hold" nodeType="clickPar">
                      <p:stCondLst>
                        <p:cond delay="indefinite"/>
                      </p:stCondLst>
                      <p:childTnLst>
                        <p:par>
                          <p:cTn id="151" fill="hold" nodeType="withGroup">
                            <p:stCondLst>
                              <p:cond delay="0"/>
                            </p:stCondLst>
                            <p:childTnLst>
                              <p:par>
                                <p:cTn id="152" presetID="2" presetClass="entr" presetSubtype="1" fill="hold" grpId="0" nodeType="clickEffect">
                                  <p:stCondLst>
                                    <p:cond delay="0"/>
                                  </p:stCondLst>
                                  <p:childTnLst>
                                    <p:set>
                                      <p:cBhvr>
                                        <p:cTn id="153" dur="1" fill="hold">
                                          <p:stCondLst>
                                            <p:cond delay="0"/>
                                          </p:stCondLst>
                                        </p:cTn>
                                        <p:tgtEl>
                                          <p:spTgt spid="14385"/>
                                        </p:tgtEl>
                                        <p:attrNameLst>
                                          <p:attrName>style.visibility</p:attrName>
                                        </p:attrNameLst>
                                      </p:cBhvr>
                                      <p:to>
                                        <p:strVal val="visible"/>
                                      </p:to>
                                    </p:set>
                                    <p:anim calcmode="lin" valueType="num">
                                      <p:cBhvr additive="base">
                                        <p:cTn id="154" dur="500" fill="hold"/>
                                        <p:tgtEl>
                                          <p:spTgt spid="14385"/>
                                        </p:tgtEl>
                                        <p:attrNameLst>
                                          <p:attrName>ppt_x</p:attrName>
                                        </p:attrNameLst>
                                      </p:cBhvr>
                                      <p:tavLst>
                                        <p:tav tm="0">
                                          <p:val>
                                            <p:strVal val="#ppt_x"/>
                                          </p:val>
                                        </p:tav>
                                        <p:tav tm="100000">
                                          <p:val>
                                            <p:strVal val="#ppt_x"/>
                                          </p:val>
                                        </p:tav>
                                      </p:tavLst>
                                    </p:anim>
                                    <p:anim calcmode="lin" valueType="num">
                                      <p:cBhvr additive="base">
                                        <p:cTn id="155" dur="500" fill="hold"/>
                                        <p:tgtEl>
                                          <p:spTgt spid="14385"/>
                                        </p:tgtEl>
                                        <p:attrNameLst>
                                          <p:attrName>ppt_y</p:attrName>
                                        </p:attrNameLst>
                                      </p:cBhvr>
                                      <p:tavLst>
                                        <p:tav tm="0">
                                          <p:val>
                                            <p:strVal val="0-#ppt_h/2"/>
                                          </p:val>
                                        </p:tav>
                                        <p:tav tm="100000">
                                          <p:val>
                                            <p:strVal val="#ppt_y"/>
                                          </p:val>
                                        </p:tav>
                                      </p:tavLst>
                                    </p:anim>
                                  </p:childTnLst>
                                </p:cTn>
                              </p:par>
                            </p:childTnLst>
                          </p:cTn>
                        </p:par>
                      </p:childTnLst>
                    </p:cTn>
                  </p:par>
                  <p:par>
                    <p:cTn id="156" fill="hold" nodeType="clickPar">
                      <p:stCondLst>
                        <p:cond delay="indefinite"/>
                      </p:stCondLst>
                      <p:childTnLst>
                        <p:par>
                          <p:cTn id="157" fill="hold" nodeType="withGroup">
                            <p:stCondLst>
                              <p:cond delay="0"/>
                            </p:stCondLst>
                            <p:childTnLst>
                              <p:par>
                                <p:cTn id="158" presetID="2" presetClass="entr" presetSubtype="1" fill="hold" grpId="0" nodeType="clickEffect">
                                  <p:stCondLst>
                                    <p:cond delay="0"/>
                                  </p:stCondLst>
                                  <p:childTnLst>
                                    <p:set>
                                      <p:cBhvr>
                                        <p:cTn id="159" dur="1" fill="hold">
                                          <p:stCondLst>
                                            <p:cond delay="0"/>
                                          </p:stCondLst>
                                        </p:cTn>
                                        <p:tgtEl>
                                          <p:spTgt spid="14386"/>
                                        </p:tgtEl>
                                        <p:attrNameLst>
                                          <p:attrName>style.visibility</p:attrName>
                                        </p:attrNameLst>
                                      </p:cBhvr>
                                      <p:to>
                                        <p:strVal val="visible"/>
                                      </p:to>
                                    </p:set>
                                    <p:anim calcmode="lin" valueType="num">
                                      <p:cBhvr additive="base">
                                        <p:cTn id="160" dur="500" fill="hold"/>
                                        <p:tgtEl>
                                          <p:spTgt spid="14386"/>
                                        </p:tgtEl>
                                        <p:attrNameLst>
                                          <p:attrName>ppt_x</p:attrName>
                                        </p:attrNameLst>
                                      </p:cBhvr>
                                      <p:tavLst>
                                        <p:tav tm="0">
                                          <p:val>
                                            <p:strVal val="#ppt_x"/>
                                          </p:val>
                                        </p:tav>
                                        <p:tav tm="100000">
                                          <p:val>
                                            <p:strVal val="#ppt_x"/>
                                          </p:val>
                                        </p:tav>
                                      </p:tavLst>
                                    </p:anim>
                                    <p:anim calcmode="lin" valueType="num">
                                      <p:cBhvr additive="base">
                                        <p:cTn id="161" dur="500" fill="hold"/>
                                        <p:tgtEl>
                                          <p:spTgt spid="14386"/>
                                        </p:tgtEl>
                                        <p:attrNameLst>
                                          <p:attrName>ppt_y</p:attrName>
                                        </p:attrNameLst>
                                      </p:cBhvr>
                                      <p:tavLst>
                                        <p:tav tm="0">
                                          <p:val>
                                            <p:strVal val="0-#ppt_h/2"/>
                                          </p:val>
                                        </p:tav>
                                        <p:tav tm="100000">
                                          <p:val>
                                            <p:strVal val="#ppt_y"/>
                                          </p:val>
                                        </p:tav>
                                      </p:tavLst>
                                    </p:anim>
                                  </p:childTnLst>
                                </p:cTn>
                              </p:par>
                            </p:childTnLst>
                          </p:cTn>
                        </p:par>
                      </p:childTnLst>
                    </p:cTn>
                  </p:par>
                  <p:par>
                    <p:cTn id="162" fill="hold" nodeType="clickPar">
                      <p:stCondLst>
                        <p:cond delay="indefinite"/>
                      </p:stCondLst>
                      <p:childTnLst>
                        <p:par>
                          <p:cTn id="163" fill="hold" nodeType="withGroup">
                            <p:stCondLst>
                              <p:cond delay="0"/>
                            </p:stCondLst>
                            <p:childTnLst>
                              <p:par>
                                <p:cTn id="164" presetID="2" presetClass="entr" presetSubtype="1" fill="hold" grpId="0" nodeType="clickEffect">
                                  <p:stCondLst>
                                    <p:cond delay="0"/>
                                  </p:stCondLst>
                                  <p:childTnLst>
                                    <p:set>
                                      <p:cBhvr>
                                        <p:cTn id="165" dur="1" fill="hold">
                                          <p:stCondLst>
                                            <p:cond delay="0"/>
                                          </p:stCondLst>
                                        </p:cTn>
                                        <p:tgtEl>
                                          <p:spTgt spid="14387"/>
                                        </p:tgtEl>
                                        <p:attrNameLst>
                                          <p:attrName>style.visibility</p:attrName>
                                        </p:attrNameLst>
                                      </p:cBhvr>
                                      <p:to>
                                        <p:strVal val="visible"/>
                                      </p:to>
                                    </p:set>
                                    <p:anim calcmode="lin" valueType="num">
                                      <p:cBhvr additive="base">
                                        <p:cTn id="166" dur="500" fill="hold"/>
                                        <p:tgtEl>
                                          <p:spTgt spid="14387"/>
                                        </p:tgtEl>
                                        <p:attrNameLst>
                                          <p:attrName>ppt_x</p:attrName>
                                        </p:attrNameLst>
                                      </p:cBhvr>
                                      <p:tavLst>
                                        <p:tav tm="0">
                                          <p:val>
                                            <p:strVal val="#ppt_x"/>
                                          </p:val>
                                        </p:tav>
                                        <p:tav tm="100000">
                                          <p:val>
                                            <p:strVal val="#ppt_x"/>
                                          </p:val>
                                        </p:tav>
                                      </p:tavLst>
                                    </p:anim>
                                    <p:anim calcmode="lin" valueType="num">
                                      <p:cBhvr additive="base">
                                        <p:cTn id="167" dur="500" fill="hold"/>
                                        <p:tgtEl>
                                          <p:spTgt spid="1438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50" grpId="0" animBg="1"/>
      <p:bldP spid="14354" grpId="0" autoUpdateAnimBg="0"/>
      <p:bldP spid="14355" grpId="0" animBg="1"/>
      <p:bldP spid="14356" grpId="0" animBg="1"/>
      <p:bldP spid="14357" grpId="0" animBg="1"/>
      <p:bldP spid="14358" grpId="0" autoUpdateAnimBg="0"/>
      <p:bldP spid="14359" grpId="0" autoUpdateAnimBg="0"/>
      <p:bldP spid="14360" grpId="0" autoUpdateAnimBg="0"/>
      <p:bldP spid="14361" grpId="0" animBg="1"/>
      <p:bldP spid="14362" grpId="0" autoUpdateAnimBg="0"/>
      <p:bldP spid="14363" grpId="0" animBg="1"/>
      <p:bldP spid="14364" grpId="0" animBg="1"/>
      <p:bldP spid="14365" grpId="0" autoUpdateAnimBg="0"/>
      <p:bldP spid="14366" grpId="0" autoUpdateAnimBg="0"/>
      <p:bldP spid="14367" grpId="0" autoUpdateAnimBg="0"/>
      <p:bldP spid="14368" grpId="0" autoUpdateAnimBg="0"/>
      <p:bldP spid="14369" grpId="0" autoUpdateAnimBg="0"/>
      <p:bldP spid="14370" grpId="0" autoUpdateAnimBg="0"/>
      <p:bldP spid="14371" grpId="0" animBg="1"/>
      <p:bldP spid="14372" grpId="0" animBg="1"/>
      <p:bldP spid="14373" grpId="0" animBg="1"/>
      <p:bldP spid="14374" grpId="0" animBg="1"/>
      <p:bldP spid="14375" grpId="0" animBg="1"/>
      <p:bldP spid="14376" grpId="0" animBg="1"/>
      <p:bldP spid="14377" grpId="0" animBg="1" autoUpdateAnimBg="0"/>
      <p:bldP spid="14378" grpId="0" animBg="1" autoUpdateAnimBg="0"/>
      <p:bldP spid="14379" grpId="0" autoUpdateAnimBg="0"/>
      <p:bldP spid="14380" grpId="0" autoUpdateAnimBg="0"/>
      <p:bldP spid="14381" grpId="0" autoUpdateAnimBg="0"/>
      <p:bldP spid="14382" grpId="0" autoUpdateAnimBg="0"/>
      <p:bldP spid="14383" grpId="0" autoUpdateAnimBg="0"/>
      <p:bldP spid="14384" grpId="0" autoUpdateAnimBg="0"/>
      <p:bldP spid="14385" grpId="0" autoUpdateAnimBg="0"/>
      <p:bldP spid="14386" grpId="0" autoUpdateAnimBg="0"/>
      <p:bldP spid="14387" grpId="0" autoUpdateAnimBg="0"/>
      <p:bldP spid="14388"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Grp="1" noChangeArrowheads="1"/>
          </p:cNvSpPr>
          <p:nvPr>
            <p:ph type="title"/>
          </p:nvPr>
        </p:nvSpPr>
        <p:spPr>
          <a:xfrm>
            <a:off x="152400" y="609600"/>
            <a:ext cx="8763000" cy="838200"/>
          </a:xfrm>
          <a:gradFill rotWithShape="0">
            <a:gsLst>
              <a:gs pos="0">
                <a:srgbClr val="0E6229"/>
              </a:gs>
              <a:gs pos="100000">
                <a:srgbClr val="062D13"/>
              </a:gs>
            </a:gsLst>
            <a:path path="rect">
              <a:fillToRect l="50000" t="50000" r="50000" b="50000"/>
            </a:path>
          </a:gradFill>
          <a:ln>
            <a:solidFill>
              <a:schemeClr val="tx1"/>
            </a:solidFill>
            <a:miter lim="800000"/>
            <a:headEnd/>
            <a:tailEnd/>
          </a:ln>
        </p:spPr>
        <p:txBody>
          <a:bodyPr rIns="132080"/>
          <a:lstStyle/>
          <a:p>
            <a:pPr indent="0" eaLnBrk="1" hangingPunct="1">
              <a:defRPr/>
            </a:pPr>
            <a:r>
              <a:rPr lang="ja-JP" altLang="en-US" smtClean="0">
                <a:solidFill>
                  <a:srgbClr val="FFFFFF"/>
                </a:solidFill>
                <a:effectLst>
                  <a:outerShdw blurRad="38100" dist="38100" dir="2700000" algn="tl">
                    <a:srgbClr val="000000"/>
                  </a:outerShdw>
                </a:effectLst>
              </a:rPr>
              <a:t>什么是主题式讲道？</a:t>
            </a:r>
            <a:endParaRPr lang="en-US" smtClean="0">
              <a:solidFill>
                <a:srgbClr val="FFFFFF"/>
              </a:solidFill>
              <a:effectLst>
                <a:outerShdw blurRad="38100" dist="38100" dir="2700000" algn="tl">
                  <a:srgbClr val="000000"/>
                </a:outerShdw>
              </a:effectLst>
            </a:endParaRPr>
          </a:p>
        </p:txBody>
      </p:sp>
      <p:sp>
        <p:nvSpPr>
          <p:cNvPr id="17410" name="Rectangle 2"/>
          <p:cNvSpPr>
            <a:spLocks noGrp="1" noChangeArrowheads="1"/>
          </p:cNvSpPr>
          <p:nvPr>
            <p:ph type="body" idx="1"/>
          </p:nvPr>
        </p:nvSpPr>
        <p:spPr>
          <a:xfrm>
            <a:off x="1295400" y="1905000"/>
            <a:ext cx="6477000" cy="4953000"/>
          </a:xfrm>
        </p:spPr>
        <p:txBody>
          <a:bodyPr rIns="132080"/>
          <a:lstStyle/>
          <a:p>
            <a:pPr marL="39688" indent="0" algn="ctr" eaLnBrk="1" hangingPunct="1">
              <a:buFont typeface="Wingdings" charset="0"/>
              <a:buNone/>
              <a:defRPr/>
            </a:pPr>
            <a:r>
              <a:rPr lang="ja-JP" altLang="en-US" sz="4800" b="1" smtClean="0">
                <a:effectLst>
                  <a:outerShdw blurRad="38100" dist="38100" dir="2700000" algn="tl">
                    <a:srgbClr val="DDDDDD"/>
                  </a:outerShdw>
                </a:effectLst>
                <a:ea typeface="ヒラギノ角ゴ ProN W6" charset="0"/>
                <a:cs typeface="ヒラギノ角ゴ ProN W6" charset="0"/>
              </a:rPr>
              <a:t>主题式的证道是一篇</a:t>
            </a:r>
            <a:endParaRPr lang="en-US" sz="4800" b="1" smtClean="0">
              <a:effectLst>
                <a:outerShdw blurRad="38100" dist="38100" dir="2700000" algn="tl">
                  <a:srgbClr val="DDDDDD"/>
                </a:outerShdw>
              </a:effectLst>
              <a:ea typeface="ヒラギノ角ゴ ProN W6" charset="0"/>
              <a:cs typeface="ヒラギノ角ゴ ProN W6" charset="0"/>
            </a:endParaRPr>
          </a:p>
          <a:p>
            <a:pPr marL="39688" indent="0" algn="ctr" eaLnBrk="1" hangingPunct="1">
              <a:buFont typeface="Wingdings" charset="0"/>
              <a:buNone/>
              <a:defRPr/>
            </a:pPr>
            <a:r>
              <a:rPr lang="ja-JP" altLang="en-US" sz="4800" b="1" smtClean="0">
                <a:effectLst>
                  <a:outerShdw blurRad="38100" dist="38100" dir="2700000" algn="tl">
                    <a:srgbClr val="DDDDDD"/>
                  </a:outerShdw>
                </a:effectLst>
                <a:ea typeface="Heiti SC Medium" charset="0"/>
                <a:cs typeface="Heiti SC Medium" charset="0"/>
              </a:rPr>
              <a:t>陈述一段主要经文</a:t>
            </a:r>
            <a:endParaRPr lang="en-US" sz="4800" b="1" smtClean="0">
              <a:effectLst>
                <a:outerShdw blurRad="38100" dist="38100" dir="2700000" algn="tl">
                  <a:srgbClr val="DDDDDD"/>
                </a:outerShdw>
              </a:effectLst>
              <a:ea typeface="ヒラギノ角ゴ ProN W6" charset="0"/>
              <a:cs typeface="ヒラギノ角ゴ ProN W6" charset="0"/>
            </a:endParaRPr>
          </a:p>
          <a:p>
            <a:pPr marL="39688" indent="0" algn="ctr" eaLnBrk="1" hangingPunct="1">
              <a:buFont typeface="Wingdings" charset="0"/>
              <a:buNone/>
              <a:defRPr/>
            </a:pPr>
            <a:r>
              <a:rPr lang="ja-JP" altLang="en-US" sz="4800" b="1" smtClean="0">
                <a:effectLst>
                  <a:outerShdw blurRad="38100" dist="38100" dir="2700000" algn="tl">
                    <a:srgbClr val="DDDDDD"/>
                  </a:outerShdw>
                </a:effectLst>
                <a:ea typeface="ヒラギノ角ゴ ProN W6" charset="0"/>
                <a:cs typeface="ヒラギノ角ゴ ProN W6" charset="0"/>
              </a:rPr>
              <a:t>的中心思的道</a:t>
            </a:r>
            <a:endParaRPr lang="en-US" sz="4800" b="1" smtClean="0">
              <a:effectLst>
                <a:outerShdw blurRad="38100" dist="38100" dir="2700000" algn="tl">
                  <a:srgbClr val="DDDDDD"/>
                </a:outerShdw>
              </a:effectLst>
              <a:ea typeface="ヒラギノ角ゴ ProN W6" charset="0"/>
              <a:cs typeface="ヒラギノ角ゴ ProN W6" charset="0"/>
            </a:endParaRPr>
          </a:p>
        </p:txBody>
      </p:sp>
      <p:sp>
        <p:nvSpPr>
          <p:cNvPr id="154627" name="Rectangle 3"/>
          <p:cNvSpPr>
            <a:spLocks/>
          </p:cNvSpPr>
          <p:nvPr/>
        </p:nvSpPr>
        <p:spPr bwMode="auto">
          <a:xfrm>
            <a:off x="8305800" y="76200"/>
            <a:ext cx="7747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39" bIns="0"/>
          <a:lstStyle/>
          <a:p>
            <a:pPr marL="39688" algn="ctr"/>
            <a:r>
              <a:rPr lang="en-US">
                <a:solidFill>
                  <a:schemeClr val="tx1"/>
                </a:solidFill>
                <a:latin typeface="Arial Bold" charset="0"/>
                <a:ea typeface="ＭＳ Ｐゴシック" charset="0"/>
                <a:cs typeface="ＭＳ Ｐゴシック" charset="0"/>
                <a:sym typeface="Arial Bold" charset="0"/>
              </a:rPr>
              <a:t>154</a:t>
            </a:r>
          </a:p>
        </p:txBody>
      </p:sp>
    </p:spTree>
  </p:cSld>
  <p:clrMapOvr>
    <a:masterClrMapping/>
  </p:clrMapOvr>
  <p:transition xmlns:p14="http://schemas.microsoft.com/office/powerpoint/2010/mai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p:cNvSpPr>
            <a:spLocks noGrp="1" noChangeArrowheads="1"/>
          </p:cNvSpPr>
          <p:nvPr>
            <p:ph type="title"/>
          </p:nvPr>
        </p:nvSpPr>
        <p:spPr>
          <a:xfrm>
            <a:off x="12700" y="476250"/>
            <a:ext cx="9096375" cy="838200"/>
          </a:xfrm>
          <a:solidFill>
            <a:srgbClr val="000090"/>
          </a:solidFill>
          <a:ln>
            <a:solidFill>
              <a:schemeClr val="tx1"/>
            </a:solidFill>
            <a:miter lim="800000"/>
            <a:headEnd/>
            <a:tailEnd/>
          </a:ln>
        </p:spPr>
        <p:txBody>
          <a:bodyPr rIns="132080"/>
          <a:lstStyle/>
          <a:p>
            <a:pPr indent="0" eaLnBrk="1" hangingPunct="1">
              <a:defRPr/>
            </a:pPr>
            <a:r>
              <a:rPr lang="ja-JP" altLang="en-US" smtClean="0">
                <a:solidFill>
                  <a:srgbClr val="FFFFFF"/>
                </a:solidFill>
                <a:effectLst>
                  <a:outerShdw blurRad="38100" dist="38100" dir="2700000" algn="tl">
                    <a:srgbClr val="000000"/>
                  </a:outerShdw>
                </a:effectLst>
              </a:rPr>
              <a:t>什么是主题式诠释</a:t>
            </a:r>
            <a:r>
              <a:rPr lang="en-US" smtClean="0">
                <a:solidFill>
                  <a:srgbClr val="FFFFFF"/>
                </a:solidFill>
                <a:effectLst>
                  <a:outerShdw blurRad="38100" dist="38100" dir="2700000" algn="tl">
                    <a:srgbClr val="000000"/>
                  </a:outerShdw>
                </a:effectLst>
              </a:rPr>
              <a:t>?</a:t>
            </a:r>
          </a:p>
        </p:txBody>
      </p:sp>
      <p:sp>
        <p:nvSpPr>
          <p:cNvPr id="18434" name="Rectangle 2"/>
          <p:cNvSpPr>
            <a:spLocks noGrp="1" noChangeArrowheads="1"/>
          </p:cNvSpPr>
          <p:nvPr>
            <p:ph type="body" idx="1"/>
          </p:nvPr>
        </p:nvSpPr>
        <p:spPr>
          <a:xfrm>
            <a:off x="0" y="1423988"/>
            <a:ext cx="9144000" cy="4824412"/>
          </a:xfrm>
          <a:solidFill>
            <a:srgbClr val="000000"/>
          </a:solidFill>
        </p:spPr>
        <p:txBody>
          <a:bodyPr rIns="132080"/>
          <a:lstStyle/>
          <a:p>
            <a:pPr marL="39688" indent="0" algn="ctr" eaLnBrk="1" hangingPunct="1">
              <a:buFont typeface="Wingdings" charset="0"/>
              <a:buNone/>
              <a:defRPr/>
            </a:pPr>
            <a:r>
              <a:rPr lang="en-US" sz="4200" b="1" smtClean="0">
                <a:solidFill>
                  <a:srgbClr val="FFFFFF"/>
                </a:solidFill>
                <a:ea typeface="ヒラギノ角ゴ ProN W6" charset="0"/>
                <a:cs typeface="ヒラギノ角ゴ ProN W6" charset="0"/>
              </a:rPr>
              <a:t>"</a:t>
            </a:r>
            <a:r>
              <a:rPr lang="ja-JP" altLang="en-US" sz="4200" b="1" smtClean="0">
                <a:solidFill>
                  <a:srgbClr val="FFFFFF"/>
                </a:solidFill>
                <a:ea typeface="ヒラギノ角ゴ ProN W6" charset="0"/>
                <a:cs typeface="ヒラギノ角ゴ ProN W6" charset="0"/>
              </a:rPr>
              <a:t>是一个取自于几个不同的</a:t>
            </a:r>
            <a:r>
              <a:rPr lang="ja-JP" altLang="en-US" sz="4200" b="1" smtClean="0">
                <a:solidFill>
                  <a:srgbClr val="FFFF00"/>
                </a:solidFill>
                <a:ea typeface="Heiti SC Medium" charset="0"/>
                <a:cs typeface="Heiti SC Medium" charset="0"/>
              </a:rPr>
              <a:t>经文段落</a:t>
            </a:r>
            <a:r>
              <a:rPr lang="ja-JP" altLang="en-US" sz="4200" b="1" smtClean="0">
                <a:solidFill>
                  <a:srgbClr val="FFFFFF"/>
                </a:solidFill>
                <a:ea typeface="ヒラギノ角ゴ ProN W6" charset="0"/>
                <a:cs typeface="ヒラギノ角ゴ ProN W6" charset="0"/>
              </a:rPr>
              <a:t>，</a:t>
            </a:r>
            <a:endParaRPr lang="en-US" sz="4200" b="1" smtClean="0">
              <a:solidFill>
                <a:srgbClr val="FFFFFF"/>
              </a:solidFill>
              <a:ea typeface="ヒラギノ角ゴ ProN W6" charset="0"/>
              <a:cs typeface="ヒラギノ角ゴ ProN W6" charset="0"/>
            </a:endParaRPr>
          </a:p>
          <a:p>
            <a:pPr marL="39688" indent="0" algn="ctr" eaLnBrk="1" hangingPunct="1">
              <a:buFont typeface="Wingdings" charset="0"/>
              <a:buNone/>
              <a:defRPr/>
            </a:pPr>
            <a:r>
              <a:rPr lang="ja-JP" altLang="en-US" sz="4200" b="1" smtClean="0">
                <a:solidFill>
                  <a:srgbClr val="FFFFFF"/>
                </a:solidFill>
                <a:ea typeface="ヒラギノ角ゴ ProN W6" charset="0"/>
                <a:cs typeface="ヒラギノ角ゴ ProN W6" charset="0"/>
              </a:rPr>
              <a:t>并按着每一位</a:t>
            </a:r>
            <a:r>
              <a:rPr lang="ja-JP" altLang="en-US" sz="4200" b="1" smtClean="0">
                <a:solidFill>
                  <a:srgbClr val="FFFF00"/>
                </a:solidFill>
                <a:ea typeface="ヒラギノ角ゴ ProN W6" charset="0"/>
                <a:cs typeface="ヒラギノ角ゴ ProN W6" charset="0"/>
              </a:rPr>
              <a:t>作者的原意</a:t>
            </a:r>
            <a:r>
              <a:rPr lang="ja-JP" altLang="en-US" sz="4200" b="1" smtClean="0">
                <a:solidFill>
                  <a:srgbClr val="FFFFFF"/>
                </a:solidFill>
                <a:ea typeface="ヒラギノ角ゴ ProN W6" charset="0"/>
                <a:cs typeface="ヒラギノ角ゴ ProN W6" charset="0"/>
              </a:rPr>
              <a:t>和</a:t>
            </a:r>
            <a:endParaRPr lang="en-US" sz="4200" b="1" smtClean="0">
              <a:solidFill>
                <a:srgbClr val="FFFFFF"/>
              </a:solidFill>
              <a:ea typeface="ヒラギノ角ゴ ProN W6" charset="0"/>
              <a:cs typeface="ヒラギノ角ゴ ProN W6" charset="0"/>
            </a:endParaRPr>
          </a:p>
          <a:p>
            <a:pPr marL="39688" indent="0" algn="ctr" eaLnBrk="1" hangingPunct="1">
              <a:buFont typeface="Wingdings" charset="0"/>
              <a:buNone/>
              <a:defRPr/>
            </a:pPr>
            <a:r>
              <a:rPr lang="ja-JP" altLang="en-US" sz="4200" b="1" smtClean="0">
                <a:solidFill>
                  <a:srgbClr val="FFFFFF"/>
                </a:solidFill>
                <a:ea typeface="ヒラギノ角ゴ ProN W6" charset="0"/>
                <a:cs typeface="ヒラギノ角ゴ ProN W6" charset="0"/>
              </a:rPr>
              <a:t>每一个经的</a:t>
            </a:r>
            <a:r>
              <a:rPr lang="en-US" sz="4200" b="1" smtClean="0">
                <a:solidFill>
                  <a:srgbClr val="FFFF00"/>
                </a:solidFill>
                <a:ea typeface="ヒラギノ角ゴ ProN W6" charset="0"/>
                <a:cs typeface="ヒラギノ角ゴ ProN W6" charset="0"/>
              </a:rPr>
              <a:t> </a:t>
            </a:r>
            <a:r>
              <a:rPr lang="ja-JP" altLang="en-US" sz="4200" b="1" smtClean="0">
                <a:solidFill>
                  <a:srgbClr val="FFFF00"/>
                </a:solidFill>
                <a:ea typeface="ヒラギノ角ゴ ProN W6" charset="0"/>
                <a:cs typeface="ヒラギノ角ゴ ProN W6" charset="0"/>
              </a:rPr>
              <a:t>主题</a:t>
            </a:r>
            <a:r>
              <a:rPr lang="en-US" sz="4200" b="1" smtClean="0">
                <a:solidFill>
                  <a:srgbClr val="FFFF00"/>
                </a:solidFill>
                <a:ea typeface="ヒラギノ角ゴ ProN W6" charset="0"/>
                <a:cs typeface="ヒラギノ角ゴ ProN W6" charset="0"/>
              </a:rPr>
              <a:t>/</a:t>
            </a:r>
            <a:r>
              <a:rPr lang="ja-JP" altLang="en-US" sz="4200" b="1" smtClean="0">
                <a:solidFill>
                  <a:srgbClr val="FFFF00"/>
                </a:solidFill>
                <a:ea typeface="ヒラギノ角ゴ ProN W6" charset="0"/>
                <a:cs typeface="ヒラギノ角ゴ ProN W6" charset="0"/>
              </a:rPr>
              <a:t>补语</a:t>
            </a:r>
            <a:endParaRPr lang="en-US" sz="4200" b="1" smtClean="0">
              <a:solidFill>
                <a:srgbClr val="FFFF00"/>
              </a:solidFill>
              <a:ea typeface="ヒラギノ角ゴ ProN W6" charset="0"/>
              <a:cs typeface="ヒラギノ角ゴ ProN W6" charset="0"/>
            </a:endParaRPr>
          </a:p>
          <a:p>
            <a:pPr marL="39688" indent="0" algn="ctr" eaLnBrk="1" hangingPunct="1">
              <a:buFont typeface="Wingdings" charset="0"/>
              <a:buNone/>
              <a:defRPr/>
            </a:pPr>
            <a:r>
              <a:rPr lang="ja-JP" altLang="en-US" sz="4200" b="1" smtClean="0">
                <a:solidFill>
                  <a:srgbClr val="FFFFFF"/>
                </a:solidFill>
                <a:ea typeface="ヒラギノ角ゴ ProN W6" charset="0"/>
                <a:cs typeface="ヒラギノ角ゴ ProN W6" charset="0"/>
              </a:rPr>
              <a:t>来传达的</a:t>
            </a:r>
            <a:r>
              <a:rPr lang="ja-JP" altLang="en-US" sz="4200" b="1" smtClean="0">
                <a:solidFill>
                  <a:srgbClr val="FFFF00"/>
                </a:solidFill>
                <a:ea typeface="ヒラギノ角ゴ ProN W6" charset="0"/>
                <a:cs typeface="ヒラギノ角ゴ ProN W6" charset="0"/>
              </a:rPr>
              <a:t>圣经概念</a:t>
            </a:r>
            <a:r>
              <a:rPr lang="ja-JP" altLang="en-US" sz="4200" b="1" smtClean="0">
                <a:solidFill>
                  <a:srgbClr val="FFFFFF"/>
                </a:solidFill>
                <a:ea typeface="ヒラギノ角ゴ ProN W6" charset="0"/>
                <a:cs typeface="ヒラギノ角ゴ ProN W6" charset="0"/>
              </a:rPr>
              <a:t>信息</a:t>
            </a:r>
            <a:r>
              <a:rPr lang="en-US" sz="4200" b="1" smtClean="0">
                <a:solidFill>
                  <a:srgbClr val="FFFFFF"/>
                </a:solidFill>
                <a:ea typeface="ヒラギノ角ゴ ProN W6" charset="0"/>
                <a:cs typeface="ヒラギノ角ゴ ProN W6" charset="0"/>
              </a:rPr>
              <a:t>"</a:t>
            </a:r>
          </a:p>
        </p:txBody>
      </p:sp>
      <p:sp>
        <p:nvSpPr>
          <p:cNvPr id="155651" name="Rectangle 3"/>
          <p:cNvSpPr>
            <a:spLocks/>
          </p:cNvSpPr>
          <p:nvPr/>
        </p:nvSpPr>
        <p:spPr bwMode="auto">
          <a:xfrm>
            <a:off x="8305800" y="76200"/>
            <a:ext cx="7747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39" bIns="0"/>
          <a:lstStyle/>
          <a:p>
            <a:pPr marL="39688" algn="ctr"/>
            <a:r>
              <a:rPr lang="en-US">
                <a:solidFill>
                  <a:schemeClr val="tx1"/>
                </a:solidFill>
                <a:latin typeface="Arial Bold" charset="0"/>
                <a:ea typeface="ＭＳ Ｐゴシック" charset="0"/>
                <a:cs typeface="ＭＳ Ｐゴシック" charset="0"/>
                <a:sym typeface="Arial Bold" charset="0"/>
              </a:rPr>
              <a:t>154</a:t>
            </a:r>
          </a:p>
        </p:txBody>
      </p:sp>
      <p:sp>
        <p:nvSpPr>
          <p:cNvPr id="18436" name="Rectangle 4"/>
          <p:cNvSpPr>
            <a:spLocks/>
          </p:cNvSpPr>
          <p:nvPr/>
        </p:nvSpPr>
        <p:spPr bwMode="auto">
          <a:xfrm>
            <a:off x="533400" y="6254750"/>
            <a:ext cx="83947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40639" bIns="0"/>
          <a:lstStyle/>
          <a:p>
            <a:pPr marL="496888" indent="-457200" algn="r">
              <a:lnSpc>
                <a:spcPct val="110000"/>
              </a:lnSpc>
              <a:defRPr/>
            </a:pPr>
            <a:r>
              <a:rPr lang="ja-JP" altLang="en-US" sz="2800">
                <a:solidFill>
                  <a:schemeClr val="tx1"/>
                </a:solidFill>
                <a:effectLst>
                  <a:outerShdw blurRad="38100" dist="38100" dir="2700000" algn="tl">
                    <a:srgbClr val="DDDDDD"/>
                  </a:outerShdw>
                </a:effectLst>
                <a:latin typeface="Arial Bold Italic" charset="0"/>
                <a:ea typeface="Heiti SC Medium" charset="0"/>
                <a:cs typeface="Heiti SC Medium" charset="0"/>
                <a:sym typeface="Arial Bold Italic" charset="0"/>
              </a:rPr>
              <a:t>达拉斯神学院课堂笔记</a:t>
            </a:r>
            <a:r>
              <a:rPr lang="en-US" sz="2800">
                <a:solidFill>
                  <a:schemeClr val="tx1"/>
                </a:solidFill>
                <a:effectLst>
                  <a:outerShdw blurRad="38100" dist="38100" dir="2700000" algn="tl">
                    <a:srgbClr val="DDDDDD"/>
                  </a:outerShdw>
                </a:effectLst>
                <a:latin typeface="Arial Bold Italic" charset="0"/>
                <a:ea typeface="Heiti SC Medium" charset="0"/>
                <a:cs typeface="Heiti SC Medium" charset="0"/>
                <a:sym typeface="Arial Bold Italic" charset="0"/>
              </a:rPr>
              <a:t>, 1985</a:t>
            </a:r>
          </a:p>
        </p:txBody>
      </p:sp>
    </p:spTree>
  </p:cSld>
  <p:clrMapOvr>
    <a:masterClrMapping/>
  </p:clrMapOvr>
  <p:transition xmlns:p14="http://schemas.microsoft.com/office/powerpoint/2010/mai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p:cNvSpPr>
            <a:spLocks noGrp="1" noChangeArrowheads="1"/>
          </p:cNvSpPr>
          <p:nvPr>
            <p:ph type="title"/>
          </p:nvPr>
        </p:nvSpPr>
        <p:spPr>
          <a:xfrm>
            <a:off x="685800" y="457200"/>
            <a:ext cx="7772400" cy="685800"/>
          </a:xfrm>
          <a:solidFill>
            <a:srgbClr val="000000"/>
          </a:solidFill>
        </p:spPr>
        <p:txBody>
          <a:bodyPr rIns="132080"/>
          <a:lstStyle/>
          <a:p>
            <a:pPr indent="0" eaLnBrk="1" hangingPunct="1">
              <a:defRPr/>
            </a:pPr>
            <a:r>
              <a:rPr lang="ja-JP" altLang="en-US" b="1" smtClean="0">
                <a:solidFill>
                  <a:srgbClr val="FFFFFF"/>
                </a:solidFill>
                <a:ea typeface="Heiti SC Medium" charset="0"/>
                <a:cs typeface="Heiti SC Medium" charset="0"/>
              </a:rPr>
              <a:t>讲道的类别</a:t>
            </a:r>
            <a:endParaRPr lang="en-US" b="1" smtClean="0">
              <a:solidFill>
                <a:srgbClr val="FFFFFF"/>
              </a:solidFill>
              <a:ea typeface="ヒラギノ角ゴ ProN W6" charset="0"/>
              <a:cs typeface="ヒラギノ角ゴ ProN W6" charset="0"/>
            </a:endParaRPr>
          </a:p>
        </p:txBody>
      </p:sp>
      <p:graphicFrame>
        <p:nvGraphicFramePr>
          <p:cNvPr id="19458" name="Group 2"/>
          <p:cNvGraphicFramePr>
            <a:graphicFrameLocks noGrp="1"/>
          </p:cNvGraphicFramePr>
          <p:nvPr/>
        </p:nvGraphicFramePr>
        <p:xfrm>
          <a:off x="228600" y="1371600"/>
          <a:ext cx="8763000" cy="4686300"/>
        </p:xfrm>
        <a:graphic>
          <a:graphicData uri="http://schemas.openxmlformats.org/drawingml/2006/table">
            <a:tbl>
              <a:tblPr/>
              <a:tblGrid>
                <a:gridCol w="1828800"/>
                <a:gridCol w="1905000"/>
                <a:gridCol w="1828800"/>
                <a:gridCol w="1447800"/>
                <a:gridCol w="1752600"/>
              </a:tblGrid>
              <a:tr h="685800">
                <a:tc>
                  <a:txBody>
                    <a:bodyPr/>
                    <a:lstStyle/>
                    <a:p>
                      <a:pPr marL="39688" marR="0" lvl="0" indent="0" algn="l" defTabSz="914400" rtl="0" eaLnBrk="1" fontAlgn="base" latinLnBrk="0" hangingPunct="1">
                        <a:lnSpc>
                          <a:spcPct val="100000"/>
                        </a:lnSpc>
                        <a:spcBef>
                          <a:spcPct val="0"/>
                        </a:spcBef>
                        <a:spcAft>
                          <a:spcPct val="0"/>
                        </a:spcAft>
                        <a:buClr>
                          <a:srgbClr val="000000"/>
                        </a:buClr>
                        <a:buSzPct val="100000"/>
                        <a:buFont typeface="Wingdings" charset="0"/>
                        <a:buNone/>
                        <a:tabLst/>
                      </a:pPr>
                      <a:r>
                        <a:rPr kumimoji="0" lang="ja-JP" altLang="en-US" sz="3600" b="0" i="0" u="none" strike="noStrike" cap="none" normalizeH="0" baseline="0">
                          <a:ln>
                            <a:noFill/>
                          </a:ln>
                          <a:solidFill>
                            <a:srgbClr val="E9DCB9"/>
                          </a:solidFill>
                          <a:effectLst/>
                          <a:latin typeface="Arial Bold" charset="0"/>
                          <a:ea typeface="ヒラギノ角ゴ ProN W6" charset="0"/>
                          <a:cs typeface="ヒラギノ角ゴ ProN W6" charset="0"/>
                          <a:sym typeface="Arial Bold" charset="0"/>
                        </a:rPr>
                        <a:t>类别</a:t>
                      </a:r>
                      <a:endParaRPr kumimoji="0" lang="en-US" sz="3600" b="0" i="0" u="none" strike="noStrike" cap="none" normalizeH="0" baseline="0">
                        <a:ln>
                          <a:noFill/>
                        </a:ln>
                        <a:solidFill>
                          <a:srgbClr val="E9DCB9"/>
                        </a:solidFill>
                        <a:effectLst/>
                        <a:latin typeface="Arial Bold" charset="0"/>
                        <a:ea typeface="ヒラギノ角ゴ ProN W6" charset="0"/>
                        <a:cs typeface="ヒラギノ角ゴ ProN W6" charset="0"/>
                        <a:sym typeface="Arial Bold" charset="0"/>
                      </a:endParaRPr>
                    </a:p>
                  </a:txBody>
                  <a:tcPr marL="50800" marR="50800" marT="50800" marB="5080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rgbClr val="760000"/>
                        </a:gs>
                        <a:gs pos="100000">
                          <a:srgbClr val="FF0000"/>
                        </a:gs>
                      </a:gsLst>
                      <a:lin ang="0" scaled="1"/>
                    </a:gradFill>
                  </a:tcPr>
                </a:tc>
                <a:tc gridSpan="4">
                  <a:txBody>
                    <a:bodyPr/>
                    <a:lstStyle/>
                    <a:p>
                      <a:pPr marL="39688" marR="0" lvl="0" indent="0" algn="ctr" defTabSz="914400" rtl="0" eaLnBrk="1" fontAlgn="base" latinLnBrk="0" hangingPunct="1">
                        <a:lnSpc>
                          <a:spcPct val="100000"/>
                        </a:lnSpc>
                        <a:spcBef>
                          <a:spcPct val="0"/>
                        </a:spcBef>
                        <a:spcAft>
                          <a:spcPct val="0"/>
                        </a:spcAft>
                        <a:buClr>
                          <a:srgbClr val="000000"/>
                        </a:buClr>
                        <a:buSzPct val="100000"/>
                        <a:buFont typeface="Wingdings" charset="0"/>
                        <a:buNone/>
                        <a:tabLst/>
                      </a:pPr>
                      <a:r>
                        <a:rPr kumimoji="0" lang="ja-JP" altLang="en-US" sz="2800" b="0" i="0" u="none" strike="noStrike" cap="none" normalizeH="0" baseline="0">
                          <a:ln>
                            <a:noFill/>
                          </a:ln>
                          <a:solidFill>
                            <a:srgbClr val="E9DCB9"/>
                          </a:solidFill>
                          <a:effectLst/>
                          <a:latin typeface="Arial Bold" charset="0"/>
                          <a:ea typeface="Heiti SC Medium" charset="0"/>
                          <a:cs typeface="Heiti SC Medium" charset="0"/>
                          <a:sym typeface="Arial Bold" charset="0"/>
                        </a:rPr>
                        <a:t>讲道的类别</a:t>
                      </a:r>
                      <a:endParaRPr kumimoji="0" lang="en-US" sz="2800" b="0" i="0" u="none" strike="noStrike" cap="none" normalizeH="0" baseline="0">
                        <a:ln>
                          <a:noFill/>
                        </a:ln>
                        <a:solidFill>
                          <a:srgbClr val="E9DCB9"/>
                        </a:solidFill>
                        <a:effectLst/>
                        <a:latin typeface="Arial Bold" charset="0"/>
                        <a:ea typeface="Heiti SC Medium" charset="0"/>
                        <a:cs typeface="Heiti SC Medium" charset="0"/>
                        <a:sym typeface="Arial Bold" charset="0"/>
                      </a:endParaRPr>
                    </a:p>
                  </a:txBody>
                  <a:tcPr marL="50800" marR="50800" marT="50800" marB="5080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rgbClr val="000076"/>
                        </a:gs>
                        <a:gs pos="100000">
                          <a:srgbClr val="0000FF"/>
                        </a:gs>
                      </a:gsLst>
                      <a:lin ang="5400000" scaled="1"/>
                    </a:gradFill>
                  </a:tcPr>
                </a:tc>
                <a:tc hMerge="1">
                  <a:txBody>
                    <a:bodyPr/>
                    <a:lstStyle/>
                    <a:p>
                      <a:endParaRPr lang="en-US"/>
                    </a:p>
                  </a:txBody>
                  <a:tcPr/>
                </a:tc>
                <a:tc hMerge="1">
                  <a:txBody>
                    <a:bodyPr/>
                    <a:lstStyle/>
                    <a:p>
                      <a:endParaRPr lang="en-US"/>
                    </a:p>
                  </a:txBody>
                  <a:tcPr/>
                </a:tc>
                <a:tc hMerge="1">
                  <a:txBody>
                    <a:bodyPr/>
                    <a:lstStyle/>
                    <a:p>
                      <a:endParaRPr lang="en-US"/>
                    </a:p>
                  </a:txBody>
                  <a:tcPr/>
                </a:tc>
              </a:tr>
              <a:tr h="1333500">
                <a:tc>
                  <a:txBody>
                    <a:bodyPr/>
                    <a:lstStyle/>
                    <a:p>
                      <a:pPr marL="39688" marR="0" lvl="0" indent="0" algn="l" defTabSz="914400" rtl="0" eaLnBrk="1" fontAlgn="base" latinLnBrk="0" hangingPunct="1">
                        <a:lnSpc>
                          <a:spcPct val="100000"/>
                        </a:lnSpc>
                        <a:spcBef>
                          <a:spcPct val="0"/>
                        </a:spcBef>
                        <a:spcAft>
                          <a:spcPct val="0"/>
                        </a:spcAft>
                        <a:buClr>
                          <a:srgbClr val="000000"/>
                        </a:buClr>
                        <a:buSzPct val="100000"/>
                        <a:buFont typeface="Wingdings" charset="0"/>
                        <a:buNone/>
                        <a:tabLst/>
                      </a:pPr>
                      <a:r>
                        <a:rPr kumimoji="0" lang="ja-JP" altLang="en-US" sz="2800" b="0" i="0" u="none" strike="noStrike" cap="none" normalizeH="0" baseline="0">
                          <a:ln>
                            <a:noFill/>
                          </a:ln>
                          <a:solidFill>
                            <a:srgbClr val="E9DCB9"/>
                          </a:solidFill>
                          <a:effectLst/>
                          <a:latin typeface="Arial Bold" charset="0"/>
                          <a:ea typeface="ヒラギノ角ゴ ProN W6" charset="0"/>
                          <a:cs typeface="ヒラギノ角ゴ ProN W6" charset="0"/>
                          <a:sym typeface="Arial Bold" charset="0"/>
                        </a:rPr>
                        <a:t>圣经的内容</a:t>
                      </a:r>
                      <a:endParaRPr kumimoji="0" lang="en-US" sz="2800" b="0" i="0" u="none" strike="noStrike" cap="none" normalizeH="0" baseline="0">
                        <a:ln>
                          <a:noFill/>
                        </a:ln>
                        <a:solidFill>
                          <a:srgbClr val="E9DCB9"/>
                        </a:solidFill>
                        <a:effectLst/>
                        <a:latin typeface="Arial Bold" charset="0"/>
                        <a:ea typeface="ヒラギノ角ゴ ProN W6" charset="0"/>
                        <a:cs typeface="ヒラギノ角ゴ ProN W6" charset="0"/>
                        <a:sym typeface="Arial Bold" charset="0"/>
                      </a:endParaRPr>
                    </a:p>
                  </a:txBody>
                  <a:tcPr marL="50800" marR="50800" marT="50800" marB="5080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rgbClr val="760000"/>
                        </a:gs>
                        <a:gs pos="100000">
                          <a:srgbClr val="FF0000"/>
                        </a:gs>
                      </a:gsLst>
                      <a:lin ang="0" scaled="1"/>
                    </a:gradFill>
                  </a:tcPr>
                </a:tc>
                <a:tc gridSpan="3">
                  <a:txBody>
                    <a:bodyPr/>
                    <a:lstStyle/>
                    <a:p>
                      <a:pPr marL="39688" marR="0" lvl="0" indent="0" algn="ctr" defTabSz="914400" rtl="0" eaLnBrk="1" fontAlgn="base" latinLnBrk="0" hangingPunct="1">
                        <a:lnSpc>
                          <a:spcPct val="100000"/>
                        </a:lnSpc>
                        <a:spcBef>
                          <a:spcPct val="0"/>
                        </a:spcBef>
                        <a:spcAft>
                          <a:spcPct val="0"/>
                        </a:spcAft>
                        <a:buClr>
                          <a:srgbClr val="000000"/>
                        </a:buClr>
                        <a:buSzPct val="100000"/>
                        <a:buFont typeface="Wingdings" charset="0"/>
                        <a:buNone/>
                        <a:tabLst/>
                      </a:pPr>
                      <a:r>
                        <a:rPr kumimoji="0" lang="ja-JP" altLang="en-US" sz="2800" b="0" i="0" u="none" strike="noStrike" cap="none" normalizeH="0" baseline="0">
                          <a:ln>
                            <a:noFill/>
                          </a:ln>
                          <a:solidFill>
                            <a:schemeClr val="tx1"/>
                          </a:solidFill>
                          <a:effectLst/>
                          <a:latin typeface="Arial Bold" charset="0"/>
                          <a:ea typeface="ヒラギノ角ゴ ProN W6" charset="0"/>
                          <a:cs typeface="ヒラギノ角ゴ ProN W6" charset="0"/>
                          <a:sym typeface="Arial Bold" charset="0"/>
                        </a:rPr>
                        <a:t>圣经讲道</a:t>
                      </a:r>
                      <a:endParaRPr kumimoji="0" lang="en-US" sz="2800" b="0" i="0" u="none" strike="noStrike" cap="none" normalizeH="0" baseline="0">
                        <a:ln>
                          <a:noFill/>
                        </a:ln>
                        <a:solidFill>
                          <a:schemeClr val="tx1"/>
                        </a:solidFill>
                        <a:effectLst/>
                        <a:latin typeface="Arial Bold" charset="0"/>
                        <a:ea typeface="ヒラギノ角ゴ ProN W6" charset="0"/>
                        <a:cs typeface="ヒラギノ角ゴ ProN W6" charset="0"/>
                        <a:sym typeface="Arial Bold" charset="0"/>
                      </a:endParaRP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blipFill dpi="0" rotWithShape="0">
                      <a:blip r:embed="rId2"/>
                      <a:srcRect/>
                      <a:tile tx="0" ty="0" sx="100000" sy="100000" flip="none" algn="tl"/>
                    </a:blipFill>
                  </a:tcPr>
                </a:tc>
                <a:tc hMerge="1">
                  <a:txBody>
                    <a:bodyPr/>
                    <a:lstStyle/>
                    <a:p>
                      <a:endParaRPr lang="en-US"/>
                    </a:p>
                  </a:txBody>
                  <a:tcPr/>
                </a:tc>
                <a:tc hMerge="1">
                  <a:txBody>
                    <a:bodyPr/>
                    <a:lstStyle/>
                    <a:p>
                      <a:endParaRPr lang="en-US"/>
                    </a:p>
                  </a:txBody>
                  <a:tcPr/>
                </a:tc>
                <a:tc>
                  <a:txBody>
                    <a:bodyPr/>
                    <a:lstStyle/>
                    <a:p>
                      <a:pPr marL="39688" marR="0" lvl="0" indent="0" algn="ctr" defTabSz="914400" rtl="0" eaLnBrk="1" fontAlgn="base" latinLnBrk="0" hangingPunct="1">
                        <a:lnSpc>
                          <a:spcPct val="100000"/>
                        </a:lnSpc>
                        <a:spcBef>
                          <a:spcPct val="0"/>
                        </a:spcBef>
                        <a:spcAft>
                          <a:spcPct val="0"/>
                        </a:spcAft>
                        <a:buClr>
                          <a:srgbClr val="000000"/>
                        </a:buClr>
                        <a:buSzPct val="100000"/>
                        <a:buFont typeface="Wingdings" charset="0"/>
                        <a:buNone/>
                        <a:tabLst/>
                      </a:pPr>
                      <a:r>
                        <a:rPr kumimoji="0" lang="ja-JP" altLang="en-US" sz="2700" b="0" i="0" u="none" strike="noStrike" cap="none" normalizeH="0" baseline="0">
                          <a:ln>
                            <a:noFill/>
                          </a:ln>
                          <a:solidFill>
                            <a:schemeClr val="tx1"/>
                          </a:solidFill>
                          <a:effectLst/>
                          <a:latin typeface="Arial Bold" charset="0"/>
                          <a:ea typeface="ヒラギノ角ゴ ProN W6" charset="0"/>
                          <a:cs typeface="ヒラギノ角ゴ ProN W6" charset="0"/>
                          <a:sym typeface="Arial Bold" charset="0"/>
                        </a:rPr>
                        <a:t>非圣经</a:t>
                      </a:r>
                      <a:endParaRPr kumimoji="0" lang="en-US" sz="2700" b="0" i="0" u="none" strike="noStrike" cap="none" normalizeH="0" baseline="0">
                        <a:ln>
                          <a:noFill/>
                        </a:ln>
                        <a:solidFill>
                          <a:schemeClr val="tx1"/>
                        </a:solidFill>
                        <a:effectLst/>
                        <a:latin typeface="Arial Bold" charset="0"/>
                        <a:ea typeface="ヒラギノ角ゴ ProN W6" charset="0"/>
                        <a:cs typeface="ヒラギノ角ゴ ProN W6" charset="0"/>
                        <a:sym typeface="Arial Bold" charset="0"/>
                      </a:endParaRPr>
                    </a:p>
                    <a:p>
                      <a:pPr marL="39688" marR="0" lvl="0" indent="0" algn="ctr" defTabSz="914400" rtl="0" eaLnBrk="1" fontAlgn="base" latinLnBrk="0" hangingPunct="1">
                        <a:lnSpc>
                          <a:spcPct val="100000"/>
                        </a:lnSpc>
                        <a:spcBef>
                          <a:spcPct val="0"/>
                        </a:spcBef>
                        <a:spcAft>
                          <a:spcPct val="0"/>
                        </a:spcAft>
                        <a:buClr>
                          <a:srgbClr val="000000"/>
                        </a:buClr>
                        <a:buSzPct val="100000"/>
                        <a:buFont typeface="Wingdings" charset="0"/>
                        <a:buNone/>
                        <a:tabLst/>
                      </a:pPr>
                      <a:r>
                        <a:rPr kumimoji="0" lang="ja-JP" altLang="en-US" sz="2700" b="0" i="0" u="none" strike="noStrike" cap="none" normalizeH="0" baseline="0">
                          <a:ln>
                            <a:noFill/>
                          </a:ln>
                          <a:solidFill>
                            <a:schemeClr val="tx1"/>
                          </a:solidFill>
                          <a:effectLst/>
                          <a:latin typeface="Arial Bold" charset="0"/>
                          <a:ea typeface="ヒラギノ角ゴ ProN W6" charset="0"/>
                          <a:cs typeface="ヒラギノ角ゴ ProN W6" charset="0"/>
                          <a:sym typeface="Arial Bold" charset="0"/>
                        </a:rPr>
                        <a:t>讲道</a:t>
                      </a:r>
                      <a:endParaRPr kumimoji="0" lang="en-US" sz="2700" b="0" i="0" u="none" strike="noStrike" cap="none" normalizeH="0" baseline="0">
                        <a:ln>
                          <a:noFill/>
                        </a:ln>
                        <a:solidFill>
                          <a:schemeClr val="tx1"/>
                        </a:solidFill>
                        <a:effectLst/>
                        <a:latin typeface="Arial Bold" charset="0"/>
                        <a:ea typeface="ヒラギノ角ゴ ProN W6" charset="0"/>
                        <a:cs typeface="ヒラギノ角ゴ ProN W6" charset="0"/>
                        <a:sym typeface="Arial Bold" charset="0"/>
                      </a:endParaRPr>
                    </a:p>
                  </a:txBody>
                  <a:tcPr marL="50800" marR="50800" marT="50800" marB="5080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blipFill dpi="0" rotWithShape="0">
                      <a:blip r:embed="rId2"/>
                      <a:srcRect/>
                      <a:tile tx="0" ty="0" sx="100000" sy="100000" flip="none" algn="tl"/>
                    </a:blipFill>
                  </a:tcPr>
                </a:tc>
              </a:tr>
              <a:tr h="1333500">
                <a:tc>
                  <a:txBody>
                    <a:bodyPr/>
                    <a:lstStyle/>
                    <a:p>
                      <a:pPr marL="39688" marR="0" lvl="0" indent="0" algn="l" defTabSz="914400" rtl="0" eaLnBrk="1" fontAlgn="base" latinLnBrk="0" hangingPunct="1">
                        <a:lnSpc>
                          <a:spcPct val="100000"/>
                        </a:lnSpc>
                        <a:spcBef>
                          <a:spcPct val="0"/>
                        </a:spcBef>
                        <a:spcAft>
                          <a:spcPct val="0"/>
                        </a:spcAft>
                        <a:buClr>
                          <a:srgbClr val="000000"/>
                        </a:buClr>
                        <a:buSzPct val="100000"/>
                        <a:buFont typeface="Wingdings" charset="0"/>
                        <a:buNone/>
                        <a:tabLst/>
                      </a:pPr>
                      <a:r>
                        <a:rPr kumimoji="0" lang="ja-JP" altLang="en-US" sz="2800" b="0" i="0" u="none" strike="noStrike" cap="none" normalizeH="0" baseline="0">
                          <a:ln>
                            <a:noFill/>
                          </a:ln>
                          <a:solidFill>
                            <a:srgbClr val="E9DCB9"/>
                          </a:solidFill>
                          <a:effectLst/>
                          <a:latin typeface="Arial Bold" charset="0"/>
                          <a:ea typeface="Heiti SC Medium" charset="0"/>
                          <a:cs typeface="Heiti SC Medium" charset="0"/>
                          <a:sym typeface="Arial Bold" charset="0"/>
                        </a:rPr>
                        <a:t>经文的使用</a:t>
                      </a:r>
                      <a:endParaRPr kumimoji="0" lang="en-US" sz="2800" b="0" i="0" u="none" strike="noStrike" cap="none" normalizeH="0" baseline="0">
                        <a:ln>
                          <a:noFill/>
                        </a:ln>
                        <a:solidFill>
                          <a:srgbClr val="E9DCB9"/>
                        </a:solidFill>
                        <a:effectLst/>
                        <a:latin typeface="Arial Bold" charset="0"/>
                        <a:ea typeface="Heiti SC Medium" charset="0"/>
                        <a:cs typeface="Heiti SC Medium" charset="0"/>
                        <a:sym typeface="Arial Bold" charset="0"/>
                      </a:endParaRPr>
                    </a:p>
                  </a:txBody>
                  <a:tcPr marL="50800" marR="50800" marT="50800" marB="5080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rgbClr val="760000"/>
                        </a:gs>
                        <a:gs pos="100000">
                          <a:srgbClr val="FF0000"/>
                        </a:gs>
                      </a:gsLst>
                      <a:lin ang="0" scaled="1"/>
                    </a:gradFill>
                  </a:tcPr>
                </a:tc>
                <a:tc gridSpan="2">
                  <a:txBody>
                    <a:bodyPr/>
                    <a:lstStyle/>
                    <a:p>
                      <a:pPr marL="39688" marR="0" lvl="0" indent="0" algn="ctr" defTabSz="914400" rtl="0" eaLnBrk="1" fontAlgn="base" latinLnBrk="0" hangingPunct="1">
                        <a:lnSpc>
                          <a:spcPct val="100000"/>
                        </a:lnSpc>
                        <a:spcBef>
                          <a:spcPct val="0"/>
                        </a:spcBef>
                        <a:spcAft>
                          <a:spcPct val="0"/>
                        </a:spcAft>
                        <a:buClr>
                          <a:srgbClr val="000000"/>
                        </a:buClr>
                        <a:buSzPct val="100000"/>
                        <a:buFont typeface="Wingdings" charset="0"/>
                        <a:buNone/>
                        <a:tabLst/>
                      </a:pPr>
                      <a:r>
                        <a:rPr kumimoji="0" lang="ja-JP" altLang="en-US" sz="2800" b="0" i="0" u="none" strike="noStrike" cap="none" normalizeH="0" baseline="0">
                          <a:ln>
                            <a:noFill/>
                          </a:ln>
                          <a:solidFill>
                            <a:schemeClr val="tx1"/>
                          </a:solidFill>
                          <a:effectLst/>
                          <a:latin typeface="Arial Bold" charset="0"/>
                          <a:ea typeface="ヒラギノ角ゴ ProN W6" charset="0"/>
                          <a:cs typeface="ヒラギノ角ゴ ProN W6" charset="0"/>
                          <a:sym typeface="Arial Bold" charset="0"/>
                        </a:rPr>
                        <a:t>文本或释经</a:t>
                      </a:r>
                      <a:endParaRPr kumimoji="0" lang="en-US" sz="2800" b="0" i="0" u="none" strike="noStrike" cap="none" normalizeH="0" baseline="0">
                        <a:ln>
                          <a:noFill/>
                        </a:ln>
                        <a:solidFill>
                          <a:schemeClr val="tx1"/>
                        </a:solidFill>
                        <a:effectLst/>
                        <a:latin typeface="Arial Bold" charset="0"/>
                        <a:ea typeface="ヒラギノ角ゴ ProN W6" charset="0"/>
                        <a:cs typeface="ヒラギノ角ゴ ProN W6" charset="0"/>
                        <a:sym typeface="Arial Bold" charset="0"/>
                      </a:endParaRPr>
                    </a:p>
                    <a:p>
                      <a:pPr marL="39688" marR="0" lvl="0" indent="0" algn="ctr" defTabSz="914400" rtl="0" eaLnBrk="1" fontAlgn="base" latinLnBrk="0" hangingPunct="1">
                        <a:lnSpc>
                          <a:spcPct val="100000"/>
                        </a:lnSpc>
                        <a:spcBef>
                          <a:spcPct val="0"/>
                        </a:spcBef>
                        <a:spcAft>
                          <a:spcPct val="0"/>
                        </a:spcAft>
                        <a:buClr>
                          <a:srgbClr val="000000"/>
                        </a:buClr>
                        <a:buSzPct val="100000"/>
                        <a:buFont typeface="Wingdings" charset="0"/>
                        <a:buNone/>
                        <a:tabLst/>
                      </a:pPr>
                      <a:r>
                        <a:rPr kumimoji="0" lang="ja-JP" altLang="en-US" sz="2800" b="0" i="0" u="none" strike="noStrike" cap="none" normalizeH="0" baseline="0">
                          <a:ln>
                            <a:noFill/>
                          </a:ln>
                          <a:solidFill>
                            <a:schemeClr val="tx1"/>
                          </a:solidFill>
                          <a:effectLst/>
                          <a:latin typeface="Arial Bold" charset="0"/>
                          <a:ea typeface="ヒラギノ角ゴ ProN W6" charset="0"/>
                          <a:cs typeface="ヒラギノ角ゴ ProN W6" charset="0"/>
                          <a:sym typeface="Arial Bold" charset="0"/>
                        </a:rPr>
                        <a:t>讲道</a:t>
                      </a:r>
                      <a:endParaRPr kumimoji="0" lang="en-US" sz="2800" b="0" i="0" u="none" strike="noStrike" cap="none" normalizeH="0" baseline="0">
                        <a:ln>
                          <a:noFill/>
                        </a:ln>
                        <a:solidFill>
                          <a:schemeClr val="tx1"/>
                        </a:solidFill>
                        <a:effectLst/>
                        <a:latin typeface="Arial Bold" charset="0"/>
                        <a:ea typeface="ヒラギノ角ゴ ProN W6" charset="0"/>
                        <a:cs typeface="ヒラギノ角ゴ ProN W6" charset="0"/>
                        <a:sym typeface="Arial Bold" charset="0"/>
                      </a:endParaRP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blipFill dpi="0" rotWithShape="0">
                      <a:blip r:embed="rId2"/>
                      <a:srcRect/>
                      <a:tile tx="0" ty="0" sx="100000" sy="100000" flip="none" algn="tl"/>
                    </a:blipFill>
                  </a:tcPr>
                </a:tc>
                <a:tc hMerge="1">
                  <a:txBody>
                    <a:bodyPr/>
                    <a:lstStyle/>
                    <a:p>
                      <a:endParaRPr lang="en-US"/>
                    </a:p>
                  </a:txBody>
                  <a:tcPr/>
                </a:tc>
                <a:tc>
                  <a:txBody>
                    <a:bodyPr/>
                    <a:lstStyle/>
                    <a:p>
                      <a:pPr marL="39688" marR="0" lvl="0" indent="0" algn="ctr" defTabSz="914400" rtl="0" eaLnBrk="1" fontAlgn="base" latinLnBrk="0" hangingPunct="1">
                        <a:lnSpc>
                          <a:spcPct val="100000"/>
                        </a:lnSpc>
                        <a:spcBef>
                          <a:spcPct val="0"/>
                        </a:spcBef>
                        <a:spcAft>
                          <a:spcPct val="0"/>
                        </a:spcAft>
                        <a:buClr>
                          <a:srgbClr val="000000"/>
                        </a:buClr>
                        <a:buSzPct val="100000"/>
                        <a:buFont typeface="Wingdings" charset="0"/>
                        <a:buNone/>
                        <a:tabLst/>
                      </a:pPr>
                      <a:r>
                        <a:rPr kumimoji="0" lang="ja-JP" altLang="en-US" sz="2400" b="0" i="0" u="none" strike="noStrike" cap="none" normalizeH="0" baseline="0">
                          <a:ln>
                            <a:noFill/>
                          </a:ln>
                          <a:solidFill>
                            <a:schemeClr val="tx1"/>
                          </a:solidFill>
                          <a:effectLst/>
                          <a:latin typeface="Arial Bold" charset="0"/>
                          <a:ea typeface="ヒラギノ角ゴ ProN W6" charset="0"/>
                          <a:cs typeface="ヒラギノ角ゴ ProN W6" charset="0"/>
                          <a:sym typeface="Arial Bold" charset="0"/>
                        </a:rPr>
                        <a:t>主题式－圣经讲道</a:t>
                      </a:r>
                      <a:endParaRPr kumimoji="0" lang="en-US" sz="2400" b="0" i="0" u="none" strike="noStrike" cap="none" normalizeH="0" baseline="0">
                        <a:ln>
                          <a:noFill/>
                        </a:ln>
                        <a:solidFill>
                          <a:schemeClr val="tx1"/>
                        </a:solidFill>
                        <a:effectLst/>
                        <a:latin typeface="Arial Bold" charset="0"/>
                        <a:ea typeface="ヒラギノ角ゴ ProN W6" charset="0"/>
                        <a:cs typeface="ヒラギノ角ゴ ProN W6" charset="0"/>
                        <a:sym typeface="Arial Bold" charset="0"/>
                      </a:endParaRP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blipFill dpi="0" rotWithShape="0">
                      <a:blip r:embed="rId2"/>
                      <a:srcRect/>
                      <a:tile tx="0" ty="0" sx="100000" sy="100000" flip="none" algn="tl"/>
                    </a:blipFill>
                  </a:tcPr>
                </a:tc>
                <a:tc>
                  <a:txBody>
                    <a:bodyPr/>
                    <a:lstStyle/>
                    <a:p>
                      <a:pPr marL="39688" marR="0" lvl="0" indent="0" algn="ctr" defTabSz="914400" rtl="0" eaLnBrk="1" fontAlgn="base" latinLnBrk="0" hangingPunct="1">
                        <a:lnSpc>
                          <a:spcPct val="100000"/>
                        </a:lnSpc>
                        <a:spcBef>
                          <a:spcPct val="0"/>
                        </a:spcBef>
                        <a:spcAft>
                          <a:spcPct val="0"/>
                        </a:spcAft>
                        <a:buClr>
                          <a:srgbClr val="000000"/>
                        </a:buClr>
                        <a:buSzPct val="100000"/>
                        <a:buFont typeface="Wingdings" charset="0"/>
                        <a:buNone/>
                        <a:tabLst/>
                      </a:pPr>
                      <a:r>
                        <a:rPr kumimoji="0" lang="ja-JP" altLang="en-US" sz="2800" b="0" i="0" u="none" strike="noStrike" cap="none" normalizeH="0" baseline="0">
                          <a:ln>
                            <a:noFill/>
                          </a:ln>
                          <a:solidFill>
                            <a:schemeClr val="tx1"/>
                          </a:solidFill>
                          <a:effectLst/>
                          <a:latin typeface="Arial Bold" charset="0"/>
                          <a:ea typeface="ヒラギノ角ゴ ProN W6" charset="0"/>
                          <a:cs typeface="ヒラギノ角ゴ ProN W6" charset="0"/>
                          <a:sym typeface="Arial Bold" charset="0"/>
                        </a:rPr>
                        <a:t>主题式</a:t>
                      </a:r>
                      <a:endParaRPr kumimoji="0" lang="en-US" sz="2800" b="0" i="0" u="none" strike="noStrike" cap="none" normalizeH="0" baseline="0">
                        <a:ln>
                          <a:noFill/>
                        </a:ln>
                        <a:solidFill>
                          <a:schemeClr val="tx1"/>
                        </a:solidFill>
                        <a:effectLst/>
                        <a:latin typeface="Arial Bold" charset="0"/>
                        <a:ea typeface="ヒラギノ角ゴ ProN W6" charset="0"/>
                        <a:cs typeface="ヒラギノ角ゴ ProN W6" charset="0"/>
                        <a:sym typeface="Arial Bold" charset="0"/>
                      </a:endParaRPr>
                    </a:p>
                    <a:p>
                      <a:pPr marL="39688" marR="0" lvl="0" indent="0" algn="ctr" defTabSz="914400" rtl="0" eaLnBrk="1" fontAlgn="base" latinLnBrk="0" hangingPunct="1">
                        <a:lnSpc>
                          <a:spcPct val="100000"/>
                        </a:lnSpc>
                        <a:spcBef>
                          <a:spcPct val="0"/>
                        </a:spcBef>
                        <a:spcAft>
                          <a:spcPct val="0"/>
                        </a:spcAft>
                        <a:buClr>
                          <a:srgbClr val="000000"/>
                        </a:buClr>
                        <a:buSzPct val="100000"/>
                        <a:buFont typeface="Wingdings" charset="0"/>
                        <a:buNone/>
                        <a:tabLst/>
                      </a:pPr>
                      <a:r>
                        <a:rPr kumimoji="0" lang="ja-JP" altLang="en-US" sz="2800" b="0" i="0" u="none" strike="noStrike" cap="none" normalizeH="0" baseline="0">
                          <a:ln>
                            <a:noFill/>
                          </a:ln>
                          <a:solidFill>
                            <a:schemeClr val="tx1"/>
                          </a:solidFill>
                          <a:effectLst/>
                          <a:latin typeface="Arial Bold" charset="0"/>
                          <a:ea typeface="ヒラギノ角ゴ ProN W6" charset="0"/>
                          <a:cs typeface="ヒラギノ角ゴ ProN W6" charset="0"/>
                          <a:sym typeface="Arial Bold" charset="0"/>
                        </a:rPr>
                        <a:t>讲道</a:t>
                      </a:r>
                      <a:endParaRPr kumimoji="0" lang="en-US" sz="2800" b="0" i="0" u="none" strike="noStrike" cap="none" normalizeH="0" baseline="0">
                        <a:ln>
                          <a:noFill/>
                        </a:ln>
                        <a:solidFill>
                          <a:schemeClr val="tx1"/>
                        </a:solidFill>
                        <a:effectLst/>
                        <a:latin typeface="Arial Bold" charset="0"/>
                        <a:ea typeface="ヒラギノ角ゴ ProN W6" charset="0"/>
                        <a:cs typeface="ヒラギノ角ゴ ProN W6" charset="0"/>
                        <a:sym typeface="Arial Bold" charset="0"/>
                      </a:endParaRPr>
                    </a:p>
                  </a:txBody>
                  <a:tcPr marL="50800" marR="50800" marT="50800" marB="5080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blipFill dpi="0" rotWithShape="0">
                      <a:blip r:embed="rId2"/>
                      <a:srcRect/>
                      <a:tile tx="0" ty="0" sx="100000" sy="100000" flip="none" algn="tl"/>
                    </a:blipFill>
                  </a:tcPr>
                </a:tc>
              </a:tr>
              <a:tr h="1333500">
                <a:tc>
                  <a:txBody>
                    <a:bodyPr/>
                    <a:lstStyle/>
                    <a:p>
                      <a:pPr marL="39688" marR="0" lvl="0" indent="0" algn="l" defTabSz="914400" rtl="0" eaLnBrk="1" fontAlgn="base" latinLnBrk="0" hangingPunct="1">
                        <a:lnSpc>
                          <a:spcPct val="100000"/>
                        </a:lnSpc>
                        <a:spcBef>
                          <a:spcPct val="0"/>
                        </a:spcBef>
                        <a:spcAft>
                          <a:spcPct val="0"/>
                        </a:spcAft>
                        <a:buClr>
                          <a:srgbClr val="000000"/>
                        </a:buClr>
                        <a:buSzPct val="100000"/>
                        <a:buFont typeface="Wingdings" charset="0"/>
                        <a:buNone/>
                        <a:tabLst/>
                      </a:pPr>
                      <a:r>
                        <a:rPr kumimoji="0" lang="ja-JP" altLang="en-US" sz="2800" b="0" i="0" u="none" strike="noStrike" cap="none" normalizeH="0" baseline="0">
                          <a:ln>
                            <a:noFill/>
                          </a:ln>
                          <a:solidFill>
                            <a:srgbClr val="E9DCB9"/>
                          </a:solidFill>
                          <a:effectLst/>
                          <a:latin typeface="Arial Bold" charset="0"/>
                          <a:ea typeface="Heiti SC Medium" charset="0"/>
                          <a:cs typeface="Heiti SC Medium" charset="0"/>
                          <a:sym typeface="Arial Bold" charset="0"/>
                        </a:rPr>
                        <a:t>经文的长度</a:t>
                      </a:r>
                      <a:endParaRPr kumimoji="0" lang="en-US" sz="2800" b="0" i="0" u="none" strike="noStrike" cap="none" normalizeH="0" baseline="0">
                        <a:ln>
                          <a:noFill/>
                        </a:ln>
                        <a:solidFill>
                          <a:srgbClr val="E9DCB9"/>
                        </a:solidFill>
                        <a:effectLst/>
                        <a:latin typeface="Arial Bold" charset="0"/>
                        <a:ea typeface="Heiti SC Medium" charset="0"/>
                        <a:cs typeface="Heiti SC Medium" charset="0"/>
                        <a:sym typeface="Arial Bold" charset="0"/>
                      </a:endParaRPr>
                    </a:p>
                  </a:txBody>
                  <a:tcPr marL="50800" marR="50800" marT="50800" marB="5080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gradFill rotWithShape="0">
                      <a:gsLst>
                        <a:gs pos="0">
                          <a:srgbClr val="760000"/>
                        </a:gs>
                        <a:gs pos="100000">
                          <a:srgbClr val="FF0000"/>
                        </a:gs>
                      </a:gsLst>
                      <a:lin ang="0" scaled="1"/>
                    </a:gradFill>
                  </a:tcPr>
                </a:tc>
                <a:tc>
                  <a:txBody>
                    <a:bodyPr/>
                    <a:lstStyle/>
                    <a:p>
                      <a:pPr marL="39688" marR="0" lvl="0" indent="0" algn="ctr" defTabSz="914400" rtl="0" eaLnBrk="1" fontAlgn="base" latinLnBrk="0" hangingPunct="1">
                        <a:lnSpc>
                          <a:spcPct val="100000"/>
                        </a:lnSpc>
                        <a:spcBef>
                          <a:spcPct val="0"/>
                        </a:spcBef>
                        <a:spcAft>
                          <a:spcPct val="0"/>
                        </a:spcAft>
                        <a:buClr>
                          <a:srgbClr val="000000"/>
                        </a:buClr>
                        <a:buSzPct val="100000"/>
                        <a:buFont typeface="Wingdings" charset="0"/>
                        <a:buNone/>
                        <a:tabLst/>
                      </a:pPr>
                      <a:r>
                        <a:rPr kumimoji="0" lang="ja-JP" altLang="en-US" sz="2400" b="0" i="0" u="none" strike="noStrike" cap="none" normalizeH="0" baseline="0">
                          <a:ln>
                            <a:noFill/>
                          </a:ln>
                          <a:solidFill>
                            <a:schemeClr val="tx1"/>
                          </a:solidFill>
                          <a:effectLst/>
                          <a:latin typeface="Arial Bold" charset="0"/>
                          <a:ea typeface="ヒラギノ角ゴ ProN W6" charset="0"/>
                          <a:cs typeface="ヒラギノ角ゴ ProN W6" charset="0"/>
                          <a:sym typeface="Arial Bold" charset="0"/>
                        </a:rPr>
                        <a:t>文本单元</a:t>
                      </a:r>
                      <a:endParaRPr kumimoji="0" lang="en-US" sz="2400" b="0" i="0" u="none" strike="noStrike" cap="none" normalizeH="0" baseline="0">
                        <a:ln>
                          <a:noFill/>
                        </a:ln>
                        <a:solidFill>
                          <a:schemeClr val="tx1"/>
                        </a:solidFill>
                        <a:effectLst/>
                        <a:latin typeface="Arial Bold" charset="0"/>
                        <a:ea typeface="ヒラギノ角ゴ ProN W6" charset="0"/>
                        <a:cs typeface="ヒラギノ角ゴ ProN W6" charset="0"/>
                        <a:sym typeface="Arial Bold" charset="0"/>
                      </a:endParaRPr>
                    </a:p>
                    <a:p>
                      <a:pPr marL="39688" marR="0" lvl="0" indent="0" algn="ctr" defTabSz="914400" rtl="0" eaLnBrk="1" fontAlgn="base" latinLnBrk="0" hangingPunct="1">
                        <a:lnSpc>
                          <a:spcPct val="100000"/>
                        </a:lnSpc>
                        <a:spcBef>
                          <a:spcPct val="0"/>
                        </a:spcBef>
                        <a:spcAft>
                          <a:spcPct val="0"/>
                        </a:spcAft>
                        <a:buClr>
                          <a:srgbClr val="000000"/>
                        </a:buClr>
                        <a:buSzPct val="100000"/>
                        <a:buFont typeface="Wingdings" charset="0"/>
                        <a:buNone/>
                        <a:tabLst/>
                      </a:pPr>
                      <a:r>
                        <a:rPr kumimoji="0" lang="en-US" sz="2400" b="0" i="0" u="none" strike="noStrike" cap="none" normalizeH="0" baseline="0">
                          <a:ln>
                            <a:noFill/>
                          </a:ln>
                          <a:solidFill>
                            <a:schemeClr val="tx1"/>
                          </a:solidFill>
                          <a:effectLst/>
                          <a:latin typeface="Arial Bold" charset="0"/>
                          <a:ea typeface="ヒラギノ角ゴ ProN W6" charset="0"/>
                          <a:cs typeface="ヒラギノ角ゴ ProN W6" charset="0"/>
                          <a:sym typeface="Arial Bold" charset="0"/>
                        </a:rPr>
                        <a:t>(</a:t>
                      </a:r>
                      <a:r>
                        <a:rPr kumimoji="0" lang="ja-JP" altLang="en-US" sz="2400" b="0" i="0" u="none" strike="noStrike" cap="none" normalizeH="0" baseline="0">
                          <a:ln>
                            <a:noFill/>
                          </a:ln>
                          <a:solidFill>
                            <a:schemeClr val="tx1"/>
                          </a:solidFill>
                          <a:effectLst/>
                          <a:latin typeface="Arial Bold" charset="0"/>
                          <a:ea typeface="ヒラギノ角ゴ ProN W6" charset="0"/>
                          <a:cs typeface="ヒラギノ角ゴ ProN W6" charset="0"/>
                          <a:sym typeface="Arial Bold" charset="0"/>
                        </a:rPr>
                        <a:t>段落或章</a:t>
                      </a:r>
                      <a:r>
                        <a:rPr kumimoji="0" lang="en-US" sz="2400" b="0" i="0" u="none" strike="noStrike" cap="none" normalizeH="0" baseline="0">
                          <a:ln>
                            <a:noFill/>
                          </a:ln>
                          <a:solidFill>
                            <a:schemeClr val="tx1"/>
                          </a:solidFill>
                          <a:effectLst/>
                          <a:latin typeface="Arial Bold" charset="0"/>
                          <a:ea typeface="ヒラギノ角ゴ ProN W6" charset="0"/>
                          <a:cs typeface="ヒラギノ角ゴ ProN W6" charset="0"/>
                          <a:sym typeface="Arial Bold" charset="0"/>
                        </a:rPr>
                        <a:t>)</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blipFill dpi="0" rotWithShape="0">
                      <a:blip r:embed="rId2"/>
                      <a:srcRect/>
                      <a:tile tx="0" ty="0" sx="100000" sy="100000" flip="none" algn="tl"/>
                    </a:blipFill>
                  </a:tcPr>
                </a:tc>
                <a:tc>
                  <a:txBody>
                    <a:bodyPr/>
                    <a:lstStyle/>
                    <a:p>
                      <a:pPr marL="39688" marR="0" lvl="0" indent="0" algn="ctr" defTabSz="914400" rtl="0" eaLnBrk="1" fontAlgn="base" latinLnBrk="0" hangingPunct="1">
                        <a:lnSpc>
                          <a:spcPct val="100000"/>
                        </a:lnSpc>
                        <a:spcBef>
                          <a:spcPct val="0"/>
                        </a:spcBef>
                        <a:spcAft>
                          <a:spcPct val="0"/>
                        </a:spcAft>
                        <a:buClr>
                          <a:srgbClr val="000000"/>
                        </a:buClr>
                        <a:buSzPct val="100000"/>
                        <a:buFont typeface="Wingdings" charset="0"/>
                        <a:buNone/>
                        <a:tabLst/>
                      </a:pPr>
                      <a:r>
                        <a:rPr kumimoji="0" lang="ja-JP" altLang="en-US" sz="2800" b="0" i="0" u="none" strike="noStrike" cap="none" normalizeH="0" baseline="0">
                          <a:ln>
                            <a:noFill/>
                          </a:ln>
                          <a:solidFill>
                            <a:schemeClr val="tx1"/>
                          </a:solidFill>
                          <a:effectLst/>
                          <a:latin typeface="Arial Bold" charset="0"/>
                          <a:ea typeface="Heiti SC Medium" charset="0"/>
                          <a:cs typeface="Heiti SC Medium" charset="0"/>
                          <a:sym typeface="Arial Bold" charset="0"/>
                        </a:rPr>
                        <a:t>经节或</a:t>
                      </a:r>
                      <a:endParaRPr kumimoji="0" lang="en-US" sz="2800" b="0" i="0" u="none" strike="noStrike" cap="none" normalizeH="0" baseline="0">
                        <a:ln>
                          <a:noFill/>
                        </a:ln>
                        <a:solidFill>
                          <a:schemeClr val="tx1"/>
                        </a:solidFill>
                        <a:effectLst/>
                        <a:latin typeface="Arial Bold" charset="0"/>
                        <a:ea typeface="Heiti SC Medium" charset="0"/>
                        <a:cs typeface="Heiti SC Medium" charset="0"/>
                        <a:sym typeface="Arial Bold" charset="0"/>
                      </a:endParaRPr>
                    </a:p>
                    <a:p>
                      <a:pPr marL="39688" marR="0" lvl="0" indent="0" algn="ctr" defTabSz="914400" rtl="0" eaLnBrk="1" fontAlgn="base" latinLnBrk="0" hangingPunct="1">
                        <a:lnSpc>
                          <a:spcPct val="100000"/>
                        </a:lnSpc>
                        <a:spcBef>
                          <a:spcPct val="0"/>
                        </a:spcBef>
                        <a:spcAft>
                          <a:spcPct val="0"/>
                        </a:spcAft>
                        <a:buClr>
                          <a:srgbClr val="000000"/>
                        </a:buClr>
                        <a:buSzPct val="100000"/>
                        <a:buFont typeface="Wingdings" charset="0"/>
                        <a:buNone/>
                        <a:tabLst/>
                      </a:pPr>
                      <a:r>
                        <a:rPr kumimoji="0" lang="ja-JP" altLang="en-US" sz="2800" b="0" i="0" u="none" strike="noStrike" cap="none" normalizeH="0" baseline="0">
                          <a:ln>
                            <a:noFill/>
                          </a:ln>
                          <a:solidFill>
                            <a:schemeClr val="tx1"/>
                          </a:solidFill>
                          <a:effectLst/>
                          <a:latin typeface="Arial Bold" charset="0"/>
                          <a:ea typeface="Heiti SC Medium" charset="0"/>
                          <a:cs typeface="Heiti SC Medium" charset="0"/>
                          <a:sym typeface="Arial Bold" charset="0"/>
                        </a:rPr>
                        <a:t>短句</a:t>
                      </a:r>
                      <a:endParaRPr kumimoji="0" lang="en-US" sz="2800" b="0" i="0" u="none" strike="noStrike" cap="none" normalizeH="0" baseline="0">
                        <a:ln>
                          <a:noFill/>
                        </a:ln>
                        <a:solidFill>
                          <a:schemeClr val="tx1"/>
                        </a:solidFill>
                        <a:effectLst/>
                        <a:latin typeface="Arial Bold" charset="0"/>
                        <a:ea typeface="Heiti SC Medium" charset="0"/>
                        <a:cs typeface="Heiti SC Medium" charset="0"/>
                        <a:sym typeface="Arial Bold" charset="0"/>
                      </a:endParaRP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blipFill dpi="0" rotWithShape="0">
                      <a:blip r:embed="rId2"/>
                      <a:srcRect/>
                      <a:tile tx="0" ty="0" sx="100000" sy="100000" flip="none" algn="tl"/>
                    </a:blipFill>
                  </a:tcPr>
                </a:tc>
                <a:tc>
                  <a:txBody>
                    <a:bodyPr/>
                    <a:lstStyle/>
                    <a:p>
                      <a:pPr marL="39688" marR="0" lvl="0" indent="0" algn="ctr" defTabSz="914400" rtl="0" eaLnBrk="1" fontAlgn="base" latinLnBrk="0" hangingPunct="1">
                        <a:lnSpc>
                          <a:spcPct val="100000"/>
                        </a:lnSpc>
                        <a:spcBef>
                          <a:spcPct val="0"/>
                        </a:spcBef>
                        <a:spcAft>
                          <a:spcPct val="0"/>
                        </a:spcAft>
                        <a:buClr>
                          <a:srgbClr val="000000"/>
                        </a:buClr>
                        <a:buSzPct val="100000"/>
                        <a:buFont typeface="Wingdings" charset="0"/>
                        <a:buNone/>
                        <a:tabLst/>
                      </a:pPr>
                      <a:r>
                        <a:rPr kumimoji="0" lang="ja-JP" altLang="en-US" sz="2800" b="0" i="0" u="none" strike="noStrike" cap="none" normalizeH="0" baseline="0">
                          <a:ln>
                            <a:noFill/>
                          </a:ln>
                          <a:solidFill>
                            <a:schemeClr val="tx1"/>
                          </a:solidFill>
                          <a:effectLst/>
                          <a:latin typeface="Arial Bold" charset="0"/>
                          <a:ea typeface="ヒラギノ角ゴ ProN W6" charset="0"/>
                          <a:cs typeface="ヒラギノ角ゴ ProN W6" charset="0"/>
                          <a:sym typeface="Arial Bold" charset="0"/>
                        </a:rPr>
                        <a:t>很多</a:t>
                      </a:r>
                      <a:endParaRPr kumimoji="0" lang="en-US" sz="2800" b="0" i="0" u="none" strike="noStrike" cap="none" normalizeH="0" baseline="0">
                        <a:ln>
                          <a:noFill/>
                        </a:ln>
                        <a:solidFill>
                          <a:schemeClr val="tx1"/>
                        </a:solidFill>
                        <a:effectLst/>
                        <a:latin typeface="Arial Bold" charset="0"/>
                        <a:ea typeface="ヒラギノ角ゴ ProN W6" charset="0"/>
                        <a:cs typeface="ヒラギノ角ゴ ProN W6" charset="0"/>
                        <a:sym typeface="Arial Bold" charset="0"/>
                      </a:endParaRPr>
                    </a:p>
                    <a:p>
                      <a:pPr marL="39688" marR="0" lvl="0" indent="0" algn="ctr" defTabSz="914400" rtl="0" eaLnBrk="1" fontAlgn="base" latinLnBrk="0" hangingPunct="1">
                        <a:lnSpc>
                          <a:spcPct val="100000"/>
                        </a:lnSpc>
                        <a:spcBef>
                          <a:spcPct val="0"/>
                        </a:spcBef>
                        <a:spcAft>
                          <a:spcPct val="0"/>
                        </a:spcAft>
                        <a:buClr>
                          <a:srgbClr val="000000"/>
                        </a:buClr>
                        <a:buSzPct val="100000"/>
                        <a:buFont typeface="Wingdings" charset="0"/>
                        <a:buNone/>
                        <a:tabLst/>
                      </a:pPr>
                      <a:r>
                        <a:rPr kumimoji="0" lang="ja-JP" altLang="en-US" sz="2800" b="0" i="0" u="none" strike="noStrike" cap="none" normalizeH="0" baseline="0">
                          <a:ln>
                            <a:noFill/>
                          </a:ln>
                          <a:solidFill>
                            <a:schemeClr val="tx1"/>
                          </a:solidFill>
                          <a:effectLst/>
                          <a:latin typeface="Arial Bold" charset="0"/>
                          <a:ea typeface="ヒラギノ角ゴ ProN W6" charset="0"/>
                          <a:cs typeface="ヒラギノ角ゴ ProN W6" charset="0"/>
                          <a:sym typeface="Arial Bold" charset="0"/>
                        </a:rPr>
                        <a:t>经文</a:t>
                      </a:r>
                      <a:endParaRPr kumimoji="0" lang="en-US" sz="2800" b="0" i="0" u="none" strike="noStrike" cap="none" normalizeH="0" baseline="0">
                        <a:ln>
                          <a:noFill/>
                        </a:ln>
                        <a:solidFill>
                          <a:schemeClr val="tx1"/>
                        </a:solidFill>
                        <a:effectLst/>
                        <a:latin typeface="Arial Bold" charset="0"/>
                        <a:ea typeface="ヒラギノ角ゴ ProN W6" charset="0"/>
                        <a:cs typeface="ヒラギノ角ゴ ProN W6" charset="0"/>
                        <a:sym typeface="Arial Bold" charset="0"/>
                      </a:endParaRP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blipFill dpi="0" rotWithShape="0">
                      <a:blip r:embed="rId2"/>
                      <a:srcRect/>
                      <a:tile tx="0" ty="0" sx="100000" sy="100000" flip="none" algn="tl"/>
                    </a:blipFill>
                  </a:tcPr>
                </a:tc>
                <a:tc>
                  <a:txBody>
                    <a:bodyPr/>
                    <a:lstStyle/>
                    <a:p>
                      <a:pPr marL="39688" marR="0" lvl="0" indent="0" algn="ctr" defTabSz="914400" rtl="0" eaLnBrk="1" fontAlgn="base" latinLnBrk="0" hangingPunct="1">
                        <a:lnSpc>
                          <a:spcPct val="100000"/>
                        </a:lnSpc>
                        <a:spcBef>
                          <a:spcPct val="0"/>
                        </a:spcBef>
                        <a:spcAft>
                          <a:spcPct val="0"/>
                        </a:spcAft>
                        <a:buClr>
                          <a:srgbClr val="000000"/>
                        </a:buClr>
                        <a:buSzPct val="100000"/>
                        <a:buFont typeface="Wingdings" charset="0"/>
                        <a:buNone/>
                        <a:tabLst/>
                      </a:pPr>
                      <a:r>
                        <a:rPr kumimoji="0" lang="ja-JP" altLang="en-US" sz="2800" b="0" i="0" u="none" strike="noStrike" cap="none" normalizeH="0" baseline="0">
                          <a:ln>
                            <a:noFill/>
                          </a:ln>
                          <a:solidFill>
                            <a:schemeClr val="tx1"/>
                          </a:solidFill>
                          <a:effectLst/>
                          <a:latin typeface="Arial Bold" charset="0"/>
                          <a:ea typeface="ヒラギノ角ゴ ProN W6" charset="0"/>
                          <a:cs typeface="ヒラギノ角ゴ ProN W6" charset="0"/>
                          <a:sym typeface="Arial Bold" charset="0"/>
                        </a:rPr>
                        <a:t>没有</a:t>
                      </a:r>
                      <a:endParaRPr kumimoji="0" lang="en-US" sz="2800" b="0" i="0" u="none" strike="noStrike" cap="none" normalizeH="0" baseline="0">
                        <a:ln>
                          <a:noFill/>
                        </a:ln>
                        <a:solidFill>
                          <a:schemeClr val="tx1"/>
                        </a:solidFill>
                        <a:effectLst/>
                        <a:latin typeface="Arial Bold" charset="0"/>
                        <a:ea typeface="ヒラギノ角ゴ ProN W6" charset="0"/>
                        <a:cs typeface="ヒラギノ角ゴ ProN W6" charset="0"/>
                        <a:sym typeface="Arial Bold" charset="0"/>
                      </a:endParaRPr>
                    </a:p>
                    <a:p>
                      <a:pPr marL="39688" marR="0" lvl="0" indent="0" algn="ctr" defTabSz="914400" rtl="0" eaLnBrk="1" fontAlgn="base" latinLnBrk="0" hangingPunct="1">
                        <a:lnSpc>
                          <a:spcPct val="100000"/>
                        </a:lnSpc>
                        <a:spcBef>
                          <a:spcPct val="0"/>
                        </a:spcBef>
                        <a:spcAft>
                          <a:spcPct val="0"/>
                        </a:spcAft>
                        <a:buClr>
                          <a:srgbClr val="000000"/>
                        </a:buClr>
                        <a:buSzPct val="100000"/>
                        <a:buFont typeface="Wingdings" charset="0"/>
                        <a:buNone/>
                        <a:tabLst/>
                      </a:pPr>
                      <a:r>
                        <a:rPr kumimoji="0" lang="ja-JP" altLang="en-US" sz="2800" b="0" i="0" u="none" strike="noStrike" cap="none" normalizeH="0" baseline="0">
                          <a:ln>
                            <a:noFill/>
                          </a:ln>
                          <a:solidFill>
                            <a:schemeClr val="tx1"/>
                          </a:solidFill>
                          <a:effectLst/>
                          <a:latin typeface="Arial Bold" charset="0"/>
                          <a:ea typeface="ヒラギノ角ゴ ProN W6" charset="0"/>
                          <a:cs typeface="ヒラギノ角ゴ ProN W6" charset="0"/>
                          <a:sym typeface="Arial Bold" charset="0"/>
                        </a:rPr>
                        <a:t>经文</a:t>
                      </a:r>
                      <a:r>
                        <a:rPr kumimoji="0" lang="en-US" sz="2800" b="0" i="0" u="none" strike="noStrike" cap="none" normalizeH="0" baseline="0">
                          <a:ln>
                            <a:noFill/>
                          </a:ln>
                          <a:solidFill>
                            <a:schemeClr val="tx1"/>
                          </a:solidFill>
                          <a:effectLst/>
                          <a:latin typeface="Arial Bold" charset="0"/>
                          <a:ea typeface="ヒラギノ角ゴ ProN W6" charset="0"/>
                          <a:cs typeface="ヒラギノ角ゴ ProN W6" charset="0"/>
                          <a:sym typeface="Arial Bold" charset="0"/>
                        </a:rPr>
                        <a:t> </a:t>
                      </a:r>
                    </a:p>
                  </a:txBody>
                  <a:tcPr marL="50800" marR="50800" marT="50800" marB="5080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blipFill dpi="0" rotWithShape="0">
                      <a:blip r:embed="rId2"/>
                      <a:srcRect/>
                      <a:tile tx="0" ty="0" sx="100000" sy="100000" flip="none" algn="tl"/>
                    </a:blipFill>
                  </a:tcPr>
                </a:tc>
              </a:tr>
            </a:tbl>
          </a:graphicData>
        </a:graphic>
      </p:graphicFrame>
      <p:sp>
        <p:nvSpPr>
          <p:cNvPr id="156700" name="Rectangle 54"/>
          <p:cNvSpPr>
            <a:spLocks/>
          </p:cNvSpPr>
          <p:nvPr/>
        </p:nvSpPr>
        <p:spPr bwMode="auto">
          <a:xfrm>
            <a:off x="8305800" y="76200"/>
            <a:ext cx="7747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39" bIns="0"/>
          <a:lstStyle/>
          <a:p>
            <a:pPr marL="39688" algn="ctr"/>
            <a:r>
              <a:rPr lang="en-US">
                <a:solidFill>
                  <a:schemeClr val="tx1"/>
                </a:solidFill>
                <a:latin typeface="Arial Bold" charset="0"/>
                <a:ea typeface="ＭＳ Ｐゴシック" charset="0"/>
                <a:cs typeface="ＭＳ Ｐゴシック" charset="0"/>
                <a:sym typeface="Arial Bold" charset="0"/>
              </a:rPr>
              <a:t>154</a:t>
            </a:r>
          </a:p>
        </p:txBody>
      </p:sp>
      <p:sp>
        <p:nvSpPr>
          <p:cNvPr id="156701" name="Rectangle 55"/>
          <p:cNvSpPr>
            <a:spLocks/>
          </p:cNvSpPr>
          <p:nvPr/>
        </p:nvSpPr>
        <p:spPr bwMode="auto">
          <a:xfrm>
            <a:off x="0" y="6459538"/>
            <a:ext cx="9193213" cy="381000"/>
          </a:xfrm>
          <a:prstGeom prst="rect">
            <a:avLst/>
          </a:prstGeom>
          <a:solidFill>
            <a:srgbClr val="000000"/>
          </a:solid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40639" bIns="0"/>
          <a:lstStyle/>
          <a:p>
            <a:pPr marL="496888" indent="-457200" algn="ctr">
              <a:lnSpc>
                <a:spcPct val="110000"/>
              </a:lnSpc>
            </a:pPr>
            <a:r>
              <a:rPr lang="en-US" sz="2000">
                <a:solidFill>
                  <a:srgbClr val="FFFFFF"/>
                </a:solidFill>
                <a:latin typeface="Arial Bold" charset="0"/>
                <a:ea typeface="ＭＳ Ｐゴシック" charset="0"/>
                <a:cs typeface="ＭＳ Ｐゴシック" charset="0"/>
                <a:sym typeface="Arial Bold" charset="0"/>
              </a:rPr>
              <a:t>Sidney Greidanus, </a:t>
            </a:r>
            <a:r>
              <a:rPr lang="ja-JP" altLang="en-US" sz="2000">
                <a:solidFill>
                  <a:srgbClr val="FFFFFF"/>
                </a:solidFill>
                <a:latin typeface="Arial Bold Italic" charset="0"/>
                <a:ea typeface="ヒラギノ角ゴ ProN W6" charset="0"/>
                <a:cs typeface="ヒラギノ角ゴ ProN W6" charset="0"/>
                <a:sym typeface="Arial Bold Italic" charset="0"/>
              </a:rPr>
              <a:t>当代传道者与古典文字</a:t>
            </a:r>
            <a:r>
              <a:rPr lang="en-US" altLang="ja-JP" sz="2000">
                <a:solidFill>
                  <a:srgbClr val="FFFFFF"/>
                </a:solidFill>
                <a:latin typeface="Arial Bold Italic" charset="0"/>
                <a:ea typeface="ヒラギノ角ゴ ProN W6" charset="0"/>
                <a:cs typeface="ヒラギノ角ゴ ProN W6" charset="0"/>
                <a:sym typeface="Arial Bold Italic" charset="0"/>
              </a:rPr>
              <a:t>, 12</a:t>
            </a:r>
            <a:endParaRPr lang="en-US" sz="2000">
              <a:solidFill>
                <a:srgbClr val="FFFFFF"/>
              </a:solidFill>
              <a:latin typeface="Arial Bold Italic" charset="0"/>
              <a:ea typeface="ヒラギノ角ゴ ProN W6" charset="0"/>
              <a:cs typeface="ヒラギノ角ゴ ProN W6" charset="0"/>
              <a:sym typeface="Arial Bold Italic" charset="0"/>
            </a:endParaRPr>
          </a:p>
        </p:txBody>
      </p:sp>
    </p:spTree>
  </p:cSld>
  <p:clrMapOvr>
    <a:masterClrMapping/>
  </p:clrMapOvr>
  <p:transition xmlns:p14="http://schemas.microsoft.com/office/powerpoint/2010/mai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Rectangle 1"/>
          <p:cNvSpPr>
            <a:spLocks/>
          </p:cNvSpPr>
          <p:nvPr/>
        </p:nvSpPr>
        <p:spPr bwMode="auto">
          <a:xfrm>
            <a:off x="0" y="0"/>
            <a:ext cx="9144000" cy="6858000"/>
          </a:xfrm>
          <a:prstGeom prst="rect">
            <a:avLst/>
          </a:prstGeom>
          <a:solidFill>
            <a:srgbClr val="000000"/>
          </a:solidFill>
          <a:ln>
            <a:noFill/>
          </a:ln>
          <a:extLst>
            <a:ext uri="{91240B29-F687-4f45-9708-019B960494DF}">
              <a14:hiddenLine xmlns:a14="http://schemas.microsoft.com/office/drawing/2010/main" w="9525">
                <a:solidFill>
                  <a:schemeClr val="tx1"/>
                </a:solidFill>
                <a:miter lim="800000"/>
                <a:headEnd/>
                <a:tailEnd/>
              </a14:hiddenLine>
            </a:ext>
          </a:extLst>
        </p:spPr>
        <p:txBody>
          <a:bodyPr lIns="0" tIns="0" rIns="0" bIns="0"/>
          <a:lstStyle/>
          <a:p>
            <a:endParaRPr lang="en-US"/>
          </a:p>
        </p:txBody>
      </p:sp>
      <p:pic>
        <p:nvPicPr>
          <p:cNvPr id="20482" name="Picture 2"/>
          <p:cNvPicPr>
            <a:picLocks noChangeArrowheads="1"/>
          </p:cNvPicPr>
          <p:nvPr/>
        </p:nvPicPr>
        <p:blipFill>
          <a:blip r:embed="rId2" cstate="screen">
            <a:extLst>
              <a:ext uri="{28A0092B-C50C-407E-A947-70E740481C1C}">
                <a14:useLocalDpi xmlns:a14="http://schemas.microsoft.com/office/drawing/2010/main"/>
              </a:ext>
            </a:extLst>
          </a:blip>
          <a:srcRect r="11505" b="36986"/>
          <a:stretch>
            <a:fillRect/>
          </a:stretch>
        </p:blipFill>
        <p:spPr bwMode="auto">
          <a:xfrm>
            <a:off x="6324600" y="4572000"/>
            <a:ext cx="2209800" cy="203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483" name="Rectangle 3"/>
          <p:cNvSpPr>
            <a:spLocks noGrp="1" noChangeArrowheads="1"/>
          </p:cNvSpPr>
          <p:nvPr>
            <p:ph type="title"/>
          </p:nvPr>
        </p:nvSpPr>
        <p:spPr>
          <a:xfrm>
            <a:off x="609600" y="152400"/>
            <a:ext cx="7924800" cy="1935163"/>
          </a:xfrm>
        </p:spPr>
        <p:txBody>
          <a:bodyPr rIns="132080"/>
          <a:lstStyle/>
          <a:p>
            <a:pPr indent="0" eaLnBrk="1" hangingPunct="1">
              <a:defRPr/>
            </a:pPr>
            <a:r>
              <a:rPr lang="ja-JP" altLang="en-US" sz="4800" smtClean="0">
                <a:solidFill>
                  <a:srgbClr val="FFFFFF"/>
                </a:solidFill>
                <a:latin typeface="Arial Bold" charset="0"/>
                <a:ea typeface="ヒラギノ角ゴ ProN W6" charset="0"/>
                <a:cs typeface="ヒラギノ角ゴ ProN W6" charset="0"/>
                <a:sym typeface="Arial Bold" charset="0"/>
              </a:rPr>
              <a:t>主题式讲道取自于多本书卷</a:t>
            </a:r>
            <a:endParaRPr lang="en-US" sz="4800" smtClean="0">
              <a:solidFill>
                <a:srgbClr val="FFFFFF"/>
              </a:solidFill>
              <a:latin typeface="Arial Bold" charset="0"/>
              <a:ea typeface="ヒラギノ角ゴ ProN W6" charset="0"/>
              <a:cs typeface="ヒラギノ角ゴ ProN W6" charset="0"/>
              <a:sym typeface="Arial Bold" charset="0"/>
            </a:endParaRPr>
          </a:p>
        </p:txBody>
      </p:sp>
      <p:pic>
        <p:nvPicPr>
          <p:cNvPr id="20484" name="Picture 4"/>
          <p:cNvPicPr>
            <a:picLocks noChangeArrowheads="1"/>
          </p:cNvPicPr>
          <p:nvPr/>
        </p:nvPicPr>
        <p:blipFill>
          <a:blip r:embed="rId2" cstate="screen">
            <a:extLst>
              <a:ext uri="{28A0092B-C50C-407E-A947-70E740481C1C}">
                <a14:useLocalDpi xmlns:a14="http://schemas.microsoft.com/office/drawing/2010/main"/>
              </a:ext>
            </a:extLst>
          </a:blip>
          <a:srcRect r="11504" b="36986"/>
          <a:stretch>
            <a:fillRect/>
          </a:stretch>
        </p:blipFill>
        <p:spPr bwMode="auto">
          <a:xfrm>
            <a:off x="3581400" y="4572000"/>
            <a:ext cx="2209800" cy="203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485" name="Picture 5"/>
          <p:cNvPicPr>
            <a:picLocks noChangeArrowheads="1"/>
          </p:cNvPicPr>
          <p:nvPr/>
        </p:nvPicPr>
        <p:blipFill>
          <a:blip r:embed="rId2" cstate="screen">
            <a:extLst>
              <a:ext uri="{28A0092B-C50C-407E-A947-70E740481C1C}">
                <a14:useLocalDpi xmlns:a14="http://schemas.microsoft.com/office/drawing/2010/main"/>
              </a:ext>
            </a:extLst>
          </a:blip>
          <a:srcRect r="11504" b="36986"/>
          <a:stretch>
            <a:fillRect/>
          </a:stretch>
        </p:blipFill>
        <p:spPr bwMode="auto">
          <a:xfrm>
            <a:off x="457200" y="4572000"/>
            <a:ext cx="2209800" cy="203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486" name="Picture 6"/>
          <p:cNvPicPr>
            <a:picLocks noChangeArrowheads="1"/>
          </p:cNvPicPr>
          <p:nvPr/>
        </p:nvPicPr>
        <p:blipFill>
          <a:blip r:embed="rId2" cstate="screen">
            <a:extLst>
              <a:ext uri="{28A0092B-C50C-407E-A947-70E740481C1C}">
                <a14:useLocalDpi xmlns:a14="http://schemas.microsoft.com/office/drawing/2010/main"/>
              </a:ext>
            </a:extLst>
          </a:blip>
          <a:srcRect r="11504" b="36986"/>
          <a:stretch>
            <a:fillRect/>
          </a:stretch>
        </p:blipFill>
        <p:spPr bwMode="auto">
          <a:xfrm>
            <a:off x="914400" y="2362200"/>
            <a:ext cx="2209800" cy="203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487" name="Picture 7"/>
          <p:cNvPicPr>
            <a:picLocks noChangeArrowheads="1"/>
          </p:cNvPicPr>
          <p:nvPr/>
        </p:nvPicPr>
        <p:blipFill>
          <a:blip r:embed="rId2" cstate="screen">
            <a:extLst>
              <a:ext uri="{28A0092B-C50C-407E-A947-70E740481C1C}">
                <a14:useLocalDpi xmlns:a14="http://schemas.microsoft.com/office/drawing/2010/main"/>
              </a:ext>
            </a:extLst>
          </a:blip>
          <a:srcRect r="11505" b="36986"/>
          <a:stretch>
            <a:fillRect/>
          </a:stretch>
        </p:blipFill>
        <p:spPr bwMode="auto">
          <a:xfrm>
            <a:off x="6096000" y="2286000"/>
            <a:ext cx="2209800" cy="203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488" name="Rectangle 8"/>
          <p:cNvSpPr>
            <a:spLocks/>
          </p:cNvSpPr>
          <p:nvPr/>
        </p:nvSpPr>
        <p:spPr bwMode="auto">
          <a:xfrm>
            <a:off x="3200400" y="2908300"/>
            <a:ext cx="275590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39" bIns="0" anchor="ctr"/>
          <a:lstStyle/>
          <a:p>
            <a:pPr marL="39688" algn="ctr"/>
            <a:r>
              <a:rPr lang="ja-JP" altLang="en-US" sz="4800" b="1">
                <a:solidFill>
                  <a:srgbClr val="FFFFFF"/>
                </a:solidFill>
                <a:latin typeface="Lucida Grande" charset="0"/>
                <a:ea typeface="ヒラギノ角ゴ ProN W6" charset="0"/>
                <a:cs typeface="ヒラギノ角ゴ ProN W6" charset="0"/>
                <a:sym typeface="Lucida Grande" charset="0"/>
              </a:rPr>
              <a:t>主题</a:t>
            </a:r>
            <a:endParaRPr lang="en-US" sz="4800" b="1">
              <a:solidFill>
                <a:srgbClr val="FFFFFF"/>
              </a:solidFill>
              <a:latin typeface="Lucida Grande" charset="0"/>
              <a:ea typeface="ヒラギノ角ゴ ProN W6" charset="0"/>
              <a:cs typeface="ヒラギノ角ゴ ProN W6" charset="0"/>
              <a:sym typeface="Lucida Grande" charset="0"/>
            </a:endParaRPr>
          </a:p>
        </p:txBody>
      </p:sp>
      <p:grpSp>
        <p:nvGrpSpPr>
          <p:cNvPr id="20492" name="Group 12"/>
          <p:cNvGrpSpPr>
            <a:grpSpLocks/>
          </p:cNvGrpSpPr>
          <p:nvPr/>
        </p:nvGrpSpPr>
        <p:grpSpPr bwMode="auto">
          <a:xfrm>
            <a:off x="1981200" y="3048000"/>
            <a:ext cx="1371600" cy="533400"/>
            <a:chOff x="0" y="0"/>
            <a:chExt cx="864" cy="336"/>
          </a:xfrm>
        </p:grpSpPr>
        <p:sp>
          <p:nvSpPr>
            <p:cNvPr id="157722" name="Freeform 9"/>
            <p:cNvSpPr>
              <a:spLocks/>
            </p:cNvSpPr>
            <p:nvPr/>
          </p:nvSpPr>
          <p:spPr bwMode="auto">
            <a:xfrm>
              <a:off x="135" y="0"/>
              <a:ext cx="729" cy="336"/>
            </a:xfrm>
            <a:custGeom>
              <a:avLst/>
              <a:gdLst>
                <a:gd name="T0" fmla="*/ 1 w 21600"/>
                <a:gd name="T1" fmla="*/ 0 h 21600"/>
                <a:gd name="T2" fmla="*/ 1 w 21600"/>
                <a:gd name="T3" fmla="*/ 0 h 21600"/>
                <a:gd name="T4" fmla="*/ 0 w 21600"/>
                <a:gd name="T5" fmla="*/ 0 h 21600"/>
                <a:gd name="T6" fmla="*/ 0 w 21600"/>
                <a:gd name="T7" fmla="*/ 0 h 21600"/>
                <a:gd name="T8" fmla="*/ 1 w 21600"/>
                <a:gd name="T9" fmla="*/ 0 h 21600"/>
                <a:gd name="T10" fmla="*/ 1 w 21600"/>
                <a:gd name="T11" fmla="*/ 0 h 21600"/>
                <a:gd name="T12" fmla="*/ 1 w 21600"/>
                <a:gd name="T13" fmla="*/ 0 h 21600"/>
                <a:gd name="T14" fmla="*/ 1 w 21600"/>
                <a:gd name="T15" fmla="*/ 0 h 21600"/>
                <a:gd name="T16" fmla="*/ 1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600" h="21600">
                  <a:moveTo>
                    <a:pt x="15200" y="0"/>
                  </a:moveTo>
                  <a:lnTo>
                    <a:pt x="15200" y="5400"/>
                  </a:lnTo>
                  <a:lnTo>
                    <a:pt x="0" y="5400"/>
                  </a:lnTo>
                  <a:lnTo>
                    <a:pt x="0" y="16200"/>
                  </a:lnTo>
                  <a:lnTo>
                    <a:pt x="15200" y="16200"/>
                  </a:lnTo>
                  <a:lnTo>
                    <a:pt x="15200" y="21600"/>
                  </a:lnTo>
                  <a:lnTo>
                    <a:pt x="21600" y="10800"/>
                  </a:lnTo>
                  <a:lnTo>
                    <a:pt x="15200" y="0"/>
                  </a:lnTo>
                  <a:close/>
                  <a:moveTo>
                    <a:pt x="15200" y="0"/>
                  </a:moveTo>
                </a:path>
              </a:pathLst>
            </a:custGeom>
            <a:solidFill>
              <a:srgbClr val="009999"/>
            </a:solidFill>
            <a:ln w="9525" cap="flat">
              <a:solidFill>
                <a:schemeClr val="tx1"/>
              </a:solidFill>
              <a:prstDash val="solid"/>
              <a:round/>
              <a:headEnd type="none" w="med" len="med"/>
              <a:tailEnd type="none" w="med" len="med"/>
            </a:ln>
          </p:spPr>
          <p:txBody>
            <a:bodyPr lIns="0" tIns="0" rIns="0" bIns="0"/>
            <a:lstStyle/>
            <a:p>
              <a:endParaRPr lang="en-US"/>
            </a:p>
          </p:txBody>
        </p:sp>
        <p:sp>
          <p:nvSpPr>
            <p:cNvPr id="157723" name="Freeform 10"/>
            <p:cNvSpPr>
              <a:spLocks/>
            </p:cNvSpPr>
            <p:nvPr/>
          </p:nvSpPr>
          <p:spPr bwMode="auto">
            <a:xfrm>
              <a:off x="54" y="84"/>
              <a:ext cx="54" cy="16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0"/>
                  </a:moveTo>
                  <a:lnTo>
                    <a:pt x="0" y="21600"/>
                  </a:lnTo>
                  <a:lnTo>
                    <a:pt x="21600" y="21600"/>
                  </a:lnTo>
                  <a:lnTo>
                    <a:pt x="21600" y="0"/>
                  </a:lnTo>
                  <a:lnTo>
                    <a:pt x="0" y="0"/>
                  </a:lnTo>
                  <a:close/>
                  <a:moveTo>
                    <a:pt x="0" y="0"/>
                  </a:moveTo>
                </a:path>
              </a:pathLst>
            </a:custGeom>
            <a:solidFill>
              <a:srgbClr val="009999"/>
            </a:solidFill>
            <a:ln w="9525" cap="flat">
              <a:solidFill>
                <a:schemeClr val="tx1"/>
              </a:solidFill>
              <a:prstDash val="solid"/>
              <a:round/>
              <a:headEnd type="none" w="med" len="med"/>
              <a:tailEnd type="none" w="med" len="med"/>
            </a:ln>
          </p:spPr>
          <p:txBody>
            <a:bodyPr lIns="0" tIns="0" rIns="0" bIns="0"/>
            <a:lstStyle/>
            <a:p>
              <a:endParaRPr lang="en-US"/>
            </a:p>
          </p:txBody>
        </p:sp>
        <p:sp>
          <p:nvSpPr>
            <p:cNvPr id="157724" name="Freeform 11"/>
            <p:cNvSpPr>
              <a:spLocks/>
            </p:cNvSpPr>
            <p:nvPr/>
          </p:nvSpPr>
          <p:spPr bwMode="auto">
            <a:xfrm>
              <a:off x="0" y="84"/>
              <a:ext cx="27" cy="16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0"/>
                  </a:moveTo>
                  <a:lnTo>
                    <a:pt x="0" y="21600"/>
                  </a:lnTo>
                  <a:lnTo>
                    <a:pt x="21600" y="21600"/>
                  </a:lnTo>
                  <a:lnTo>
                    <a:pt x="21600" y="0"/>
                  </a:lnTo>
                  <a:lnTo>
                    <a:pt x="0" y="0"/>
                  </a:lnTo>
                  <a:close/>
                  <a:moveTo>
                    <a:pt x="0" y="0"/>
                  </a:moveTo>
                </a:path>
              </a:pathLst>
            </a:custGeom>
            <a:solidFill>
              <a:srgbClr val="009999"/>
            </a:solidFill>
            <a:ln w="9525" cap="flat">
              <a:solidFill>
                <a:schemeClr val="tx1"/>
              </a:solidFill>
              <a:prstDash val="solid"/>
              <a:round/>
              <a:headEnd type="none" w="med" len="med"/>
              <a:tailEnd type="none" w="med" len="med"/>
            </a:ln>
          </p:spPr>
          <p:txBody>
            <a:bodyPr lIns="0" tIns="0" rIns="0" bIns="0"/>
            <a:lstStyle/>
            <a:p>
              <a:endParaRPr lang="en-US"/>
            </a:p>
          </p:txBody>
        </p:sp>
      </p:grpSp>
      <p:grpSp>
        <p:nvGrpSpPr>
          <p:cNvPr id="20496" name="Group 16"/>
          <p:cNvGrpSpPr>
            <a:grpSpLocks/>
          </p:cNvGrpSpPr>
          <p:nvPr/>
        </p:nvGrpSpPr>
        <p:grpSpPr bwMode="auto">
          <a:xfrm rot="10800000">
            <a:off x="5715000" y="3048000"/>
            <a:ext cx="1371600" cy="533400"/>
            <a:chOff x="0" y="0"/>
            <a:chExt cx="864" cy="336"/>
          </a:xfrm>
        </p:grpSpPr>
        <p:sp>
          <p:nvSpPr>
            <p:cNvPr id="157719" name="Freeform 13"/>
            <p:cNvSpPr>
              <a:spLocks/>
            </p:cNvSpPr>
            <p:nvPr/>
          </p:nvSpPr>
          <p:spPr bwMode="auto">
            <a:xfrm>
              <a:off x="135" y="0"/>
              <a:ext cx="729" cy="336"/>
            </a:xfrm>
            <a:custGeom>
              <a:avLst/>
              <a:gdLst>
                <a:gd name="T0" fmla="*/ 1 w 21600"/>
                <a:gd name="T1" fmla="*/ 0 h 21600"/>
                <a:gd name="T2" fmla="*/ 1 w 21600"/>
                <a:gd name="T3" fmla="*/ 0 h 21600"/>
                <a:gd name="T4" fmla="*/ 0 w 21600"/>
                <a:gd name="T5" fmla="*/ 0 h 21600"/>
                <a:gd name="T6" fmla="*/ 0 w 21600"/>
                <a:gd name="T7" fmla="*/ 0 h 21600"/>
                <a:gd name="T8" fmla="*/ 1 w 21600"/>
                <a:gd name="T9" fmla="*/ 0 h 21600"/>
                <a:gd name="T10" fmla="*/ 1 w 21600"/>
                <a:gd name="T11" fmla="*/ 0 h 21600"/>
                <a:gd name="T12" fmla="*/ 1 w 21600"/>
                <a:gd name="T13" fmla="*/ 0 h 21600"/>
                <a:gd name="T14" fmla="*/ 1 w 21600"/>
                <a:gd name="T15" fmla="*/ 0 h 21600"/>
                <a:gd name="T16" fmla="*/ 1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600" h="21600">
                  <a:moveTo>
                    <a:pt x="15200" y="0"/>
                  </a:moveTo>
                  <a:lnTo>
                    <a:pt x="15200" y="5400"/>
                  </a:lnTo>
                  <a:lnTo>
                    <a:pt x="0" y="5400"/>
                  </a:lnTo>
                  <a:lnTo>
                    <a:pt x="0" y="16200"/>
                  </a:lnTo>
                  <a:lnTo>
                    <a:pt x="15200" y="16200"/>
                  </a:lnTo>
                  <a:lnTo>
                    <a:pt x="15200" y="21600"/>
                  </a:lnTo>
                  <a:lnTo>
                    <a:pt x="21600" y="10800"/>
                  </a:lnTo>
                  <a:lnTo>
                    <a:pt x="15200" y="0"/>
                  </a:lnTo>
                  <a:close/>
                  <a:moveTo>
                    <a:pt x="15200" y="0"/>
                  </a:moveTo>
                </a:path>
              </a:pathLst>
            </a:custGeom>
            <a:solidFill>
              <a:srgbClr val="009999"/>
            </a:solidFill>
            <a:ln w="9525" cap="flat">
              <a:solidFill>
                <a:schemeClr val="tx1"/>
              </a:solidFill>
              <a:prstDash val="solid"/>
              <a:round/>
              <a:headEnd type="none" w="med" len="med"/>
              <a:tailEnd type="none" w="med" len="med"/>
            </a:ln>
          </p:spPr>
          <p:txBody>
            <a:bodyPr lIns="0" tIns="0" rIns="0" bIns="0"/>
            <a:lstStyle/>
            <a:p>
              <a:endParaRPr lang="en-US"/>
            </a:p>
          </p:txBody>
        </p:sp>
        <p:sp>
          <p:nvSpPr>
            <p:cNvPr id="157720" name="Freeform 14"/>
            <p:cNvSpPr>
              <a:spLocks/>
            </p:cNvSpPr>
            <p:nvPr/>
          </p:nvSpPr>
          <p:spPr bwMode="auto">
            <a:xfrm>
              <a:off x="54" y="84"/>
              <a:ext cx="54" cy="16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0"/>
                  </a:moveTo>
                  <a:lnTo>
                    <a:pt x="0" y="21600"/>
                  </a:lnTo>
                  <a:lnTo>
                    <a:pt x="21600" y="21600"/>
                  </a:lnTo>
                  <a:lnTo>
                    <a:pt x="21600" y="0"/>
                  </a:lnTo>
                  <a:lnTo>
                    <a:pt x="0" y="0"/>
                  </a:lnTo>
                  <a:close/>
                  <a:moveTo>
                    <a:pt x="0" y="0"/>
                  </a:moveTo>
                </a:path>
              </a:pathLst>
            </a:custGeom>
            <a:solidFill>
              <a:srgbClr val="009999"/>
            </a:solidFill>
            <a:ln w="9525" cap="flat">
              <a:solidFill>
                <a:schemeClr val="tx1"/>
              </a:solidFill>
              <a:prstDash val="solid"/>
              <a:round/>
              <a:headEnd type="none" w="med" len="med"/>
              <a:tailEnd type="none" w="med" len="med"/>
            </a:ln>
          </p:spPr>
          <p:txBody>
            <a:bodyPr lIns="0" tIns="0" rIns="0" bIns="0"/>
            <a:lstStyle/>
            <a:p>
              <a:endParaRPr lang="en-US"/>
            </a:p>
          </p:txBody>
        </p:sp>
        <p:sp>
          <p:nvSpPr>
            <p:cNvPr id="157721" name="Freeform 15"/>
            <p:cNvSpPr>
              <a:spLocks/>
            </p:cNvSpPr>
            <p:nvPr/>
          </p:nvSpPr>
          <p:spPr bwMode="auto">
            <a:xfrm>
              <a:off x="0" y="84"/>
              <a:ext cx="27" cy="16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0"/>
                  </a:moveTo>
                  <a:lnTo>
                    <a:pt x="0" y="21600"/>
                  </a:lnTo>
                  <a:lnTo>
                    <a:pt x="21600" y="21600"/>
                  </a:lnTo>
                  <a:lnTo>
                    <a:pt x="21600" y="0"/>
                  </a:lnTo>
                  <a:lnTo>
                    <a:pt x="0" y="0"/>
                  </a:lnTo>
                  <a:close/>
                  <a:moveTo>
                    <a:pt x="0" y="0"/>
                  </a:moveTo>
                </a:path>
              </a:pathLst>
            </a:custGeom>
            <a:solidFill>
              <a:srgbClr val="009999"/>
            </a:solidFill>
            <a:ln w="9525" cap="flat">
              <a:solidFill>
                <a:schemeClr val="tx1"/>
              </a:solidFill>
              <a:prstDash val="solid"/>
              <a:round/>
              <a:headEnd type="none" w="med" len="med"/>
              <a:tailEnd type="none" w="med" len="med"/>
            </a:ln>
          </p:spPr>
          <p:txBody>
            <a:bodyPr lIns="0" tIns="0" rIns="0" bIns="0"/>
            <a:lstStyle/>
            <a:p>
              <a:endParaRPr lang="en-US"/>
            </a:p>
          </p:txBody>
        </p:sp>
      </p:grpSp>
      <p:grpSp>
        <p:nvGrpSpPr>
          <p:cNvPr id="20500" name="Group 20"/>
          <p:cNvGrpSpPr>
            <a:grpSpLocks/>
          </p:cNvGrpSpPr>
          <p:nvPr/>
        </p:nvGrpSpPr>
        <p:grpSpPr bwMode="auto">
          <a:xfrm rot="-8760000">
            <a:off x="5408613" y="4191000"/>
            <a:ext cx="1371600" cy="533400"/>
            <a:chOff x="0" y="0"/>
            <a:chExt cx="863" cy="336"/>
          </a:xfrm>
        </p:grpSpPr>
        <p:sp>
          <p:nvSpPr>
            <p:cNvPr id="157716" name="Freeform 17"/>
            <p:cNvSpPr>
              <a:spLocks/>
            </p:cNvSpPr>
            <p:nvPr/>
          </p:nvSpPr>
          <p:spPr bwMode="auto">
            <a:xfrm>
              <a:off x="134" y="0"/>
              <a:ext cx="729" cy="336"/>
            </a:xfrm>
            <a:custGeom>
              <a:avLst/>
              <a:gdLst>
                <a:gd name="T0" fmla="*/ 1 w 21600"/>
                <a:gd name="T1" fmla="*/ 0 h 21600"/>
                <a:gd name="T2" fmla="*/ 1 w 21600"/>
                <a:gd name="T3" fmla="*/ 0 h 21600"/>
                <a:gd name="T4" fmla="*/ 0 w 21600"/>
                <a:gd name="T5" fmla="*/ 0 h 21600"/>
                <a:gd name="T6" fmla="*/ 0 w 21600"/>
                <a:gd name="T7" fmla="*/ 0 h 21600"/>
                <a:gd name="T8" fmla="*/ 1 w 21600"/>
                <a:gd name="T9" fmla="*/ 0 h 21600"/>
                <a:gd name="T10" fmla="*/ 1 w 21600"/>
                <a:gd name="T11" fmla="*/ 0 h 21600"/>
                <a:gd name="T12" fmla="*/ 1 w 21600"/>
                <a:gd name="T13" fmla="*/ 0 h 21600"/>
                <a:gd name="T14" fmla="*/ 1 w 21600"/>
                <a:gd name="T15" fmla="*/ 0 h 21600"/>
                <a:gd name="T16" fmla="*/ 1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600" h="21600">
                  <a:moveTo>
                    <a:pt x="15200" y="0"/>
                  </a:moveTo>
                  <a:lnTo>
                    <a:pt x="15200" y="5400"/>
                  </a:lnTo>
                  <a:lnTo>
                    <a:pt x="0" y="5400"/>
                  </a:lnTo>
                  <a:lnTo>
                    <a:pt x="0" y="16200"/>
                  </a:lnTo>
                  <a:lnTo>
                    <a:pt x="15200" y="16200"/>
                  </a:lnTo>
                  <a:lnTo>
                    <a:pt x="15200" y="21600"/>
                  </a:lnTo>
                  <a:lnTo>
                    <a:pt x="21600" y="10800"/>
                  </a:lnTo>
                  <a:lnTo>
                    <a:pt x="15200" y="0"/>
                  </a:lnTo>
                  <a:close/>
                  <a:moveTo>
                    <a:pt x="15200" y="0"/>
                  </a:moveTo>
                </a:path>
              </a:pathLst>
            </a:custGeom>
            <a:solidFill>
              <a:srgbClr val="009999"/>
            </a:solidFill>
            <a:ln w="9525" cap="flat">
              <a:solidFill>
                <a:schemeClr val="tx1"/>
              </a:solidFill>
              <a:prstDash val="solid"/>
              <a:round/>
              <a:headEnd type="none" w="med" len="med"/>
              <a:tailEnd type="none" w="med" len="med"/>
            </a:ln>
          </p:spPr>
          <p:txBody>
            <a:bodyPr lIns="0" tIns="0" rIns="0" bIns="0"/>
            <a:lstStyle/>
            <a:p>
              <a:endParaRPr lang="en-US"/>
            </a:p>
          </p:txBody>
        </p:sp>
        <p:sp>
          <p:nvSpPr>
            <p:cNvPr id="157717" name="Freeform 18"/>
            <p:cNvSpPr>
              <a:spLocks/>
            </p:cNvSpPr>
            <p:nvPr/>
          </p:nvSpPr>
          <p:spPr bwMode="auto">
            <a:xfrm>
              <a:off x="54" y="84"/>
              <a:ext cx="54" cy="16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0"/>
                  </a:moveTo>
                  <a:lnTo>
                    <a:pt x="0" y="21600"/>
                  </a:lnTo>
                  <a:lnTo>
                    <a:pt x="21600" y="21600"/>
                  </a:lnTo>
                  <a:lnTo>
                    <a:pt x="21600" y="0"/>
                  </a:lnTo>
                  <a:lnTo>
                    <a:pt x="0" y="0"/>
                  </a:lnTo>
                  <a:close/>
                  <a:moveTo>
                    <a:pt x="0" y="0"/>
                  </a:moveTo>
                </a:path>
              </a:pathLst>
            </a:custGeom>
            <a:solidFill>
              <a:srgbClr val="009999"/>
            </a:solidFill>
            <a:ln w="9525" cap="flat">
              <a:solidFill>
                <a:schemeClr val="tx1"/>
              </a:solidFill>
              <a:prstDash val="solid"/>
              <a:round/>
              <a:headEnd type="none" w="med" len="med"/>
              <a:tailEnd type="none" w="med" len="med"/>
            </a:ln>
          </p:spPr>
          <p:txBody>
            <a:bodyPr lIns="0" tIns="0" rIns="0" bIns="0"/>
            <a:lstStyle/>
            <a:p>
              <a:endParaRPr lang="en-US"/>
            </a:p>
          </p:txBody>
        </p:sp>
        <p:sp>
          <p:nvSpPr>
            <p:cNvPr id="157718" name="Freeform 19"/>
            <p:cNvSpPr>
              <a:spLocks/>
            </p:cNvSpPr>
            <p:nvPr/>
          </p:nvSpPr>
          <p:spPr bwMode="auto">
            <a:xfrm>
              <a:off x="0" y="84"/>
              <a:ext cx="27" cy="16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0"/>
                  </a:moveTo>
                  <a:lnTo>
                    <a:pt x="0" y="21600"/>
                  </a:lnTo>
                  <a:lnTo>
                    <a:pt x="21600" y="21600"/>
                  </a:lnTo>
                  <a:lnTo>
                    <a:pt x="21600" y="0"/>
                  </a:lnTo>
                  <a:lnTo>
                    <a:pt x="0" y="0"/>
                  </a:lnTo>
                  <a:close/>
                  <a:moveTo>
                    <a:pt x="0" y="0"/>
                  </a:moveTo>
                </a:path>
              </a:pathLst>
            </a:custGeom>
            <a:solidFill>
              <a:srgbClr val="009999"/>
            </a:solidFill>
            <a:ln w="9525" cap="flat">
              <a:solidFill>
                <a:schemeClr val="tx1"/>
              </a:solidFill>
              <a:prstDash val="solid"/>
              <a:round/>
              <a:headEnd type="none" w="med" len="med"/>
              <a:tailEnd type="none" w="med" len="med"/>
            </a:ln>
          </p:spPr>
          <p:txBody>
            <a:bodyPr lIns="0" tIns="0" rIns="0" bIns="0"/>
            <a:lstStyle/>
            <a:p>
              <a:endParaRPr lang="en-US"/>
            </a:p>
          </p:txBody>
        </p:sp>
      </p:grpSp>
      <p:grpSp>
        <p:nvGrpSpPr>
          <p:cNvPr id="20504" name="Group 24"/>
          <p:cNvGrpSpPr>
            <a:grpSpLocks/>
          </p:cNvGrpSpPr>
          <p:nvPr/>
        </p:nvGrpSpPr>
        <p:grpSpPr bwMode="auto">
          <a:xfrm rot="-5400000">
            <a:off x="3886200" y="4457700"/>
            <a:ext cx="1371600" cy="533400"/>
            <a:chOff x="0" y="0"/>
            <a:chExt cx="864" cy="336"/>
          </a:xfrm>
        </p:grpSpPr>
        <p:sp>
          <p:nvSpPr>
            <p:cNvPr id="157713" name="Freeform 21"/>
            <p:cNvSpPr>
              <a:spLocks/>
            </p:cNvSpPr>
            <p:nvPr/>
          </p:nvSpPr>
          <p:spPr bwMode="auto">
            <a:xfrm>
              <a:off x="135" y="0"/>
              <a:ext cx="729" cy="336"/>
            </a:xfrm>
            <a:custGeom>
              <a:avLst/>
              <a:gdLst>
                <a:gd name="T0" fmla="*/ 1 w 21600"/>
                <a:gd name="T1" fmla="*/ 0 h 21600"/>
                <a:gd name="T2" fmla="*/ 1 w 21600"/>
                <a:gd name="T3" fmla="*/ 0 h 21600"/>
                <a:gd name="T4" fmla="*/ 0 w 21600"/>
                <a:gd name="T5" fmla="*/ 0 h 21600"/>
                <a:gd name="T6" fmla="*/ 0 w 21600"/>
                <a:gd name="T7" fmla="*/ 0 h 21600"/>
                <a:gd name="T8" fmla="*/ 1 w 21600"/>
                <a:gd name="T9" fmla="*/ 0 h 21600"/>
                <a:gd name="T10" fmla="*/ 1 w 21600"/>
                <a:gd name="T11" fmla="*/ 0 h 21600"/>
                <a:gd name="T12" fmla="*/ 1 w 21600"/>
                <a:gd name="T13" fmla="*/ 0 h 21600"/>
                <a:gd name="T14" fmla="*/ 1 w 21600"/>
                <a:gd name="T15" fmla="*/ 0 h 21600"/>
                <a:gd name="T16" fmla="*/ 1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600" h="21600">
                  <a:moveTo>
                    <a:pt x="15200" y="0"/>
                  </a:moveTo>
                  <a:lnTo>
                    <a:pt x="15200" y="5400"/>
                  </a:lnTo>
                  <a:lnTo>
                    <a:pt x="0" y="5400"/>
                  </a:lnTo>
                  <a:lnTo>
                    <a:pt x="0" y="16200"/>
                  </a:lnTo>
                  <a:lnTo>
                    <a:pt x="15200" y="16200"/>
                  </a:lnTo>
                  <a:lnTo>
                    <a:pt x="15200" y="21600"/>
                  </a:lnTo>
                  <a:lnTo>
                    <a:pt x="21600" y="10800"/>
                  </a:lnTo>
                  <a:lnTo>
                    <a:pt x="15200" y="0"/>
                  </a:lnTo>
                  <a:close/>
                  <a:moveTo>
                    <a:pt x="15200" y="0"/>
                  </a:moveTo>
                </a:path>
              </a:pathLst>
            </a:custGeom>
            <a:solidFill>
              <a:srgbClr val="009999"/>
            </a:solidFill>
            <a:ln w="9525" cap="flat">
              <a:solidFill>
                <a:schemeClr val="tx1"/>
              </a:solidFill>
              <a:prstDash val="solid"/>
              <a:round/>
              <a:headEnd type="none" w="med" len="med"/>
              <a:tailEnd type="none" w="med" len="med"/>
            </a:ln>
          </p:spPr>
          <p:txBody>
            <a:bodyPr lIns="0" tIns="0" rIns="0" bIns="0"/>
            <a:lstStyle/>
            <a:p>
              <a:endParaRPr lang="en-US"/>
            </a:p>
          </p:txBody>
        </p:sp>
        <p:sp>
          <p:nvSpPr>
            <p:cNvPr id="157714" name="Freeform 22"/>
            <p:cNvSpPr>
              <a:spLocks/>
            </p:cNvSpPr>
            <p:nvPr/>
          </p:nvSpPr>
          <p:spPr bwMode="auto">
            <a:xfrm>
              <a:off x="54" y="84"/>
              <a:ext cx="54" cy="16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0"/>
                  </a:moveTo>
                  <a:lnTo>
                    <a:pt x="0" y="21600"/>
                  </a:lnTo>
                  <a:lnTo>
                    <a:pt x="21600" y="21600"/>
                  </a:lnTo>
                  <a:lnTo>
                    <a:pt x="21600" y="0"/>
                  </a:lnTo>
                  <a:lnTo>
                    <a:pt x="0" y="0"/>
                  </a:lnTo>
                  <a:close/>
                  <a:moveTo>
                    <a:pt x="0" y="0"/>
                  </a:moveTo>
                </a:path>
              </a:pathLst>
            </a:custGeom>
            <a:solidFill>
              <a:srgbClr val="009999"/>
            </a:solidFill>
            <a:ln w="9525" cap="flat">
              <a:solidFill>
                <a:schemeClr val="tx1"/>
              </a:solidFill>
              <a:prstDash val="solid"/>
              <a:round/>
              <a:headEnd type="none" w="med" len="med"/>
              <a:tailEnd type="none" w="med" len="med"/>
            </a:ln>
          </p:spPr>
          <p:txBody>
            <a:bodyPr lIns="0" tIns="0" rIns="0" bIns="0"/>
            <a:lstStyle/>
            <a:p>
              <a:endParaRPr lang="en-US"/>
            </a:p>
          </p:txBody>
        </p:sp>
        <p:sp>
          <p:nvSpPr>
            <p:cNvPr id="157715" name="Freeform 23"/>
            <p:cNvSpPr>
              <a:spLocks/>
            </p:cNvSpPr>
            <p:nvPr/>
          </p:nvSpPr>
          <p:spPr bwMode="auto">
            <a:xfrm>
              <a:off x="0" y="84"/>
              <a:ext cx="27" cy="16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0"/>
                  </a:moveTo>
                  <a:lnTo>
                    <a:pt x="0" y="21600"/>
                  </a:lnTo>
                  <a:lnTo>
                    <a:pt x="21600" y="21600"/>
                  </a:lnTo>
                  <a:lnTo>
                    <a:pt x="21600" y="0"/>
                  </a:lnTo>
                  <a:lnTo>
                    <a:pt x="0" y="0"/>
                  </a:lnTo>
                  <a:close/>
                  <a:moveTo>
                    <a:pt x="0" y="0"/>
                  </a:moveTo>
                </a:path>
              </a:pathLst>
            </a:custGeom>
            <a:solidFill>
              <a:srgbClr val="009999"/>
            </a:solidFill>
            <a:ln w="9525" cap="flat">
              <a:solidFill>
                <a:schemeClr val="tx1"/>
              </a:solidFill>
              <a:prstDash val="solid"/>
              <a:round/>
              <a:headEnd type="none" w="med" len="med"/>
              <a:tailEnd type="none" w="med" len="med"/>
            </a:ln>
          </p:spPr>
          <p:txBody>
            <a:bodyPr lIns="0" tIns="0" rIns="0" bIns="0"/>
            <a:lstStyle/>
            <a:p>
              <a:endParaRPr lang="en-US"/>
            </a:p>
          </p:txBody>
        </p:sp>
      </p:grpSp>
      <p:grpSp>
        <p:nvGrpSpPr>
          <p:cNvPr id="20508" name="Group 28"/>
          <p:cNvGrpSpPr>
            <a:grpSpLocks/>
          </p:cNvGrpSpPr>
          <p:nvPr/>
        </p:nvGrpSpPr>
        <p:grpSpPr bwMode="auto">
          <a:xfrm rot="-2400000">
            <a:off x="2284413" y="4189413"/>
            <a:ext cx="1373187" cy="533400"/>
            <a:chOff x="0" y="0"/>
            <a:chExt cx="864" cy="336"/>
          </a:xfrm>
        </p:grpSpPr>
        <p:sp>
          <p:nvSpPr>
            <p:cNvPr id="157710" name="Freeform 25"/>
            <p:cNvSpPr>
              <a:spLocks/>
            </p:cNvSpPr>
            <p:nvPr/>
          </p:nvSpPr>
          <p:spPr bwMode="auto">
            <a:xfrm>
              <a:off x="135" y="0"/>
              <a:ext cx="729" cy="336"/>
            </a:xfrm>
            <a:custGeom>
              <a:avLst/>
              <a:gdLst>
                <a:gd name="T0" fmla="*/ 1 w 21600"/>
                <a:gd name="T1" fmla="*/ 0 h 21600"/>
                <a:gd name="T2" fmla="*/ 1 w 21600"/>
                <a:gd name="T3" fmla="*/ 0 h 21600"/>
                <a:gd name="T4" fmla="*/ 0 w 21600"/>
                <a:gd name="T5" fmla="*/ 0 h 21600"/>
                <a:gd name="T6" fmla="*/ 0 w 21600"/>
                <a:gd name="T7" fmla="*/ 0 h 21600"/>
                <a:gd name="T8" fmla="*/ 1 w 21600"/>
                <a:gd name="T9" fmla="*/ 0 h 21600"/>
                <a:gd name="T10" fmla="*/ 1 w 21600"/>
                <a:gd name="T11" fmla="*/ 0 h 21600"/>
                <a:gd name="T12" fmla="*/ 1 w 21600"/>
                <a:gd name="T13" fmla="*/ 0 h 21600"/>
                <a:gd name="T14" fmla="*/ 1 w 21600"/>
                <a:gd name="T15" fmla="*/ 0 h 21600"/>
                <a:gd name="T16" fmla="*/ 1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600" h="21600">
                  <a:moveTo>
                    <a:pt x="15200" y="0"/>
                  </a:moveTo>
                  <a:lnTo>
                    <a:pt x="15200" y="5400"/>
                  </a:lnTo>
                  <a:lnTo>
                    <a:pt x="0" y="5400"/>
                  </a:lnTo>
                  <a:lnTo>
                    <a:pt x="0" y="16200"/>
                  </a:lnTo>
                  <a:lnTo>
                    <a:pt x="15200" y="16200"/>
                  </a:lnTo>
                  <a:lnTo>
                    <a:pt x="15200" y="21600"/>
                  </a:lnTo>
                  <a:lnTo>
                    <a:pt x="21600" y="10800"/>
                  </a:lnTo>
                  <a:lnTo>
                    <a:pt x="15200" y="0"/>
                  </a:lnTo>
                  <a:close/>
                  <a:moveTo>
                    <a:pt x="15200" y="0"/>
                  </a:moveTo>
                </a:path>
              </a:pathLst>
            </a:custGeom>
            <a:solidFill>
              <a:srgbClr val="009999"/>
            </a:solidFill>
            <a:ln w="9525" cap="flat">
              <a:solidFill>
                <a:schemeClr val="tx1"/>
              </a:solidFill>
              <a:prstDash val="solid"/>
              <a:round/>
              <a:headEnd type="none" w="med" len="med"/>
              <a:tailEnd type="none" w="med" len="med"/>
            </a:ln>
          </p:spPr>
          <p:txBody>
            <a:bodyPr lIns="0" tIns="0" rIns="0" bIns="0"/>
            <a:lstStyle/>
            <a:p>
              <a:endParaRPr lang="en-US"/>
            </a:p>
          </p:txBody>
        </p:sp>
        <p:sp>
          <p:nvSpPr>
            <p:cNvPr id="157711" name="Freeform 26"/>
            <p:cNvSpPr>
              <a:spLocks/>
            </p:cNvSpPr>
            <p:nvPr/>
          </p:nvSpPr>
          <p:spPr bwMode="auto">
            <a:xfrm>
              <a:off x="54" y="84"/>
              <a:ext cx="54" cy="16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0"/>
                  </a:moveTo>
                  <a:lnTo>
                    <a:pt x="0" y="21600"/>
                  </a:lnTo>
                  <a:lnTo>
                    <a:pt x="21600" y="21600"/>
                  </a:lnTo>
                  <a:lnTo>
                    <a:pt x="21600" y="0"/>
                  </a:lnTo>
                  <a:lnTo>
                    <a:pt x="0" y="0"/>
                  </a:lnTo>
                  <a:close/>
                  <a:moveTo>
                    <a:pt x="0" y="0"/>
                  </a:moveTo>
                </a:path>
              </a:pathLst>
            </a:custGeom>
            <a:solidFill>
              <a:srgbClr val="009999"/>
            </a:solidFill>
            <a:ln w="9525" cap="flat">
              <a:solidFill>
                <a:schemeClr val="tx1"/>
              </a:solidFill>
              <a:prstDash val="solid"/>
              <a:round/>
              <a:headEnd type="none" w="med" len="med"/>
              <a:tailEnd type="none" w="med" len="med"/>
            </a:ln>
          </p:spPr>
          <p:txBody>
            <a:bodyPr lIns="0" tIns="0" rIns="0" bIns="0"/>
            <a:lstStyle/>
            <a:p>
              <a:endParaRPr lang="en-US"/>
            </a:p>
          </p:txBody>
        </p:sp>
        <p:sp>
          <p:nvSpPr>
            <p:cNvPr id="157712" name="Freeform 27"/>
            <p:cNvSpPr>
              <a:spLocks/>
            </p:cNvSpPr>
            <p:nvPr/>
          </p:nvSpPr>
          <p:spPr bwMode="auto">
            <a:xfrm>
              <a:off x="0" y="84"/>
              <a:ext cx="27" cy="16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0"/>
                  </a:moveTo>
                  <a:lnTo>
                    <a:pt x="0" y="21600"/>
                  </a:lnTo>
                  <a:lnTo>
                    <a:pt x="21600" y="21600"/>
                  </a:lnTo>
                  <a:lnTo>
                    <a:pt x="21600" y="0"/>
                  </a:lnTo>
                  <a:lnTo>
                    <a:pt x="0" y="0"/>
                  </a:lnTo>
                  <a:close/>
                  <a:moveTo>
                    <a:pt x="0" y="0"/>
                  </a:moveTo>
                </a:path>
              </a:pathLst>
            </a:custGeom>
            <a:solidFill>
              <a:srgbClr val="009999"/>
            </a:solidFill>
            <a:ln w="9525" cap="flat">
              <a:solidFill>
                <a:schemeClr val="tx1"/>
              </a:solidFill>
              <a:prstDash val="solid"/>
              <a:round/>
              <a:headEnd type="none" w="med" len="med"/>
              <a:tailEnd type="none" w="med" len="med"/>
            </a:ln>
          </p:spPr>
          <p:txBody>
            <a:bodyPr lIns="0" tIns="0" rIns="0" bIns="0"/>
            <a:lstStyle/>
            <a:p>
              <a:endParaRPr lang="en-US"/>
            </a:p>
          </p:txBody>
        </p:sp>
      </p:grpSp>
    </p:spTree>
  </p:cSld>
  <p:clrMapOvr>
    <a:masterClrMapping/>
  </p:clrMapOvr>
  <p:transition xmlns:p14="http://schemas.microsoft.com/office/powerpoint/2010/main" spd="med">
    <p:fade thruBlk="1"/>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32" fill="hold" grpId="0" nodeType="clickEffect">
                                  <p:stCondLst>
                                    <p:cond delay="0"/>
                                  </p:stCondLst>
                                  <p:childTnLst>
                                    <p:set>
                                      <p:cBhvr>
                                        <p:cTn id="6" dur="1" fill="hold">
                                          <p:stCondLst>
                                            <p:cond delay="0"/>
                                          </p:stCondLst>
                                        </p:cTn>
                                        <p:tgtEl>
                                          <p:spTgt spid="20488"/>
                                        </p:tgtEl>
                                        <p:attrNameLst>
                                          <p:attrName>style.visibility</p:attrName>
                                        </p:attrNameLst>
                                      </p:cBhvr>
                                      <p:to>
                                        <p:strVal val="visible"/>
                                      </p:to>
                                    </p:set>
                                    <p:anim calcmode="lin" valueType="num">
                                      <p:cBhvr>
                                        <p:cTn id="7" dur="500" fill="hold"/>
                                        <p:tgtEl>
                                          <p:spTgt spid="20488"/>
                                        </p:tgtEl>
                                        <p:attrNameLst>
                                          <p:attrName>ppt_w</p:attrName>
                                        </p:attrNameLst>
                                      </p:cBhvr>
                                      <p:tavLst>
                                        <p:tav tm="0">
                                          <p:val>
                                            <p:strVal val="4*#ppt_w"/>
                                          </p:val>
                                        </p:tav>
                                        <p:tav tm="100000">
                                          <p:val>
                                            <p:strVal val="#ppt_w"/>
                                          </p:val>
                                        </p:tav>
                                      </p:tavLst>
                                    </p:anim>
                                    <p:anim calcmode="lin" valueType="num">
                                      <p:cBhvr>
                                        <p:cTn id="8" dur="500" fill="hold"/>
                                        <p:tgtEl>
                                          <p:spTgt spid="20488"/>
                                        </p:tgtEl>
                                        <p:attrNameLst>
                                          <p:attrName>ppt_h</p:attrName>
                                        </p:attrNameLst>
                                      </p:cBhvr>
                                      <p:tavLst>
                                        <p:tav tm="0">
                                          <p:val>
                                            <p:strVal val="4*#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 presetClass="entr" presetSubtype="10" fill="hold" nodeType="clickEffect">
                                  <p:stCondLst>
                                    <p:cond delay="0"/>
                                  </p:stCondLst>
                                  <p:childTnLst>
                                    <p:set>
                                      <p:cBhvr>
                                        <p:cTn id="12" dur="1" fill="hold">
                                          <p:stCondLst>
                                            <p:cond delay="0"/>
                                          </p:stCondLst>
                                        </p:cTn>
                                        <p:tgtEl>
                                          <p:spTgt spid="20482"/>
                                        </p:tgtEl>
                                        <p:attrNameLst>
                                          <p:attrName>style.visibility</p:attrName>
                                        </p:attrNameLst>
                                      </p:cBhvr>
                                      <p:to>
                                        <p:strVal val="visible"/>
                                      </p:to>
                                    </p:set>
                                    <p:animEffect transition="in" filter="blinds(horizontal)">
                                      <p:cBhvr>
                                        <p:cTn id="13" dur="500"/>
                                        <p:tgtEl>
                                          <p:spTgt spid="20482"/>
                                        </p:tgtEl>
                                      </p:cBhvr>
                                    </p:animEffect>
                                  </p:childTnLst>
                                </p:cTn>
                              </p:par>
                            </p:childTnLst>
                          </p:cTn>
                        </p:par>
                        <p:par>
                          <p:cTn id="14" fill="hold" nodeType="afterGroup">
                            <p:stCondLst>
                              <p:cond delay="500"/>
                            </p:stCondLst>
                            <p:childTnLst>
                              <p:par>
                                <p:cTn id="15" presetID="3" presetClass="entr" presetSubtype="10" fill="hold" nodeType="afterEffect">
                                  <p:stCondLst>
                                    <p:cond delay="500"/>
                                  </p:stCondLst>
                                  <p:childTnLst>
                                    <p:set>
                                      <p:cBhvr>
                                        <p:cTn id="16" dur="1" fill="hold">
                                          <p:stCondLst>
                                            <p:cond delay="0"/>
                                          </p:stCondLst>
                                        </p:cTn>
                                        <p:tgtEl>
                                          <p:spTgt spid="20484"/>
                                        </p:tgtEl>
                                        <p:attrNameLst>
                                          <p:attrName>style.visibility</p:attrName>
                                        </p:attrNameLst>
                                      </p:cBhvr>
                                      <p:to>
                                        <p:strVal val="visible"/>
                                      </p:to>
                                    </p:set>
                                    <p:animEffect transition="in" filter="blinds(horizontal)">
                                      <p:cBhvr>
                                        <p:cTn id="17" dur="500"/>
                                        <p:tgtEl>
                                          <p:spTgt spid="20484"/>
                                        </p:tgtEl>
                                      </p:cBhvr>
                                    </p:animEffect>
                                  </p:childTnLst>
                                </p:cTn>
                              </p:par>
                            </p:childTnLst>
                          </p:cTn>
                        </p:par>
                        <p:par>
                          <p:cTn id="18" fill="hold" nodeType="afterGroup">
                            <p:stCondLst>
                              <p:cond delay="1500"/>
                            </p:stCondLst>
                            <p:childTnLst>
                              <p:par>
                                <p:cTn id="19" presetID="3" presetClass="entr" presetSubtype="10" fill="hold" nodeType="afterEffect">
                                  <p:stCondLst>
                                    <p:cond delay="500"/>
                                  </p:stCondLst>
                                  <p:childTnLst>
                                    <p:set>
                                      <p:cBhvr>
                                        <p:cTn id="20" dur="1" fill="hold">
                                          <p:stCondLst>
                                            <p:cond delay="0"/>
                                          </p:stCondLst>
                                        </p:cTn>
                                        <p:tgtEl>
                                          <p:spTgt spid="20485"/>
                                        </p:tgtEl>
                                        <p:attrNameLst>
                                          <p:attrName>style.visibility</p:attrName>
                                        </p:attrNameLst>
                                      </p:cBhvr>
                                      <p:to>
                                        <p:strVal val="visible"/>
                                      </p:to>
                                    </p:set>
                                    <p:animEffect transition="in" filter="blinds(horizontal)">
                                      <p:cBhvr>
                                        <p:cTn id="21" dur="500"/>
                                        <p:tgtEl>
                                          <p:spTgt spid="20485"/>
                                        </p:tgtEl>
                                      </p:cBhvr>
                                    </p:animEffect>
                                  </p:childTnLst>
                                </p:cTn>
                              </p:par>
                            </p:childTnLst>
                          </p:cTn>
                        </p:par>
                        <p:par>
                          <p:cTn id="22" fill="hold" nodeType="afterGroup">
                            <p:stCondLst>
                              <p:cond delay="2500"/>
                            </p:stCondLst>
                            <p:childTnLst>
                              <p:par>
                                <p:cTn id="23" presetID="3" presetClass="entr" presetSubtype="10" fill="hold" nodeType="afterEffect">
                                  <p:stCondLst>
                                    <p:cond delay="500"/>
                                  </p:stCondLst>
                                  <p:childTnLst>
                                    <p:set>
                                      <p:cBhvr>
                                        <p:cTn id="24" dur="1" fill="hold">
                                          <p:stCondLst>
                                            <p:cond delay="0"/>
                                          </p:stCondLst>
                                        </p:cTn>
                                        <p:tgtEl>
                                          <p:spTgt spid="20486"/>
                                        </p:tgtEl>
                                        <p:attrNameLst>
                                          <p:attrName>style.visibility</p:attrName>
                                        </p:attrNameLst>
                                      </p:cBhvr>
                                      <p:to>
                                        <p:strVal val="visible"/>
                                      </p:to>
                                    </p:set>
                                    <p:animEffect transition="in" filter="blinds(horizontal)">
                                      <p:cBhvr>
                                        <p:cTn id="25" dur="500"/>
                                        <p:tgtEl>
                                          <p:spTgt spid="20486"/>
                                        </p:tgtEl>
                                      </p:cBhvr>
                                    </p:animEffect>
                                  </p:childTnLst>
                                </p:cTn>
                              </p:par>
                            </p:childTnLst>
                          </p:cTn>
                        </p:par>
                        <p:par>
                          <p:cTn id="26" fill="hold" nodeType="afterGroup">
                            <p:stCondLst>
                              <p:cond delay="3500"/>
                            </p:stCondLst>
                            <p:childTnLst>
                              <p:par>
                                <p:cTn id="27" presetID="3" presetClass="entr" presetSubtype="10" fill="hold" nodeType="afterEffect">
                                  <p:stCondLst>
                                    <p:cond delay="500"/>
                                  </p:stCondLst>
                                  <p:childTnLst>
                                    <p:set>
                                      <p:cBhvr>
                                        <p:cTn id="28" dur="1" fill="hold">
                                          <p:stCondLst>
                                            <p:cond delay="0"/>
                                          </p:stCondLst>
                                        </p:cTn>
                                        <p:tgtEl>
                                          <p:spTgt spid="20487"/>
                                        </p:tgtEl>
                                        <p:attrNameLst>
                                          <p:attrName>style.visibility</p:attrName>
                                        </p:attrNameLst>
                                      </p:cBhvr>
                                      <p:to>
                                        <p:strVal val="visible"/>
                                      </p:to>
                                    </p:set>
                                    <p:animEffect transition="in" filter="blinds(horizontal)">
                                      <p:cBhvr>
                                        <p:cTn id="29" dur="500"/>
                                        <p:tgtEl>
                                          <p:spTgt spid="20487"/>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8" fill="hold" nodeType="clickEffect">
                                  <p:stCondLst>
                                    <p:cond delay="0"/>
                                  </p:stCondLst>
                                  <p:childTnLst>
                                    <p:set>
                                      <p:cBhvr>
                                        <p:cTn id="33" dur="1" fill="hold">
                                          <p:stCondLst>
                                            <p:cond delay="0"/>
                                          </p:stCondLst>
                                        </p:cTn>
                                        <p:tgtEl>
                                          <p:spTgt spid="20492"/>
                                        </p:tgtEl>
                                        <p:attrNameLst>
                                          <p:attrName>style.visibility</p:attrName>
                                        </p:attrNameLst>
                                      </p:cBhvr>
                                      <p:to>
                                        <p:strVal val="visible"/>
                                      </p:to>
                                    </p:set>
                                    <p:animEffect transition="in" filter="wipe(left)">
                                      <p:cBhvr>
                                        <p:cTn id="34" dur="500"/>
                                        <p:tgtEl>
                                          <p:spTgt spid="20492"/>
                                        </p:tgtEl>
                                      </p:cBhvr>
                                    </p:animEffect>
                                  </p:childTnLst>
                                </p:cTn>
                              </p:par>
                            </p:childTnLst>
                          </p:cTn>
                        </p:par>
                        <p:par>
                          <p:cTn id="35" fill="hold" nodeType="afterGroup">
                            <p:stCondLst>
                              <p:cond delay="500"/>
                            </p:stCondLst>
                            <p:childTnLst>
                              <p:par>
                                <p:cTn id="36" presetID="22" presetClass="entr" presetSubtype="2" fill="hold" nodeType="afterEffect">
                                  <p:stCondLst>
                                    <p:cond delay="500"/>
                                  </p:stCondLst>
                                  <p:childTnLst>
                                    <p:set>
                                      <p:cBhvr>
                                        <p:cTn id="37" dur="1" fill="hold">
                                          <p:stCondLst>
                                            <p:cond delay="0"/>
                                          </p:stCondLst>
                                        </p:cTn>
                                        <p:tgtEl>
                                          <p:spTgt spid="20496"/>
                                        </p:tgtEl>
                                        <p:attrNameLst>
                                          <p:attrName>style.visibility</p:attrName>
                                        </p:attrNameLst>
                                      </p:cBhvr>
                                      <p:to>
                                        <p:strVal val="visible"/>
                                      </p:to>
                                    </p:set>
                                    <p:animEffect transition="in" filter="wipe(right)">
                                      <p:cBhvr>
                                        <p:cTn id="38" dur="500"/>
                                        <p:tgtEl>
                                          <p:spTgt spid="20496"/>
                                        </p:tgtEl>
                                      </p:cBhvr>
                                    </p:animEffect>
                                  </p:childTnLst>
                                </p:cTn>
                              </p:par>
                            </p:childTnLst>
                          </p:cTn>
                        </p:par>
                        <p:par>
                          <p:cTn id="39" fill="hold" nodeType="afterGroup">
                            <p:stCondLst>
                              <p:cond delay="1500"/>
                            </p:stCondLst>
                            <p:childTnLst>
                              <p:par>
                                <p:cTn id="40" presetID="22" presetClass="entr" presetSubtype="4" fill="hold" nodeType="afterEffect">
                                  <p:stCondLst>
                                    <p:cond delay="500"/>
                                  </p:stCondLst>
                                  <p:childTnLst>
                                    <p:set>
                                      <p:cBhvr>
                                        <p:cTn id="41" dur="1" fill="hold">
                                          <p:stCondLst>
                                            <p:cond delay="0"/>
                                          </p:stCondLst>
                                        </p:cTn>
                                        <p:tgtEl>
                                          <p:spTgt spid="20504"/>
                                        </p:tgtEl>
                                        <p:attrNameLst>
                                          <p:attrName>style.visibility</p:attrName>
                                        </p:attrNameLst>
                                      </p:cBhvr>
                                      <p:to>
                                        <p:strVal val="visible"/>
                                      </p:to>
                                    </p:set>
                                    <p:animEffect transition="in" filter="wipe(down)">
                                      <p:cBhvr>
                                        <p:cTn id="42" dur="500"/>
                                        <p:tgtEl>
                                          <p:spTgt spid="20504"/>
                                        </p:tgtEl>
                                      </p:cBhvr>
                                    </p:animEffect>
                                  </p:childTnLst>
                                </p:cTn>
                              </p:par>
                            </p:childTnLst>
                          </p:cTn>
                        </p:par>
                        <p:par>
                          <p:cTn id="43" fill="hold" nodeType="afterGroup">
                            <p:stCondLst>
                              <p:cond delay="2500"/>
                            </p:stCondLst>
                            <p:childTnLst>
                              <p:par>
                                <p:cTn id="44" presetID="22" presetClass="entr" presetSubtype="4" fill="hold" nodeType="afterEffect">
                                  <p:stCondLst>
                                    <p:cond delay="500"/>
                                  </p:stCondLst>
                                  <p:childTnLst>
                                    <p:set>
                                      <p:cBhvr>
                                        <p:cTn id="45" dur="1" fill="hold">
                                          <p:stCondLst>
                                            <p:cond delay="0"/>
                                          </p:stCondLst>
                                        </p:cTn>
                                        <p:tgtEl>
                                          <p:spTgt spid="20508"/>
                                        </p:tgtEl>
                                        <p:attrNameLst>
                                          <p:attrName>style.visibility</p:attrName>
                                        </p:attrNameLst>
                                      </p:cBhvr>
                                      <p:to>
                                        <p:strVal val="visible"/>
                                      </p:to>
                                    </p:set>
                                    <p:animEffect transition="in" filter="wipe(down)">
                                      <p:cBhvr>
                                        <p:cTn id="46" dur="500"/>
                                        <p:tgtEl>
                                          <p:spTgt spid="20508"/>
                                        </p:tgtEl>
                                      </p:cBhvr>
                                    </p:animEffect>
                                  </p:childTnLst>
                                </p:cTn>
                              </p:par>
                            </p:childTnLst>
                          </p:cTn>
                        </p:par>
                        <p:par>
                          <p:cTn id="47" fill="hold" nodeType="afterGroup">
                            <p:stCondLst>
                              <p:cond delay="3500"/>
                            </p:stCondLst>
                            <p:childTnLst>
                              <p:par>
                                <p:cTn id="48" presetID="22" presetClass="entr" presetSubtype="4" fill="hold" nodeType="afterEffect">
                                  <p:stCondLst>
                                    <p:cond delay="500"/>
                                  </p:stCondLst>
                                  <p:childTnLst>
                                    <p:set>
                                      <p:cBhvr>
                                        <p:cTn id="49" dur="1" fill="hold">
                                          <p:stCondLst>
                                            <p:cond delay="0"/>
                                          </p:stCondLst>
                                        </p:cTn>
                                        <p:tgtEl>
                                          <p:spTgt spid="20500"/>
                                        </p:tgtEl>
                                        <p:attrNameLst>
                                          <p:attrName>style.visibility</p:attrName>
                                        </p:attrNameLst>
                                      </p:cBhvr>
                                      <p:to>
                                        <p:strVal val="visible"/>
                                      </p:to>
                                    </p:set>
                                    <p:animEffect transition="in" filter="wipe(down)">
                                      <p:cBhvr>
                                        <p:cTn id="50" dur="500"/>
                                        <p:tgtEl>
                                          <p:spTgt spid="205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8"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a:xfrm>
            <a:off x="228600" y="228600"/>
            <a:ext cx="8534400" cy="609600"/>
          </a:xfrm>
          <a:solidFill>
            <a:schemeClr val="bg1"/>
          </a:solidFill>
        </p:spPr>
        <p:txBody>
          <a:bodyPr/>
          <a:lstStyle/>
          <a:p>
            <a:pPr eaLnBrk="1" hangingPunct="1"/>
            <a:r>
              <a:rPr lang="ja-JP" altLang="en-US" sz="4000">
                <a:latin typeface="Arial Bold" charset="0"/>
                <a:ea typeface="ヒラギノ角ゴ ProN W6" charset="0"/>
                <a:cs typeface="ヒラギノ角ゴ ProN W6" charset="0"/>
                <a:sym typeface="Arial Bold" charset="0"/>
              </a:rPr>
              <a:t>一些主题式讲道的危险</a:t>
            </a:r>
            <a:endParaRPr lang="en-US" sz="4000">
              <a:solidFill>
                <a:schemeClr val="tx1"/>
              </a:solidFill>
              <a:latin typeface="Arial" charset="0"/>
              <a:ea typeface="ＭＳ Ｐゴシック" charset="0"/>
              <a:cs typeface="Arial" charset="0"/>
            </a:endParaRPr>
          </a:p>
        </p:txBody>
      </p:sp>
      <p:sp>
        <p:nvSpPr>
          <p:cNvPr id="158723" name="Text Box 4"/>
          <p:cNvSpPr txBox="1">
            <a:spLocks noChangeArrowheads="1"/>
          </p:cNvSpPr>
          <p:nvPr/>
        </p:nvSpPr>
        <p:spPr bwMode="auto">
          <a:xfrm>
            <a:off x="8713788" y="39688"/>
            <a:ext cx="3540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r>
              <a:rPr lang="en-US" b="1">
                <a:solidFill>
                  <a:srgbClr val="FFFFFF"/>
                </a:solidFill>
                <a:ea typeface="ＭＳ Ｐゴシック" charset="0"/>
                <a:cs typeface="ＭＳ Ｐゴシック" charset="0"/>
              </a:rPr>
              <a:t>2</a:t>
            </a:r>
          </a:p>
        </p:txBody>
      </p:sp>
      <p:graphicFrame>
        <p:nvGraphicFramePr>
          <p:cNvPr id="2" name="Table 1"/>
          <p:cNvGraphicFramePr>
            <a:graphicFrameLocks noGrp="1"/>
          </p:cNvGraphicFramePr>
          <p:nvPr/>
        </p:nvGraphicFramePr>
        <p:xfrm>
          <a:off x="0" y="974725"/>
          <a:ext cx="9144000" cy="5819776"/>
        </p:xfrm>
        <a:graphic>
          <a:graphicData uri="http://schemas.openxmlformats.org/drawingml/2006/table">
            <a:tbl>
              <a:tblPr/>
              <a:tblGrid>
                <a:gridCol w="4379913"/>
                <a:gridCol w="4764087"/>
              </a:tblGrid>
              <a:tr h="48770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ja-JP" altLang="en-US" sz="3200" b="1" i="0" u="none" strike="noStrike" cap="none" normalizeH="0" baseline="0">
                          <a:ln>
                            <a:noFill/>
                          </a:ln>
                          <a:solidFill>
                            <a:srgbClr val="FFFFFF"/>
                          </a:solidFill>
                          <a:effectLst/>
                          <a:latin typeface="Arial Bold" charset="0"/>
                          <a:ea typeface="ヒラギノ角ゴ ProN W6" charset="0"/>
                          <a:cs typeface="ヒラギノ角ゴ ProN W6" charset="0"/>
                          <a:sym typeface="Arial Bold" charset="0"/>
                        </a:rPr>
                        <a:t>主题讲道</a:t>
                      </a:r>
                      <a:endParaRPr kumimoji="0" lang="en-US" sz="3200" b="1" i="0" u="none" strike="noStrike" cap="none" normalizeH="0" baseline="0">
                        <a:ln>
                          <a:noFill/>
                        </a:ln>
                        <a:solidFill>
                          <a:srgbClr val="FFFFFF"/>
                        </a:solidFill>
                        <a:effectLst/>
                        <a:latin typeface="Arial Bold" charset="0"/>
                        <a:ea typeface="ヒラギノ角ゴ ProN W6" charset="0"/>
                        <a:cs typeface="ヒラギノ角ゴ ProN W6" charset="0"/>
                        <a:sym typeface="Arial Bold"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ja-JP" altLang="en-US" sz="3200" b="1" i="0" u="none" strike="noStrike" cap="none" normalizeH="0" baseline="0">
                          <a:ln>
                            <a:noFill/>
                          </a:ln>
                          <a:solidFill>
                            <a:srgbClr val="FFFFFF"/>
                          </a:solidFill>
                          <a:effectLst/>
                          <a:latin typeface="Arial Bold" charset="0"/>
                          <a:ea typeface="Heiti SC Medium" charset="0"/>
                          <a:cs typeface="Heiti SC Medium" charset="0"/>
                          <a:sym typeface="Arial Bold" charset="0"/>
                        </a:rPr>
                        <a:t>释经讲道</a:t>
                      </a:r>
                      <a:endParaRPr kumimoji="0" lang="en-US" sz="3200" b="1" i="0" u="none" strike="noStrike" cap="none" normalizeH="0" baseline="0">
                        <a:ln>
                          <a:noFill/>
                        </a:ln>
                        <a:solidFill>
                          <a:srgbClr val="FFFFFF"/>
                        </a:solidFill>
                        <a:effectLst/>
                        <a:latin typeface="Arial Bold" charset="0"/>
                        <a:ea typeface="Heiti SC Medium" charset="0"/>
                        <a:cs typeface="Heiti SC Medium" charset="0"/>
                        <a:sym typeface="Arial Bold"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2"/>
                    </a:solidFill>
                  </a:tcPr>
                </a:tc>
              </a:tr>
              <a:tr h="886521">
                <a:tc>
                  <a:txBody>
                    <a:bodyPr/>
                    <a:lstStyle/>
                    <a:p>
                      <a:pPr marL="39688" algn="ctr"/>
                      <a:r>
                        <a:rPr lang="ja-JP" altLang="en-US" sz="2400" dirty="0" smtClean="0">
                          <a:solidFill>
                            <a:srgbClr val="FFFFFF"/>
                          </a:solidFill>
                          <a:latin typeface="Arial Bold" charset="0"/>
                          <a:ea typeface="ヒラギノ角ゴ ProN W6" charset="0"/>
                          <a:cs typeface="ヒラギノ角ゴ ProN W6" charset="0"/>
                          <a:sym typeface="Arial Bold" charset="0"/>
                        </a:rPr>
                        <a:t>使用两处或更多</a:t>
                      </a:r>
                      <a:endParaRPr lang="en-US" altLang="ja-JP" sz="2400" dirty="0" smtClean="0">
                        <a:solidFill>
                          <a:srgbClr val="FFFFFF"/>
                        </a:solidFill>
                        <a:latin typeface="Arial Bold" charset="0"/>
                        <a:ea typeface="ヒラギノ角ゴ ProN W6" charset="0"/>
                        <a:cs typeface="ヒラギノ角ゴ ProN W6" charset="0"/>
                        <a:sym typeface="Arial Bold" charset="0"/>
                      </a:endParaRPr>
                    </a:p>
                    <a:p>
                      <a:pPr marL="39688" algn="ctr"/>
                      <a:r>
                        <a:rPr lang="ja-JP" altLang="en-US" sz="2400" dirty="0" smtClean="0">
                          <a:solidFill>
                            <a:srgbClr val="FFFFFF"/>
                          </a:solidFill>
                          <a:latin typeface="Arial Bold" charset="0"/>
                          <a:ea typeface="ヒラギノ角ゴ ProN W6" charset="0"/>
                          <a:cs typeface="ヒラギノ角ゴ ProN W6" charset="0"/>
                          <a:sym typeface="Arial Bold" charset="0"/>
                        </a:rPr>
                        <a:t>的经文</a:t>
                      </a:r>
                      <a:r>
                        <a:rPr kumimoji="0" lang="en-US" sz="2400" b="1" i="0" u="none" strike="noStrike" cap="none" normalizeH="0" baseline="0" dirty="0">
                          <a:ln>
                            <a:noFill/>
                          </a:ln>
                          <a:solidFill>
                            <a:srgbClr val="FFFFFF"/>
                          </a:solidFill>
                          <a:effectLst/>
                          <a:latin typeface="Arial" charset="0"/>
                          <a:ea typeface="ヒラギノ角ゴ ProN W3" charset="0"/>
                          <a:cs typeface="Times New Roman" charset="0"/>
                          <a:sym typeface="Arial" charset="0"/>
                        </a:rPr>
                        <a:t> </a:t>
                      </a:r>
                      <a:endParaRPr kumimoji="0" lang="en-US" sz="2000" b="0" i="0" u="none" strike="noStrike" cap="none" normalizeH="0" baseline="0" dirty="0">
                        <a:ln>
                          <a:noFill/>
                        </a:ln>
                        <a:solidFill>
                          <a:srgbClr val="000000"/>
                        </a:solidFill>
                        <a:effectLst/>
                        <a:latin typeface="Times" charset="0"/>
                        <a:ea typeface="ヒラギノ角ゴ ProN W3" charset="0"/>
                        <a:cs typeface="Times New Roman" charset="0"/>
                        <a:sym typeface="Arial"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rotWithShape="1">
                      <a:gsLst>
                        <a:gs pos="0">
                          <a:srgbClr val="000090"/>
                        </a:gs>
                        <a:gs pos="100000">
                          <a:schemeClr val="tx2"/>
                        </a:gs>
                      </a:gsLst>
                      <a:path path="rect">
                        <a:fillToRect l="100000" t="100000"/>
                      </a:path>
                    </a:gradFill>
                  </a:tcPr>
                </a:tc>
                <a:tc>
                  <a:txBody>
                    <a:bodyPr/>
                    <a:lstStyle/>
                    <a:p>
                      <a:pPr marL="39688" algn="ctr"/>
                      <a:r>
                        <a:rPr lang="ja-JP" altLang="en-US" sz="2400" dirty="0" smtClean="0">
                          <a:solidFill>
                            <a:srgbClr val="FFFFFF"/>
                          </a:solidFill>
                          <a:latin typeface="Arial Bold" charset="0"/>
                          <a:ea typeface="ヒラギノ角ゴ ProN W6" charset="0"/>
                          <a:cs typeface="ヒラギノ角ゴ ProN W6" charset="0"/>
                          <a:sym typeface="Arial Bold" charset="0"/>
                        </a:rPr>
                        <a:t>聚焦于一段经文</a:t>
                      </a:r>
                      <a:r>
                        <a:rPr kumimoji="0" lang="en-US" sz="2400" b="1" i="0" u="none" strike="noStrike" cap="none" normalizeH="0" baseline="0" dirty="0">
                          <a:ln>
                            <a:noFill/>
                          </a:ln>
                          <a:solidFill>
                            <a:srgbClr val="FFFFFF"/>
                          </a:solidFill>
                          <a:effectLst/>
                          <a:latin typeface="Arial" charset="0"/>
                          <a:ea typeface="ヒラギノ角ゴ ProN W3" charset="0"/>
                          <a:cs typeface="Times New Roman" charset="0"/>
                          <a:sym typeface="Arial" charset="0"/>
                        </a:rPr>
                        <a:t> </a:t>
                      </a:r>
                      <a:endParaRPr kumimoji="0" lang="en-US" sz="2000" b="0" i="0" u="none" strike="noStrike" cap="none" normalizeH="0" baseline="0" dirty="0">
                        <a:ln>
                          <a:noFill/>
                        </a:ln>
                        <a:solidFill>
                          <a:srgbClr val="000000"/>
                        </a:solidFill>
                        <a:effectLst/>
                        <a:latin typeface="Times" charset="0"/>
                        <a:ea typeface="ヒラギノ角ゴ ProN W3" charset="0"/>
                        <a:cs typeface="Times New Roman" charset="0"/>
                        <a:sym typeface="Arial"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rotWithShape="1">
                      <a:gsLst>
                        <a:gs pos="0">
                          <a:srgbClr val="000090"/>
                        </a:gs>
                        <a:gs pos="100000">
                          <a:schemeClr val="tx2"/>
                        </a:gs>
                      </a:gsLst>
                      <a:path path="rect">
                        <a:fillToRect l="100000" t="100000"/>
                      </a:path>
                    </a:gradFill>
                  </a:tcPr>
                </a:tc>
              </a:tr>
              <a:tr h="1116071">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lang="ja-JP" altLang="en-US" sz="2400" dirty="0" smtClean="0">
                          <a:solidFill>
                            <a:srgbClr val="FFFFFF"/>
                          </a:solidFill>
                          <a:latin typeface="Arial Bold" charset="0"/>
                          <a:ea typeface="ヒラギノ角ゴ ProN W6" charset="0"/>
                          <a:cs typeface="ヒラギノ角ゴ ProN W6" charset="0"/>
                          <a:sym typeface="Arial Bold" charset="0"/>
                        </a:rPr>
                        <a:t>比较容易选择，根据经文，讲员要讲的内容</a:t>
                      </a:r>
                      <a:endParaRPr lang="en-US" sz="2400" dirty="0" smtClean="0">
                        <a:solidFill>
                          <a:srgbClr val="FFFFFF"/>
                        </a:solidFill>
                        <a:latin typeface="Arial Bold" charset="0"/>
                        <a:ea typeface="ヒラギノ角ゴ ProN W6" charset="0"/>
                        <a:cs typeface="ヒラギノ角ゴ ProN W6" charset="0"/>
                        <a:sym typeface="Arial Bold"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rotWithShape="1">
                      <a:gsLst>
                        <a:gs pos="0">
                          <a:srgbClr val="000090"/>
                        </a:gs>
                        <a:gs pos="100000">
                          <a:schemeClr val="tx2"/>
                        </a:gs>
                      </a:gsLst>
                      <a:path path="rect">
                        <a:fillToRect l="100000" t="100000"/>
                      </a:path>
                    </a:gradFill>
                  </a:tcPr>
                </a:tc>
                <a:tc>
                  <a:txBody>
                    <a:bodyPr/>
                    <a:lstStyle/>
                    <a:p>
                      <a:pPr marL="39688" algn="ctr"/>
                      <a:r>
                        <a:rPr lang="ja-JP" altLang="en-US" sz="2400" dirty="0" smtClean="0">
                          <a:solidFill>
                            <a:srgbClr val="FFFFFF"/>
                          </a:solidFill>
                          <a:latin typeface="Arial Bold" charset="0"/>
                          <a:ea typeface="Heiti SC Medium" charset="0"/>
                          <a:cs typeface="Heiti SC Medium" charset="0"/>
                          <a:sym typeface="Arial Bold" charset="0"/>
                        </a:rPr>
                        <a:t>寻求神透过作者</a:t>
                      </a:r>
                      <a:endParaRPr lang="en-US" altLang="ja-JP" sz="2400" dirty="0" smtClean="0">
                        <a:solidFill>
                          <a:srgbClr val="FFFFFF"/>
                        </a:solidFill>
                        <a:latin typeface="Arial Bold" charset="0"/>
                        <a:ea typeface="Heiti SC Medium" charset="0"/>
                        <a:cs typeface="Heiti SC Medium" charset="0"/>
                        <a:sym typeface="Arial Bold" charset="0"/>
                      </a:endParaRPr>
                    </a:p>
                    <a:p>
                      <a:pPr marL="39688" algn="ctr"/>
                      <a:r>
                        <a:rPr lang="ja-JP" altLang="en-US" sz="2400" dirty="0" smtClean="0">
                          <a:solidFill>
                            <a:srgbClr val="FFFFFF"/>
                          </a:solidFill>
                          <a:latin typeface="Arial Bold" charset="0"/>
                          <a:ea typeface="Heiti SC Medium" charset="0"/>
                          <a:cs typeface="Heiti SC Medium" charset="0"/>
                          <a:sym typeface="Arial Bold" charset="0"/>
                        </a:rPr>
                        <a:t>所要表达的信息</a:t>
                      </a:r>
                      <a:endParaRPr kumimoji="0" lang="en-US" sz="2000" b="0" i="0" u="none" strike="noStrike" cap="none" normalizeH="0" baseline="0" dirty="0">
                        <a:ln>
                          <a:noFill/>
                        </a:ln>
                        <a:solidFill>
                          <a:srgbClr val="000000"/>
                        </a:solidFill>
                        <a:effectLst/>
                        <a:latin typeface="Times" charset="0"/>
                        <a:ea typeface="ヒラギノ角ゴ ProN W3" charset="0"/>
                        <a:cs typeface="Times New Roman" charset="0"/>
                        <a:sym typeface="Arial" charset="0"/>
                      </a:endParaRP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rgbClr val="FFFFFF"/>
                          </a:solidFill>
                          <a:effectLst/>
                          <a:latin typeface="Arial" charset="0"/>
                          <a:ea typeface="ヒラギノ角ゴ ProN W3" charset="0"/>
                          <a:cs typeface="Times New Roman" charset="0"/>
                          <a:sym typeface="Arial" charset="0"/>
                        </a:rPr>
                        <a:t> </a:t>
                      </a:r>
                      <a:endParaRPr kumimoji="0" lang="en-US" sz="2000" b="0" i="0" u="none" strike="noStrike" cap="none" normalizeH="0" baseline="0" dirty="0">
                        <a:ln>
                          <a:noFill/>
                        </a:ln>
                        <a:solidFill>
                          <a:srgbClr val="000000"/>
                        </a:solidFill>
                        <a:effectLst/>
                        <a:latin typeface="Times" charset="0"/>
                        <a:ea typeface="ヒラギノ角ゴ ProN W3" charset="0"/>
                        <a:cs typeface="Times New Roman" charset="0"/>
                        <a:sym typeface="Arial"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rotWithShape="1">
                      <a:gsLst>
                        <a:gs pos="0">
                          <a:srgbClr val="000090"/>
                        </a:gs>
                        <a:gs pos="100000">
                          <a:schemeClr val="tx2"/>
                        </a:gs>
                      </a:gsLst>
                      <a:path path="rect">
                        <a:fillToRect l="100000" t="100000"/>
                      </a:path>
                    </a:gradFill>
                  </a:tcPr>
                </a:tc>
              </a:tr>
              <a:tr h="1097337">
                <a:tc>
                  <a:txBody>
                    <a:bodyPr/>
                    <a:lstStyle/>
                    <a:p>
                      <a:pPr marL="39688" algn="ctr"/>
                      <a:r>
                        <a:rPr lang="ja-JP" altLang="en-US" sz="2400" dirty="0" smtClean="0">
                          <a:solidFill>
                            <a:srgbClr val="FFFFFF"/>
                          </a:solidFill>
                          <a:latin typeface="Arial Bold" charset="0"/>
                          <a:ea typeface="Heiti SC Medium" charset="0"/>
                          <a:cs typeface="Heiti SC Medium" charset="0"/>
                          <a:sym typeface="Arial Bold" charset="0"/>
                        </a:rPr>
                        <a:t>讲员自行设计</a:t>
                      </a:r>
                      <a:endParaRPr lang="en-US" altLang="ja-JP" sz="2400" dirty="0" smtClean="0">
                        <a:solidFill>
                          <a:srgbClr val="FFFFFF"/>
                        </a:solidFill>
                        <a:latin typeface="Arial Bold" charset="0"/>
                        <a:ea typeface="Heiti SC Medium" charset="0"/>
                        <a:cs typeface="Heiti SC Medium" charset="0"/>
                        <a:sym typeface="Arial Bold" charset="0"/>
                      </a:endParaRPr>
                    </a:p>
                    <a:p>
                      <a:pPr marL="39688" algn="ctr"/>
                      <a:r>
                        <a:rPr lang="ja-JP" altLang="en-US" sz="2400" dirty="0" smtClean="0">
                          <a:solidFill>
                            <a:srgbClr val="FFFFFF"/>
                          </a:solidFill>
                          <a:latin typeface="Arial Bold" charset="0"/>
                          <a:ea typeface="Heiti SC Medium" charset="0"/>
                          <a:cs typeface="Heiti SC Medium" charset="0"/>
                          <a:sym typeface="Arial Bold" charset="0"/>
                        </a:rPr>
                        <a:t>他自己想要的提纲</a:t>
                      </a:r>
                      <a:endParaRPr lang="en-US" sz="2400" dirty="0" smtClean="0">
                        <a:solidFill>
                          <a:srgbClr val="FFFFFF"/>
                        </a:solidFill>
                        <a:latin typeface="Arial Bold" charset="0"/>
                        <a:ea typeface="Heiti SC Medium" charset="0"/>
                        <a:cs typeface="Heiti SC Medium" charset="0"/>
                        <a:sym typeface="Arial Bold"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rotWithShape="1">
                      <a:gsLst>
                        <a:gs pos="0">
                          <a:srgbClr val="000090"/>
                        </a:gs>
                        <a:gs pos="100000">
                          <a:schemeClr val="tx2"/>
                        </a:gs>
                      </a:gsLst>
                      <a:path path="rect">
                        <a:fillToRect l="100000" t="100000"/>
                      </a:path>
                    </a:gradFill>
                  </a:tcPr>
                </a:tc>
                <a:tc>
                  <a:txBody>
                    <a:bodyPr/>
                    <a:lstStyle/>
                    <a:p>
                      <a:pPr marL="39688" algn="ctr"/>
                      <a:r>
                        <a:rPr lang="ja-JP" altLang="en-US" sz="2400" dirty="0" smtClean="0">
                          <a:solidFill>
                            <a:srgbClr val="FFFFFF"/>
                          </a:solidFill>
                          <a:latin typeface="Arial Bold" charset="0"/>
                          <a:ea typeface="Heiti SC Medium" charset="0"/>
                          <a:cs typeface="Heiti SC Medium" charset="0"/>
                          <a:sym typeface="Arial Bold" charset="0"/>
                        </a:rPr>
                        <a:t>讲员根据文中拟定</a:t>
                      </a:r>
                      <a:endParaRPr lang="en-US" altLang="ja-JP" sz="2400" dirty="0" smtClean="0">
                        <a:solidFill>
                          <a:srgbClr val="FFFFFF"/>
                        </a:solidFill>
                        <a:latin typeface="Arial Bold" charset="0"/>
                        <a:ea typeface="Heiti SC Medium" charset="0"/>
                        <a:cs typeface="Heiti SC Medium" charset="0"/>
                        <a:sym typeface="Arial Bold" charset="0"/>
                      </a:endParaRPr>
                    </a:p>
                    <a:p>
                      <a:pPr marL="39688" algn="ctr"/>
                      <a:r>
                        <a:rPr lang="ja-JP" altLang="en-US" sz="2400" dirty="0" smtClean="0">
                          <a:solidFill>
                            <a:srgbClr val="FFFFFF"/>
                          </a:solidFill>
                          <a:latin typeface="Arial Bold" charset="0"/>
                          <a:ea typeface="Heiti SC Medium" charset="0"/>
                          <a:cs typeface="Heiti SC Medium" charset="0"/>
                          <a:sym typeface="Arial Bold" charset="0"/>
                        </a:rPr>
                        <a:t>提纲</a:t>
                      </a:r>
                      <a:endParaRPr kumimoji="0" lang="en-US" sz="2000" b="0" i="0" u="none" strike="noStrike" cap="none" normalizeH="0" baseline="0" dirty="0">
                        <a:ln>
                          <a:noFill/>
                        </a:ln>
                        <a:solidFill>
                          <a:srgbClr val="000000"/>
                        </a:solidFill>
                        <a:effectLst/>
                        <a:latin typeface="Times" charset="0"/>
                        <a:ea typeface="ヒラギノ角ゴ ProN W3" charset="0"/>
                        <a:cs typeface="Times New Roman" charset="0"/>
                        <a:sym typeface="Arial" charset="0"/>
                      </a:endParaRP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rgbClr val="FFFFFF"/>
                          </a:solidFill>
                          <a:effectLst/>
                          <a:latin typeface="Arial" charset="0"/>
                          <a:ea typeface="ヒラギノ角ゴ ProN W3" charset="0"/>
                          <a:cs typeface="Times New Roman" charset="0"/>
                          <a:sym typeface="Arial" charset="0"/>
                        </a:rPr>
                        <a:t> </a:t>
                      </a:r>
                      <a:endParaRPr kumimoji="0" lang="en-US" sz="2000" b="0" i="0" u="none" strike="noStrike" cap="none" normalizeH="0" baseline="0" dirty="0">
                        <a:ln>
                          <a:noFill/>
                        </a:ln>
                        <a:solidFill>
                          <a:srgbClr val="000000"/>
                        </a:solidFill>
                        <a:effectLst/>
                        <a:latin typeface="Times" charset="0"/>
                        <a:ea typeface="ヒラギノ角ゴ ProN W3" charset="0"/>
                        <a:cs typeface="Times New Roman" charset="0"/>
                        <a:sym typeface="Arial"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rotWithShape="1">
                      <a:gsLst>
                        <a:gs pos="0">
                          <a:srgbClr val="000090"/>
                        </a:gs>
                        <a:gs pos="100000">
                          <a:schemeClr val="tx2"/>
                        </a:gs>
                      </a:gsLst>
                      <a:path path="rect">
                        <a:fillToRect l="100000" t="100000"/>
                      </a:path>
                    </a:gradFill>
                  </a:tcPr>
                </a:tc>
              </a:tr>
              <a:tr h="1116071">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lang="ja-JP" altLang="en-US" sz="2400" dirty="0" smtClean="0">
                          <a:solidFill>
                            <a:srgbClr val="FFFFFF"/>
                          </a:solidFill>
                          <a:latin typeface="Arial Bold" charset="0"/>
                          <a:ea typeface="ヒラギノ角ゴ ProN W6" charset="0"/>
                          <a:cs typeface="ヒラギノ角ゴ ProN W6" charset="0"/>
                          <a:sym typeface="Arial Bold" charset="0"/>
                        </a:rPr>
                        <a:t>可能没有充分的时间把经文的上下文拟清</a:t>
                      </a:r>
                      <a:endParaRPr kumimoji="0" lang="en-US" sz="2000" b="0" i="0" u="none" strike="noStrike" cap="none" normalizeH="0" baseline="0" dirty="0">
                        <a:ln>
                          <a:noFill/>
                        </a:ln>
                        <a:solidFill>
                          <a:srgbClr val="000000"/>
                        </a:solidFill>
                        <a:effectLst/>
                        <a:latin typeface="Times" charset="0"/>
                        <a:ea typeface="ヒラギノ角ゴ ProN W3" charset="0"/>
                        <a:cs typeface="Times New Roman" charset="0"/>
                        <a:sym typeface="Arial" charset="0"/>
                      </a:endParaRP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rgbClr val="FFFFFF"/>
                          </a:solidFill>
                          <a:effectLst/>
                          <a:latin typeface="Arial" charset="0"/>
                          <a:ea typeface="ヒラギノ角ゴ ProN W3" charset="0"/>
                          <a:cs typeface="Times New Roman" charset="0"/>
                          <a:sym typeface="Arial" charset="0"/>
                        </a:rPr>
                        <a:t> </a:t>
                      </a:r>
                      <a:endParaRPr kumimoji="0" lang="en-US" sz="2000" b="0" i="0" u="none" strike="noStrike" cap="none" normalizeH="0" baseline="0" dirty="0">
                        <a:ln>
                          <a:noFill/>
                        </a:ln>
                        <a:solidFill>
                          <a:srgbClr val="000000"/>
                        </a:solidFill>
                        <a:effectLst/>
                        <a:latin typeface="Times" charset="0"/>
                        <a:ea typeface="ヒラギノ角ゴ ProN W3" charset="0"/>
                        <a:cs typeface="Times New Roman" charset="0"/>
                        <a:sym typeface="Arial"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rotWithShape="1">
                      <a:gsLst>
                        <a:gs pos="0">
                          <a:srgbClr val="000090"/>
                        </a:gs>
                        <a:gs pos="100000">
                          <a:schemeClr val="tx2"/>
                        </a:gs>
                      </a:gsLst>
                      <a:path path="rect">
                        <a:fillToRect l="100000" t="100000"/>
                      </a:path>
                    </a:gra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lang="ja-JP" altLang="en-US" sz="2400" dirty="0" smtClean="0">
                          <a:solidFill>
                            <a:srgbClr val="FFFFFF"/>
                          </a:solidFill>
                          <a:latin typeface="Arial Bold" charset="0"/>
                          <a:ea typeface="ヒラギノ角ゴ ProN W6" charset="0"/>
                          <a:cs typeface="ヒラギノ角ゴ ProN W6" charset="0"/>
                          <a:sym typeface="Arial Bold" charset="0"/>
                        </a:rPr>
                        <a:t>有充足的时间把证道经文的上下文拟清</a:t>
                      </a:r>
                      <a:endParaRPr kumimoji="0" lang="en-US" sz="2000" b="0" i="0" u="none" strike="noStrike" cap="none" normalizeH="0" baseline="0" dirty="0">
                        <a:ln>
                          <a:noFill/>
                        </a:ln>
                        <a:solidFill>
                          <a:srgbClr val="000000"/>
                        </a:solidFill>
                        <a:effectLst/>
                        <a:latin typeface="Times" charset="0"/>
                        <a:ea typeface="ヒラギノ角ゴ ProN W3" charset="0"/>
                        <a:cs typeface="Times New Roman" charset="0"/>
                        <a:sym typeface="Arial" charset="0"/>
                      </a:endParaRP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rgbClr val="FFFFFF"/>
                          </a:solidFill>
                          <a:effectLst/>
                          <a:latin typeface="Arial" charset="0"/>
                          <a:ea typeface="ヒラギノ角ゴ ProN W3" charset="0"/>
                          <a:cs typeface="Times New Roman" charset="0"/>
                          <a:sym typeface="Arial" charset="0"/>
                        </a:rPr>
                        <a:t> </a:t>
                      </a:r>
                      <a:endParaRPr kumimoji="0" lang="en-US" sz="2000" b="0" i="0" u="none" strike="noStrike" cap="none" normalizeH="0" baseline="0" dirty="0">
                        <a:ln>
                          <a:noFill/>
                        </a:ln>
                        <a:solidFill>
                          <a:srgbClr val="000000"/>
                        </a:solidFill>
                        <a:effectLst/>
                        <a:latin typeface="Times" charset="0"/>
                        <a:ea typeface="ヒラギノ角ゴ ProN W3" charset="0"/>
                        <a:cs typeface="Times New Roman" charset="0"/>
                        <a:sym typeface="Arial"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rotWithShape="1">
                      <a:gsLst>
                        <a:gs pos="0">
                          <a:srgbClr val="000090"/>
                        </a:gs>
                        <a:gs pos="100000">
                          <a:schemeClr val="tx2"/>
                        </a:gs>
                      </a:gsLst>
                      <a:path path="rect">
                        <a:fillToRect l="100000" t="100000"/>
                      </a:path>
                    </a:gradFill>
                  </a:tcPr>
                </a:tc>
              </a:tr>
              <a:tr h="1116071">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lang="ja-JP" altLang="en-US" sz="2400" dirty="0" smtClean="0">
                          <a:solidFill>
                            <a:srgbClr val="FFFFFF"/>
                          </a:solidFill>
                          <a:latin typeface="Arial Bold" charset="0"/>
                          <a:ea typeface="Heiti SC Medium" charset="0"/>
                          <a:cs typeface="Heiti SC Medium" charset="0"/>
                          <a:sym typeface="Arial Bold" charset="0"/>
                        </a:rPr>
                        <a:t>讲员可能被误以为他针对某人说道</a:t>
                      </a:r>
                      <a:endParaRPr lang="en-US" sz="2400" dirty="0" smtClean="0">
                        <a:solidFill>
                          <a:srgbClr val="FFFFFF"/>
                        </a:solidFill>
                        <a:latin typeface="Arial Bold" charset="0"/>
                        <a:ea typeface="Heiti SC Medium" charset="0"/>
                        <a:cs typeface="Heiti SC Medium" charset="0"/>
                        <a:sym typeface="Arial Bold"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rotWithShape="1">
                      <a:gsLst>
                        <a:gs pos="0">
                          <a:srgbClr val="000090"/>
                        </a:gs>
                        <a:gs pos="100000">
                          <a:schemeClr val="tx2"/>
                        </a:gs>
                      </a:gsLst>
                      <a:path path="rect">
                        <a:fillToRect l="100000" t="100000"/>
                      </a:path>
                    </a:gra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lang="ja-JP" altLang="en-US" sz="2400" dirty="0" smtClean="0">
                          <a:solidFill>
                            <a:srgbClr val="FFFFFF"/>
                          </a:solidFill>
                          <a:latin typeface="Arial Bold" charset="0"/>
                          <a:ea typeface="Heiti SC Medium" charset="0"/>
                          <a:cs typeface="Heiti SC Medium" charset="0"/>
                          <a:sym typeface="Arial Bold" charset="0"/>
                        </a:rPr>
                        <a:t>讲员比较不会被误以为他针对某人／事务说道因他系统性的传讲</a:t>
                      </a:r>
                      <a:endParaRPr lang="en-US" sz="2400" dirty="0" smtClean="0">
                        <a:solidFill>
                          <a:srgbClr val="FFFFFF"/>
                        </a:solidFill>
                        <a:latin typeface="Arial Bold" charset="0"/>
                        <a:ea typeface="Heiti SC Medium" charset="0"/>
                        <a:cs typeface="Heiti SC Medium" charset="0"/>
                        <a:sym typeface="Arial Bold"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rotWithShape="1">
                      <a:gsLst>
                        <a:gs pos="0">
                          <a:srgbClr val="000090"/>
                        </a:gs>
                        <a:gs pos="100000">
                          <a:schemeClr val="tx2"/>
                        </a:gs>
                      </a:gsLst>
                      <a:path path="rect">
                        <a:fillToRect l="100000" t="100000"/>
                      </a:path>
                    </a:gradFill>
                  </a:tcPr>
                </a:tc>
              </a:tr>
            </a:tbl>
          </a:graphicData>
        </a:graphic>
      </p:graphicFrame>
    </p:spTree>
  </p:cSld>
  <p:clrMapOvr>
    <a:masterClrMapping/>
  </p:clrMapOvr>
  <p:transition xmlns:p14="http://schemas.microsoft.com/office/powerpoint/2010/main" spd="med">
    <p:randomBar dir="vert"/>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29" name="Rectangle 1"/>
          <p:cNvSpPr>
            <a:spLocks noGrp="1" noChangeArrowheads="1"/>
          </p:cNvSpPr>
          <p:nvPr>
            <p:ph type="title"/>
          </p:nvPr>
        </p:nvSpPr>
        <p:spPr>
          <a:xfrm>
            <a:off x="5791200" y="427038"/>
            <a:ext cx="3352800" cy="5973762"/>
          </a:xfrm>
        </p:spPr>
        <p:txBody>
          <a:bodyPr rIns="132080"/>
          <a:lstStyle/>
          <a:p>
            <a:pPr indent="0" eaLnBrk="1" hangingPunct="1">
              <a:defRPr/>
            </a:pPr>
            <a:r>
              <a:rPr lang="ja-JP" altLang="en-US" smtClean="0">
                <a:solidFill>
                  <a:srgbClr val="333399"/>
                </a:solidFill>
                <a:latin typeface="Arial Bold" charset="0"/>
                <a:ea typeface="ヒラギノ角ゴ ProN W6" charset="0"/>
                <a:cs typeface="ヒラギノ角ゴ ProN W6" charset="0"/>
                <a:sym typeface="Arial Bold" charset="0"/>
              </a:rPr>
              <a:t>主题式的</a:t>
            </a:r>
            <a:r>
              <a:rPr lang="en-US" smtClean="0">
                <a:solidFill>
                  <a:srgbClr val="333399"/>
                </a:solidFill>
                <a:latin typeface="Arial Bold" charset="0"/>
                <a:ea typeface="ヒラギノ角ゴ ProN W6" charset="0"/>
                <a:cs typeface="ヒラギノ角ゴ ProN W6" charset="0"/>
                <a:sym typeface="Arial Bold" charset="0"/>
              </a:rPr>
              <a:t/>
            </a:r>
            <a:br>
              <a:rPr lang="en-US" smtClean="0">
                <a:solidFill>
                  <a:srgbClr val="333399"/>
                </a:solidFill>
                <a:latin typeface="Arial Bold" charset="0"/>
                <a:ea typeface="ヒラギノ角ゴ ProN W6" charset="0"/>
                <a:cs typeface="ヒラギノ角ゴ ProN W6" charset="0"/>
                <a:sym typeface="Arial Bold" charset="0"/>
              </a:rPr>
            </a:br>
            <a:r>
              <a:rPr lang="ja-JP" altLang="en-US" smtClean="0">
                <a:solidFill>
                  <a:srgbClr val="333399"/>
                </a:solidFill>
                <a:latin typeface="Arial Bold" charset="0"/>
                <a:ea typeface="Heiti SC Medium" charset="0"/>
                <a:cs typeface="Heiti SC Medium" charset="0"/>
                <a:sym typeface="Arial Bold" charset="0"/>
              </a:rPr>
              <a:t>讲道会面对加入自己</a:t>
            </a:r>
            <a:r>
              <a:rPr lang="en-US" smtClean="0">
                <a:solidFill>
                  <a:srgbClr val="333399"/>
                </a:solidFill>
                <a:latin typeface="Arial Bold" charset="0"/>
                <a:ea typeface="ヒラギノ角ゴ ProN W6" charset="0"/>
                <a:cs typeface="ヒラギノ角ゴ ProN W6" charset="0"/>
                <a:sym typeface="Arial Bold" charset="0"/>
              </a:rPr>
              <a:t/>
            </a:r>
            <a:br>
              <a:rPr lang="en-US" smtClean="0">
                <a:solidFill>
                  <a:srgbClr val="333399"/>
                </a:solidFill>
                <a:latin typeface="Arial Bold" charset="0"/>
                <a:ea typeface="ヒラギノ角ゴ ProN W6" charset="0"/>
                <a:cs typeface="ヒラギノ角ゴ ProN W6" charset="0"/>
                <a:sym typeface="Arial Bold" charset="0"/>
              </a:rPr>
            </a:br>
            <a:r>
              <a:rPr lang="ja-JP" altLang="en-US" smtClean="0">
                <a:solidFill>
                  <a:srgbClr val="333399"/>
                </a:solidFill>
                <a:latin typeface="Arial Bold" charset="0"/>
                <a:ea typeface="ヒラギノ角ゴ ProN W6" charset="0"/>
                <a:cs typeface="ヒラギノ角ゴ ProN W6" charset="0"/>
                <a:sym typeface="Arial Bold" charset="0"/>
              </a:rPr>
              <a:t>意见的危机</a:t>
            </a:r>
            <a:endParaRPr lang="en-US" smtClean="0">
              <a:solidFill>
                <a:srgbClr val="333399"/>
              </a:solidFill>
              <a:latin typeface="Arial Bold" charset="0"/>
              <a:ea typeface="ヒラギノ角ゴ ProN W6" charset="0"/>
              <a:cs typeface="ヒラギノ角ゴ ProN W6" charset="0"/>
              <a:sym typeface="Arial Bold" charset="0"/>
            </a:endParaRPr>
          </a:p>
        </p:txBody>
      </p:sp>
      <p:pic>
        <p:nvPicPr>
          <p:cNvPr id="160771" name="Picture 2"/>
          <p:cNvPicPr>
            <a:picLocks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rot="420000">
            <a:off x="-774700" y="284163"/>
            <a:ext cx="6453188" cy="720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60772" name="Group 5"/>
          <p:cNvGrpSpPr>
            <a:grpSpLocks/>
          </p:cNvGrpSpPr>
          <p:nvPr/>
        </p:nvGrpSpPr>
        <p:grpSpPr bwMode="auto">
          <a:xfrm rot="239999">
            <a:off x="1055688" y="328613"/>
            <a:ext cx="5327650" cy="1658937"/>
            <a:chOff x="0" y="0"/>
            <a:chExt cx="3356" cy="1044"/>
          </a:xfrm>
        </p:grpSpPr>
        <p:sp>
          <p:nvSpPr>
            <p:cNvPr id="160773" name="AutoShape 3"/>
            <p:cNvSpPr>
              <a:spLocks/>
            </p:cNvSpPr>
            <p:nvPr/>
          </p:nvSpPr>
          <p:spPr bwMode="auto">
            <a:xfrm>
              <a:off x="0" y="0"/>
              <a:ext cx="3356" cy="1044"/>
            </a:xfrm>
            <a:custGeom>
              <a:avLst/>
              <a:gdLst>
                <a:gd name="T0" fmla="*/ 251 w 20833"/>
                <a:gd name="T1" fmla="*/ 40 h 21294"/>
                <a:gd name="T2" fmla="*/ 1 w 20833"/>
                <a:gd name="T3" fmla="*/ 19 h 21294"/>
                <a:gd name="T4" fmla="*/ 290 w 20833"/>
                <a:gd name="T5" fmla="*/ 0 h 21294"/>
                <a:gd name="T6" fmla="*/ 540 w 20833"/>
                <a:gd name="T7" fmla="*/ 21 h 21294"/>
                <a:gd name="T8" fmla="*/ 353 w 20833"/>
                <a:gd name="T9" fmla="*/ 39 h 21294"/>
                <a:gd name="T10" fmla="*/ 321 w 20833"/>
                <a:gd name="T11" fmla="*/ 51 h 21294"/>
                <a:gd name="T12" fmla="*/ 251 w 20833"/>
                <a:gd name="T13" fmla="*/ 40 h 21294"/>
                <a:gd name="T14" fmla="*/ 251 w 20833"/>
                <a:gd name="T15" fmla="*/ 40 h 2129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0833" h="21294">
                  <a:moveTo>
                    <a:pt x="9672" y="16614"/>
                  </a:moveTo>
                  <a:cubicBezTo>
                    <a:pt x="3935" y="16286"/>
                    <a:pt x="-384" y="12306"/>
                    <a:pt x="27" y="7724"/>
                  </a:cubicBezTo>
                  <a:cubicBezTo>
                    <a:pt x="437" y="3142"/>
                    <a:pt x="5422" y="-306"/>
                    <a:pt x="11160" y="22"/>
                  </a:cubicBezTo>
                  <a:cubicBezTo>
                    <a:pt x="16897" y="350"/>
                    <a:pt x="21216" y="4330"/>
                    <a:pt x="20805" y="8912"/>
                  </a:cubicBezTo>
                  <a:cubicBezTo>
                    <a:pt x="20502" y="12293"/>
                    <a:pt x="17658" y="15190"/>
                    <a:pt x="13618" y="16232"/>
                  </a:cubicBezTo>
                  <a:lnTo>
                    <a:pt x="12383" y="21294"/>
                  </a:lnTo>
                  <a:lnTo>
                    <a:pt x="9672" y="16614"/>
                  </a:lnTo>
                  <a:close/>
                  <a:moveTo>
                    <a:pt x="9672" y="16614"/>
                  </a:moveTo>
                </a:path>
              </a:pathLst>
            </a:custGeom>
            <a:solidFill>
              <a:srgbClr val="CCFFFF"/>
            </a:solidFill>
            <a:ln w="9525" cap="flat">
              <a:solidFill>
                <a:schemeClr val="tx1"/>
              </a:solidFill>
              <a:prstDash val="solid"/>
              <a:round/>
              <a:headEnd type="none" w="med" len="med"/>
              <a:tailEnd type="none" w="med" len="med"/>
            </a:ln>
          </p:spPr>
          <p:txBody>
            <a:bodyPr lIns="0" tIns="0" rIns="0" bIns="0"/>
            <a:lstStyle/>
            <a:p>
              <a:endParaRPr lang="en-US"/>
            </a:p>
          </p:txBody>
        </p:sp>
        <p:sp>
          <p:nvSpPr>
            <p:cNvPr id="160774" name="Rectangle 4"/>
            <p:cNvSpPr>
              <a:spLocks/>
            </p:cNvSpPr>
            <p:nvPr/>
          </p:nvSpPr>
          <p:spPr bwMode="auto">
            <a:xfrm>
              <a:off x="486" y="267"/>
              <a:ext cx="2376" cy="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38100" tIns="38100" rIns="78049" bIns="38100"/>
            <a:lstStyle/>
            <a:p>
              <a:pPr marL="1588" algn="ctr"/>
              <a:r>
                <a:rPr lang="ja-JP" altLang="en-US">
                  <a:solidFill>
                    <a:schemeClr val="tx1"/>
                  </a:solidFill>
                  <a:latin typeface="Arial Bold" charset="0"/>
                  <a:ea typeface="ヒラギノ角ゴ ProN W6" charset="0"/>
                  <a:cs typeface="ヒラギノ角ゴ ProN W6" charset="0"/>
                  <a:sym typeface="Arial Bold" charset="0"/>
                </a:rPr>
                <a:t>当然</a:t>
              </a:r>
              <a:r>
                <a:rPr lang="en-US" altLang="ja-JP">
                  <a:solidFill>
                    <a:schemeClr val="tx1"/>
                  </a:solidFill>
                  <a:latin typeface="Arial Bold" charset="0"/>
                  <a:ea typeface="ヒラギノ角ゴ ProN W6" charset="0"/>
                  <a:cs typeface="ヒラギノ角ゴ ProN W6" charset="0"/>
                  <a:sym typeface="Arial Bold" charset="0"/>
                </a:rPr>
                <a:t>,</a:t>
              </a:r>
              <a:r>
                <a:rPr lang="ja-JP" altLang="en-US">
                  <a:solidFill>
                    <a:schemeClr val="tx1"/>
                  </a:solidFill>
                  <a:latin typeface="Arial Bold" charset="0"/>
                  <a:ea typeface="ヒラギノ角ゴ ProN W6" charset="0"/>
                  <a:cs typeface="ヒラギノ角ゴ ProN W6" charset="0"/>
                  <a:sym typeface="Arial Bold" charset="0"/>
                </a:rPr>
                <a:t>会有其它的解释</a:t>
              </a:r>
              <a:r>
                <a:rPr lang="en-US" altLang="ja-JP">
                  <a:solidFill>
                    <a:schemeClr val="tx1"/>
                  </a:solidFill>
                  <a:latin typeface="Arial Bold" charset="0"/>
                  <a:ea typeface="ヒラギノ角ゴ ProN W6" charset="0"/>
                  <a:cs typeface="ヒラギノ角ゴ ProN W6" charset="0"/>
                  <a:sym typeface="Arial Bold" charset="0"/>
                </a:rPr>
                <a:t>.</a:t>
              </a:r>
              <a:endParaRPr lang="en-US">
                <a:solidFill>
                  <a:schemeClr val="tx1"/>
                </a:solidFill>
                <a:latin typeface="Arial Bold" charset="0"/>
                <a:ea typeface="ヒラギノ角ゴ ProN W6" charset="0"/>
                <a:cs typeface="ヒラギノ角ゴ ProN W6" charset="0"/>
                <a:sym typeface="Arial Bold" charset="0"/>
              </a:endParaRPr>
            </a:p>
          </p:txBody>
        </p:sp>
      </p:gr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1793" name="Picture 1"/>
          <p:cNvPicPr>
            <a:picLocks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42863"/>
            <a:ext cx="9144000" cy="681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554" name="Rectangle 2"/>
          <p:cNvSpPr>
            <a:spLocks noGrp="1" noChangeArrowheads="1"/>
          </p:cNvSpPr>
          <p:nvPr>
            <p:ph type="title"/>
          </p:nvPr>
        </p:nvSpPr>
        <p:spPr>
          <a:xfrm>
            <a:off x="0" y="0"/>
            <a:ext cx="9144000" cy="1052513"/>
          </a:xfrm>
          <a:blipFill dpi="0" rotWithShape="0">
            <a:blip r:embed="rId3"/>
            <a:srcRect/>
            <a:tile tx="0" ty="0" sx="100000" sy="100000" flip="none" algn="tl"/>
          </a:blipFill>
        </p:spPr>
        <p:txBody>
          <a:bodyPr rIns="132080"/>
          <a:lstStyle/>
          <a:p>
            <a:pPr indent="0" eaLnBrk="1" hangingPunct="1">
              <a:defRPr/>
            </a:pPr>
            <a:r>
              <a:rPr lang="ja-JP" altLang="en-US" smtClean="0">
                <a:solidFill>
                  <a:srgbClr val="FFFFFF"/>
                </a:solidFill>
                <a:latin typeface="Arial Bold" charset="0"/>
                <a:ea typeface="ヒラギノ角ゴ ProN W6" charset="0"/>
                <a:cs typeface="ヒラギノ角ゴ ProN W6" charset="0"/>
                <a:sym typeface="Arial Bold" charset="0"/>
              </a:rPr>
              <a:t>主题式讲道的优点</a:t>
            </a:r>
            <a:endParaRPr lang="en-US" smtClean="0">
              <a:solidFill>
                <a:srgbClr val="FFFFFF"/>
              </a:solidFill>
              <a:latin typeface="Arial Bold" charset="0"/>
              <a:ea typeface="ヒラギノ角ゴ ProN W6" charset="0"/>
              <a:cs typeface="ヒラギノ角ゴ ProN W6" charset="0"/>
              <a:sym typeface="Arial Bold" charset="0"/>
            </a:endParaRPr>
          </a:p>
        </p:txBody>
      </p:sp>
      <p:sp>
        <p:nvSpPr>
          <p:cNvPr id="161795" name="Rectangle 3"/>
          <p:cNvSpPr>
            <a:spLocks/>
          </p:cNvSpPr>
          <p:nvPr/>
        </p:nvSpPr>
        <p:spPr bwMode="auto">
          <a:xfrm>
            <a:off x="7661275" y="-57150"/>
            <a:ext cx="14605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39" bIns="0"/>
          <a:lstStyle/>
          <a:p>
            <a:pPr marL="39688" algn="ctr"/>
            <a:r>
              <a:rPr lang="en-US">
                <a:solidFill>
                  <a:srgbClr val="FFFFFF"/>
                </a:solidFill>
                <a:latin typeface="Arial Bold" charset="0"/>
                <a:ea typeface="ＭＳ Ｐゴシック" charset="0"/>
                <a:cs typeface="ＭＳ Ｐゴシック" charset="0"/>
                <a:sym typeface="Arial Bold" charset="0"/>
              </a:rPr>
              <a:t>154-155</a:t>
            </a:r>
          </a:p>
        </p:txBody>
      </p:sp>
      <p:sp>
        <p:nvSpPr>
          <p:cNvPr id="161796" name="Rectangle 4"/>
          <p:cNvSpPr>
            <a:spLocks/>
          </p:cNvSpPr>
          <p:nvPr/>
        </p:nvSpPr>
        <p:spPr bwMode="auto">
          <a:xfrm>
            <a:off x="165100" y="1104900"/>
            <a:ext cx="89281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39" bIns="0"/>
          <a:lstStyle/>
          <a:p>
            <a:pPr marL="39688"/>
            <a:r>
              <a:rPr lang="en-US" sz="2800">
                <a:solidFill>
                  <a:schemeClr val="tx1"/>
                </a:solidFill>
                <a:latin typeface="Arial Bold" charset="0"/>
                <a:ea typeface="ヒラギノ角ゴ ProN W6" charset="0"/>
                <a:cs typeface="ヒラギノ角ゴ ProN W6" charset="0"/>
                <a:sym typeface="Arial Bold" charset="0"/>
              </a:rPr>
              <a:t>A. </a:t>
            </a:r>
            <a:r>
              <a:rPr lang="ja-JP" altLang="en-US" sz="2800">
                <a:solidFill>
                  <a:schemeClr val="tx1"/>
                </a:solidFill>
                <a:latin typeface="Arial Bold" charset="0"/>
                <a:ea typeface="ヒラギノ角ゴ ProN W6" charset="0"/>
                <a:cs typeface="ヒラギノ角ゴ ProN W6" charset="0"/>
                <a:sym typeface="Arial Bold" charset="0"/>
              </a:rPr>
              <a:t>与单单一段经文相比之下，它能带来比较完整的发展</a:t>
            </a:r>
            <a:endParaRPr lang="en-US" sz="2800">
              <a:solidFill>
                <a:schemeClr val="tx1"/>
              </a:solidFill>
              <a:latin typeface="Arial Bold" charset="0"/>
              <a:ea typeface="ヒラギノ角ゴ ProN W6" charset="0"/>
              <a:cs typeface="ヒラギノ角ゴ ProN W6" charset="0"/>
              <a:sym typeface="Arial Bold" charset="0"/>
            </a:endParaRPr>
          </a:p>
        </p:txBody>
      </p:sp>
      <p:sp>
        <p:nvSpPr>
          <p:cNvPr id="161797" name="Rectangle 5"/>
          <p:cNvSpPr>
            <a:spLocks/>
          </p:cNvSpPr>
          <p:nvPr/>
        </p:nvSpPr>
        <p:spPr bwMode="auto">
          <a:xfrm>
            <a:off x="533400" y="1739900"/>
            <a:ext cx="8077200" cy="375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39" bIns="0"/>
          <a:lstStyle/>
          <a:p>
            <a:pPr marL="39688"/>
            <a:r>
              <a:rPr lang="en-US" sz="2600">
                <a:solidFill>
                  <a:schemeClr val="tx1"/>
                </a:solidFill>
                <a:latin typeface="Arial Bold" charset="0"/>
                <a:ea typeface="ヒラギノ角ゴ ProN W6" charset="0"/>
                <a:cs typeface="ヒラギノ角ゴ ProN W6" charset="0"/>
                <a:sym typeface="Arial Bold" charset="0"/>
              </a:rPr>
              <a:t>1. </a:t>
            </a:r>
            <a:r>
              <a:rPr lang="ja-JP" altLang="en-US" sz="2600">
                <a:solidFill>
                  <a:schemeClr val="tx1"/>
                </a:solidFill>
                <a:latin typeface="Arial Bold" charset="0"/>
                <a:ea typeface="ヒラギノ角ゴ ProN W6" charset="0"/>
                <a:cs typeface="ヒラギノ角ゴ ProN W6" charset="0"/>
                <a:sym typeface="Arial Bold" charset="0"/>
              </a:rPr>
              <a:t>神学：系统性的讲道是好的</a:t>
            </a:r>
            <a:endParaRPr lang="en-US" altLang="ja-JP" sz="2600">
              <a:solidFill>
                <a:schemeClr val="tx1"/>
              </a:solidFill>
              <a:latin typeface="Arial Bold" charset="0"/>
              <a:ea typeface="ヒラギノ角ゴ ProN W6" charset="0"/>
              <a:cs typeface="ヒラギノ角ゴ ProN W6" charset="0"/>
              <a:sym typeface="Arial Bold" charset="0"/>
            </a:endParaRPr>
          </a:p>
          <a:p>
            <a:pPr marL="39688"/>
            <a:r>
              <a:rPr lang="en-US" sz="2600">
                <a:solidFill>
                  <a:schemeClr val="tx1"/>
                </a:solidFill>
                <a:latin typeface="Arial Bold" charset="0"/>
                <a:ea typeface="ヒラギノ角ゴ ProN W6" charset="0"/>
                <a:cs typeface="ヒラギノ角ゴ ProN W6" charset="0"/>
                <a:sym typeface="Arial Bold" charset="0"/>
              </a:rPr>
              <a:t>2. </a:t>
            </a:r>
            <a:r>
              <a:rPr lang="ja-JP" altLang="en-US" sz="2600">
                <a:solidFill>
                  <a:schemeClr val="tx1"/>
                </a:solidFill>
                <a:latin typeface="Arial Bold" charset="0"/>
                <a:ea typeface="ヒラギノ角ゴ ProN W6" charset="0"/>
                <a:cs typeface="ヒラギノ角ゴ ProN W6" charset="0"/>
                <a:sym typeface="Arial Bold" charset="0"/>
              </a:rPr>
              <a:t>传记：人物研读</a:t>
            </a:r>
            <a:endParaRPr lang="en-US" altLang="ja-JP" sz="2600">
              <a:solidFill>
                <a:schemeClr val="tx1"/>
              </a:solidFill>
              <a:latin typeface="Arial Bold" charset="0"/>
              <a:ea typeface="ヒラギノ角ゴ ProN W6" charset="0"/>
              <a:cs typeface="ヒラギノ角ゴ ProN W6" charset="0"/>
              <a:sym typeface="Arial Bold" charset="0"/>
            </a:endParaRPr>
          </a:p>
          <a:p>
            <a:pPr marL="39688"/>
            <a:r>
              <a:rPr lang="en-US" sz="2600">
                <a:solidFill>
                  <a:schemeClr val="tx1"/>
                </a:solidFill>
                <a:latin typeface="Arial Bold" charset="0"/>
                <a:ea typeface="ヒラギノ角ゴ ProN W6" charset="0"/>
                <a:cs typeface="ヒラギノ角ゴ ProN W6" charset="0"/>
                <a:sym typeface="Arial Bold" charset="0"/>
              </a:rPr>
              <a:t>3. </a:t>
            </a:r>
            <a:r>
              <a:rPr lang="ja-JP" altLang="en-US" sz="2600">
                <a:solidFill>
                  <a:schemeClr val="tx1"/>
                </a:solidFill>
                <a:latin typeface="Arial Bold" charset="0"/>
                <a:ea typeface="ヒラギノ角ゴ ProN W6" charset="0"/>
                <a:cs typeface="ヒラギノ角ゴ ProN W6" charset="0"/>
                <a:sym typeface="Arial Bold" charset="0"/>
              </a:rPr>
              <a:t>程序：做一些事情的方法</a:t>
            </a:r>
            <a:endParaRPr lang="en-US" altLang="ja-JP" sz="2600">
              <a:solidFill>
                <a:schemeClr val="tx1"/>
              </a:solidFill>
              <a:latin typeface="Arial Bold" charset="0"/>
              <a:ea typeface="ヒラギノ角ゴ ProN W6" charset="0"/>
              <a:cs typeface="ヒラギノ角ゴ ProN W6" charset="0"/>
              <a:sym typeface="Arial Bold" charset="0"/>
            </a:endParaRPr>
          </a:p>
          <a:p>
            <a:pPr marL="39688"/>
            <a:r>
              <a:rPr lang="en-US" sz="2600">
                <a:solidFill>
                  <a:schemeClr val="tx1"/>
                </a:solidFill>
                <a:latin typeface="Arial Bold" charset="0"/>
                <a:ea typeface="ヒラギノ角ゴ ProN W6" charset="0"/>
                <a:cs typeface="ヒラギノ角ゴ ProN W6" charset="0"/>
                <a:sym typeface="Arial Bold" charset="0"/>
              </a:rPr>
              <a:t>4.</a:t>
            </a:r>
            <a:r>
              <a:rPr lang="ja-JP" altLang="en-US" sz="2600">
                <a:solidFill>
                  <a:schemeClr val="tx1"/>
                </a:solidFill>
                <a:latin typeface="Arial Bold" charset="0"/>
                <a:ea typeface="ヒラギノ角ゴ ProN W6" charset="0"/>
                <a:cs typeface="ヒラギノ角ゴ ProN W6" charset="0"/>
                <a:sym typeface="Arial Bold" charset="0"/>
              </a:rPr>
              <a:t>说服：堕胎，离婚</a:t>
            </a:r>
            <a:endParaRPr lang="en-US" altLang="ja-JP" sz="2600">
              <a:solidFill>
                <a:schemeClr val="tx1"/>
              </a:solidFill>
              <a:latin typeface="Arial Bold" charset="0"/>
              <a:ea typeface="ヒラギノ角ゴ ProN W6" charset="0"/>
              <a:cs typeface="ヒラギノ角ゴ ProN W6" charset="0"/>
              <a:sym typeface="Arial Bold" charset="0"/>
            </a:endParaRPr>
          </a:p>
          <a:p>
            <a:pPr marL="39688"/>
            <a:r>
              <a:rPr lang="en-US" sz="2600">
                <a:solidFill>
                  <a:schemeClr val="tx1"/>
                </a:solidFill>
                <a:latin typeface="Arial Bold" charset="0"/>
                <a:ea typeface="ヒラギノ角ゴ ProN W6" charset="0"/>
                <a:cs typeface="ヒラギノ角ゴ ProN W6" charset="0"/>
                <a:sym typeface="Arial Bold" charset="0"/>
              </a:rPr>
              <a:t>5.</a:t>
            </a:r>
            <a:r>
              <a:rPr lang="ja-JP" altLang="en-US" sz="2600">
                <a:solidFill>
                  <a:schemeClr val="tx1"/>
                </a:solidFill>
                <a:latin typeface="Arial Bold" charset="0"/>
                <a:ea typeface="ヒラギノ角ゴ ProN W6" charset="0"/>
                <a:cs typeface="ヒラギノ角ゴ ProN W6" charset="0"/>
                <a:sym typeface="Arial Bold" charset="0"/>
              </a:rPr>
              <a:t>福音：四个属灵原则</a:t>
            </a:r>
            <a:endParaRPr lang="en-US" altLang="ja-JP" sz="2600">
              <a:solidFill>
                <a:schemeClr val="tx1"/>
              </a:solidFill>
              <a:latin typeface="Arial Bold" charset="0"/>
              <a:ea typeface="ヒラギノ角ゴ ProN W6" charset="0"/>
              <a:cs typeface="ヒラギノ角ゴ ProN W6" charset="0"/>
              <a:sym typeface="Arial Bold" charset="0"/>
            </a:endParaRPr>
          </a:p>
          <a:p>
            <a:pPr marL="39688"/>
            <a:r>
              <a:rPr lang="en-US" sz="2600">
                <a:solidFill>
                  <a:schemeClr val="tx1"/>
                </a:solidFill>
                <a:latin typeface="Arial Bold" charset="0"/>
                <a:ea typeface="ヒラギノ角ゴ ProN W6" charset="0"/>
                <a:cs typeface="ヒラギノ角ゴ ProN W6" charset="0"/>
                <a:sym typeface="Arial Bold" charset="0"/>
              </a:rPr>
              <a:t>6. </a:t>
            </a:r>
            <a:r>
              <a:rPr lang="ja-JP" altLang="en-US" sz="2600">
                <a:solidFill>
                  <a:schemeClr val="tx1"/>
                </a:solidFill>
                <a:latin typeface="Arial Bold" charset="0"/>
                <a:ea typeface="ヒラギノ角ゴ ProN W6" charset="0"/>
                <a:cs typeface="ヒラギノ角ゴ ProN W6" charset="0"/>
                <a:sym typeface="Arial Bold" charset="0"/>
              </a:rPr>
              <a:t>箴言：可以传讲两行箴言</a:t>
            </a:r>
            <a:endParaRPr lang="en-US" altLang="ja-JP" sz="2600">
              <a:solidFill>
                <a:schemeClr val="tx1"/>
              </a:solidFill>
              <a:latin typeface="Arial Bold" charset="0"/>
              <a:ea typeface="ヒラギノ角ゴ ProN W6" charset="0"/>
              <a:cs typeface="ヒラギノ角ゴ ProN W6" charset="0"/>
              <a:sym typeface="Arial Bold" charset="0"/>
            </a:endParaRPr>
          </a:p>
          <a:p>
            <a:pPr marL="39688"/>
            <a:endParaRPr lang="en-US" sz="2600">
              <a:solidFill>
                <a:schemeClr val="tx1"/>
              </a:solidFill>
              <a:latin typeface="Arial Bold" charset="0"/>
              <a:ea typeface="ヒラギノ角ゴ ProN W6" charset="0"/>
              <a:cs typeface="ヒラギノ角ゴ ProN W6" charset="0"/>
              <a:sym typeface="Arial Bold" charset="0"/>
            </a:endParaRPr>
          </a:p>
        </p:txBody>
      </p:sp>
      <p:sp>
        <p:nvSpPr>
          <p:cNvPr id="161798" name="Rectangle 6"/>
          <p:cNvSpPr>
            <a:spLocks/>
          </p:cNvSpPr>
          <p:nvPr/>
        </p:nvSpPr>
        <p:spPr bwMode="auto">
          <a:xfrm>
            <a:off x="165100" y="5168900"/>
            <a:ext cx="6297613" cy="163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40639" bIns="0">
            <a:spAutoFit/>
          </a:bodyPr>
          <a:lstStyle/>
          <a:p>
            <a:pPr marL="39688"/>
            <a:r>
              <a:rPr lang="en-US" sz="2800">
                <a:solidFill>
                  <a:schemeClr val="tx1"/>
                </a:solidFill>
                <a:latin typeface="Arial Bold" charset="0"/>
                <a:ea typeface="ヒラギノ角ゴ ProN W6" charset="0"/>
                <a:cs typeface="ヒラギノ角ゴ ProN W6" charset="0"/>
                <a:sym typeface="Arial Bold" charset="0"/>
              </a:rPr>
              <a:t>B. </a:t>
            </a:r>
            <a:r>
              <a:rPr lang="ja-JP" altLang="en-US" sz="2800">
                <a:solidFill>
                  <a:schemeClr val="tx1"/>
                </a:solidFill>
                <a:latin typeface="Arial Bold" charset="0"/>
                <a:ea typeface="ヒラギノ角ゴ ProN W6" charset="0"/>
                <a:cs typeface="ヒラギノ角ゴ ProN W6" charset="0"/>
                <a:sym typeface="Arial Bold" charset="0"/>
              </a:rPr>
              <a:t>具有很好的系列连接性</a:t>
            </a:r>
            <a:endParaRPr lang="en-US" altLang="ja-JP" sz="2800">
              <a:solidFill>
                <a:schemeClr val="tx1"/>
              </a:solidFill>
              <a:latin typeface="Arial Bold" charset="0"/>
              <a:ea typeface="ヒラギノ角ゴ ProN W6" charset="0"/>
              <a:cs typeface="ヒラギノ角ゴ ProN W6" charset="0"/>
              <a:sym typeface="Arial Bold" charset="0"/>
            </a:endParaRPr>
          </a:p>
          <a:p>
            <a:pPr marL="39688"/>
            <a:r>
              <a:rPr lang="en-US" sz="2800">
                <a:solidFill>
                  <a:srgbClr val="FFFFFF"/>
                </a:solidFill>
                <a:latin typeface="Arial Bold" charset="0"/>
                <a:ea typeface="ヒラギノ角ゴ ProN W6" charset="0"/>
                <a:cs typeface="ヒラギノ角ゴ ProN W6" charset="0"/>
                <a:sym typeface="Arial Bold" charset="0"/>
              </a:rPr>
              <a:t>C. </a:t>
            </a:r>
            <a:r>
              <a:rPr lang="ja-JP" altLang="en-US" sz="2800">
                <a:solidFill>
                  <a:srgbClr val="FFFFFF"/>
                </a:solidFill>
                <a:latin typeface="Arial Bold" charset="0"/>
                <a:ea typeface="ヒラギノ角ゴ ProN W6" charset="0"/>
                <a:cs typeface="ヒラギノ角ゴ ProN W6" charset="0"/>
                <a:sym typeface="Arial Bold" charset="0"/>
              </a:rPr>
              <a:t>提供变化</a:t>
            </a:r>
            <a:endParaRPr lang="en-US" altLang="ja-JP" sz="2800">
              <a:solidFill>
                <a:srgbClr val="FFFFFF"/>
              </a:solidFill>
              <a:latin typeface="Arial Bold" charset="0"/>
              <a:ea typeface="ヒラギノ角ゴ ProN W6" charset="0"/>
              <a:cs typeface="ヒラギノ角ゴ ProN W6" charset="0"/>
              <a:sym typeface="Arial Bold" charset="0"/>
            </a:endParaRPr>
          </a:p>
          <a:p>
            <a:pPr marL="39688"/>
            <a:r>
              <a:rPr lang="en-US" sz="2800">
                <a:solidFill>
                  <a:schemeClr val="tx1"/>
                </a:solidFill>
                <a:latin typeface="Arial Bold" charset="0"/>
                <a:ea typeface="ＭＳ Ｐゴシック" charset="0"/>
                <a:cs typeface="ＭＳ Ｐゴシック" charset="0"/>
                <a:sym typeface="Arial Bold" charset="0"/>
              </a:rPr>
              <a:t>D.</a:t>
            </a:r>
            <a:r>
              <a:rPr lang="en-US" sz="2800">
                <a:solidFill>
                  <a:srgbClr val="FFFFFF"/>
                </a:solidFill>
                <a:latin typeface="Arial Bold" charset="0"/>
                <a:ea typeface="ヒラギノ角ゴ ProN W6" charset="0"/>
                <a:cs typeface="ヒラギノ角ゴ ProN W6" charset="0"/>
                <a:sym typeface="Arial Bold" charset="0"/>
              </a:rPr>
              <a:t> </a:t>
            </a:r>
            <a:r>
              <a:rPr lang="ja-JP" altLang="en-US" sz="2800">
                <a:solidFill>
                  <a:srgbClr val="FFFFFF"/>
                </a:solidFill>
                <a:latin typeface="Arial Bold" charset="0"/>
                <a:ea typeface="ヒラギノ角ゴ ProN W6" charset="0"/>
                <a:cs typeface="ヒラギノ角ゴ ProN W6" charset="0"/>
                <a:sym typeface="Arial Bold" charset="0"/>
              </a:rPr>
              <a:t>是讲员</a:t>
            </a:r>
            <a:r>
              <a:rPr lang="ja-JP" altLang="en-US" sz="2800">
                <a:solidFill>
                  <a:schemeClr val="tx1"/>
                </a:solidFill>
                <a:latin typeface="Arial Bold" charset="0"/>
                <a:ea typeface="ヒラギノ角ゴ ProN W6" charset="0"/>
                <a:cs typeface="ヒラギノ角ゴ ProN W6" charset="0"/>
                <a:sym typeface="Arial Bold" charset="0"/>
              </a:rPr>
              <a:t>可以将一些不在圣经内的题目</a:t>
            </a:r>
            <a:endParaRPr lang="en-US" sz="2800">
              <a:solidFill>
                <a:schemeClr val="tx1"/>
              </a:solidFill>
              <a:latin typeface="Arial Bold" charset="0"/>
              <a:ea typeface="ヒラギノ角ゴ ProN W6" charset="0"/>
              <a:cs typeface="ヒラギノ角ゴ ProN W6" charset="0"/>
              <a:sym typeface="Arial Bold" charset="0"/>
            </a:endParaRPr>
          </a:p>
        </p:txBody>
      </p:sp>
    </p:spTree>
  </p:cSld>
  <p:clrMapOvr>
    <a:masterClrMapping/>
  </p:clrMapOvr>
  <p:transition xmlns:p14="http://schemas.microsoft.com/office/powerpoint/2010/main" spd="med">
    <p:fade thruBlk="1"/>
  </p:transition>
  <p:timing>
    <p:tnLst>
      <p:par>
        <p:cTn xmlns:p14="http://schemas.microsoft.com/office/powerpoint/2010/main" id="1" dur="indefinite" restart="never" nodeType="tmRoot"/>
      </p:par>
    </p:tnLst>
  </p:timing>
</p:sld>
</file>

<file path=ppt/theme/theme1.xml><?xml version="1.0" encoding="utf-8"?>
<a:theme xmlns:a="http://schemas.openxmlformats.org/drawingml/2006/main" name="Title &amp; Bullets">
  <a:themeElements>
    <a:clrScheme name="">
      <a:dk1>
        <a:srgbClr val="000000"/>
      </a:dk1>
      <a:lt1>
        <a:srgbClr val="000000"/>
      </a:lt1>
      <a:dk2>
        <a:srgbClr val="000000"/>
      </a:dk2>
      <a:lt2>
        <a:srgbClr val="000000"/>
      </a:lt2>
      <a:accent1>
        <a:srgbClr val="BBE0E3"/>
      </a:accent1>
      <a:accent2>
        <a:srgbClr val="333399"/>
      </a:accent2>
      <a:accent3>
        <a:srgbClr val="AAAAAA"/>
      </a:accent3>
      <a:accent4>
        <a:srgbClr val="000000"/>
      </a:accent4>
      <a:accent5>
        <a:srgbClr val="DAEDEF"/>
      </a:accent5>
      <a:accent6>
        <a:srgbClr val="2D2D8A"/>
      </a:accent6>
      <a:hlink>
        <a:srgbClr val="009999"/>
      </a:hlink>
      <a:folHlink>
        <a:srgbClr val="99CC00"/>
      </a:folHlink>
    </a:clrScheme>
    <a:fontScheme name="Title &amp; Bullets">
      <a:majorFont>
        <a:latin typeface="Arial"/>
        <a:ea typeface="ヒラギノ角ゴ ProN W3"/>
        <a:cs typeface="ヒラギノ角ゴ ProN W3"/>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BE0E3"/>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ヒラギノ角ゴ ProN W3" charset="0"/>
            <a:cs typeface="ヒラギノ角ゴ ProN W3" charset="0"/>
            <a:sym typeface="Arial" charset="0"/>
          </a:defRPr>
        </a:defPPr>
      </a:lstStyle>
    </a:spDef>
    <a:lnDef>
      <a:spPr bwMode="auto">
        <a:xfrm>
          <a:off x="0" y="0"/>
          <a:ext cx="1" cy="1"/>
        </a:xfrm>
        <a:custGeom>
          <a:avLst/>
          <a:gdLst/>
          <a:ahLst/>
          <a:cxnLst/>
          <a:rect l="0" t="0" r="0" b="0"/>
          <a:pathLst/>
        </a:custGeom>
        <a:solidFill>
          <a:srgbClr val="BBE0E3"/>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ヒラギノ角ゴ ProN W3" charset="0"/>
            <a:cs typeface="ヒラギノ角ゴ ProN W3" charset="0"/>
            <a:sym typeface="Arial" charset="0"/>
          </a:defRPr>
        </a:defPPr>
      </a:lstStyle>
    </a:lnDef>
  </a:objectDefaults>
  <a:extraClrSchemeLst>
    <a:extraClrScheme>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_Shopping">
  <a:themeElements>
    <a:clrScheme name="">
      <a:dk1>
        <a:srgbClr val="808080"/>
      </a:dk1>
      <a:lt1>
        <a:srgbClr val="FFFF00"/>
      </a:lt1>
      <a:dk2>
        <a:srgbClr val="0000FF"/>
      </a:dk2>
      <a:lt2>
        <a:srgbClr val="000000"/>
      </a:lt2>
      <a:accent1>
        <a:srgbClr val="008040"/>
      </a:accent1>
      <a:accent2>
        <a:srgbClr val="333399"/>
      </a:accent2>
      <a:accent3>
        <a:srgbClr val="AAAAFF"/>
      </a:accent3>
      <a:accent4>
        <a:srgbClr val="DADA00"/>
      </a:accent4>
      <a:accent5>
        <a:srgbClr val="AAC0AF"/>
      </a:accent5>
      <a:accent6>
        <a:srgbClr val="2D2D8A"/>
      </a:accent6>
      <a:hlink>
        <a:srgbClr val="009999"/>
      </a:hlink>
      <a:folHlink>
        <a:srgbClr val="99CC00"/>
      </a:folHlink>
    </a:clrScheme>
    <a:fontScheme name="1_Shopping">
      <a:majorFont>
        <a:latin typeface="Lucida Grande"/>
        <a:ea typeface="ヒラギノ角ゴ ProN W3"/>
        <a:cs typeface="ヒラギノ角ゴ ProN W3"/>
      </a:majorFont>
      <a:minorFont>
        <a:latin typeface="Verdana"/>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BE0E3"/>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ヒラギノ角ゴ ProN W3" charset="0"/>
            <a:cs typeface="ヒラギノ角ゴ ProN W3" charset="0"/>
            <a:sym typeface="Arial" charset="0"/>
          </a:defRPr>
        </a:defPPr>
      </a:lstStyle>
    </a:spDef>
    <a:lnDef>
      <a:spPr bwMode="auto">
        <a:xfrm>
          <a:off x="0" y="0"/>
          <a:ext cx="1" cy="1"/>
        </a:xfrm>
        <a:custGeom>
          <a:avLst/>
          <a:gdLst/>
          <a:ahLst/>
          <a:cxnLst/>
          <a:rect l="0" t="0" r="0" b="0"/>
          <a:pathLst/>
        </a:custGeom>
        <a:solidFill>
          <a:srgbClr val="BBE0E3"/>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ヒラギノ角ゴ ProN W3" charset="0"/>
            <a:cs typeface="ヒラギノ角ゴ ProN W3" charset="0"/>
            <a:sym typeface="Arial" charset="0"/>
          </a:defRPr>
        </a:defPPr>
      </a:lstStyle>
    </a:lnDef>
  </a:objectDefaults>
  <a:extraClrSchemeLst>
    <a:extraClrScheme>
      <a:clrScheme name="1_Shoppin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Euro Soccer">
  <a:themeElements>
    <a:clrScheme name="">
      <a:dk1>
        <a:srgbClr val="003300"/>
      </a:dk1>
      <a:lt1>
        <a:srgbClr val="FFCCFF"/>
      </a:lt1>
      <a:dk2>
        <a:srgbClr val="000000"/>
      </a:dk2>
      <a:lt2>
        <a:srgbClr val="808080"/>
      </a:lt2>
      <a:accent1>
        <a:srgbClr val="462DFF"/>
      </a:accent1>
      <a:accent2>
        <a:srgbClr val="333399"/>
      </a:accent2>
      <a:accent3>
        <a:srgbClr val="FFE2FF"/>
      </a:accent3>
      <a:accent4>
        <a:srgbClr val="002A00"/>
      </a:accent4>
      <a:accent5>
        <a:srgbClr val="B0ADFF"/>
      </a:accent5>
      <a:accent6>
        <a:srgbClr val="2D2D8A"/>
      </a:accent6>
      <a:hlink>
        <a:srgbClr val="009999"/>
      </a:hlink>
      <a:folHlink>
        <a:srgbClr val="99CC00"/>
      </a:folHlink>
    </a:clrScheme>
    <a:fontScheme name="Euro Soccer">
      <a:majorFont>
        <a:latin typeface="Times New Roman Bold Italic"/>
        <a:ea typeface="ヒラギノ明朝 ProN W6"/>
        <a:cs typeface="ヒラギノ明朝 ProN W6"/>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BE0E3"/>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ヒラギノ角ゴ ProN W3" charset="0"/>
            <a:cs typeface="ヒラギノ角ゴ ProN W3" charset="0"/>
            <a:sym typeface="Arial" charset="0"/>
          </a:defRPr>
        </a:defPPr>
      </a:lstStyle>
    </a:spDef>
    <a:lnDef>
      <a:spPr bwMode="auto">
        <a:xfrm>
          <a:off x="0" y="0"/>
          <a:ext cx="1" cy="1"/>
        </a:xfrm>
        <a:custGeom>
          <a:avLst/>
          <a:gdLst/>
          <a:ahLst/>
          <a:cxnLst/>
          <a:rect l="0" t="0" r="0" b="0"/>
          <a:pathLst/>
        </a:custGeom>
        <a:solidFill>
          <a:srgbClr val="BBE0E3"/>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ヒラギノ角ゴ ProN W3" charset="0"/>
            <a:cs typeface="ヒラギノ角ゴ ProN W3" charset="0"/>
            <a:sym typeface="Arial" charset="0"/>
          </a:defRPr>
        </a:defPPr>
      </a:lstStyle>
    </a:lnDef>
  </a:objectDefaults>
  <a:extraClrSchemeLst>
    <a:extraClrScheme>
      <a:clrScheme name="Euro Socc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Brainstorming Session">
  <a:themeElements>
    <a:clrScheme name="">
      <a:dk1>
        <a:srgbClr val="808080"/>
      </a:dk1>
      <a:lt1>
        <a:srgbClr val="F8F8F8"/>
      </a:lt1>
      <a:dk2>
        <a:srgbClr val="000000"/>
      </a:dk2>
      <a:lt2>
        <a:srgbClr val="000000"/>
      </a:lt2>
      <a:accent1>
        <a:srgbClr val="669900"/>
      </a:accent1>
      <a:accent2>
        <a:srgbClr val="333399"/>
      </a:accent2>
      <a:accent3>
        <a:srgbClr val="AAAAAA"/>
      </a:accent3>
      <a:accent4>
        <a:srgbClr val="D4D4D4"/>
      </a:accent4>
      <a:accent5>
        <a:srgbClr val="B8CAAA"/>
      </a:accent5>
      <a:accent6>
        <a:srgbClr val="2D2D8A"/>
      </a:accent6>
      <a:hlink>
        <a:srgbClr val="009999"/>
      </a:hlink>
      <a:folHlink>
        <a:srgbClr val="99CC00"/>
      </a:folHlink>
    </a:clrScheme>
    <a:fontScheme name="Brainstorming Session">
      <a:majorFont>
        <a:latin typeface="Arial"/>
        <a:ea typeface="ヒラギノ角ゴ ProN W3"/>
        <a:cs typeface="ヒラギノ角ゴ ProN W3"/>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BE0E3"/>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ヒラギノ角ゴ ProN W3" charset="0"/>
            <a:cs typeface="ヒラギノ角ゴ ProN W3" charset="0"/>
            <a:sym typeface="Arial" charset="0"/>
          </a:defRPr>
        </a:defPPr>
      </a:lstStyle>
    </a:spDef>
    <a:lnDef>
      <a:spPr bwMode="auto">
        <a:xfrm>
          <a:off x="0" y="0"/>
          <a:ext cx="1" cy="1"/>
        </a:xfrm>
        <a:custGeom>
          <a:avLst/>
          <a:gdLst/>
          <a:ahLst/>
          <a:cxnLst/>
          <a:rect l="0" t="0" r="0" b="0"/>
          <a:pathLst/>
        </a:custGeom>
        <a:solidFill>
          <a:srgbClr val="BBE0E3"/>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ヒラギノ角ゴ ProN W3" charset="0"/>
            <a:cs typeface="ヒラギノ角ゴ ProN W3" charset="0"/>
            <a:sym typeface="Arial" charset="0"/>
          </a:defRPr>
        </a:defPPr>
      </a:lstStyle>
    </a:lnDef>
  </a:objectDefaults>
  <a:extraClrSchemeLst>
    <a:extraClrScheme>
      <a:clrScheme name="Brainstorming Sess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2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untitled 1">
  <a:themeElements>
    <a:clrScheme name="">
      <a:dk1>
        <a:srgbClr val="00003D"/>
      </a:dk1>
      <a:lt1>
        <a:srgbClr val="FFFFFF"/>
      </a:lt1>
      <a:dk2>
        <a:srgbClr val="000066"/>
      </a:dk2>
      <a:lt2>
        <a:srgbClr val="000000"/>
      </a:lt2>
      <a:accent1>
        <a:srgbClr val="FF00FF"/>
      </a:accent1>
      <a:accent2>
        <a:srgbClr val="333399"/>
      </a:accent2>
      <a:accent3>
        <a:srgbClr val="AAAAB8"/>
      </a:accent3>
      <a:accent4>
        <a:srgbClr val="DADADA"/>
      </a:accent4>
      <a:accent5>
        <a:srgbClr val="FFAAFF"/>
      </a:accent5>
      <a:accent6>
        <a:srgbClr val="2D2D8A"/>
      </a:accent6>
      <a:hlink>
        <a:srgbClr val="009999"/>
      </a:hlink>
      <a:folHlink>
        <a:srgbClr val="99CC00"/>
      </a:folHlink>
    </a:clrScheme>
    <a:fontScheme name="untitled 1">
      <a:majorFont>
        <a:latin typeface="Arial"/>
        <a:ea typeface="ヒラギノ角ゴ ProN W3"/>
        <a:cs typeface="ヒラギノ角ゴ ProN W3"/>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BE0E3"/>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ヒラギノ角ゴ ProN W3" charset="0"/>
            <a:cs typeface="ヒラギノ角ゴ ProN W3" charset="0"/>
            <a:sym typeface="Arial" charset="0"/>
          </a:defRPr>
        </a:defPPr>
      </a:lstStyle>
    </a:spDef>
    <a:lnDef>
      <a:spPr bwMode="auto">
        <a:xfrm>
          <a:off x="0" y="0"/>
          <a:ext cx="1" cy="1"/>
        </a:xfrm>
        <a:custGeom>
          <a:avLst/>
          <a:gdLst/>
          <a:ahLst/>
          <a:cxnLst/>
          <a:rect l="0" t="0" r="0" b="0"/>
          <a:pathLst/>
        </a:custGeom>
        <a:solidFill>
          <a:srgbClr val="BBE0E3"/>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ヒラギノ角ゴ ProN W3" charset="0"/>
            <a:cs typeface="ヒラギノ角ゴ ProN W3" charset="0"/>
            <a:sym typeface="Arial" charset="0"/>
          </a:defRPr>
        </a:defPPr>
      </a:lstStyle>
    </a:lnDef>
  </a:objectDefaults>
  <a:extraClrSchemeLst>
    <a:extraClrScheme>
      <a:clrScheme name="untitled 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Marble Top">
  <a:themeElements>
    <a:clrScheme name="">
      <a:dk1>
        <a:srgbClr val="000000"/>
      </a:dk1>
      <a:lt1>
        <a:srgbClr val="FFFFFF"/>
      </a:lt1>
      <a:dk2>
        <a:srgbClr val="000000"/>
      </a:dk2>
      <a:lt2>
        <a:srgbClr val="777777"/>
      </a:lt2>
      <a:accent1>
        <a:srgbClr val="909082"/>
      </a:accent1>
      <a:accent2>
        <a:srgbClr val="333399"/>
      </a:accent2>
      <a:accent3>
        <a:srgbClr val="FFFFFF"/>
      </a:accent3>
      <a:accent4>
        <a:srgbClr val="000000"/>
      </a:accent4>
      <a:accent5>
        <a:srgbClr val="C6C6C1"/>
      </a:accent5>
      <a:accent6>
        <a:srgbClr val="2D2D8A"/>
      </a:accent6>
      <a:hlink>
        <a:srgbClr val="009999"/>
      </a:hlink>
      <a:folHlink>
        <a:srgbClr val="99CC00"/>
      </a:folHlink>
    </a:clrScheme>
    <a:fontScheme name="Marble Top">
      <a:majorFont>
        <a:latin typeface="Lucida Grande"/>
        <a:ea typeface="ヒラギノ角ゴ ProN W3"/>
        <a:cs typeface="ヒラギノ角ゴ ProN W3"/>
      </a:majorFont>
      <a:minorFont>
        <a:latin typeface="Lucida Grand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BE0E3"/>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ヒラギノ角ゴ ProN W3" charset="0"/>
            <a:cs typeface="ヒラギノ角ゴ ProN W3" charset="0"/>
            <a:sym typeface="Arial" charset="0"/>
          </a:defRPr>
        </a:defPPr>
      </a:lstStyle>
    </a:spDef>
    <a:lnDef>
      <a:spPr bwMode="auto">
        <a:xfrm>
          <a:off x="0" y="0"/>
          <a:ext cx="1" cy="1"/>
        </a:xfrm>
        <a:custGeom>
          <a:avLst/>
          <a:gdLst/>
          <a:ahLst/>
          <a:cxnLst/>
          <a:rect l="0" t="0" r="0" b="0"/>
          <a:pathLst/>
        </a:custGeom>
        <a:solidFill>
          <a:srgbClr val="BBE0E3"/>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ヒラギノ角ゴ ProN W3" charset="0"/>
            <a:cs typeface="ヒラギノ角ゴ ProN W3" charset="0"/>
            <a:sym typeface="Arial" charset="0"/>
          </a:defRPr>
        </a:defPPr>
      </a:lstStyle>
    </a:lnDef>
  </a:objectDefaults>
  <a:extraClrSchemeLst>
    <a:extraClrScheme>
      <a:clrScheme name="Marble To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Title &amp; Bullets">
  <a:themeElements>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amp; Bullets">
      <a:majorFont>
        <a:latin typeface="Arial"/>
        <a:ea typeface="ヒラギノ角ゴ ProN W3"/>
        <a:cs typeface="ヒラギノ角ゴ ProN W3"/>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BE0E3"/>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ヒラギノ角ゴ ProN W3" charset="0"/>
            <a:cs typeface="ヒラギノ角ゴ ProN W3" charset="0"/>
            <a:sym typeface="Arial" charset="0"/>
          </a:defRPr>
        </a:defPPr>
      </a:lstStyle>
    </a:spDef>
    <a:lnDef>
      <a:spPr bwMode="auto">
        <a:xfrm>
          <a:off x="0" y="0"/>
          <a:ext cx="1" cy="1"/>
        </a:xfrm>
        <a:custGeom>
          <a:avLst/>
          <a:gdLst/>
          <a:ahLst/>
          <a:cxnLst/>
          <a:rect l="0" t="0" r="0" b="0"/>
          <a:pathLst/>
        </a:custGeom>
        <a:solidFill>
          <a:srgbClr val="BBE0E3"/>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ヒラギノ角ゴ ProN W3" charset="0"/>
            <a:cs typeface="ヒラギノ角ゴ ProN W3" charset="0"/>
            <a:sym typeface="Arial" charset="0"/>
          </a:defRPr>
        </a:defPPr>
      </a:lstStyle>
    </a:lnDef>
  </a:objectDefaults>
  <a:extraClrSchemeLst>
    <a:extraClrScheme>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Brainstorming Session">
  <a:themeElements>
    <a:clrScheme name="">
      <a:dk1>
        <a:srgbClr val="000000"/>
      </a:dk1>
      <a:lt1>
        <a:srgbClr val="F8F8F8"/>
      </a:lt1>
      <a:dk2>
        <a:srgbClr val="000000"/>
      </a:dk2>
      <a:lt2>
        <a:srgbClr val="000000"/>
      </a:lt2>
      <a:accent1>
        <a:srgbClr val="669900"/>
      </a:accent1>
      <a:accent2>
        <a:srgbClr val="333399"/>
      </a:accent2>
      <a:accent3>
        <a:srgbClr val="AAAAAA"/>
      </a:accent3>
      <a:accent4>
        <a:srgbClr val="D4D4D4"/>
      </a:accent4>
      <a:accent5>
        <a:srgbClr val="B8CAAA"/>
      </a:accent5>
      <a:accent6>
        <a:srgbClr val="2D2D8A"/>
      </a:accent6>
      <a:hlink>
        <a:srgbClr val="009999"/>
      </a:hlink>
      <a:folHlink>
        <a:srgbClr val="99CC00"/>
      </a:folHlink>
    </a:clrScheme>
    <a:fontScheme name="1_Brainstorming Session">
      <a:majorFont>
        <a:latin typeface="Arial"/>
        <a:ea typeface="ヒラギノ角ゴ ProN W3"/>
        <a:cs typeface="ヒラギノ角ゴ ProN W3"/>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BE0E3"/>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ヒラギノ角ゴ ProN W3" charset="0"/>
            <a:cs typeface="ヒラギノ角ゴ ProN W3" charset="0"/>
            <a:sym typeface="Arial" charset="0"/>
          </a:defRPr>
        </a:defPPr>
      </a:lstStyle>
    </a:spDef>
    <a:lnDef>
      <a:spPr bwMode="auto">
        <a:xfrm>
          <a:off x="0" y="0"/>
          <a:ext cx="1" cy="1"/>
        </a:xfrm>
        <a:custGeom>
          <a:avLst/>
          <a:gdLst/>
          <a:ahLst/>
          <a:cxnLst/>
          <a:rect l="0" t="0" r="0" b="0"/>
          <a:pathLst/>
        </a:custGeom>
        <a:solidFill>
          <a:srgbClr val="BBE0E3"/>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ヒラギノ角ゴ ProN W3" charset="0"/>
            <a:cs typeface="ヒラギノ角ゴ ProN W3" charset="0"/>
            <a:sym typeface="Arial" charset="0"/>
          </a:defRPr>
        </a:defPPr>
      </a:lstStyle>
    </a:lnDef>
  </a:objectDefaults>
  <a:extraClrSchemeLst>
    <a:extraClrScheme>
      <a:clrScheme name="1_Brainstorming Sess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untitled 1">
  <a:themeElements>
    <a:clrScheme name="">
      <a:dk1>
        <a:srgbClr val="00003D"/>
      </a:dk1>
      <a:lt1>
        <a:srgbClr val="FFFFFF"/>
      </a:lt1>
      <a:dk2>
        <a:srgbClr val="000066"/>
      </a:dk2>
      <a:lt2>
        <a:srgbClr val="000000"/>
      </a:lt2>
      <a:accent1>
        <a:srgbClr val="FF00FF"/>
      </a:accent1>
      <a:accent2>
        <a:srgbClr val="333399"/>
      </a:accent2>
      <a:accent3>
        <a:srgbClr val="AAAAB8"/>
      </a:accent3>
      <a:accent4>
        <a:srgbClr val="DADADA"/>
      </a:accent4>
      <a:accent5>
        <a:srgbClr val="FFAAFF"/>
      </a:accent5>
      <a:accent6>
        <a:srgbClr val="2D2D8A"/>
      </a:accent6>
      <a:hlink>
        <a:srgbClr val="009999"/>
      </a:hlink>
      <a:folHlink>
        <a:srgbClr val="99CC00"/>
      </a:folHlink>
    </a:clrScheme>
    <a:fontScheme name="untitled 1">
      <a:majorFont>
        <a:latin typeface="Times"/>
        <a:ea typeface="ヒラギノ明朝 ProN W3"/>
        <a:cs typeface="ヒラギノ明朝 ProN W3"/>
      </a:majorFont>
      <a:minorFont>
        <a:latin typeface="Lucida Grand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BE0E3"/>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ヒラギノ角ゴ ProN W3" charset="0"/>
            <a:cs typeface="ヒラギノ角ゴ ProN W3" charset="0"/>
            <a:sym typeface="Arial" charset="0"/>
          </a:defRPr>
        </a:defPPr>
      </a:lstStyle>
    </a:spDef>
    <a:lnDef>
      <a:spPr bwMode="auto">
        <a:xfrm>
          <a:off x="0" y="0"/>
          <a:ext cx="1" cy="1"/>
        </a:xfrm>
        <a:custGeom>
          <a:avLst/>
          <a:gdLst/>
          <a:ahLst/>
          <a:cxnLst/>
          <a:rect l="0" t="0" r="0" b="0"/>
          <a:pathLst/>
        </a:custGeom>
        <a:solidFill>
          <a:srgbClr val="BBE0E3"/>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ヒラギノ角ゴ ProN W3" charset="0"/>
            <a:cs typeface="ヒラギノ角ゴ ProN W3" charset="0"/>
            <a:sym typeface="Arial" charset="0"/>
          </a:defRPr>
        </a:defPPr>
      </a:lstStyle>
    </a:lnDef>
  </a:objectDefaults>
  <a:extraClrSchemeLst>
    <a:extraClrScheme>
      <a:clrScheme name="untitled 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_Euro Soccer">
  <a:themeElements>
    <a:clrScheme name="">
      <a:dk1>
        <a:srgbClr val="003300"/>
      </a:dk1>
      <a:lt1>
        <a:srgbClr val="FFCCFF"/>
      </a:lt1>
      <a:dk2>
        <a:srgbClr val="000000"/>
      </a:dk2>
      <a:lt2>
        <a:srgbClr val="808080"/>
      </a:lt2>
      <a:accent1>
        <a:srgbClr val="462DFF"/>
      </a:accent1>
      <a:accent2>
        <a:srgbClr val="333399"/>
      </a:accent2>
      <a:accent3>
        <a:srgbClr val="FFE2FF"/>
      </a:accent3>
      <a:accent4>
        <a:srgbClr val="002A00"/>
      </a:accent4>
      <a:accent5>
        <a:srgbClr val="B0ADFF"/>
      </a:accent5>
      <a:accent6>
        <a:srgbClr val="2D2D8A"/>
      </a:accent6>
      <a:hlink>
        <a:srgbClr val="009999"/>
      </a:hlink>
      <a:folHlink>
        <a:srgbClr val="99CC00"/>
      </a:folHlink>
    </a:clrScheme>
    <a:fontScheme name="1_Euro Soccer">
      <a:majorFont>
        <a:latin typeface="Times New Roman Bold Italic"/>
        <a:ea typeface="ヒラギノ明朝 ProN W6"/>
        <a:cs typeface="ヒラギノ明朝 ProN W6"/>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BE0E3"/>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ヒラギノ角ゴ ProN W3" charset="0"/>
            <a:cs typeface="ヒラギノ角ゴ ProN W3" charset="0"/>
            <a:sym typeface="Arial" charset="0"/>
          </a:defRPr>
        </a:defPPr>
      </a:lstStyle>
    </a:spDef>
    <a:lnDef>
      <a:spPr bwMode="auto">
        <a:xfrm>
          <a:off x="0" y="0"/>
          <a:ext cx="1" cy="1"/>
        </a:xfrm>
        <a:custGeom>
          <a:avLst/>
          <a:gdLst/>
          <a:ahLst/>
          <a:cxnLst/>
          <a:rect l="0" t="0" r="0" b="0"/>
          <a:pathLst/>
        </a:custGeom>
        <a:solidFill>
          <a:srgbClr val="BBE0E3"/>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ヒラギノ角ゴ ProN W3" charset="0"/>
            <a:cs typeface="ヒラギノ角ゴ ProN W3" charset="0"/>
            <a:sym typeface="Arial" charset="0"/>
          </a:defRPr>
        </a:defPPr>
      </a:lstStyle>
    </a:lnDef>
  </a:objectDefaults>
  <a:extraClrSchemeLst>
    <a:extraClrScheme>
      <a:clrScheme name="1_Euro Socc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Shopping">
  <a:themeElements>
    <a:clrScheme name="">
      <a:dk1>
        <a:srgbClr val="808080"/>
      </a:dk1>
      <a:lt1>
        <a:srgbClr val="FFFF00"/>
      </a:lt1>
      <a:dk2>
        <a:srgbClr val="0000FF"/>
      </a:dk2>
      <a:lt2>
        <a:srgbClr val="000000"/>
      </a:lt2>
      <a:accent1>
        <a:srgbClr val="008040"/>
      </a:accent1>
      <a:accent2>
        <a:srgbClr val="333399"/>
      </a:accent2>
      <a:accent3>
        <a:srgbClr val="AAAAFF"/>
      </a:accent3>
      <a:accent4>
        <a:srgbClr val="DADA00"/>
      </a:accent4>
      <a:accent5>
        <a:srgbClr val="AAC0AF"/>
      </a:accent5>
      <a:accent6>
        <a:srgbClr val="2D2D8A"/>
      </a:accent6>
      <a:hlink>
        <a:srgbClr val="009999"/>
      </a:hlink>
      <a:folHlink>
        <a:srgbClr val="99CC00"/>
      </a:folHlink>
    </a:clrScheme>
    <a:fontScheme name="Shopping">
      <a:majorFont>
        <a:latin typeface="Lucida Grande"/>
        <a:ea typeface="ヒラギノ角ゴ ProN W3"/>
        <a:cs typeface="ヒラギノ角ゴ ProN W3"/>
      </a:majorFont>
      <a:minorFont>
        <a:latin typeface="Verdana"/>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BE0E3"/>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ヒラギノ角ゴ ProN W3" charset="0"/>
            <a:cs typeface="ヒラギノ角ゴ ProN W3" charset="0"/>
            <a:sym typeface="Arial" charset="0"/>
          </a:defRPr>
        </a:defPPr>
      </a:lstStyle>
    </a:spDef>
    <a:lnDef>
      <a:spPr bwMode="auto">
        <a:xfrm>
          <a:off x="0" y="0"/>
          <a:ext cx="1" cy="1"/>
        </a:xfrm>
        <a:custGeom>
          <a:avLst/>
          <a:gdLst/>
          <a:ahLst/>
          <a:cxnLst/>
          <a:rect l="0" t="0" r="0" b="0"/>
          <a:pathLst/>
        </a:custGeom>
        <a:solidFill>
          <a:srgbClr val="BBE0E3"/>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ヒラギノ角ゴ ProN W3" charset="0"/>
            <a:cs typeface="ヒラギノ角ゴ ProN W3" charset="0"/>
            <a:sym typeface="Arial" charset="0"/>
          </a:defRPr>
        </a:defPPr>
      </a:lstStyle>
    </a:lnDef>
  </a:objectDefaults>
  <a:extraClrSchemeLst>
    <a:extraClrScheme>
      <a:clrScheme name="Shoppin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Textured">
  <a:themeElements>
    <a:clrScheme name="">
      <a:dk1>
        <a:srgbClr val="808080"/>
      </a:dk1>
      <a:lt1>
        <a:srgbClr val="FFFFFF"/>
      </a:lt1>
      <a:dk2>
        <a:srgbClr val="000000"/>
      </a:dk2>
      <a:lt2>
        <a:srgbClr val="000000"/>
      </a:lt2>
      <a:accent1>
        <a:srgbClr val="009999"/>
      </a:accent1>
      <a:accent2>
        <a:srgbClr val="333399"/>
      </a:accent2>
      <a:accent3>
        <a:srgbClr val="AAAAAA"/>
      </a:accent3>
      <a:accent4>
        <a:srgbClr val="DADADA"/>
      </a:accent4>
      <a:accent5>
        <a:srgbClr val="AACACA"/>
      </a:accent5>
      <a:accent6>
        <a:srgbClr val="2D2D8A"/>
      </a:accent6>
      <a:hlink>
        <a:srgbClr val="009999"/>
      </a:hlink>
      <a:folHlink>
        <a:srgbClr val="99CC00"/>
      </a:folHlink>
    </a:clrScheme>
    <a:fontScheme name="Textured">
      <a:majorFont>
        <a:latin typeface="Arial"/>
        <a:ea typeface="ヒラギノ角ゴ ProN W3"/>
        <a:cs typeface="ヒラギノ角ゴ ProN W3"/>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BE0E3"/>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ヒラギノ角ゴ ProN W3" charset="0"/>
            <a:cs typeface="ヒラギノ角ゴ ProN W3" charset="0"/>
            <a:sym typeface="Arial" charset="0"/>
          </a:defRPr>
        </a:defPPr>
      </a:lstStyle>
    </a:spDef>
    <a:lnDef>
      <a:spPr bwMode="auto">
        <a:xfrm>
          <a:off x="0" y="0"/>
          <a:ext cx="1" cy="1"/>
        </a:xfrm>
        <a:custGeom>
          <a:avLst/>
          <a:gdLst/>
          <a:ahLst/>
          <a:cxnLst/>
          <a:rect l="0" t="0" r="0" b="0"/>
          <a:pathLst/>
        </a:custGeom>
        <a:solidFill>
          <a:srgbClr val="BBE0E3"/>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ヒラギノ角ゴ ProN W3" charset="0"/>
            <a:cs typeface="ヒラギノ角ゴ ProN W3" charset="0"/>
            <a:sym typeface="Arial" charset="0"/>
          </a:defRPr>
        </a:defPPr>
      </a:lstStyle>
    </a:lnDef>
  </a:objectDefaults>
  <a:extraClrSchemeLst>
    <a:extraClrScheme>
      <a:clrScheme name="Texture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9</TotalTime>
  <Pages>0</Pages>
  <Words>923</Words>
  <Characters>0</Characters>
  <Application>Microsoft Macintosh PowerPoint</Application>
  <PresentationFormat>On-screen Show (4:3)</PresentationFormat>
  <Lines>0</Lines>
  <Paragraphs>194</Paragraphs>
  <Slides>19</Slides>
  <Notes>3</Notes>
  <HiddenSlides>0</HiddenSlides>
  <MMClips>0</MMClips>
  <ScaleCrop>false</ScaleCrop>
  <HeadingPairs>
    <vt:vector size="4" baseType="variant">
      <vt:variant>
        <vt:lpstr>Theme</vt:lpstr>
      </vt:variant>
      <vt:variant>
        <vt:i4>14</vt:i4>
      </vt:variant>
      <vt:variant>
        <vt:lpstr>Slide Titles</vt:lpstr>
      </vt:variant>
      <vt:variant>
        <vt:i4>19</vt:i4>
      </vt:variant>
    </vt:vector>
  </HeadingPairs>
  <TitlesOfParts>
    <vt:vector size="33" baseType="lpstr">
      <vt:lpstr>Title &amp; Bullets</vt:lpstr>
      <vt:lpstr>untitled 1</vt:lpstr>
      <vt:lpstr>Marble Top</vt:lpstr>
      <vt:lpstr>1_Title &amp; Bullets</vt:lpstr>
      <vt:lpstr>1_Brainstorming Session</vt:lpstr>
      <vt:lpstr>1_untitled 1</vt:lpstr>
      <vt:lpstr>1_Euro Soccer</vt:lpstr>
      <vt:lpstr>Shopping</vt:lpstr>
      <vt:lpstr>Textured</vt:lpstr>
      <vt:lpstr>1_Shopping</vt:lpstr>
      <vt:lpstr>Euro Soccer</vt:lpstr>
      <vt:lpstr>Brainstorming Session</vt:lpstr>
      <vt:lpstr>Blank Presentation</vt:lpstr>
      <vt:lpstr>21_Default Design</vt:lpstr>
      <vt:lpstr>主题式讲道</vt:lpstr>
      <vt:lpstr>准备释经讲道的过程</vt:lpstr>
      <vt:lpstr>什么是主题式讲道？</vt:lpstr>
      <vt:lpstr>什么是主题式诠释?</vt:lpstr>
      <vt:lpstr>讲道的类别</vt:lpstr>
      <vt:lpstr>主题式讲道取自于多本书卷</vt:lpstr>
      <vt:lpstr>一些主题式讲道的危险</vt:lpstr>
      <vt:lpstr>主题式的 讲道会面对加入自己 意见的危机</vt:lpstr>
      <vt:lpstr>主题式讲道的优点</vt:lpstr>
      <vt:lpstr>主题式讲道的缺点</vt:lpstr>
      <vt:lpstr>主题式释经讲道过程</vt:lpstr>
      <vt:lpstr>如何主题式讲道呢？</vt:lpstr>
      <vt:lpstr>主题的例子</vt:lpstr>
      <vt:lpstr>答案: 主要的想法!</vt:lpstr>
      <vt:lpstr>PowerPoint Presentation</vt:lpstr>
      <vt:lpstr>PowerPoint Presentation</vt:lpstr>
      <vt:lpstr>PowerPoint Presentation</vt:lpstr>
      <vt:lpstr>Black</vt:lpstr>
      <vt:lpstr>讲道链接地址 BibleStudyDownloads.org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Over White</dc:title>
  <dc:subject/>
  <dc:creator>Rick Griffith</dc:creator>
  <cp:keywords/>
  <dc:description/>
  <cp:lastModifiedBy>Rick Griffith</cp:lastModifiedBy>
  <cp:revision>5</cp:revision>
  <dcterms:modified xsi:type="dcterms:W3CDTF">2016-11-04T07:24:36Z</dcterms:modified>
</cp:coreProperties>
</file>